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11"/>
  </p:notesMasterIdLst>
  <p:sldIdLst>
    <p:sldId id="257" r:id="rId2"/>
    <p:sldId id="276" r:id="rId3"/>
    <p:sldId id="270" r:id="rId4"/>
    <p:sldId id="271" r:id="rId5"/>
    <p:sldId id="272" r:id="rId6"/>
    <p:sldId id="273" r:id="rId7"/>
    <p:sldId id="274" r:id="rId8"/>
    <p:sldId id="275" r:id="rId9"/>
    <p:sldId id="277" r:id="rId1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DBA4"/>
    <a:srgbClr val="00FF00"/>
    <a:srgbClr val="B686DA"/>
    <a:srgbClr val="FFDD71"/>
    <a:srgbClr val="CCEC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75" autoAdjust="0"/>
  </p:normalViewPr>
  <p:slideViewPr>
    <p:cSldViewPr>
      <p:cViewPr varScale="1">
        <p:scale>
          <a:sx n="107" d="100"/>
          <a:sy n="107" d="100"/>
        </p:scale>
        <p:origin x="-109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45720" cy="4572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600" baseline="0" dirty="0" smtClean="0"/>
              <a:t>PE from constant force: Weight, F = -mg → PE = </a:t>
            </a:r>
            <a:r>
              <a:rPr lang="en-US" sz="1600" baseline="0" dirty="0" err="1" smtClean="0"/>
              <a:t>mgh</a:t>
            </a:r>
            <a:r>
              <a:rPr lang="en-US" sz="1600" baseline="0" dirty="0" smtClean="0"/>
              <a:t>, is an example</a:t>
            </a:r>
            <a:endParaRPr lang="en-US" sz="1600" dirty="0"/>
          </a:p>
        </c:rich>
      </c:tx>
      <c:layout/>
      <c:overlay val="0"/>
    </c:title>
    <c:autoTitleDeleted val="0"/>
    <c:plotArea>
      <c:layout/>
      <c:scatterChart>
        <c:scatterStyle val="lineMarker"/>
        <c:varyColors val="0"/>
        <c:ser>
          <c:idx val="0"/>
          <c:order val="0"/>
          <c:tx>
            <c:strRef>
              <c:f>Sheet1!$B$1</c:f>
              <c:strCache>
                <c:ptCount val="1"/>
                <c:pt idx="0">
                  <c:v>PE</c:v>
                </c:pt>
              </c:strCache>
            </c:strRef>
          </c:tx>
          <c:spPr>
            <a:ln w="31750">
              <a:solidFill>
                <a:srgbClr val="FFFF00"/>
              </a:solidFill>
            </a:ln>
          </c:spPr>
          <c:marker>
            <c:symbol val="none"/>
          </c:marker>
          <c:xVal>
            <c:numRef>
              <c:f>Sheet1!$A$2:$A$22</c:f>
              <c:numCache>
                <c:formatCode>General</c:formatCode>
                <c:ptCount val="21"/>
                <c:pt idx="0">
                  <c:v>-0.5</c:v>
                </c:pt>
                <c:pt idx="1">
                  <c:v>-0.4</c:v>
                </c:pt>
                <c:pt idx="2">
                  <c:v>-0.30000000000000004</c:v>
                </c:pt>
                <c:pt idx="3">
                  <c:v>-0.20000000000000004</c:v>
                </c:pt>
                <c:pt idx="4">
                  <c:v>-0.10000000000000003</c:v>
                </c:pt>
                <c:pt idx="5">
                  <c:v>0</c:v>
                </c:pt>
                <c:pt idx="6">
                  <c:v>0.1</c:v>
                </c:pt>
                <c:pt idx="7">
                  <c:v>0.2</c:v>
                </c:pt>
                <c:pt idx="8">
                  <c:v>0.30000000000000004</c:v>
                </c:pt>
                <c:pt idx="9">
                  <c:v>0.4</c:v>
                </c:pt>
                <c:pt idx="10">
                  <c:v>0.5</c:v>
                </c:pt>
                <c:pt idx="11">
                  <c:v>0.6</c:v>
                </c:pt>
                <c:pt idx="12">
                  <c:v>0.7</c:v>
                </c:pt>
                <c:pt idx="13">
                  <c:v>0.79999999999999993</c:v>
                </c:pt>
                <c:pt idx="14">
                  <c:v>0.89999999999999991</c:v>
                </c:pt>
                <c:pt idx="15">
                  <c:v>0.99999999999999989</c:v>
                </c:pt>
                <c:pt idx="16">
                  <c:v>1.0999999999999999</c:v>
                </c:pt>
                <c:pt idx="17">
                  <c:v>1.2</c:v>
                </c:pt>
                <c:pt idx="18">
                  <c:v>1.3</c:v>
                </c:pt>
                <c:pt idx="19">
                  <c:v>1.4000000000000001</c:v>
                </c:pt>
                <c:pt idx="20">
                  <c:v>1.5000000000000002</c:v>
                </c:pt>
              </c:numCache>
            </c:numRef>
          </c:xVal>
          <c:yVal>
            <c:numRef>
              <c:f>Sheet1!$B$2:$B$22</c:f>
              <c:numCache>
                <c:formatCode>General</c:formatCode>
                <c:ptCount val="21"/>
                <c:pt idx="0">
                  <c:v>-0.5</c:v>
                </c:pt>
                <c:pt idx="1">
                  <c:v>0</c:v>
                </c:pt>
                <c:pt idx="2">
                  <c:v>0.49999999999999978</c:v>
                </c:pt>
                <c:pt idx="3">
                  <c:v>0.99999999999999978</c:v>
                </c:pt>
                <c:pt idx="4">
                  <c:v>1.4999999999999998</c:v>
                </c:pt>
                <c:pt idx="5">
                  <c:v>2</c:v>
                </c:pt>
                <c:pt idx="6">
                  <c:v>2.5</c:v>
                </c:pt>
                <c:pt idx="7">
                  <c:v>3</c:v>
                </c:pt>
                <c:pt idx="8">
                  <c:v>3.5</c:v>
                </c:pt>
                <c:pt idx="9">
                  <c:v>4</c:v>
                </c:pt>
                <c:pt idx="10">
                  <c:v>4.5</c:v>
                </c:pt>
                <c:pt idx="11">
                  <c:v>5</c:v>
                </c:pt>
                <c:pt idx="12">
                  <c:v>5.5</c:v>
                </c:pt>
                <c:pt idx="13">
                  <c:v>6</c:v>
                </c:pt>
                <c:pt idx="14">
                  <c:v>6.5</c:v>
                </c:pt>
                <c:pt idx="15">
                  <c:v>6.9999999999999991</c:v>
                </c:pt>
                <c:pt idx="16">
                  <c:v>7.4999999999999991</c:v>
                </c:pt>
                <c:pt idx="17">
                  <c:v>8</c:v>
                </c:pt>
                <c:pt idx="18">
                  <c:v>8.5</c:v>
                </c:pt>
                <c:pt idx="19">
                  <c:v>9</c:v>
                </c:pt>
                <c:pt idx="20">
                  <c:v>9.5</c:v>
                </c:pt>
              </c:numCache>
            </c:numRef>
          </c:yVal>
          <c:smooth val="0"/>
        </c:ser>
        <c:dLbls>
          <c:showLegendKey val="0"/>
          <c:showVal val="0"/>
          <c:showCatName val="0"/>
          <c:showSerName val="0"/>
          <c:showPercent val="0"/>
          <c:showBubbleSize val="0"/>
        </c:dLbls>
        <c:axId val="92423296"/>
        <c:axId val="92425216"/>
      </c:scatterChart>
      <c:valAx>
        <c:axId val="92423296"/>
        <c:scaling>
          <c:orientation val="minMax"/>
          <c:max val="1.5"/>
          <c:min val="-0.5"/>
        </c:scaling>
        <c:delete val="0"/>
        <c:axPos val="b"/>
        <c:majorGridlines/>
        <c:title>
          <c:tx>
            <c:rich>
              <a:bodyPr/>
              <a:lstStyle/>
              <a:p>
                <a:pPr>
                  <a:defRPr/>
                </a:pPr>
                <a:r>
                  <a:rPr lang="en-US" dirty="0" smtClean="0"/>
                  <a:t>Position</a:t>
                </a:r>
                <a:endParaRPr lang="en-US" dirty="0"/>
              </a:p>
            </c:rich>
          </c:tx>
          <c:layout/>
          <c:overlay val="0"/>
        </c:title>
        <c:numFmt formatCode="General" sourceLinked="1"/>
        <c:majorTickMark val="out"/>
        <c:minorTickMark val="none"/>
        <c:tickLblPos val="nextTo"/>
        <c:spPr>
          <a:ln w="19050">
            <a:solidFill>
              <a:schemeClr val="tx1"/>
            </a:solidFill>
          </a:ln>
        </c:spPr>
        <c:crossAx val="92425216"/>
        <c:crossesAt val="-5"/>
        <c:crossBetween val="midCat"/>
      </c:valAx>
      <c:valAx>
        <c:axId val="92425216"/>
        <c:scaling>
          <c:orientation val="minMax"/>
        </c:scaling>
        <c:delete val="0"/>
        <c:axPos val="l"/>
        <c:majorGridlines>
          <c:spPr>
            <a:ln w="19050">
              <a:solidFill>
                <a:schemeClr val="tx1"/>
              </a:solidFill>
            </a:ln>
          </c:spPr>
        </c:majorGridlines>
        <c:title>
          <c:tx>
            <c:rich>
              <a:bodyPr rot="-5400000" vert="horz"/>
              <a:lstStyle/>
              <a:p>
                <a:pPr>
                  <a:defRPr/>
                </a:pPr>
                <a:r>
                  <a:rPr lang="en-US" dirty="0" smtClean="0"/>
                  <a:t>Potential</a:t>
                </a:r>
                <a:r>
                  <a:rPr lang="en-US" baseline="0" dirty="0" smtClean="0"/>
                  <a:t> Energy</a:t>
                </a:r>
                <a:endParaRPr lang="en-US" dirty="0"/>
              </a:p>
            </c:rich>
          </c:tx>
          <c:layout/>
          <c:overlay val="0"/>
        </c:title>
        <c:numFmt formatCode="General" sourceLinked="1"/>
        <c:majorTickMark val="out"/>
        <c:minorTickMark val="none"/>
        <c:tickLblPos val="none"/>
        <c:spPr>
          <a:ln w="19050"/>
        </c:spPr>
        <c:crossAx val="92423296"/>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PE from a linear force</a:t>
            </a:r>
            <a:endParaRPr lang="en-US" dirty="0"/>
          </a:p>
        </c:rich>
      </c:tx>
      <c:layout/>
      <c:overlay val="0"/>
    </c:title>
    <c:autoTitleDeleted val="0"/>
    <c:plotArea>
      <c:layout/>
      <c:scatterChart>
        <c:scatterStyle val="lineMarker"/>
        <c:varyColors val="0"/>
        <c:ser>
          <c:idx val="0"/>
          <c:order val="0"/>
          <c:tx>
            <c:strRef>
              <c:f>Sheet1!$B$1</c:f>
              <c:strCache>
                <c:ptCount val="1"/>
                <c:pt idx="0">
                  <c:v>Y-Values</c:v>
                </c:pt>
              </c:strCache>
            </c:strRef>
          </c:tx>
          <c:spPr>
            <a:ln w="38100">
              <a:solidFill>
                <a:srgbClr val="FFFF00"/>
              </a:solidFill>
            </a:ln>
          </c:spPr>
          <c:marker>
            <c:symbol val="none"/>
          </c:marker>
          <c:xVal>
            <c:numRef>
              <c:f>Sheet1!$A$2:$A$22</c:f>
              <c:numCache>
                <c:formatCode>General</c:formatCode>
                <c:ptCount val="21"/>
                <c:pt idx="0">
                  <c:v>-0.5</c:v>
                </c:pt>
                <c:pt idx="1">
                  <c:v>-0.4</c:v>
                </c:pt>
                <c:pt idx="2">
                  <c:v>-0.30000000000000004</c:v>
                </c:pt>
                <c:pt idx="3">
                  <c:v>-0.20000000000000004</c:v>
                </c:pt>
                <c:pt idx="4">
                  <c:v>-0.10000000000000003</c:v>
                </c:pt>
                <c:pt idx="5">
                  <c:v>0</c:v>
                </c:pt>
                <c:pt idx="6">
                  <c:v>0.1</c:v>
                </c:pt>
                <c:pt idx="7">
                  <c:v>0.2</c:v>
                </c:pt>
                <c:pt idx="8">
                  <c:v>0.30000000000000004</c:v>
                </c:pt>
                <c:pt idx="9">
                  <c:v>0.4</c:v>
                </c:pt>
                <c:pt idx="10">
                  <c:v>0.5</c:v>
                </c:pt>
                <c:pt idx="11">
                  <c:v>0.6</c:v>
                </c:pt>
                <c:pt idx="12">
                  <c:v>0.7</c:v>
                </c:pt>
                <c:pt idx="13">
                  <c:v>0.79999999999999993</c:v>
                </c:pt>
                <c:pt idx="14">
                  <c:v>0.89999999999999991</c:v>
                </c:pt>
                <c:pt idx="15">
                  <c:v>0.99999999999999989</c:v>
                </c:pt>
                <c:pt idx="16">
                  <c:v>1.0999999999999999</c:v>
                </c:pt>
                <c:pt idx="17">
                  <c:v>1.2</c:v>
                </c:pt>
                <c:pt idx="18">
                  <c:v>1.3</c:v>
                </c:pt>
                <c:pt idx="19">
                  <c:v>1.4000000000000001</c:v>
                </c:pt>
                <c:pt idx="20">
                  <c:v>1.5000000000000002</c:v>
                </c:pt>
              </c:numCache>
            </c:numRef>
          </c:xVal>
          <c:yVal>
            <c:numRef>
              <c:f>Sheet1!$B$2:$B$22</c:f>
              <c:numCache>
                <c:formatCode>General</c:formatCode>
                <c:ptCount val="21"/>
                <c:pt idx="0">
                  <c:v>15</c:v>
                </c:pt>
                <c:pt idx="1">
                  <c:v>11.200000000000003</c:v>
                </c:pt>
                <c:pt idx="2">
                  <c:v>7.8000000000000025</c:v>
                </c:pt>
                <c:pt idx="3">
                  <c:v>4.8000000000000025</c:v>
                </c:pt>
                <c:pt idx="4">
                  <c:v>2.200000000000002</c:v>
                </c:pt>
                <c:pt idx="5">
                  <c:v>0</c:v>
                </c:pt>
                <c:pt idx="6">
                  <c:v>-1.7999999999999994</c:v>
                </c:pt>
                <c:pt idx="7">
                  <c:v>-3.2</c:v>
                </c:pt>
                <c:pt idx="8">
                  <c:v>-4.2</c:v>
                </c:pt>
                <c:pt idx="9">
                  <c:v>-4.8</c:v>
                </c:pt>
                <c:pt idx="10">
                  <c:v>-5</c:v>
                </c:pt>
                <c:pt idx="11">
                  <c:v>-4.8</c:v>
                </c:pt>
                <c:pt idx="12">
                  <c:v>-4.2</c:v>
                </c:pt>
                <c:pt idx="13">
                  <c:v>-3.2000000000000011</c:v>
                </c:pt>
                <c:pt idx="14">
                  <c:v>-1.8000000000000016</c:v>
                </c:pt>
                <c:pt idx="15">
                  <c:v>0</c:v>
                </c:pt>
                <c:pt idx="16">
                  <c:v>2.1999999999999966</c:v>
                </c:pt>
                <c:pt idx="17">
                  <c:v>4.7999999999999989</c:v>
                </c:pt>
                <c:pt idx="18">
                  <c:v>7.8000000000000025</c:v>
                </c:pt>
                <c:pt idx="19">
                  <c:v>11.200000000000006</c:v>
                </c:pt>
                <c:pt idx="20">
                  <c:v>15.000000000000007</c:v>
                </c:pt>
              </c:numCache>
            </c:numRef>
          </c:yVal>
          <c:smooth val="0"/>
        </c:ser>
        <c:dLbls>
          <c:showLegendKey val="0"/>
          <c:showVal val="0"/>
          <c:showCatName val="0"/>
          <c:showSerName val="0"/>
          <c:showPercent val="0"/>
          <c:showBubbleSize val="0"/>
        </c:dLbls>
        <c:axId val="92662400"/>
        <c:axId val="92943104"/>
      </c:scatterChart>
      <c:valAx>
        <c:axId val="92662400"/>
        <c:scaling>
          <c:orientation val="minMax"/>
          <c:max val="1.5"/>
          <c:min val="-0.5"/>
        </c:scaling>
        <c:delete val="0"/>
        <c:axPos val="b"/>
        <c:majorGridlines/>
        <c:title>
          <c:tx>
            <c:rich>
              <a:bodyPr/>
              <a:lstStyle/>
              <a:p>
                <a:pPr>
                  <a:defRPr/>
                </a:pPr>
                <a:r>
                  <a:rPr lang="en-US" dirty="0" smtClean="0"/>
                  <a:t>Position</a:t>
                </a:r>
                <a:endParaRPr lang="en-US" dirty="0"/>
              </a:p>
            </c:rich>
          </c:tx>
          <c:layout/>
          <c:overlay val="0"/>
        </c:title>
        <c:numFmt formatCode="General" sourceLinked="1"/>
        <c:majorTickMark val="out"/>
        <c:minorTickMark val="none"/>
        <c:tickLblPos val="nextTo"/>
        <c:crossAx val="92943104"/>
        <c:crossesAt val="-10"/>
        <c:crossBetween val="midCat"/>
      </c:valAx>
      <c:valAx>
        <c:axId val="92943104"/>
        <c:scaling>
          <c:orientation val="minMax"/>
        </c:scaling>
        <c:delete val="0"/>
        <c:axPos val="l"/>
        <c:majorGridlines/>
        <c:title>
          <c:tx>
            <c:rich>
              <a:bodyPr rot="-5400000" vert="horz"/>
              <a:lstStyle/>
              <a:p>
                <a:pPr>
                  <a:defRPr/>
                </a:pPr>
                <a:r>
                  <a:rPr lang="en-US" dirty="0" smtClean="0"/>
                  <a:t>Potential</a:t>
                </a:r>
                <a:r>
                  <a:rPr lang="en-US" baseline="0" dirty="0" smtClean="0"/>
                  <a:t> Energy</a:t>
                </a:r>
                <a:endParaRPr lang="en-US" dirty="0"/>
              </a:p>
            </c:rich>
          </c:tx>
          <c:layout/>
          <c:overlay val="0"/>
        </c:title>
        <c:numFmt formatCode="#,##0.00" sourceLinked="0"/>
        <c:majorTickMark val="out"/>
        <c:minorTickMark val="none"/>
        <c:tickLblPos val="none"/>
        <c:crossAx val="92662400"/>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Dynamics of SHO</a:t>
            </a:r>
            <a:endParaRPr lang="en-US" dirty="0"/>
          </a:p>
        </c:rich>
      </c:tx>
      <c:layout/>
      <c:overlay val="0"/>
    </c:title>
    <c:autoTitleDeleted val="0"/>
    <c:plotArea>
      <c:layout/>
      <c:scatterChart>
        <c:scatterStyle val="lineMarker"/>
        <c:varyColors val="0"/>
        <c:ser>
          <c:idx val="0"/>
          <c:order val="0"/>
          <c:tx>
            <c:strRef>
              <c:f>Sheet1!$B$1</c:f>
              <c:strCache>
                <c:ptCount val="1"/>
                <c:pt idx="0">
                  <c:v>x(t)</c:v>
                </c:pt>
              </c:strCache>
            </c:strRef>
          </c:tx>
          <c:spPr>
            <a:ln w="38100">
              <a:solidFill>
                <a:srgbClr val="FFFF00"/>
              </a:solidFill>
            </a:ln>
          </c:spPr>
          <c:marker>
            <c:symbol val="none"/>
          </c:marker>
          <c:xVal>
            <c:numRef>
              <c:f>Sheet1!$A$2:$A$12002</c:f>
              <c:numCache>
                <c:formatCode>0.000</c:formatCode>
                <c:ptCount val="12001"/>
                <c:pt idx="0" formatCode="General">
                  <c:v>0</c:v>
                </c:pt>
                <c:pt idx="1">
                  <c:v>1E-3</c:v>
                </c:pt>
                <c:pt idx="2">
                  <c:v>2E-3</c:v>
                </c:pt>
                <c:pt idx="3">
                  <c:v>3.0000000000000001E-3</c:v>
                </c:pt>
                <c:pt idx="4">
                  <c:v>4.0000000000000001E-3</c:v>
                </c:pt>
                <c:pt idx="5">
                  <c:v>5.0000000000000001E-3</c:v>
                </c:pt>
                <c:pt idx="6">
                  <c:v>6.0000000000000001E-3</c:v>
                </c:pt>
                <c:pt idx="7">
                  <c:v>7.0000000000000001E-3</c:v>
                </c:pt>
                <c:pt idx="8">
                  <c:v>8.0000000000000002E-3</c:v>
                </c:pt>
                <c:pt idx="9">
                  <c:v>9.0000000000000011E-3</c:v>
                </c:pt>
                <c:pt idx="10">
                  <c:v>1.0000000000000002E-2</c:v>
                </c:pt>
                <c:pt idx="11">
                  <c:v>1.1000000000000003E-2</c:v>
                </c:pt>
                <c:pt idx="12">
                  <c:v>1.2000000000000004E-2</c:v>
                </c:pt>
                <c:pt idx="13">
                  <c:v>1.3000000000000005E-2</c:v>
                </c:pt>
                <c:pt idx="14">
                  <c:v>1.4000000000000005E-2</c:v>
                </c:pt>
                <c:pt idx="15">
                  <c:v>1.5000000000000006E-2</c:v>
                </c:pt>
                <c:pt idx="16">
                  <c:v>1.6000000000000007E-2</c:v>
                </c:pt>
                <c:pt idx="17">
                  <c:v>1.7000000000000008E-2</c:v>
                </c:pt>
                <c:pt idx="18">
                  <c:v>1.8000000000000009E-2</c:v>
                </c:pt>
                <c:pt idx="19">
                  <c:v>1.900000000000001E-2</c:v>
                </c:pt>
                <c:pt idx="20">
                  <c:v>2.0000000000000011E-2</c:v>
                </c:pt>
                <c:pt idx="21">
                  <c:v>2.1000000000000012E-2</c:v>
                </c:pt>
                <c:pt idx="22">
                  <c:v>2.2000000000000013E-2</c:v>
                </c:pt>
                <c:pt idx="23">
                  <c:v>2.3000000000000013E-2</c:v>
                </c:pt>
                <c:pt idx="24">
                  <c:v>2.4000000000000014E-2</c:v>
                </c:pt>
                <c:pt idx="25">
                  <c:v>2.5000000000000015E-2</c:v>
                </c:pt>
                <c:pt idx="26">
                  <c:v>2.6000000000000016E-2</c:v>
                </c:pt>
                <c:pt idx="27">
                  <c:v>2.7000000000000017E-2</c:v>
                </c:pt>
                <c:pt idx="28">
                  <c:v>2.8000000000000018E-2</c:v>
                </c:pt>
                <c:pt idx="29">
                  <c:v>2.9000000000000019E-2</c:v>
                </c:pt>
                <c:pt idx="30">
                  <c:v>3.000000000000002E-2</c:v>
                </c:pt>
                <c:pt idx="31">
                  <c:v>3.1000000000000021E-2</c:v>
                </c:pt>
                <c:pt idx="32">
                  <c:v>3.2000000000000021E-2</c:v>
                </c:pt>
                <c:pt idx="33">
                  <c:v>3.3000000000000022E-2</c:v>
                </c:pt>
                <c:pt idx="34">
                  <c:v>3.4000000000000023E-2</c:v>
                </c:pt>
                <c:pt idx="35">
                  <c:v>3.5000000000000024E-2</c:v>
                </c:pt>
                <c:pt idx="36">
                  <c:v>3.6000000000000025E-2</c:v>
                </c:pt>
                <c:pt idx="37">
                  <c:v>3.7000000000000026E-2</c:v>
                </c:pt>
                <c:pt idx="38">
                  <c:v>3.8000000000000027E-2</c:v>
                </c:pt>
                <c:pt idx="39">
                  <c:v>3.9000000000000028E-2</c:v>
                </c:pt>
                <c:pt idx="40">
                  <c:v>4.0000000000000029E-2</c:v>
                </c:pt>
                <c:pt idx="41">
                  <c:v>4.1000000000000029E-2</c:v>
                </c:pt>
                <c:pt idx="42">
                  <c:v>4.200000000000003E-2</c:v>
                </c:pt>
                <c:pt idx="43">
                  <c:v>4.3000000000000031E-2</c:v>
                </c:pt>
                <c:pt idx="44">
                  <c:v>4.4000000000000032E-2</c:v>
                </c:pt>
                <c:pt idx="45">
                  <c:v>4.5000000000000033E-2</c:v>
                </c:pt>
                <c:pt idx="46">
                  <c:v>4.6000000000000034E-2</c:v>
                </c:pt>
                <c:pt idx="47">
                  <c:v>4.7000000000000035E-2</c:v>
                </c:pt>
                <c:pt idx="48">
                  <c:v>4.8000000000000036E-2</c:v>
                </c:pt>
                <c:pt idx="49">
                  <c:v>4.9000000000000037E-2</c:v>
                </c:pt>
                <c:pt idx="50">
                  <c:v>5.0000000000000037E-2</c:v>
                </c:pt>
                <c:pt idx="51">
                  <c:v>5.1000000000000038E-2</c:v>
                </c:pt>
                <c:pt idx="52">
                  <c:v>5.2000000000000039E-2</c:v>
                </c:pt>
                <c:pt idx="53">
                  <c:v>5.300000000000004E-2</c:v>
                </c:pt>
                <c:pt idx="54">
                  <c:v>5.4000000000000041E-2</c:v>
                </c:pt>
                <c:pt idx="55">
                  <c:v>5.5000000000000042E-2</c:v>
                </c:pt>
                <c:pt idx="56">
                  <c:v>5.6000000000000043E-2</c:v>
                </c:pt>
                <c:pt idx="57">
                  <c:v>5.7000000000000044E-2</c:v>
                </c:pt>
                <c:pt idx="58">
                  <c:v>5.8000000000000045E-2</c:v>
                </c:pt>
                <c:pt idx="59">
                  <c:v>5.9000000000000045E-2</c:v>
                </c:pt>
                <c:pt idx="60">
                  <c:v>6.0000000000000046E-2</c:v>
                </c:pt>
                <c:pt idx="61">
                  <c:v>6.1000000000000047E-2</c:v>
                </c:pt>
                <c:pt idx="62">
                  <c:v>6.2000000000000048E-2</c:v>
                </c:pt>
                <c:pt idx="63">
                  <c:v>6.3000000000000042E-2</c:v>
                </c:pt>
                <c:pt idx="64">
                  <c:v>6.4000000000000043E-2</c:v>
                </c:pt>
                <c:pt idx="65">
                  <c:v>6.5000000000000044E-2</c:v>
                </c:pt>
                <c:pt idx="66">
                  <c:v>6.6000000000000045E-2</c:v>
                </c:pt>
                <c:pt idx="67">
                  <c:v>6.7000000000000046E-2</c:v>
                </c:pt>
                <c:pt idx="68">
                  <c:v>6.8000000000000047E-2</c:v>
                </c:pt>
                <c:pt idx="69">
                  <c:v>6.9000000000000047E-2</c:v>
                </c:pt>
                <c:pt idx="70">
                  <c:v>7.0000000000000048E-2</c:v>
                </c:pt>
                <c:pt idx="71">
                  <c:v>7.1000000000000049E-2</c:v>
                </c:pt>
                <c:pt idx="72">
                  <c:v>7.200000000000005E-2</c:v>
                </c:pt>
                <c:pt idx="73">
                  <c:v>7.3000000000000051E-2</c:v>
                </c:pt>
                <c:pt idx="74">
                  <c:v>7.4000000000000052E-2</c:v>
                </c:pt>
                <c:pt idx="75">
                  <c:v>7.5000000000000053E-2</c:v>
                </c:pt>
                <c:pt idx="76">
                  <c:v>7.6000000000000054E-2</c:v>
                </c:pt>
                <c:pt idx="77">
                  <c:v>7.7000000000000055E-2</c:v>
                </c:pt>
                <c:pt idx="78">
                  <c:v>7.8000000000000055E-2</c:v>
                </c:pt>
                <c:pt idx="79">
                  <c:v>7.9000000000000056E-2</c:v>
                </c:pt>
                <c:pt idx="80">
                  <c:v>8.0000000000000057E-2</c:v>
                </c:pt>
                <c:pt idx="81">
                  <c:v>8.1000000000000058E-2</c:v>
                </c:pt>
                <c:pt idx="82">
                  <c:v>8.2000000000000059E-2</c:v>
                </c:pt>
                <c:pt idx="83">
                  <c:v>8.300000000000006E-2</c:v>
                </c:pt>
                <c:pt idx="84">
                  <c:v>8.4000000000000061E-2</c:v>
                </c:pt>
                <c:pt idx="85">
                  <c:v>8.5000000000000062E-2</c:v>
                </c:pt>
                <c:pt idx="86">
                  <c:v>8.6000000000000063E-2</c:v>
                </c:pt>
                <c:pt idx="87">
                  <c:v>8.7000000000000063E-2</c:v>
                </c:pt>
                <c:pt idx="88">
                  <c:v>8.8000000000000064E-2</c:v>
                </c:pt>
                <c:pt idx="89">
                  <c:v>8.9000000000000065E-2</c:v>
                </c:pt>
                <c:pt idx="90">
                  <c:v>9.0000000000000066E-2</c:v>
                </c:pt>
                <c:pt idx="91">
                  <c:v>9.1000000000000067E-2</c:v>
                </c:pt>
                <c:pt idx="92">
                  <c:v>9.2000000000000068E-2</c:v>
                </c:pt>
                <c:pt idx="93">
                  <c:v>9.3000000000000069E-2</c:v>
                </c:pt>
                <c:pt idx="94">
                  <c:v>9.400000000000007E-2</c:v>
                </c:pt>
                <c:pt idx="95">
                  <c:v>9.500000000000007E-2</c:v>
                </c:pt>
                <c:pt idx="96">
                  <c:v>9.6000000000000071E-2</c:v>
                </c:pt>
                <c:pt idx="97">
                  <c:v>9.7000000000000072E-2</c:v>
                </c:pt>
                <c:pt idx="98">
                  <c:v>9.8000000000000073E-2</c:v>
                </c:pt>
                <c:pt idx="99">
                  <c:v>9.9000000000000074E-2</c:v>
                </c:pt>
                <c:pt idx="100">
                  <c:v>0.10000000000000007</c:v>
                </c:pt>
                <c:pt idx="101">
                  <c:v>0.10100000000000008</c:v>
                </c:pt>
                <c:pt idx="102">
                  <c:v>0.10200000000000008</c:v>
                </c:pt>
                <c:pt idx="103">
                  <c:v>0.10300000000000008</c:v>
                </c:pt>
                <c:pt idx="104">
                  <c:v>0.10400000000000008</c:v>
                </c:pt>
                <c:pt idx="105">
                  <c:v>0.10500000000000008</c:v>
                </c:pt>
                <c:pt idx="106">
                  <c:v>0.10600000000000008</c:v>
                </c:pt>
                <c:pt idx="107">
                  <c:v>0.10700000000000008</c:v>
                </c:pt>
                <c:pt idx="108">
                  <c:v>0.10800000000000008</c:v>
                </c:pt>
                <c:pt idx="109">
                  <c:v>0.10900000000000008</c:v>
                </c:pt>
                <c:pt idx="110">
                  <c:v>0.11000000000000008</c:v>
                </c:pt>
                <c:pt idx="111">
                  <c:v>0.11100000000000008</c:v>
                </c:pt>
                <c:pt idx="112">
                  <c:v>0.11200000000000009</c:v>
                </c:pt>
                <c:pt idx="113">
                  <c:v>0.11300000000000009</c:v>
                </c:pt>
                <c:pt idx="114">
                  <c:v>0.11400000000000009</c:v>
                </c:pt>
                <c:pt idx="115">
                  <c:v>0.11500000000000009</c:v>
                </c:pt>
                <c:pt idx="116">
                  <c:v>0.11600000000000009</c:v>
                </c:pt>
                <c:pt idx="117">
                  <c:v>0.11700000000000009</c:v>
                </c:pt>
                <c:pt idx="118">
                  <c:v>0.11800000000000009</c:v>
                </c:pt>
                <c:pt idx="119">
                  <c:v>0.11900000000000009</c:v>
                </c:pt>
                <c:pt idx="120">
                  <c:v>0.12000000000000009</c:v>
                </c:pt>
                <c:pt idx="121">
                  <c:v>0.12100000000000009</c:v>
                </c:pt>
                <c:pt idx="122">
                  <c:v>0.12200000000000009</c:v>
                </c:pt>
                <c:pt idx="123">
                  <c:v>0.1230000000000001</c:v>
                </c:pt>
                <c:pt idx="124">
                  <c:v>0.1240000000000001</c:v>
                </c:pt>
                <c:pt idx="125">
                  <c:v>0.12500000000000008</c:v>
                </c:pt>
                <c:pt idx="126">
                  <c:v>0.12600000000000008</c:v>
                </c:pt>
                <c:pt idx="127">
                  <c:v>0.12700000000000009</c:v>
                </c:pt>
                <c:pt idx="128">
                  <c:v>0.12800000000000009</c:v>
                </c:pt>
                <c:pt idx="129">
                  <c:v>0.12900000000000009</c:v>
                </c:pt>
                <c:pt idx="130">
                  <c:v>0.13000000000000009</c:v>
                </c:pt>
                <c:pt idx="131">
                  <c:v>0.13100000000000009</c:v>
                </c:pt>
                <c:pt idx="132">
                  <c:v>0.13200000000000009</c:v>
                </c:pt>
                <c:pt idx="133">
                  <c:v>0.13300000000000009</c:v>
                </c:pt>
                <c:pt idx="134">
                  <c:v>0.13400000000000009</c:v>
                </c:pt>
                <c:pt idx="135">
                  <c:v>0.13500000000000009</c:v>
                </c:pt>
                <c:pt idx="136">
                  <c:v>0.13600000000000009</c:v>
                </c:pt>
                <c:pt idx="137">
                  <c:v>0.13700000000000009</c:v>
                </c:pt>
                <c:pt idx="138">
                  <c:v>0.13800000000000009</c:v>
                </c:pt>
                <c:pt idx="139">
                  <c:v>0.1390000000000001</c:v>
                </c:pt>
                <c:pt idx="140">
                  <c:v>0.1400000000000001</c:v>
                </c:pt>
                <c:pt idx="141">
                  <c:v>0.1410000000000001</c:v>
                </c:pt>
                <c:pt idx="142">
                  <c:v>0.1420000000000001</c:v>
                </c:pt>
                <c:pt idx="143">
                  <c:v>0.1430000000000001</c:v>
                </c:pt>
                <c:pt idx="144">
                  <c:v>0.1440000000000001</c:v>
                </c:pt>
                <c:pt idx="145">
                  <c:v>0.1450000000000001</c:v>
                </c:pt>
                <c:pt idx="146">
                  <c:v>0.1460000000000001</c:v>
                </c:pt>
                <c:pt idx="147">
                  <c:v>0.1470000000000001</c:v>
                </c:pt>
                <c:pt idx="148">
                  <c:v>0.1480000000000001</c:v>
                </c:pt>
                <c:pt idx="149">
                  <c:v>0.1490000000000001</c:v>
                </c:pt>
                <c:pt idx="150">
                  <c:v>0.15000000000000011</c:v>
                </c:pt>
                <c:pt idx="151">
                  <c:v>0.15100000000000011</c:v>
                </c:pt>
                <c:pt idx="152">
                  <c:v>0.15200000000000011</c:v>
                </c:pt>
                <c:pt idx="153">
                  <c:v>0.15300000000000011</c:v>
                </c:pt>
                <c:pt idx="154">
                  <c:v>0.15400000000000011</c:v>
                </c:pt>
                <c:pt idx="155">
                  <c:v>0.15500000000000011</c:v>
                </c:pt>
                <c:pt idx="156">
                  <c:v>0.15600000000000011</c:v>
                </c:pt>
                <c:pt idx="157">
                  <c:v>0.15700000000000011</c:v>
                </c:pt>
                <c:pt idx="158">
                  <c:v>0.15800000000000011</c:v>
                </c:pt>
                <c:pt idx="159">
                  <c:v>0.15900000000000011</c:v>
                </c:pt>
                <c:pt idx="160">
                  <c:v>0.16000000000000011</c:v>
                </c:pt>
                <c:pt idx="161">
                  <c:v>0.16100000000000012</c:v>
                </c:pt>
                <c:pt idx="162">
                  <c:v>0.16200000000000012</c:v>
                </c:pt>
                <c:pt idx="163">
                  <c:v>0.16300000000000012</c:v>
                </c:pt>
                <c:pt idx="164">
                  <c:v>0.16400000000000012</c:v>
                </c:pt>
                <c:pt idx="165">
                  <c:v>0.16500000000000012</c:v>
                </c:pt>
                <c:pt idx="166">
                  <c:v>0.16600000000000012</c:v>
                </c:pt>
                <c:pt idx="167">
                  <c:v>0.16700000000000012</c:v>
                </c:pt>
                <c:pt idx="168">
                  <c:v>0.16800000000000012</c:v>
                </c:pt>
                <c:pt idx="169">
                  <c:v>0.16900000000000012</c:v>
                </c:pt>
                <c:pt idx="170">
                  <c:v>0.17000000000000012</c:v>
                </c:pt>
                <c:pt idx="171">
                  <c:v>0.17100000000000012</c:v>
                </c:pt>
                <c:pt idx="172">
                  <c:v>0.17200000000000013</c:v>
                </c:pt>
                <c:pt idx="173">
                  <c:v>0.17300000000000013</c:v>
                </c:pt>
                <c:pt idx="174">
                  <c:v>0.17400000000000013</c:v>
                </c:pt>
                <c:pt idx="175">
                  <c:v>0.17500000000000013</c:v>
                </c:pt>
                <c:pt idx="176">
                  <c:v>0.17600000000000013</c:v>
                </c:pt>
                <c:pt idx="177">
                  <c:v>0.17700000000000013</c:v>
                </c:pt>
                <c:pt idx="178">
                  <c:v>0.17800000000000013</c:v>
                </c:pt>
                <c:pt idx="179">
                  <c:v>0.17900000000000013</c:v>
                </c:pt>
                <c:pt idx="180">
                  <c:v>0.18000000000000013</c:v>
                </c:pt>
                <c:pt idx="181">
                  <c:v>0.18100000000000013</c:v>
                </c:pt>
                <c:pt idx="182">
                  <c:v>0.18200000000000013</c:v>
                </c:pt>
                <c:pt idx="183">
                  <c:v>0.18300000000000013</c:v>
                </c:pt>
                <c:pt idx="184">
                  <c:v>0.18400000000000014</c:v>
                </c:pt>
                <c:pt idx="185">
                  <c:v>0.18500000000000014</c:v>
                </c:pt>
                <c:pt idx="186">
                  <c:v>0.18600000000000014</c:v>
                </c:pt>
                <c:pt idx="187">
                  <c:v>0.18700000000000014</c:v>
                </c:pt>
                <c:pt idx="188">
                  <c:v>0.18800000000000014</c:v>
                </c:pt>
                <c:pt idx="189">
                  <c:v>0.18900000000000014</c:v>
                </c:pt>
                <c:pt idx="190">
                  <c:v>0.19000000000000014</c:v>
                </c:pt>
                <c:pt idx="191">
                  <c:v>0.19100000000000014</c:v>
                </c:pt>
                <c:pt idx="192">
                  <c:v>0.19200000000000014</c:v>
                </c:pt>
                <c:pt idx="193">
                  <c:v>0.19300000000000014</c:v>
                </c:pt>
                <c:pt idx="194">
                  <c:v>0.19400000000000014</c:v>
                </c:pt>
                <c:pt idx="195">
                  <c:v>0.19500000000000015</c:v>
                </c:pt>
                <c:pt idx="196">
                  <c:v>0.19600000000000015</c:v>
                </c:pt>
                <c:pt idx="197">
                  <c:v>0.19700000000000015</c:v>
                </c:pt>
                <c:pt idx="198">
                  <c:v>0.19800000000000015</c:v>
                </c:pt>
                <c:pt idx="199">
                  <c:v>0.19900000000000015</c:v>
                </c:pt>
                <c:pt idx="200">
                  <c:v>0.20000000000000015</c:v>
                </c:pt>
                <c:pt idx="201">
                  <c:v>0.20100000000000015</c:v>
                </c:pt>
                <c:pt idx="202">
                  <c:v>0.20200000000000015</c:v>
                </c:pt>
                <c:pt idx="203">
                  <c:v>0.20300000000000015</c:v>
                </c:pt>
                <c:pt idx="204">
                  <c:v>0.20400000000000015</c:v>
                </c:pt>
                <c:pt idx="205">
                  <c:v>0.20500000000000015</c:v>
                </c:pt>
                <c:pt idx="206">
                  <c:v>0.20600000000000016</c:v>
                </c:pt>
                <c:pt idx="207">
                  <c:v>0.20700000000000016</c:v>
                </c:pt>
                <c:pt idx="208">
                  <c:v>0.20800000000000016</c:v>
                </c:pt>
                <c:pt idx="209">
                  <c:v>0.20900000000000016</c:v>
                </c:pt>
                <c:pt idx="210">
                  <c:v>0.21000000000000016</c:v>
                </c:pt>
                <c:pt idx="211">
                  <c:v>0.21100000000000016</c:v>
                </c:pt>
                <c:pt idx="212">
                  <c:v>0.21200000000000016</c:v>
                </c:pt>
                <c:pt idx="213">
                  <c:v>0.21300000000000016</c:v>
                </c:pt>
                <c:pt idx="214">
                  <c:v>0.21400000000000016</c:v>
                </c:pt>
                <c:pt idx="215">
                  <c:v>0.21500000000000016</c:v>
                </c:pt>
                <c:pt idx="216">
                  <c:v>0.21600000000000016</c:v>
                </c:pt>
                <c:pt idx="217">
                  <c:v>0.21700000000000016</c:v>
                </c:pt>
                <c:pt idx="218">
                  <c:v>0.21800000000000017</c:v>
                </c:pt>
                <c:pt idx="219">
                  <c:v>0.21900000000000017</c:v>
                </c:pt>
                <c:pt idx="220">
                  <c:v>0.22000000000000017</c:v>
                </c:pt>
                <c:pt idx="221">
                  <c:v>0.22100000000000017</c:v>
                </c:pt>
                <c:pt idx="222">
                  <c:v>0.22200000000000017</c:v>
                </c:pt>
                <c:pt idx="223">
                  <c:v>0.22300000000000017</c:v>
                </c:pt>
                <c:pt idx="224">
                  <c:v>0.22400000000000017</c:v>
                </c:pt>
                <c:pt idx="225">
                  <c:v>0.22500000000000017</c:v>
                </c:pt>
                <c:pt idx="226">
                  <c:v>0.22600000000000017</c:v>
                </c:pt>
                <c:pt idx="227">
                  <c:v>0.22700000000000017</c:v>
                </c:pt>
                <c:pt idx="228">
                  <c:v>0.22800000000000017</c:v>
                </c:pt>
                <c:pt idx="229">
                  <c:v>0.22900000000000018</c:v>
                </c:pt>
                <c:pt idx="230">
                  <c:v>0.23000000000000018</c:v>
                </c:pt>
                <c:pt idx="231">
                  <c:v>0.23100000000000018</c:v>
                </c:pt>
                <c:pt idx="232">
                  <c:v>0.23200000000000018</c:v>
                </c:pt>
                <c:pt idx="233">
                  <c:v>0.23300000000000018</c:v>
                </c:pt>
                <c:pt idx="234">
                  <c:v>0.23400000000000018</c:v>
                </c:pt>
                <c:pt idx="235">
                  <c:v>0.23500000000000018</c:v>
                </c:pt>
                <c:pt idx="236">
                  <c:v>0.23600000000000018</c:v>
                </c:pt>
                <c:pt idx="237">
                  <c:v>0.23700000000000018</c:v>
                </c:pt>
                <c:pt idx="238">
                  <c:v>0.23800000000000018</c:v>
                </c:pt>
                <c:pt idx="239">
                  <c:v>0.23900000000000018</c:v>
                </c:pt>
                <c:pt idx="240">
                  <c:v>0.24000000000000019</c:v>
                </c:pt>
                <c:pt idx="241">
                  <c:v>0.24100000000000019</c:v>
                </c:pt>
                <c:pt idx="242">
                  <c:v>0.24200000000000019</c:v>
                </c:pt>
                <c:pt idx="243">
                  <c:v>0.24300000000000019</c:v>
                </c:pt>
                <c:pt idx="244">
                  <c:v>0.24400000000000019</c:v>
                </c:pt>
                <c:pt idx="245">
                  <c:v>0.24500000000000019</c:v>
                </c:pt>
                <c:pt idx="246">
                  <c:v>0.24600000000000019</c:v>
                </c:pt>
                <c:pt idx="247">
                  <c:v>0.24700000000000019</c:v>
                </c:pt>
                <c:pt idx="248">
                  <c:v>0.24800000000000019</c:v>
                </c:pt>
                <c:pt idx="249">
                  <c:v>0.24900000000000019</c:v>
                </c:pt>
                <c:pt idx="250">
                  <c:v>0.25000000000000017</c:v>
                </c:pt>
                <c:pt idx="251">
                  <c:v>0.25100000000000017</c:v>
                </c:pt>
                <c:pt idx="252">
                  <c:v>0.25200000000000017</c:v>
                </c:pt>
                <c:pt idx="253">
                  <c:v>0.25300000000000017</c:v>
                </c:pt>
                <c:pt idx="254">
                  <c:v>0.25400000000000017</c:v>
                </c:pt>
                <c:pt idx="255">
                  <c:v>0.25500000000000017</c:v>
                </c:pt>
                <c:pt idx="256">
                  <c:v>0.25600000000000017</c:v>
                </c:pt>
                <c:pt idx="257">
                  <c:v>0.25700000000000017</c:v>
                </c:pt>
                <c:pt idx="258">
                  <c:v>0.25800000000000017</c:v>
                </c:pt>
                <c:pt idx="259">
                  <c:v>0.25900000000000017</c:v>
                </c:pt>
                <c:pt idx="260">
                  <c:v>0.26000000000000018</c:v>
                </c:pt>
                <c:pt idx="261">
                  <c:v>0.26100000000000018</c:v>
                </c:pt>
                <c:pt idx="262">
                  <c:v>0.26200000000000018</c:v>
                </c:pt>
                <c:pt idx="263">
                  <c:v>0.26300000000000018</c:v>
                </c:pt>
                <c:pt idx="264">
                  <c:v>0.26400000000000018</c:v>
                </c:pt>
                <c:pt idx="265">
                  <c:v>0.26500000000000018</c:v>
                </c:pt>
                <c:pt idx="266">
                  <c:v>0.26600000000000018</c:v>
                </c:pt>
                <c:pt idx="267">
                  <c:v>0.26700000000000018</c:v>
                </c:pt>
                <c:pt idx="268">
                  <c:v>0.26800000000000018</c:v>
                </c:pt>
                <c:pt idx="269">
                  <c:v>0.26900000000000018</c:v>
                </c:pt>
                <c:pt idx="270">
                  <c:v>0.27000000000000018</c:v>
                </c:pt>
                <c:pt idx="271">
                  <c:v>0.27100000000000019</c:v>
                </c:pt>
                <c:pt idx="272">
                  <c:v>0.27200000000000019</c:v>
                </c:pt>
                <c:pt idx="273">
                  <c:v>0.27300000000000019</c:v>
                </c:pt>
                <c:pt idx="274">
                  <c:v>0.27400000000000019</c:v>
                </c:pt>
                <c:pt idx="275">
                  <c:v>0.27500000000000019</c:v>
                </c:pt>
                <c:pt idx="276">
                  <c:v>0.27600000000000019</c:v>
                </c:pt>
                <c:pt idx="277">
                  <c:v>0.27700000000000019</c:v>
                </c:pt>
                <c:pt idx="278">
                  <c:v>0.27800000000000019</c:v>
                </c:pt>
                <c:pt idx="279">
                  <c:v>0.27900000000000019</c:v>
                </c:pt>
                <c:pt idx="280">
                  <c:v>0.28000000000000019</c:v>
                </c:pt>
                <c:pt idx="281">
                  <c:v>0.28100000000000019</c:v>
                </c:pt>
                <c:pt idx="282">
                  <c:v>0.28200000000000019</c:v>
                </c:pt>
                <c:pt idx="283">
                  <c:v>0.2830000000000002</c:v>
                </c:pt>
                <c:pt idx="284">
                  <c:v>0.2840000000000002</c:v>
                </c:pt>
                <c:pt idx="285">
                  <c:v>0.2850000000000002</c:v>
                </c:pt>
                <c:pt idx="286">
                  <c:v>0.2860000000000002</c:v>
                </c:pt>
                <c:pt idx="287">
                  <c:v>0.2870000000000002</c:v>
                </c:pt>
                <c:pt idx="288">
                  <c:v>0.2880000000000002</c:v>
                </c:pt>
                <c:pt idx="289">
                  <c:v>0.2890000000000002</c:v>
                </c:pt>
                <c:pt idx="290">
                  <c:v>0.2900000000000002</c:v>
                </c:pt>
                <c:pt idx="291">
                  <c:v>0.2910000000000002</c:v>
                </c:pt>
                <c:pt idx="292">
                  <c:v>0.2920000000000002</c:v>
                </c:pt>
                <c:pt idx="293">
                  <c:v>0.2930000000000002</c:v>
                </c:pt>
                <c:pt idx="294">
                  <c:v>0.29400000000000021</c:v>
                </c:pt>
                <c:pt idx="295">
                  <c:v>0.29500000000000021</c:v>
                </c:pt>
                <c:pt idx="296">
                  <c:v>0.29600000000000021</c:v>
                </c:pt>
                <c:pt idx="297">
                  <c:v>0.29700000000000021</c:v>
                </c:pt>
                <c:pt idx="298">
                  <c:v>0.29800000000000021</c:v>
                </c:pt>
                <c:pt idx="299">
                  <c:v>0.29900000000000021</c:v>
                </c:pt>
                <c:pt idx="300">
                  <c:v>0.30000000000000021</c:v>
                </c:pt>
                <c:pt idx="301">
                  <c:v>0.30100000000000021</c:v>
                </c:pt>
                <c:pt idx="302">
                  <c:v>0.30200000000000021</c:v>
                </c:pt>
                <c:pt idx="303">
                  <c:v>0.30300000000000021</c:v>
                </c:pt>
                <c:pt idx="304">
                  <c:v>0.30400000000000021</c:v>
                </c:pt>
                <c:pt idx="305">
                  <c:v>0.30500000000000022</c:v>
                </c:pt>
                <c:pt idx="306">
                  <c:v>0.30600000000000022</c:v>
                </c:pt>
                <c:pt idx="307">
                  <c:v>0.30700000000000022</c:v>
                </c:pt>
                <c:pt idx="308">
                  <c:v>0.30800000000000022</c:v>
                </c:pt>
                <c:pt idx="309">
                  <c:v>0.30900000000000022</c:v>
                </c:pt>
                <c:pt idx="310">
                  <c:v>0.31000000000000022</c:v>
                </c:pt>
                <c:pt idx="311">
                  <c:v>0.31100000000000022</c:v>
                </c:pt>
                <c:pt idx="312">
                  <c:v>0.31200000000000022</c:v>
                </c:pt>
                <c:pt idx="313">
                  <c:v>0.31300000000000022</c:v>
                </c:pt>
                <c:pt idx="314">
                  <c:v>0.31400000000000022</c:v>
                </c:pt>
                <c:pt idx="315">
                  <c:v>0.31500000000000022</c:v>
                </c:pt>
                <c:pt idx="316">
                  <c:v>0.31600000000000023</c:v>
                </c:pt>
                <c:pt idx="317">
                  <c:v>0.31700000000000023</c:v>
                </c:pt>
                <c:pt idx="318">
                  <c:v>0.31800000000000023</c:v>
                </c:pt>
                <c:pt idx="319">
                  <c:v>0.31900000000000023</c:v>
                </c:pt>
                <c:pt idx="320">
                  <c:v>0.32000000000000023</c:v>
                </c:pt>
                <c:pt idx="321">
                  <c:v>0.32100000000000023</c:v>
                </c:pt>
                <c:pt idx="322">
                  <c:v>0.32200000000000023</c:v>
                </c:pt>
                <c:pt idx="323">
                  <c:v>0.32300000000000023</c:v>
                </c:pt>
                <c:pt idx="324">
                  <c:v>0.32400000000000023</c:v>
                </c:pt>
                <c:pt idx="325">
                  <c:v>0.32500000000000023</c:v>
                </c:pt>
                <c:pt idx="326">
                  <c:v>0.32600000000000023</c:v>
                </c:pt>
                <c:pt idx="327">
                  <c:v>0.32700000000000023</c:v>
                </c:pt>
                <c:pt idx="328">
                  <c:v>0.32800000000000024</c:v>
                </c:pt>
                <c:pt idx="329">
                  <c:v>0.32900000000000024</c:v>
                </c:pt>
                <c:pt idx="330">
                  <c:v>0.33000000000000024</c:v>
                </c:pt>
                <c:pt idx="331">
                  <c:v>0.33100000000000024</c:v>
                </c:pt>
                <c:pt idx="332">
                  <c:v>0.33200000000000024</c:v>
                </c:pt>
                <c:pt idx="333">
                  <c:v>0.33300000000000024</c:v>
                </c:pt>
                <c:pt idx="334">
                  <c:v>0.33400000000000024</c:v>
                </c:pt>
                <c:pt idx="335">
                  <c:v>0.33500000000000024</c:v>
                </c:pt>
                <c:pt idx="336">
                  <c:v>0.33600000000000024</c:v>
                </c:pt>
                <c:pt idx="337">
                  <c:v>0.33700000000000024</c:v>
                </c:pt>
                <c:pt idx="338">
                  <c:v>0.33800000000000024</c:v>
                </c:pt>
                <c:pt idx="339">
                  <c:v>0.33900000000000025</c:v>
                </c:pt>
                <c:pt idx="340">
                  <c:v>0.34000000000000025</c:v>
                </c:pt>
                <c:pt idx="341">
                  <c:v>0.34100000000000025</c:v>
                </c:pt>
                <c:pt idx="342">
                  <c:v>0.34200000000000025</c:v>
                </c:pt>
                <c:pt idx="343">
                  <c:v>0.34300000000000025</c:v>
                </c:pt>
                <c:pt idx="344">
                  <c:v>0.34400000000000025</c:v>
                </c:pt>
                <c:pt idx="345">
                  <c:v>0.34500000000000025</c:v>
                </c:pt>
                <c:pt idx="346">
                  <c:v>0.34600000000000025</c:v>
                </c:pt>
                <c:pt idx="347">
                  <c:v>0.34700000000000025</c:v>
                </c:pt>
                <c:pt idx="348">
                  <c:v>0.34800000000000025</c:v>
                </c:pt>
                <c:pt idx="349">
                  <c:v>0.34900000000000025</c:v>
                </c:pt>
                <c:pt idx="350">
                  <c:v>0.35000000000000026</c:v>
                </c:pt>
                <c:pt idx="351">
                  <c:v>0.35100000000000026</c:v>
                </c:pt>
                <c:pt idx="352">
                  <c:v>0.35200000000000026</c:v>
                </c:pt>
                <c:pt idx="353">
                  <c:v>0.35300000000000026</c:v>
                </c:pt>
                <c:pt idx="354">
                  <c:v>0.35400000000000026</c:v>
                </c:pt>
                <c:pt idx="355">
                  <c:v>0.35500000000000026</c:v>
                </c:pt>
                <c:pt idx="356">
                  <c:v>0.35600000000000026</c:v>
                </c:pt>
                <c:pt idx="357">
                  <c:v>0.35700000000000026</c:v>
                </c:pt>
                <c:pt idx="358">
                  <c:v>0.35800000000000026</c:v>
                </c:pt>
                <c:pt idx="359">
                  <c:v>0.35900000000000026</c:v>
                </c:pt>
                <c:pt idx="360">
                  <c:v>0.36000000000000026</c:v>
                </c:pt>
                <c:pt idx="361">
                  <c:v>0.36100000000000027</c:v>
                </c:pt>
                <c:pt idx="362">
                  <c:v>0.36200000000000027</c:v>
                </c:pt>
                <c:pt idx="363">
                  <c:v>0.36300000000000027</c:v>
                </c:pt>
                <c:pt idx="364">
                  <c:v>0.36400000000000027</c:v>
                </c:pt>
                <c:pt idx="365">
                  <c:v>0.36500000000000027</c:v>
                </c:pt>
                <c:pt idx="366">
                  <c:v>0.36600000000000027</c:v>
                </c:pt>
                <c:pt idx="367">
                  <c:v>0.36700000000000027</c:v>
                </c:pt>
                <c:pt idx="368">
                  <c:v>0.36800000000000027</c:v>
                </c:pt>
                <c:pt idx="369">
                  <c:v>0.36900000000000027</c:v>
                </c:pt>
                <c:pt idx="370">
                  <c:v>0.37000000000000027</c:v>
                </c:pt>
                <c:pt idx="371">
                  <c:v>0.37100000000000027</c:v>
                </c:pt>
                <c:pt idx="372">
                  <c:v>0.37200000000000027</c:v>
                </c:pt>
                <c:pt idx="373">
                  <c:v>0.37300000000000028</c:v>
                </c:pt>
                <c:pt idx="374">
                  <c:v>0.37400000000000028</c:v>
                </c:pt>
                <c:pt idx="375">
                  <c:v>0.37500000000000028</c:v>
                </c:pt>
                <c:pt idx="376">
                  <c:v>0.37600000000000028</c:v>
                </c:pt>
                <c:pt idx="377">
                  <c:v>0.37700000000000028</c:v>
                </c:pt>
                <c:pt idx="378">
                  <c:v>0.37800000000000028</c:v>
                </c:pt>
                <c:pt idx="379">
                  <c:v>0.37900000000000028</c:v>
                </c:pt>
                <c:pt idx="380">
                  <c:v>0.38000000000000028</c:v>
                </c:pt>
                <c:pt idx="381">
                  <c:v>0.38100000000000028</c:v>
                </c:pt>
                <c:pt idx="382">
                  <c:v>0.38200000000000028</c:v>
                </c:pt>
                <c:pt idx="383">
                  <c:v>0.38300000000000028</c:v>
                </c:pt>
                <c:pt idx="384">
                  <c:v>0.38400000000000029</c:v>
                </c:pt>
                <c:pt idx="385">
                  <c:v>0.38500000000000029</c:v>
                </c:pt>
                <c:pt idx="386">
                  <c:v>0.38600000000000029</c:v>
                </c:pt>
                <c:pt idx="387">
                  <c:v>0.38700000000000029</c:v>
                </c:pt>
                <c:pt idx="388">
                  <c:v>0.38800000000000029</c:v>
                </c:pt>
                <c:pt idx="389">
                  <c:v>0.38900000000000029</c:v>
                </c:pt>
                <c:pt idx="390">
                  <c:v>0.39000000000000029</c:v>
                </c:pt>
                <c:pt idx="391">
                  <c:v>0.39100000000000029</c:v>
                </c:pt>
                <c:pt idx="392">
                  <c:v>0.39200000000000029</c:v>
                </c:pt>
                <c:pt idx="393">
                  <c:v>0.39300000000000029</c:v>
                </c:pt>
                <c:pt idx="394">
                  <c:v>0.39400000000000029</c:v>
                </c:pt>
                <c:pt idx="395">
                  <c:v>0.3950000000000003</c:v>
                </c:pt>
                <c:pt idx="396">
                  <c:v>0.3960000000000003</c:v>
                </c:pt>
                <c:pt idx="397">
                  <c:v>0.3970000000000003</c:v>
                </c:pt>
                <c:pt idx="398">
                  <c:v>0.3980000000000003</c:v>
                </c:pt>
                <c:pt idx="399">
                  <c:v>0.3990000000000003</c:v>
                </c:pt>
                <c:pt idx="400">
                  <c:v>0.4000000000000003</c:v>
                </c:pt>
                <c:pt idx="401">
                  <c:v>0.4010000000000003</c:v>
                </c:pt>
                <c:pt idx="402">
                  <c:v>0.4020000000000003</c:v>
                </c:pt>
                <c:pt idx="403">
                  <c:v>0.4030000000000003</c:v>
                </c:pt>
                <c:pt idx="404">
                  <c:v>0.4040000000000003</c:v>
                </c:pt>
                <c:pt idx="405">
                  <c:v>0.4050000000000003</c:v>
                </c:pt>
                <c:pt idx="406">
                  <c:v>0.40600000000000031</c:v>
                </c:pt>
                <c:pt idx="407">
                  <c:v>0.40700000000000031</c:v>
                </c:pt>
                <c:pt idx="408">
                  <c:v>0.40800000000000031</c:v>
                </c:pt>
                <c:pt idx="409">
                  <c:v>0.40900000000000031</c:v>
                </c:pt>
                <c:pt idx="410">
                  <c:v>0.41000000000000031</c:v>
                </c:pt>
                <c:pt idx="411">
                  <c:v>0.41100000000000031</c:v>
                </c:pt>
                <c:pt idx="412">
                  <c:v>0.41200000000000031</c:v>
                </c:pt>
                <c:pt idx="413">
                  <c:v>0.41300000000000031</c:v>
                </c:pt>
                <c:pt idx="414">
                  <c:v>0.41400000000000031</c:v>
                </c:pt>
                <c:pt idx="415">
                  <c:v>0.41500000000000031</c:v>
                </c:pt>
                <c:pt idx="416">
                  <c:v>0.41600000000000031</c:v>
                </c:pt>
                <c:pt idx="417">
                  <c:v>0.41700000000000031</c:v>
                </c:pt>
                <c:pt idx="418">
                  <c:v>0.41800000000000032</c:v>
                </c:pt>
                <c:pt idx="419">
                  <c:v>0.41900000000000032</c:v>
                </c:pt>
                <c:pt idx="420">
                  <c:v>0.42000000000000032</c:v>
                </c:pt>
                <c:pt idx="421">
                  <c:v>0.42100000000000032</c:v>
                </c:pt>
                <c:pt idx="422">
                  <c:v>0.42200000000000032</c:v>
                </c:pt>
                <c:pt idx="423">
                  <c:v>0.42300000000000032</c:v>
                </c:pt>
                <c:pt idx="424">
                  <c:v>0.42400000000000032</c:v>
                </c:pt>
                <c:pt idx="425">
                  <c:v>0.42500000000000032</c:v>
                </c:pt>
                <c:pt idx="426">
                  <c:v>0.42600000000000032</c:v>
                </c:pt>
                <c:pt idx="427">
                  <c:v>0.42700000000000032</c:v>
                </c:pt>
                <c:pt idx="428">
                  <c:v>0.42800000000000032</c:v>
                </c:pt>
                <c:pt idx="429">
                  <c:v>0.42900000000000033</c:v>
                </c:pt>
                <c:pt idx="430">
                  <c:v>0.43000000000000033</c:v>
                </c:pt>
                <c:pt idx="431">
                  <c:v>0.43100000000000033</c:v>
                </c:pt>
                <c:pt idx="432">
                  <c:v>0.43200000000000033</c:v>
                </c:pt>
                <c:pt idx="433">
                  <c:v>0.43300000000000033</c:v>
                </c:pt>
                <c:pt idx="434">
                  <c:v>0.43400000000000033</c:v>
                </c:pt>
                <c:pt idx="435">
                  <c:v>0.43500000000000033</c:v>
                </c:pt>
                <c:pt idx="436">
                  <c:v>0.43600000000000033</c:v>
                </c:pt>
                <c:pt idx="437">
                  <c:v>0.43700000000000033</c:v>
                </c:pt>
                <c:pt idx="438">
                  <c:v>0.43800000000000033</c:v>
                </c:pt>
                <c:pt idx="439">
                  <c:v>0.43900000000000033</c:v>
                </c:pt>
                <c:pt idx="440">
                  <c:v>0.44000000000000034</c:v>
                </c:pt>
                <c:pt idx="441">
                  <c:v>0.44100000000000034</c:v>
                </c:pt>
                <c:pt idx="442">
                  <c:v>0.44200000000000034</c:v>
                </c:pt>
                <c:pt idx="443">
                  <c:v>0.44300000000000034</c:v>
                </c:pt>
                <c:pt idx="444">
                  <c:v>0.44400000000000034</c:v>
                </c:pt>
                <c:pt idx="445">
                  <c:v>0.44500000000000034</c:v>
                </c:pt>
                <c:pt idx="446">
                  <c:v>0.44600000000000034</c:v>
                </c:pt>
                <c:pt idx="447">
                  <c:v>0.44700000000000034</c:v>
                </c:pt>
                <c:pt idx="448">
                  <c:v>0.44800000000000034</c:v>
                </c:pt>
                <c:pt idx="449">
                  <c:v>0.44900000000000034</c:v>
                </c:pt>
                <c:pt idx="450">
                  <c:v>0.45000000000000034</c:v>
                </c:pt>
                <c:pt idx="451">
                  <c:v>0.45100000000000035</c:v>
                </c:pt>
                <c:pt idx="452">
                  <c:v>0.45200000000000035</c:v>
                </c:pt>
                <c:pt idx="453">
                  <c:v>0.45300000000000035</c:v>
                </c:pt>
                <c:pt idx="454">
                  <c:v>0.45400000000000035</c:v>
                </c:pt>
                <c:pt idx="455">
                  <c:v>0.45500000000000035</c:v>
                </c:pt>
                <c:pt idx="456">
                  <c:v>0.45600000000000035</c:v>
                </c:pt>
                <c:pt idx="457">
                  <c:v>0.45700000000000035</c:v>
                </c:pt>
                <c:pt idx="458">
                  <c:v>0.45800000000000035</c:v>
                </c:pt>
                <c:pt idx="459">
                  <c:v>0.45900000000000035</c:v>
                </c:pt>
                <c:pt idx="460">
                  <c:v>0.46000000000000035</c:v>
                </c:pt>
                <c:pt idx="461">
                  <c:v>0.46100000000000035</c:v>
                </c:pt>
                <c:pt idx="462">
                  <c:v>0.46200000000000035</c:v>
                </c:pt>
                <c:pt idx="463">
                  <c:v>0.46300000000000036</c:v>
                </c:pt>
                <c:pt idx="464">
                  <c:v>0.46400000000000036</c:v>
                </c:pt>
                <c:pt idx="465">
                  <c:v>0.46500000000000036</c:v>
                </c:pt>
                <c:pt idx="466">
                  <c:v>0.46600000000000036</c:v>
                </c:pt>
                <c:pt idx="467">
                  <c:v>0.46700000000000036</c:v>
                </c:pt>
                <c:pt idx="468">
                  <c:v>0.46800000000000036</c:v>
                </c:pt>
                <c:pt idx="469">
                  <c:v>0.46900000000000036</c:v>
                </c:pt>
                <c:pt idx="470">
                  <c:v>0.47000000000000036</c:v>
                </c:pt>
                <c:pt idx="471">
                  <c:v>0.47100000000000036</c:v>
                </c:pt>
                <c:pt idx="472">
                  <c:v>0.47200000000000036</c:v>
                </c:pt>
                <c:pt idx="473">
                  <c:v>0.47300000000000036</c:v>
                </c:pt>
                <c:pt idx="474">
                  <c:v>0.47400000000000037</c:v>
                </c:pt>
                <c:pt idx="475">
                  <c:v>0.47500000000000037</c:v>
                </c:pt>
                <c:pt idx="476">
                  <c:v>0.47600000000000037</c:v>
                </c:pt>
                <c:pt idx="477">
                  <c:v>0.47700000000000037</c:v>
                </c:pt>
                <c:pt idx="478">
                  <c:v>0.47800000000000037</c:v>
                </c:pt>
                <c:pt idx="479">
                  <c:v>0.47900000000000037</c:v>
                </c:pt>
                <c:pt idx="480">
                  <c:v>0.48000000000000037</c:v>
                </c:pt>
                <c:pt idx="481">
                  <c:v>0.48100000000000037</c:v>
                </c:pt>
                <c:pt idx="482">
                  <c:v>0.48200000000000037</c:v>
                </c:pt>
                <c:pt idx="483">
                  <c:v>0.48300000000000037</c:v>
                </c:pt>
                <c:pt idx="484">
                  <c:v>0.48400000000000037</c:v>
                </c:pt>
                <c:pt idx="485">
                  <c:v>0.48500000000000038</c:v>
                </c:pt>
                <c:pt idx="486">
                  <c:v>0.48600000000000038</c:v>
                </c:pt>
                <c:pt idx="487">
                  <c:v>0.48700000000000038</c:v>
                </c:pt>
                <c:pt idx="488">
                  <c:v>0.48800000000000038</c:v>
                </c:pt>
                <c:pt idx="489">
                  <c:v>0.48900000000000038</c:v>
                </c:pt>
                <c:pt idx="490">
                  <c:v>0.49000000000000038</c:v>
                </c:pt>
                <c:pt idx="491">
                  <c:v>0.49100000000000038</c:v>
                </c:pt>
                <c:pt idx="492">
                  <c:v>0.49200000000000038</c:v>
                </c:pt>
                <c:pt idx="493">
                  <c:v>0.49300000000000038</c:v>
                </c:pt>
                <c:pt idx="494">
                  <c:v>0.49400000000000038</c:v>
                </c:pt>
                <c:pt idx="495">
                  <c:v>0.49500000000000038</c:v>
                </c:pt>
                <c:pt idx="496">
                  <c:v>0.49600000000000039</c:v>
                </c:pt>
                <c:pt idx="497">
                  <c:v>0.49700000000000039</c:v>
                </c:pt>
                <c:pt idx="498">
                  <c:v>0.49800000000000039</c:v>
                </c:pt>
                <c:pt idx="499">
                  <c:v>0.49900000000000039</c:v>
                </c:pt>
                <c:pt idx="500">
                  <c:v>0.50000000000000033</c:v>
                </c:pt>
                <c:pt idx="501">
                  <c:v>0.50100000000000033</c:v>
                </c:pt>
                <c:pt idx="502">
                  <c:v>0.50200000000000033</c:v>
                </c:pt>
                <c:pt idx="503">
                  <c:v>0.50300000000000034</c:v>
                </c:pt>
                <c:pt idx="504">
                  <c:v>0.50400000000000034</c:v>
                </c:pt>
                <c:pt idx="505">
                  <c:v>0.50500000000000034</c:v>
                </c:pt>
                <c:pt idx="506">
                  <c:v>0.50600000000000034</c:v>
                </c:pt>
                <c:pt idx="507">
                  <c:v>0.50700000000000034</c:v>
                </c:pt>
                <c:pt idx="508">
                  <c:v>0.50800000000000034</c:v>
                </c:pt>
                <c:pt idx="509">
                  <c:v>0.50900000000000034</c:v>
                </c:pt>
                <c:pt idx="510">
                  <c:v>0.51000000000000034</c:v>
                </c:pt>
                <c:pt idx="511">
                  <c:v>0.51100000000000034</c:v>
                </c:pt>
                <c:pt idx="512">
                  <c:v>0.51200000000000034</c:v>
                </c:pt>
                <c:pt idx="513">
                  <c:v>0.51300000000000034</c:v>
                </c:pt>
                <c:pt idx="514">
                  <c:v>0.51400000000000035</c:v>
                </c:pt>
                <c:pt idx="515">
                  <c:v>0.51500000000000035</c:v>
                </c:pt>
                <c:pt idx="516">
                  <c:v>0.51600000000000035</c:v>
                </c:pt>
                <c:pt idx="517">
                  <c:v>0.51700000000000035</c:v>
                </c:pt>
                <c:pt idx="518">
                  <c:v>0.51800000000000035</c:v>
                </c:pt>
                <c:pt idx="519">
                  <c:v>0.51900000000000035</c:v>
                </c:pt>
                <c:pt idx="520">
                  <c:v>0.52000000000000035</c:v>
                </c:pt>
                <c:pt idx="521">
                  <c:v>0.52100000000000035</c:v>
                </c:pt>
                <c:pt idx="522">
                  <c:v>0.52200000000000035</c:v>
                </c:pt>
                <c:pt idx="523">
                  <c:v>0.52300000000000035</c:v>
                </c:pt>
                <c:pt idx="524">
                  <c:v>0.52400000000000035</c:v>
                </c:pt>
                <c:pt idx="525">
                  <c:v>0.52500000000000036</c:v>
                </c:pt>
                <c:pt idx="526">
                  <c:v>0.52600000000000036</c:v>
                </c:pt>
                <c:pt idx="527">
                  <c:v>0.52700000000000036</c:v>
                </c:pt>
                <c:pt idx="528">
                  <c:v>0.52800000000000036</c:v>
                </c:pt>
                <c:pt idx="529">
                  <c:v>0.52900000000000036</c:v>
                </c:pt>
                <c:pt idx="530">
                  <c:v>0.53000000000000036</c:v>
                </c:pt>
                <c:pt idx="531">
                  <c:v>0.53100000000000036</c:v>
                </c:pt>
                <c:pt idx="532">
                  <c:v>0.53200000000000036</c:v>
                </c:pt>
                <c:pt idx="533">
                  <c:v>0.53300000000000036</c:v>
                </c:pt>
                <c:pt idx="534">
                  <c:v>0.53400000000000036</c:v>
                </c:pt>
                <c:pt idx="535">
                  <c:v>0.53500000000000036</c:v>
                </c:pt>
                <c:pt idx="536">
                  <c:v>0.53600000000000037</c:v>
                </c:pt>
                <c:pt idx="537">
                  <c:v>0.53700000000000037</c:v>
                </c:pt>
                <c:pt idx="538">
                  <c:v>0.53800000000000037</c:v>
                </c:pt>
                <c:pt idx="539">
                  <c:v>0.53900000000000037</c:v>
                </c:pt>
                <c:pt idx="540">
                  <c:v>0.54000000000000037</c:v>
                </c:pt>
                <c:pt idx="541">
                  <c:v>0.54100000000000037</c:v>
                </c:pt>
                <c:pt idx="542">
                  <c:v>0.54200000000000037</c:v>
                </c:pt>
                <c:pt idx="543">
                  <c:v>0.54300000000000037</c:v>
                </c:pt>
                <c:pt idx="544">
                  <c:v>0.54400000000000037</c:v>
                </c:pt>
                <c:pt idx="545">
                  <c:v>0.54500000000000037</c:v>
                </c:pt>
                <c:pt idx="546">
                  <c:v>0.54600000000000037</c:v>
                </c:pt>
                <c:pt idx="547">
                  <c:v>0.54700000000000037</c:v>
                </c:pt>
                <c:pt idx="548">
                  <c:v>0.54800000000000038</c:v>
                </c:pt>
                <c:pt idx="549">
                  <c:v>0.54900000000000038</c:v>
                </c:pt>
                <c:pt idx="550">
                  <c:v>0.55000000000000038</c:v>
                </c:pt>
                <c:pt idx="551">
                  <c:v>0.55100000000000038</c:v>
                </c:pt>
                <c:pt idx="552">
                  <c:v>0.55200000000000038</c:v>
                </c:pt>
                <c:pt idx="553">
                  <c:v>0.55300000000000038</c:v>
                </c:pt>
                <c:pt idx="554">
                  <c:v>0.55400000000000038</c:v>
                </c:pt>
                <c:pt idx="555">
                  <c:v>0.55500000000000038</c:v>
                </c:pt>
                <c:pt idx="556">
                  <c:v>0.55600000000000038</c:v>
                </c:pt>
                <c:pt idx="557">
                  <c:v>0.55700000000000038</c:v>
                </c:pt>
                <c:pt idx="558">
                  <c:v>0.55800000000000038</c:v>
                </c:pt>
                <c:pt idx="559">
                  <c:v>0.55900000000000039</c:v>
                </c:pt>
                <c:pt idx="560">
                  <c:v>0.56000000000000039</c:v>
                </c:pt>
                <c:pt idx="561">
                  <c:v>0.56100000000000039</c:v>
                </c:pt>
                <c:pt idx="562">
                  <c:v>0.56200000000000039</c:v>
                </c:pt>
                <c:pt idx="563">
                  <c:v>0.56300000000000039</c:v>
                </c:pt>
                <c:pt idx="564">
                  <c:v>0.56400000000000039</c:v>
                </c:pt>
                <c:pt idx="565">
                  <c:v>0.56500000000000039</c:v>
                </c:pt>
                <c:pt idx="566">
                  <c:v>0.56600000000000039</c:v>
                </c:pt>
                <c:pt idx="567">
                  <c:v>0.56700000000000039</c:v>
                </c:pt>
                <c:pt idx="568">
                  <c:v>0.56800000000000039</c:v>
                </c:pt>
                <c:pt idx="569">
                  <c:v>0.56900000000000039</c:v>
                </c:pt>
                <c:pt idx="570">
                  <c:v>0.5700000000000004</c:v>
                </c:pt>
                <c:pt idx="571">
                  <c:v>0.5710000000000004</c:v>
                </c:pt>
                <c:pt idx="572">
                  <c:v>0.5720000000000004</c:v>
                </c:pt>
                <c:pt idx="573">
                  <c:v>0.5730000000000004</c:v>
                </c:pt>
                <c:pt idx="574">
                  <c:v>0.5740000000000004</c:v>
                </c:pt>
                <c:pt idx="575">
                  <c:v>0.5750000000000004</c:v>
                </c:pt>
                <c:pt idx="576">
                  <c:v>0.5760000000000004</c:v>
                </c:pt>
                <c:pt idx="577">
                  <c:v>0.5770000000000004</c:v>
                </c:pt>
                <c:pt idx="578">
                  <c:v>0.5780000000000004</c:v>
                </c:pt>
                <c:pt idx="579">
                  <c:v>0.5790000000000004</c:v>
                </c:pt>
                <c:pt idx="580">
                  <c:v>0.5800000000000004</c:v>
                </c:pt>
                <c:pt idx="581">
                  <c:v>0.58100000000000041</c:v>
                </c:pt>
                <c:pt idx="582">
                  <c:v>0.58200000000000041</c:v>
                </c:pt>
                <c:pt idx="583">
                  <c:v>0.58300000000000041</c:v>
                </c:pt>
                <c:pt idx="584">
                  <c:v>0.58400000000000041</c:v>
                </c:pt>
                <c:pt idx="585">
                  <c:v>0.58500000000000041</c:v>
                </c:pt>
                <c:pt idx="586">
                  <c:v>0.58600000000000041</c:v>
                </c:pt>
                <c:pt idx="587">
                  <c:v>0.58700000000000041</c:v>
                </c:pt>
                <c:pt idx="588">
                  <c:v>0.58800000000000041</c:v>
                </c:pt>
                <c:pt idx="589">
                  <c:v>0.58900000000000041</c:v>
                </c:pt>
                <c:pt idx="590">
                  <c:v>0.59000000000000041</c:v>
                </c:pt>
                <c:pt idx="591">
                  <c:v>0.59100000000000041</c:v>
                </c:pt>
                <c:pt idx="592">
                  <c:v>0.59200000000000041</c:v>
                </c:pt>
                <c:pt idx="593">
                  <c:v>0.59300000000000042</c:v>
                </c:pt>
                <c:pt idx="594">
                  <c:v>0.59400000000000042</c:v>
                </c:pt>
                <c:pt idx="595">
                  <c:v>0.59500000000000042</c:v>
                </c:pt>
                <c:pt idx="596">
                  <c:v>0.59600000000000042</c:v>
                </c:pt>
                <c:pt idx="597">
                  <c:v>0.59700000000000042</c:v>
                </c:pt>
                <c:pt idx="598">
                  <c:v>0.59800000000000042</c:v>
                </c:pt>
                <c:pt idx="599">
                  <c:v>0.59900000000000042</c:v>
                </c:pt>
                <c:pt idx="600">
                  <c:v>0.60000000000000042</c:v>
                </c:pt>
                <c:pt idx="601">
                  <c:v>0.60100000000000042</c:v>
                </c:pt>
                <c:pt idx="602">
                  <c:v>0.60200000000000042</c:v>
                </c:pt>
                <c:pt idx="603">
                  <c:v>0.60300000000000042</c:v>
                </c:pt>
                <c:pt idx="604">
                  <c:v>0.60400000000000043</c:v>
                </c:pt>
                <c:pt idx="605">
                  <c:v>0.60500000000000043</c:v>
                </c:pt>
                <c:pt idx="606">
                  <c:v>0.60600000000000043</c:v>
                </c:pt>
                <c:pt idx="607">
                  <c:v>0.60700000000000043</c:v>
                </c:pt>
                <c:pt idx="608">
                  <c:v>0.60800000000000043</c:v>
                </c:pt>
                <c:pt idx="609">
                  <c:v>0.60900000000000043</c:v>
                </c:pt>
                <c:pt idx="610">
                  <c:v>0.61000000000000043</c:v>
                </c:pt>
                <c:pt idx="611">
                  <c:v>0.61100000000000043</c:v>
                </c:pt>
                <c:pt idx="612">
                  <c:v>0.61200000000000043</c:v>
                </c:pt>
                <c:pt idx="613">
                  <c:v>0.61300000000000043</c:v>
                </c:pt>
                <c:pt idx="614">
                  <c:v>0.61400000000000043</c:v>
                </c:pt>
                <c:pt idx="615">
                  <c:v>0.61500000000000044</c:v>
                </c:pt>
                <c:pt idx="616">
                  <c:v>0.61600000000000044</c:v>
                </c:pt>
                <c:pt idx="617">
                  <c:v>0.61700000000000044</c:v>
                </c:pt>
                <c:pt idx="618">
                  <c:v>0.61800000000000044</c:v>
                </c:pt>
                <c:pt idx="619">
                  <c:v>0.61900000000000044</c:v>
                </c:pt>
                <c:pt idx="620">
                  <c:v>0.62000000000000044</c:v>
                </c:pt>
                <c:pt idx="621">
                  <c:v>0.62100000000000044</c:v>
                </c:pt>
                <c:pt idx="622">
                  <c:v>0.62200000000000044</c:v>
                </c:pt>
                <c:pt idx="623">
                  <c:v>0.62300000000000044</c:v>
                </c:pt>
                <c:pt idx="624">
                  <c:v>0.62400000000000044</c:v>
                </c:pt>
                <c:pt idx="625">
                  <c:v>0.62500000000000044</c:v>
                </c:pt>
                <c:pt idx="626">
                  <c:v>0.62600000000000044</c:v>
                </c:pt>
                <c:pt idx="627">
                  <c:v>0.62700000000000045</c:v>
                </c:pt>
                <c:pt idx="628">
                  <c:v>0.62800000000000045</c:v>
                </c:pt>
                <c:pt idx="629">
                  <c:v>0.62900000000000045</c:v>
                </c:pt>
                <c:pt idx="630">
                  <c:v>0.63000000000000045</c:v>
                </c:pt>
                <c:pt idx="631">
                  <c:v>0.63100000000000045</c:v>
                </c:pt>
                <c:pt idx="632">
                  <c:v>0.63200000000000045</c:v>
                </c:pt>
                <c:pt idx="633">
                  <c:v>0.63300000000000045</c:v>
                </c:pt>
                <c:pt idx="634">
                  <c:v>0.63400000000000045</c:v>
                </c:pt>
                <c:pt idx="635">
                  <c:v>0.63500000000000045</c:v>
                </c:pt>
                <c:pt idx="636">
                  <c:v>0.63600000000000045</c:v>
                </c:pt>
                <c:pt idx="637">
                  <c:v>0.63700000000000045</c:v>
                </c:pt>
                <c:pt idx="638">
                  <c:v>0.63800000000000046</c:v>
                </c:pt>
                <c:pt idx="639">
                  <c:v>0.63900000000000046</c:v>
                </c:pt>
                <c:pt idx="640">
                  <c:v>0.64000000000000046</c:v>
                </c:pt>
                <c:pt idx="641">
                  <c:v>0.64100000000000046</c:v>
                </c:pt>
                <c:pt idx="642">
                  <c:v>0.64200000000000046</c:v>
                </c:pt>
                <c:pt idx="643">
                  <c:v>0.64300000000000046</c:v>
                </c:pt>
                <c:pt idx="644">
                  <c:v>0.64400000000000046</c:v>
                </c:pt>
                <c:pt idx="645">
                  <c:v>0.64500000000000046</c:v>
                </c:pt>
                <c:pt idx="646">
                  <c:v>0.64600000000000046</c:v>
                </c:pt>
                <c:pt idx="647">
                  <c:v>0.64700000000000046</c:v>
                </c:pt>
                <c:pt idx="648">
                  <c:v>0.64800000000000046</c:v>
                </c:pt>
                <c:pt idx="649">
                  <c:v>0.64900000000000047</c:v>
                </c:pt>
                <c:pt idx="650">
                  <c:v>0.65000000000000047</c:v>
                </c:pt>
                <c:pt idx="651">
                  <c:v>0.65100000000000047</c:v>
                </c:pt>
                <c:pt idx="652">
                  <c:v>0.65200000000000047</c:v>
                </c:pt>
                <c:pt idx="653">
                  <c:v>0.65300000000000047</c:v>
                </c:pt>
                <c:pt idx="654">
                  <c:v>0.65400000000000047</c:v>
                </c:pt>
                <c:pt idx="655">
                  <c:v>0.65500000000000047</c:v>
                </c:pt>
                <c:pt idx="656">
                  <c:v>0.65600000000000047</c:v>
                </c:pt>
                <c:pt idx="657">
                  <c:v>0.65700000000000047</c:v>
                </c:pt>
                <c:pt idx="658">
                  <c:v>0.65800000000000047</c:v>
                </c:pt>
                <c:pt idx="659">
                  <c:v>0.65900000000000047</c:v>
                </c:pt>
                <c:pt idx="660">
                  <c:v>0.66000000000000048</c:v>
                </c:pt>
                <c:pt idx="661">
                  <c:v>0.66100000000000048</c:v>
                </c:pt>
                <c:pt idx="662">
                  <c:v>0.66200000000000048</c:v>
                </c:pt>
                <c:pt idx="663">
                  <c:v>0.66300000000000048</c:v>
                </c:pt>
                <c:pt idx="664">
                  <c:v>0.66400000000000048</c:v>
                </c:pt>
                <c:pt idx="665">
                  <c:v>0.66500000000000048</c:v>
                </c:pt>
                <c:pt idx="666">
                  <c:v>0.66600000000000048</c:v>
                </c:pt>
                <c:pt idx="667">
                  <c:v>0.66700000000000048</c:v>
                </c:pt>
                <c:pt idx="668">
                  <c:v>0.66800000000000048</c:v>
                </c:pt>
                <c:pt idx="669">
                  <c:v>0.66900000000000048</c:v>
                </c:pt>
                <c:pt idx="670">
                  <c:v>0.67000000000000048</c:v>
                </c:pt>
                <c:pt idx="671">
                  <c:v>0.67100000000000048</c:v>
                </c:pt>
                <c:pt idx="672">
                  <c:v>0.67200000000000049</c:v>
                </c:pt>
                <c:pt idx="673">
                  <c:v>0.67300000000000049</c:v>
                </c:pt>
                <c:pt idx="674">
                  <c:v>0.67400000000000049</c:v>
                </c:pt>
                <c:pt idx="675">
                  <c:v>0.67500000000000049</c:v>
                </c:pt>
                <c:pt idx="676">
                  <c:v>0.67600000000000049</c:v>
                </c:pt>
                <c:pt idx="677">
                  <c:v>0.67700000000000049</c:v>
                </c:pt>
                <c:pt idx="678">
                  <c:v>0.67800000000000049</c:v>
                </c:pt>
                <c:pt idx="679">
                  <c:v>0.67900000000000049</c:v>
                </c:pt>
                <c:pt idx="680">
                  <c:v>0.68000000000000049</c:v>
                </c:pt>
                <c:pt idx="681">
                  <c:v>0.68100000000000049</c:v>
                </c:pt>
                <c:pt idx="682">
                  <c:v>0.68200000000000049</c:v>
                </c:pt>
                <c:pt idx="683">
                  <c:v>0.6830000000000005</c:v>
                </c:pt>
                <c:pt idx="684">
                  <c:v>0.6840000000000005</c:v>
                </c:pt>
                <c:pt idx="685">
                  <c:v>0.6850000000000005</c:v>
                </c:pt>
                <c:pt idx="686">
                  <c:v>0.6860000000000005</c:v>
                </c:pt>
                <c:pt idx="687">
                  <c:v>0.6870000000000005</c:v>
                </c:pt>
                <c:pt idx="688">
                  <c:v>0.6880000000000005</c:v>
                </c:pt>
                <c:pt idx="689">
                  <c:v>0.6890000000000005</c:v>
                </c:pt>
                <c:pt idx="690">
                  <c:v>0.6900000000000005</c:v>
                </c:pt>
                <c:pt idx="691">
                  <c:v>0.6910000000000005</c:v>
                </c:pt>
                <c:pt idx="692">
                  <c:v>0.6920000000000005</c:v>
                </c:pt>
                <c:pt idx="693">
                  <c:v>0.6930000000000005</c:v>
                </c:pt>
                <c:pt idx="694">
                  <c:v>0.69400000000000051</c:v>
                </c:pt>
                <c:pt idx="695">
                  <c:v>0.69500000000000051</c:v>
                </c:pt>
                <c:pt idx="696">
                  <c:v>0.69600000000000051</c:v>
                </c:pt>
                <c:pt idx="697">
                  <c:v>0.69700000000000051</c:v>
                </c:pt>
                <c:pt idx="698">
                  <c:v>0.69800000000000051</c:v>
                </c:pt>
                <c:pt idx="699">
                  <c:v>0.69900000000000051</c:v>
                </c:pt>
                <c:pt idx="700">
                  <c:v>0.70000000000000051</c:v>
                </c:pt>
                <c:pt idx="701">
                  <c:v>0.70100000000000051</c:v>
                </c:pt>
                <c:pt idx="702">
                  <c:v>0.70200000000000051</c:v>
                </c:pt>
                <c:pt idx="703">
                  <c:v>0.70300000000000051</c:v>
                </c:pt>
                <c:pt idx="704">
                  <c:v>0.70400000000000051</c:v>
                </c:pt>
                <c:pt idx="705">
                  <c:v>0.70500000000000052</c:v>
                </c:pt>
                <c:pt idx="706">
                  <c:v>0.70600000000000052</c:v>
                </c:pt>
                <c:pt idx="707">
                  <c:v>0.70700000000000052</c:v>
                </c:pt>
                <c:pt idx="708">
                  <c:v>0.70800000000000052</c:v>
                </c:pt>
                <c:pt idx="709">
                  <c:v>0.70900000000000052</c:v>
                </c:pt>
                <c:pt idx="710">
                  <c:v>0.71000000000000052</c:v>
                </c:pt>
                <c:pt idx="711">
                  <c:v>0.71100000000000052</c:v>
                </c:pt>
                <c:pt idx="712">
                  <c:v>0.71200000000000052</c:v>
                </c:pt>
                <c:pt idx="713">
                  <c:v>0.71300000000000052</c:v>
                </c:pt>
                <c:pt idx="714">
                  <c:v>0.71400000000000052</c:v>
                </c:pt>
                <c:pt idx="715">
                  <c:v>0.71500000000000052</c:v>
                </c:pt>
                <c:pt idx="716">
                  <c:v>0.71600000000000052</c:v>
                </c:pt>
                <c:pt idx="717">
                  <c:v>0.71700000000000053</c:v>
                </c:pt>
                <c:pt idx="718">
                  <c:v>0.71800000000000053</c:v>
                </c:pt>
                <c:pt idx="719">
                  <c:v>0.71900000000000053</c:v>
                </c:pt>
                <c:pt idx="720">
                  <c:v>0.72000000000000053</c:v>
                </c:pt>
                <c:pt idx="721">
                  <c:v>0.72100000000000053</c:v>
                </c:pt>
                <c:pt idx="722">
                  <c:v>0.72200000000000053</c:v>
                </c:pt>
                <c:pt idx="723">
                  <c:v>0.72300000000000053</c:v>
                </c:pt>
                <c:pt idx="724">
                  <c:v>0.72400000000000053</c:v>
                </c:pt>
                <c:pt idx="725">
                  <c:v>0.72500000000000053</c:v>
                </c:pt>
                <c:pt idx="726">
                  <c:v>0.72600000000000053</c:v>
                </c:pt>
                <c:pt idx="727">
                  <c:v>0.72700000000000053</c:v>
                </c:pt>
                <c:pt idx="728">
                  <c:v>0.72800000000000054</c:v>
                </c:pt>
                <c:pt idx="729">
                  <c:v>0.72900000000000054</c:v>
                </c:pt>
                <c:pt idx="730">
                  <c:v>0.73000000000000054</c:v>
                </c:pt>
                <c:pt idx="731">
                  <c:v>0.73100000000000054</c:v>
                </c:pt>
                <c:pt idx="732">
                  <c:v>0.73200000000000054</c:v>
                </c:pt>
                <c:pt idx="733">
                  <c:v>0.73300000000000054</c:v>
                </c:pt>
                <c:pt idx="734">
                  <c:v>0.73400000000000054</c:v>
                </c:pt>
                <c:pt idx="735">
                  <c:v>0.73500000000000054</c:v>
                </c:pt>
                <c:pt idx="736">
                  <c:v>0.73600000000000054</c:v>
                </c:pt>
                <c:pt idx="737">
                  <c:v>0.73700000000000054</c:v>
                </c:pt>
                <c:pt idx="738">
                  <c:v>0.73800000000000054</c:v>
                </c:pt>
                <c:pt idx="739">
                  <c:v>0.73900000000000055</c:v>
                </c:pt>
                <c:pt idx="740">
                  <c:v>0.74000000000000055</c:v>
                </c:pt>
                <c:pt idx="741">
                  <c:v>0.74100000000000055</c:v>
                </c:pt>
                <c:pt idx="742">
                  <c:v>0.74200000000000055</c:v>
                </c:pt>
                <c:pt idx="743">
                  <c:v>0.74300000000000055</c:v>
                </c:pt>
                <c:pt idx="744">
                  <c:v>0.74400000000000055</c:v>
                </c:pt>
                <c:pt idx="745">
                  <c:v>0.74500000000000055</c:v>
                </c:pt>
                <c:pt idx="746">
                  <c:v>0.74600000000000055</c:v>
                </c:pt>
                <c:pt idx="747">
                  <c:v>0.74700000000000055</c:v>
                </c:pt>
                <c:pt idx="748">
                  <c:v>0.74800000000000055</c:v>
                </c:pt>
                <c:pt idx="749">
                  <c:v>0.74900000000000055</c:v>
                </c:pt>
                <c:pt idx="750">
                  <c:v>0.75000000000000056</c:v>
                </c:pt>
                <c:pt idx="751">
                  <c:v>0.75100000000000056</c:v>
                </c:pt>
                <c:pt idx="752">
                  <c:v>0.75200000000000056</c:v>
                </c:pt>
                <c:pt idx="753">
                  <c:v>0.75300000000000056</c:v>
                </c:pt>
                <c:pt idx="754">
                  <c:v>0.75400000000000056</c:v>
                </c:pt>
                <c:pt idx="755">
                  <c:v>0.75500000000000056</c:v>
                </c:pt>
                <c:pt idx="756">
                  <c:v>0.75600000000000056</c:v>
                </c:pt>
                <c:pt idx="757">
                  <c:v>0.75700000000000056</c:v>
                </c:pt>
                <c:pt idx="758">
                  <c:v>0.75800000000000056</c:v>
                </c:pt>
                <c:pt idx="759">
                  <c:v>0.75900000000000056</c:v>
                </c:pt>
                <c:pt idx="760">
                  <c:v>0.76000000000000056</c:v>
                </c:pt>
                <c:pt idx="761">
                  <c:v>0.76100000000000056</c:v>
                </c:pt>
                <c:pt idx="762">
                  <c:v>0.76200000000000057</c:v>
                </c:pt>
                <c:pt idx="763">
                  <c:v>0.76300000000000057</c:v>
                </c:pt>
                <c:pt idx="764">
                  <c:v>0.76400000000000057</c:v>
                </c:pt>
                <c:pt idx="765">
                  <c:v>0.76500000000000057</c:v>
                </c:pt>
                <c:pt idx="766">
                  <c:v>0.76600000000000057</c:v>
                </c:pt>
                <c:pt idx="767">
                  <c:v>0.76700000000000057</c:v>
                </c:pt>
                <c:pt idx="768">
                  <c:v>0.76800000000000057</c:v>
                </c:pt>
                <c:pt idx="769">
                  <c:v>0.76900000000000057</c:v>
                </c:pt>
                <c:pt idx="770">
                  <c:v>0.77000000000000057</c:v>
                </c:pt>
                <c:pt idx="771">
                  <c:v>0.77100000000000057</c:v>
                </c:pt>
                <c:pt idx="772">
                  <c:v>0.77200000000000057</c:v>
                </c:pt>
                <c:pt idx="773">
                  <c:v>0.77300000000000058</c:v>
                </c:pt>
                <c:pt idx="774">
                  <c:v>0.77400000000000058</c:v>
                </c:pt>
                <c:pt idx="775">
                  <c:v>0.77500000000000058</c:v>
                </c:pt>
                <c:pt idx="776">
                  <c:v>0.77600000000000058</c:v>
                </c:pt>
                <c:pt idx="777">
                  <c:v>0.77700000000000058</c:v>
                </c:pt>
                <c:pt idx="778">
                  <c:v>0.77800000000000058</c:v>
                </c:pt>
                <c:pt idx="779">
                  <c:v>0.77900000000000058</c:v>
                </c:pt>
                <c:pt idx="780">
                  <c:v>0.78000000000000058</c:v>
                </c:pt>
                <c:pt idx="781">
                  <c:v>0.78100000000000058</c:v>
                </c:pt>
                <c:pt idx="782">
                  <c:v>0.78200000000000058</c:v>
                </c:pt>
                <c:pt idx="783">
                  <c:v>0.78300000000000058</c:v>
                </c:pt>
                <c:pt idx="784">
                  <c:v>0.78400000000000059</c:v>
                </c:pt>
                <c:pt idx="785">
                  <c:v>0.78500000000000059</c:v>
                </c:pt>
                <c:pt idx="786">
                  <c:v>0.78600000000000059</c:v>
                </c:pt>
                <c:pt idx="787">
                  <c:v>0.78700000000000059</c:v>
                </c:pt>
                <c:pt idx="788">
                  <c:v>0.78800000000000059</c:v>
                </c:pt>
                <c:pt idx="789">
                  <c:v>0.78900000000000059</c:v>
                </c:pt>
                <c:pt idx="790">
                  <c:v>0.79000000000000059</c:v>
                </c:pt>
                <c:pt idx="791">
                  <c:v>0.79100000000000059</c:v>
                </c:pt>
                <c:pt idx="792">
                  <c:v>0.79200000000000059</c:v>
                </c:pt>
                <c:pt idx="793">
                  <c:v>0.79300000000000059</c:v>
                </c:pt>
                <c:pt idx="794">
                  <c:v>0.79400000000000059</c:v>
                </c:pt>
                <c:pt idx="795">
                  <c:v>0.7950000000000006</c:v>
                </c:pt>
                <c:pt idx="796">
                  <c:v>0.7960000000000006</c:v>
                </c:pt>
                <c:pt idx="797">
                  <c:v>0.7970000000000006</c:v>
                </c:pt>
                <c:pt idx="798">
                  <c:v>0.7980000000000006</c:v>
                </c:pt>
                <c:pt idx="799">
                  <c:v>0.7990000000000006</c:v>
                </c:pt>
                <c:pt idx="800">
                  <c:v>0.8000000000000006</c:v>
                </c:pt>
                <c:pt idx="801">
                  <c:v>0.8010000000000006</c:v>
                </c:pt>
                <c:pt idx="802">
                  <c:v>0.8020000000000006</c:v>
                </c:pt>
                <c:pt idx="803">
                  <c:v>0.8030000000000006</c:v>
                </c:pt>
                <c:pt idx="804">
                  <c:v>0.8040000000000006</c:v>
                </c:pt>
                <c:pt idx="805">
                  <c:v>0.8050000000000006</c:v>
                </c:pt>
                <c:pt idx="806">
                  <c:v>0.8060000000000006</c:v>
                </c:pt>
                <c:pt idx="807">
                  <c:v>0.80700000000000061</c:v>
                </c:pt>
                <c:pt idx="808">
                  <c:v>0.80800000000000061</c:v>
                </c:pt>
                <c:pt idx="809">
                  <c:v>0.80900000000000061</c:v>
                </c:pt>
                <c:pt idx="810">
                  <c:v>0.81000000000000061</c:v>
                </c:pt>
                <c:pt idx="811">
                  <c:v>0.81100000000000061</c:v>
                </c:pt>
                <c:pt idx="812">
                  <c:v>0.81200000000000061</c:v>
                </c:pt>
                <c:pt idx="813">
                  <c:v>0.81300000000000061</c:v>
                </c:pt>
                <c:pt idx="814">
                  <c:v>0.81400000000000061</c:v>
                </c:pt>
                <c:pt idx="815">
                  <c:v>0.81500000000000061</c:v>
                </c:pt>
                <c:pt idx="816">
                  <c:v>0.81600000000000061</c:v>
                </c:pt>
                <c:pt idx="817">
                  <c:v>0.81700000000000061</c:v>
                </c:pt>
                <c:pt idx="818">
                  <c:v>0.81800000000000062</c:v>
                </c:pt>
                <c:pt idx="819">
                  <c:v>0.81900000000000062</c:v>
                </c:pt>
                <c:pt idx="820">
                  <c:v>0.82000000000000062</c:v>
                </c:pt>
                <c:pt idx="821">
                  <c:v>0.82100000000000062</c:v>
                </c:pt>
                <c:pt idx="822">
                  <c:v>0.82200000000000062</c:v>
                </c:pt>
                <c:pt idx="823">
                  <c:v>0.82300000000000062</c:v>
                </c:pt>
                <c:pt idx="824">
                  <c:v>0.82400000000000062</c:v>
                </c:pt>
                <c:pt idx="825">
                  <c:v>0.82500000000000062</c:v>
                </c:pt>
                <c:pt idx="826">
                  <c:v>0.82600000000000062</c:v>
                </c:pt>
                <c:pt idx="827">
                  <c:v>0.82700000000000062</c:v>
                </c:pt>
                <c:pt idx="828">
                  <c:v>0.82800000000000062</c:v>
                </c:pt>
                <c:pt idx="829">
                  <c:v>0.82900000000000063</c:v>
                </c:pt>
                <c:pt idx="830">
                  <c:v>0.83000000000000063</c:v>
                </c:pt>
                <c:pt idx="831">
                  <c:v>0.83100000000000063</c:v>
                </c:pt>
                <c:pt idx="832">
                  <c:v>0.83200000000000063</c:v>
                </c:pt>
                <c:pt idx="833">
                  <c:v>0.83300000000000063</c:v>
                </c:pt>
                <c:pt idx="834">
                  <c:v>0.83400000000000063</c:v>
                </c:pt>
                <c:pt idx="835">
                  <c:v>0.83500000000000063</c:v>
                </c:pt>
                <c:pt idx="836">
                  <c:v>0.83600000000000063</c:v>
                </c:pt>
                <c:pt idx="837">
                  <c:v>0.83700000000000063</c:v>
                </c:pt>
                <c:pt idx="838">
                  <c:v>0.83800000000000063</c:v>
                </c:pt>
                <c:pt idx="839">
                  <c:v>0.83900000000000063</c:v>
                </c:pt>
                <c:pt idx="840">
                  <c:v>0.84000000000000064</c:v>
                </c:pt>
                <c:pt idx="841">
                  <c:v>0.84100000000000064</c:v>
                </c:pt>
                <c:pt idx="842">
                  <c:v>0.84200000000000064</c:v>
                </c:pt>
                <c:pt idx="843">
                  <c:v>0.84300000000000064</c:v>
                </c:pt>
                <c:pt idx="844">
                  <c:v>0.84400000000000064</c:v>
                </c:pt>
                <c:pt idx="845">
                  <c:v>0.84500000000000064</c:v>
                </c:pt>
                <c:pt idx="846">
                  <c:v>0.84600000000000064</c:v>
                </c:pt>
                <c:pt idx="847">
                  <c:v>0.84700000000000064</c:v>
                </c:pt>
                <c:pt idx="848">
                  <c:v>0.84800000000000064</c:v>
                </c:pt>
                <c:pt idx="849">
                  <c:v>0.84900000000000064</c:v>
                </c:pt>
                <c:pt idx="850">
                  <c:v>0.85000000000000064</c:v>
                </c:pt>
                <c:pt idx="851">
                  <c:v>0.85100000000000064</c:v>
                </c:pt>
                <c:pt idx="852">
                  <c:v>0.85200000000000065</c:v>
                </c:pt>
                <c:pt idx="853">
                  <c:v>0.85300000000000065</c:v>
                </c:pt>
                <c:pt idx="854">
                  <c:v>0.85400000000000065</c:v>
                </c:pt>
                <c:pt idx="855">
                  <c:v>0.85500000000000065</c:v>
                </c:pt>
                <c:pt idx="856">
                  <c:v>0.85600000000000065</c:v>
                </c:pt>
                <c:pt idx="857">
                  <c:v>0.85700000000000065</c:v>
                </c:pt>
                <c:pt idx="858">
                  <c:v>0.85800000000000065</c:v>
                </c:pt>
                <c:pt idx="859">
                  <c:v>0.85900000000000065</c:v>
                </c:pt>
                <c:pt idx="860">
                  <c:v>0.86000000000000065</c:v>
                </c:pt>
                <c:pt idx="861">
                  <c:v>0.86100000000000065</c:v>
                </c:pt>
                <c:pt idx="862">
                  <c:v>0.86200000000000065</c:v>
                </c:pt>
                <c:pt idx="863">
                  <c:v>0.86300000000000066</c:v>
                </c:pt>
                <c:pt idx="864">
                  <c:v>0.86400000000000066</c:v>
                </c:pt>
                <c:pt idx="865">
                  <c:v>0.86500000000000066</c:v>
                </c:pt>
                <c:pt idx="866">
                  <c:v>0.86600000000000066</c:v>
                </c:pt>
                <c:pt idx="867">
                  <c:v>0.86700000000000066</c:v>
                </c:pt>
                <c:pt idx="868">
                  <c:v>0.86800000000000066</c:v>
                </c:pt>
                <c:pt idx="869">
                  <c:v>0.86900000000000066</c:v>
                </c:pt>
                <c:pt idx="870">
                  <c:v>0.87000000000000066</c:v>
                </c:pt>
                <c:pt idx="871">
                  <c:v>0.87100000000000066</c:v>
                </c:pt>
                <c:pt idx="872">
                  <c:v>0.87200000000000066</c:v>
                </c:pt>
                <c:pt idx="873">
                  <c:v>0.87300000000000066</c:v>
                </c:pt>
                <c:pt idx="874">
                  <c:v>0.87400000000000067</c:v>
                </c:pt>
                <c:pt idx="875">
                  <c:v>0.87500000000000067</c:v>
                </c:pt>
                <c:pt idx="876">
                  <c:v>0.87600000000000067</c:v>
                </c:pt>
                <c:pt idx="877">
                  <c:v>0.87700000000000067</c:v>
                </c:pt>
                <c:pt idx="878">
                  <c:v>0.87800000000000067</c:v>
                </c:pt>
                <c:pt idx="879">
                  <c:v>0.87900000000000067</c:v>
                </c:pt>
                <c:pt idx="880">
                  <c:v>0.88000000000000067</c:v>
                </c:pt>
                <c:pt idx="881">
                  <c:v>0.88100000000000067</c:v>
                </c:pt>
                <c:pt idx="882">
                  <c:v>0.88200000000000067</c:v>
                </c:pt>
                <c:pt idx="883">
                  <c:v>0.88300000000000067</c:v>
                </c:pt>
                <c:pt idx="884">
                  <c:v>0.88400000000000067</c:v>
                </c:pt>
                <c:pt idx="885">
                  <c:v>0.88500000000000068</c:v>
                </c:pt>
                <c:pt idx="886">
                  <c:v>0.88600000000000068</c:v>
                </c:pt>
                <c:pt idx="887">
                  <c:v>0.88700000000000068</c:v>
                </c:pt>
                <c:pt idx="888">
                  <c:v>0.88800000000000068</c:v>
                </c:pt>
                <c:pt idx="889">
                  <c:v>0.88900000000000068</c:v>
                </c:pt>
                <c:pt idx="890">
                  <c:v>0.89000000000000068</c:v>
                </c:pt>
                <c:pt idx="891">
                  <c:v>0.89100000000000068</c:v>
                </c:pt>
                <c:pt idx="892">
                  <c:v>0.89200000000000068</c:v>
                </c:pt>
                <c:pt idx="893">
                  <c:v>0.89300000000000068</c:v>
                </c:pt>
                <c:pt idx="894">
                  <c:v>0.89400000000000068</c:v>
                </c:pt>
                <c:pt idx="895">
                  <c:v>0.89500000000000068</c:v>
                </c:pt>
                <c:pt idx="896">
                  <c:v>0.89600000000000068</c:v>
                </c:pt>
                <c:pt idx="897">
                  <c:v>0.89700000000000069</c:v>
                </c:pt>
                <c:pt idx="898">
                  <c:v>0.89800000000000069</c:v>
                </c:pt>
                <c:pt idx="899">
                  <c:v>0.89900000000000069</c:v>
                </c:pt>
                <c:pt idx="900">
                  <c:v>0.90000000000000069</c:v>
                </c:pt>
                <c:pt idx="901">
                  <c:v>0.90100000000000069</c:v>
                </c:pt>
                <c:pt idx="902">
                  <c:v>0.90200000000000069</c:v>
                </c:pt>
                <c:pt idx="903">
                  <c:v>0.90300000000000069</c:v>
                </c:pt>
                <c:pt idx="904">
                  <c:v>0.90400000000000069</c:v>
                </c:pt>
                <c:pt idx="905">
                  <c:v>0.90500000000000069</c:v>
                </c:pt>
                <c:pt idx="906">
                  <c:v>0.90600000000000069</c:v>
                </c:pt>
                <c:pt idx="907">
                  <c:v>0.90700000000000069</c:v>
                </c:pt>
                <c:pt idx="908">
                  <c:v>0.9080000000000007</c:v>
                </c:pt>
                <c:pt idx="909">
                  <c:v>0.9090000000000007</c:v>
                </c:pt>
                <c:pt idx="910">
                  <c:v>0.9100000000000007</c:v>
                </c:pt>
                <c:pt idx="911">
                  <c:v>0.9110000000000007</c:v>
                </c:pt>
                <c:pt idx="912">
                  <c:v>0.9120000000000007</c:v>
                </c:pt>
                <c:pt idx="913">
                  <c:v>0.9130000000000007</c:v>
                </c:pt>
                <c:pt idx="914">
                  <c:v>0.9140000000000007</c:v>
                </c:pt>
                <c:pt idx="915">
                  <c:v>0.9150000000000007</c:v>
                </c:pt>
                <c:pt idx="916">
                  <c:v>0.9160000000000007</c:v>
                </c:pt>
                <c:pt idx="917">
                  <c:v>0.9170000000000007</c:v>
                </c:pt>
                <c:pt idx="918">
                  <c:v>0.9180000000000007</c:v>
                </c:pt>
                <c:pt idx="919">
                  <c:v>0.91900000000000071</c:v>
                </c:pt>
                <c:pt idx="920">
                  <c:v>0.92000000000000071</c:v>
                </c:pt>
                <c:pt idx="921">
                  <c:v>0.92100000000000071</c:v>
                </c:pt>
                <c:pt idx="922">
                  <c:v>0.92200000000000071</c:v>
                </c:pt>
                <c:pt idx="923">
                  <c:v>0.92300000000000071</c:v>
                </c:pt>
                <c:pt idx="924">
                  <c:v>0.92400000000000071</c:v>
                </c:pt>
                <c:pt idx="925">
                  <c:v>0.92500000000000071</c:v>
                </c:pt>
                <c:pt idx="926">
                  <c:v>0.92600000000000071</c:v>
                </c:pt>
                <c:pt idx="927">
                  <c:v>0.92700000000000071</c:v>
                </c:pt>
                <c:pt idx="928">
                  <c:v>0.92800000000000071</c:v>
                </c:pt>
                <c:pt idx="929">
                  <c:v>0.92900000000000071</c:v>
                </c:pt>
                <c:pt idx="930">
                  <c:v>0.93000000000000071</c:v>
                </c:pt>
                <c:pt idx="931">
                  <c:v>0.93100000000000072</c:v>
                </c:pt>
                <c:pt idx="932">
                  <c:v>0.93200000000000072</c:v>
                </c:pt>
                <c:pt idx="933">
                  <c:v>0.93300000000000072</c:v>
                </c:pt>
                <c:pt idx="934">
                  <c:v>0.93400000000000072</c:v>
                </c:pt>
                <c:pt idx="935">
                  <c:v>0.93500000000000072</c:v>
                </c:pt>
                <c:pt idx="936">
                  <c:v>0.93600000000000072</c:v>
                </c:pt>
                <c:pt idx="937">
                  <c:v>0.93700000000000072</c:v>
                </c:pt>
                <c:pt idx="938">
                  <c:v>0.93800000000000072</c:v>
                </c:pt>
                <c:pt idx="939">
                  <c:v>0.93900000000000072</c:v>
                </c:pt>
                <c:pt idx="940">
                  <c:v>0.94000000000000072</c:v>
                </c:pt>
                <c:pt idx="941">
                  <c:v>0.94100000000000072</c:v>
                </c:pt>
                <c:pt idx="942">
                  <c:v>0.94200000000000073</c:v>
                </c:pt>
                <c:pt idx="943">
                  <c:v>0.94300000000000073</c:v>
                </c:pt>
                <c:pt idx="944">
                  <c:v>0.94400000000000073</c:v>
                </c:pt>
                <c:pt idx="945">
                  <c:v>0.94500000000000073</c:v>
                </c:pt>
                <c:pt idx="946">
                  <c:v>0.94600000000000073</c:v>
                </c:pt>
                <c:pt idx="947">
                  <c:v>0.94700000000000073</c:v>
                </c:pt>
                <c:pt idx="948">
                  <c:v>0.94800000000000073</c:v>
                </c:pt>
                <c:pt idx="949">
                  <c:v>0.94900000000000073</c:v>
                </c:pt>
                <c:pt idx="950">
                  <c:v>0.95000000000000073</c:v>
                </c:pt>
                <c:pt idx="951">
                  <c:v>0.95100000000000073</c:v>
                </c:pt>
                <c:pt idx="952">
                  <c:v>0.95200000000000073</c:v>
                </c:pt>
                <c:pt idx="953">
                  <c:v>0.95300000000000074</c:v>
                </c:pt>
                <c:pt idx="954">
                  <c:v>0.95400000000000074</c:v>
                </c:pt>
                <c:pt idx="955">
                  <c:v>0.95500000000000074</c:v>
                </c:pt>
                <c:pt idx="956">
                  <c:v>0.95600000000000074</c:v>
                </c:pt>
                <c:pt idx="957">
                  <c:v>0.95700000000000074</c:v>
                </c:pt>
                <c:pt idx="958">
                  <c:v>0.95800000000000074</c:v>
                </c:pt>
                <c:pt idx="959">
                  <c:v>0.95900000000000074</c:v>
                </c:pt>
                <c:pt idx="960">
                  <c:v>0.96000000000000074</c:v>
                </c:pt>
                <c:pt idx="961">
                  <c:v>0.96100000000000074</c:v>
                </c:pt>
                <c:pt idx="962">
                  <c:v>0.96200000000000074</c:v>
                </c:pt>
                <c:pt idx="963">
                  <c:v>0.96300000000000074</c:v>
                </c:pt>
                <c:pt idx="964">
                  <c:v>0.96400000000000075</c:v>
                </c:pt>
                <c:pt idx="965">
                  <c:v>0.96500000000000075</c:v>
                </c:pt>
                <c:pt idx="966">
                  <c:v>0.96600000000000075</c:v>
                </c:pt>
                <c:pt idx="967">
                  <c:v>0.96700000000000075</c:v>
                </c:pt>
                <c:pt idx="968">
                  <c:v>0.96800000000000075</c:v>
                </c:pt>
                <c:pt idx="969">
                  <c:v>0.96900000000000075</c:v>
                </c:pt>
                <c:pt idx="970">
                  <c:v>0.97000000000000075</c:v>
                </c:pt>
                <c:pt idx="971">
                  <c:v>0.97100000000000075</c:v>
                </c:pt>
                <c:pt idx="972">
                  <c:v>0.97200000000000075</c:v>
                </c:pt>
                <c:pt idx="973">
                  <c:v>0.97300000000000075</c:v>
                </c:pt>
                <c:pt idx="974">
                  <c:v>0.97400000000000075</c:v>
                </c:pt>
                <c:pt idx="975">
                  <c:v>0.97500000000000075</c:v>
                </c:pt>
                <c:pt idx="976">
                  <c:v>0.97600000000000076</c:v>
                </c:pt>
                <c:pt idx="977">
                  <c:v>0.97700000000000076</c:v>
                </c:pt>
                <c:pt idx="978">
                  <c:v>0.97800000000000076</c:v>
                </c:pt>
                <c:pt idx="979">
                  <c:v>0.97900000000000076</c:v>
                </c:pt>
                <c:pt idx="980">
                  <c:v>0.98000000000000076</c:v>
                </c:pt>
                <c:pt idx="981">
                  <c:v>0.98100000000000076</c:v>
                </c:pt>
                <c:pt idx="982">
                  <c:v>0.98200000000000076</c:v>
                </c:pt>
                <c:pt idx="983">
                  <c:v>0.98300000000000076</c:v>
                </c:pt>
                <c:pt idx="984">
                  <c:v>0.98400000000000076</c:v>
                </c:pt>
                <c:pt idx="985">
                  <c:v>0.98500000000000076</c:v>
                </c:pt>
                <c:pt idx="986">
                  <c:v>0.98600000000000076</c:v>
                </c:pt>
                <c:pt idx="987">
                  <c:v>0.98700000000000077</c:v>
                </c:pt>
                <c:pt idx="988">
                  <c:v>0.98800000000000077</c:v>
                </c:pt>
                <c:pt idx="989">
                  <c:v>0.98900000000000077</c:v>
                </c:pt>
                <c:pt idx="990">
                  <c:v>0.99000000000000077</c:v>
                </c:pt>
                <c:pt idx="991">
                  <c:v>0.99100000000000077</c:v>
                </c:pt>
                <c:pt idx="992">
                  <c:v>0.99200000000000077</c:v>
                </c:pt>
                <c:pt idx="993">
                  <c:v>0.99300000000000077</c:v>
                </c:pt>
                <c:pt idx="994">
                  <c:v>0.99400000000000077</c:v>
                </c:pt>
                <c:pt idx="995">
                  <c:v>0.99500000000000077</c:v>
                </c:pt>
                <c:pt idx="996">
                  <c:v>0.99600000000000077</c:v>
                </c:pt>
                <c:pt idx="997">
                  <c:v>0.99700000000000077</c:v>
                </c:pt>
                <c:pt idx="998">
                  <c:v>0.99800000000000078</c:v>
                </c:pt>
                <c:pt idx="999">
                  <c:v>0.99900000000000078</c:v>
                </c:pt>
                <c:pt idx="1000">
                  <c:v>1.0000000000000007</c:v>
                </c:pt>
                <c:pt idx="1001">
                  <c:v>1.0010000000000006</c:v>
                </c:pt>
                <c:pt idx="1002">
                  <c:v>1.0020000000000004</c:v>
                </c:pt>
                <c:pt idx="1003">
                  <c:v>1.0030000000000003</c:v>
                </c:pt>
                <c:pt idx="1004">
                  <c:v>1.0040000000000002</c:v>
                </c:pt>
                <c:pt idx="1005">
                  <c:v>1.0050000000000001</c:v>
                </c:pt>
                <c:pt idx="1006">
                  <c:v>1.006</c:v>
                </c:pt>
                <c:pt idx="1007">
                  <c:v>1.0069999999999999</c:v>
                </c:pt>
                <c:pt idx="1008">
                  <c:v>1.0079999999999998</c:v>
                </c:pt>
                <c:pt idx="1009">
                  <c:v>1.0089999999999997</c:v>
                </c:pt>
                <c:pt idx="1010">
                  <c:v>1.0099999999999996</c:v>
                </c:pt>
                <c:pt idx="1011">
                  <c:v>1.0109999999999995</c:v>
                </c:pt>
                <c:pt idx="1012">
                  <c:v>1.0119999999999993</c:v>
                </c:pt>
                <c:pt idx="1013">
                  <c:v>1.0129999999999992</c:v>
                </c:pt>
                <c:pt idx="1014">
                  <c:v>1.0139999999999991</c:v>
                </c:pt>
                <c:pt idx="1015">
                  <c:v>1.014999999999999</c:v>
                </c:pt>
                <c:pt idx="1016">
                  <c:v>1.0159999999999989</c:v>
                </c:pt>
                <c:pt idx="1017">
                  <c:v>1.0169999999999988</c:v>
                </c:pt>
                <c:pt idx="1018">
                  <c:v>1.0179999999999987</c:v>
                </c:pt>
                <c:pt idx="1019">
                  <c:v>1.0189999999999986</c:v>
                </c:pt>
                <c:pt idx="1020">
                  <c:v>1.0199999999999985</c:v>
                </c:pt>
                <c:pt idx="1021">
                  <c:v>1.0209999999999984</c:v>
                </c:pt>
                <c:pt idx="1022">
                  <c:v>1.0219999999999982</c:v>
                </c:pt>
                <c:pt idx="1023">
                  <c:v>1.0229999999999981</c:v>
                </c:pt>
                <c:pt idx="1024">
                  <c:v>1.023999999999998</c:v>
                </c:pt>
                <c:pt idx="1025">
                  <c:v>1.0249999999999979</c:v>
                </c:pt>
                <c:pt idx="1026">
                  <c:v>1.0259999999999978</c:v>
                </c:pt>
                <c:pt idx="1027">
                  <c:v>1.0269999999999977</c:v>
                </c:pt>
                <c:pt idx="1028">
                  <c:v>1.0279999999999976</c:v>
                </c:pt>
                <c:pt idx="1029">
                  <c:v>1.0289999999999975</c:v>
                </c:pt>
                <c:pt idx="1030">
                  <c:v>1.0299999999999974</c:v>
                </c:pt>
                <c:pt idx="1031">
                  <c:v>1.0309999999999973</c:v>
                </c:pt>
                <c:pt idx="1032">
                  <c:v>1.0319999999999971</c:v>
                </c:pt>
                <c:pt idx="1033">
                  <c:v>1.032999999999997</c:v>
                </c:pt>
                <c:pt idx="1034">
                  <c:v>1.0339999999999969</c:v>
                </c:pt>
                <c:pt idx="1035">
                  <c:v>1.0349999999999968</c:v>
                </c:pt>
                <c:pt idx="1036">
                  <c:v>1.0359999999999967</c:v>
                </c:pt>
                <c:pt idx="1037">
                  <c:v>1.0369999999999966</c:v>
                </c:pt>
                <c:pt idx="1038">
                  <c:v>1.0379999999999965</c:v>
                </c:pt>
                <c:pt idx="1039">
                  <c:v>1.0389999999999964</c:v>
                </c:pt>
                <c:pt idx="1040">
                  <c:v>1.0399999999999963</c:v>
                </c:pt>
                <c:pt idx="1041">
                  <c:v>1.0409999999999962</c:v>
                </c:pt>
                <c:pt idx="1042">
                  <c:v>1.041999999999996</c:v>
                </c:pt>
                <c:pt idx="1043">
                  <c:v>1.0429999999999959</c:v>
                </c:pt>
                <c:pt idx="1044">
                  <c:v>1.0439999999999958</c:v>
                </c:pt>
                <c:pt idx="1045">
                  <c:v>1.0449999999999957</c:v>
                </c:pt>
                <c:pt idx="1046">
                  <c:v>1.0459999999999956</c:v>
                </c:pt>
                <c:pt idx="1047">
                  <c:v>1.0469999999999955</c:v>
                </c:pt>
                <c:pt idx="1048">
                  <c:v>1.0479999999999954</c:v>
                </c:pt>
                <c:pt idx="1049">
                  <c:v>1.0489999999999953</c:v>
                </c:pt>
                <c:pt idx="1050">
                  <c:v>1.0499999999999952</c:v>
                </c:pt>
                <c:pt idx="1051">
                  <c:v>1.050999999999995</c:v>
                </c:pt>
                <c:pt idx="1052">
                  <c:v>1.0519999999999949</c:v>
                </c:pt>
                <c:pt idx="1053">
                  <c:v>1.0529999999999948</c:v>
                </c:pt>
                <c:pt idx="1054">
                  <c:v>1.0539999999999947</c:v>
                </c:pt>
                <c:pt idx="1055">
                  <c:v>1.0549999999999946</c:v>
                </c:pt>
                <c:pt idx="1056">
                  <c:v>1.0559999999999945</c:v>
                </c:pt>
                <c:pt idx="1057">
                  <c:v>1.0569999999999944</c:v>
                </c:pt>
                <c:pt idx="1058">
                  <c:v>1.0579999999999943</c:v>
                </c:pt>
                <c:pt idx="1059">
                  <c:v>1.0589999999999942</c:v>
                </c:pt>
                <c:pt idx="1060">
                  <c:v>1.0599999999999941</c:v>
                </c:pt>
                <c:pt idx="1061">
                  <c:v>1.0609999999999939</c:v>
                </c:pt>
                <c:pt idx="1062">
                  <c:v>1.0619999999999938</c:v>
                </c:pt>
                <c:pt idx="1063">
                  <c:v>1.0629999999999937</c:v>
                </c:pt>
                <c:pt idx="1064">
                  <c:v>1.0639999999999936</c:v>
                </c:pt>
                <c:pt idx="1065">
                  <c:v>1.0649999999999935</c:v>
                </c:pt>
                <c:pt idx="1066">
                  <c:v>1.0659999999999934</c:v>
                </c:pt>
                <c:pt idx="1067">
                  <c:v>1.0669999999999933</c:v>
                </c:pt>
                <c:pt idx="1068">
                  <c:v>1.0679999999999932</c:v>
                </c:pt>
                <c:pt idx="1069">
                  <c:v>1.0689999999999931</c:v>
                </c:pt>
                <c:pt idx="1070">
                  <c:v>1.069999999999993</c:v>
                </c:pt>
                <c:pt idx="1071">
                  <c:v>1.0709999999999928</c:v>
                </c:pt>
                <c:pt idx="1072">
                  <c:v>1.0719999999999927</c:v>
                </c:pt>
                <c:pt idx="1073">
                  <c:v>1.0729999999999926</c:v>
                </c:pt>
                <c:pt idx="1074">
                  <c:v>1.0739999999999925</c:v>
                </c:pt>
                <c:pt idx="1075">
                  <c:v>1.0749999999999924</c:v>
                </c:pt>
                <c:pt idx="1076">
                  <c:v>1.0759999999999923</c:v>
                </c:pt>
                <c:pt idx="1077">
                  <c:v>1.0769999999999922</c:v>
                </c:pt>
                <c:pt idx="1078">
                  <c:v>1.0779999999999921</c:v>
                </c:pt>
                <c:pt idx="1079">
                  <c:v>1.078999999999992</c:v>
                </c:pt>
                <c:pt idx="1080">
                  <c:v>1.0799999999999919</c:v>
                </c:pt>
                <c:pt idx="1081">
                  <c:v>1.0809999999999917</c:v>
                </c:pt>
                <c:pt idx="1082">
                  <c:v>1.0819999999999916</c:v>
                </c:pt>
                <c:pt idx="1083">
                  <c:v>1.0829999999999915</c:v>
                </c:pt>
                <c:pt idx="1084">
                  <c:v>1.0839999999999914</c:v>
                </c:pt>
                <c:pt idx="1085">
                  <c:v>1.0849999999999913</c:v>
                </c:pt>
                <c:pt idx="1086">
                  <c:v>1.0859999999999912</c:v>
                </c:pt>
                <c:pt idx="1087">
                  <c:v>1.0869999999999911</c:v>
                </c:pt>
                <c:pt idx="1088">
                  <c:v>1.087999999999991</c:v>
                </c:pt>
                <c:pt idx="1089">
                  <c:v>1.0889999999999909</c:v>
                </c:pt>
                <c:pt idx="1090">
                  <c:v>1.0899999999999908</c:v>
                </c:pt>
                <c:pt idx="1091">
                  <c:v>1.0909999999999906</c:v>
                </c:pt>
                <c:pt idx="1092">
                  <c:v>1.0919999999999905</c:v>
                </c:pt>
                <c:pt idx="1093">
                  <c:v>1.0929999999999904</c:v>
                </c:pt>
                <c:pt idx="1094">
                  <c:v>1.0939999999999903</c:v>
                </c:pt>
                <c:pt idx="1095">
                  <c:v>1.0949999999999902</c:v>
                </c:pt>
                <c:pt idx="1096">
                  <c:v>1.0959999999999901</c:v>
                </c:pt>
                <c:pt idx="1097">
                  <c:v>1.09699999999999</c:v>
                </c:pt>
                <c:pt idx="1098">
                  <c:v>1.0979999999999899</c:v>
                </c:pt>
                <c:pt idx="1099">
                  <c:v>1.0989999999999898</c:v>
                </c:pt>
                <c:pt idx="1100">
                  <c:v>1.0999999999999897</c:v>
                </c:pt>
                <c:pt idx="1101">
                  <c:v>1.1009999999999895</c:v>
                </c:pt>
                <c:pt idx="1102">
                  <c:v>1.1019999999999894</c:v>
                </c:pt>
                <c:pt idx="1103">
                  <c:v>1.1029999999999893</c:v>
                </c:pt>
                <c:pt idx="1104">
                  <c:v>1.1039999999999892</c:v>
                </c:pt>
                <c:pt idx="1105">
                  <c:v>1.1049999999999891</c:v>
                </c:pt>
                <c:pt idx="1106">
                  <c:v>1.105999999999989</c:v>
                </c:pt>
                <c:pt idx="1107">
                  <c:v>1.1069999999999889</c:v>
                </c:pt>
                <c:pt idx="1108">
                  <c:v>1.1079999999999888</c:v>
                </c:pt>
                <c:pt idx="1109">
                  <c:v>1.1089999999999887</c:v>
                </c:pt>
                <c:pt idx="1110">
                  <c:v>1.1099999999999886</c:v>
                </c:pt>
                <c:pt idx="1111">
                  <c:v>1.1109999999999884</c:v>
                </c:pt>
                <c:pt idx="1112">
                  <c:v>1.1119999999999883</c:v>
                </c:pt>
                <c:pt idx="1113">
                  <c:v>1.1129999999999882</c:v>
                </c:pt>
                <c:pt idx="1114">
                  <c:v>1.1139999999999881</c:v>
                </c:pt>
                <c:pt idx="1115">
                  <c:v>1.114999999999988</c:v>
                </c:pt>
                <c:pt idx="1116">
                  <c:v>1.1159999999999879</c:v>
                </c:pt>
                <c:pt idx="1117">
                  <c:v>1.1169999999999878</c:v>
                </c:pt>
                <c:pt idx="1118">
                  <c:v>1.1179999999999877</c:v>
                </c:pt>
                <c:pt idx="1119">
                  <c:v>1.1189999999999876</c:v>
                </c:pt>
                <c:pt idx="1120">
                  <c:v>1.1199999999999875</c:v>
                </c:pt>
                <c:pt idx="1121">
                  <c:v>1.1209999999999873</c:v>
                </c:pt>
                <c:pt idx="1122">
                  <c:v>1.1219999999999872</c:v>
                </c:pt>
                <c:pt idx="1123">
                  <c:v>1.1229999999999871</c:v>
                </c:pt>
                <c:pt idx="1124">
                  <c:v>1.123999999999987</c:v>
                </c:pt>
                <c:pt idx="1125">
                  <c:v>1.1249999999999869</c:v>
                </c:pt>
                <c:pt idx="1126">
                  <c:v>1.1259999999999868</c:v>
                </c:pt>
                <c:pt idx="1127">
                  <c:v>1.1269999999999867</c:v>
                </c:pt>
                <c:pt idx="1128">
                  <c:v>1.1279999999999866</c:v>
                </c:pt>
                <c:pt idx="1129">
                  <c:v>1.1289999999999865</c:v>
                </c:pt>
                <c:pt idx="1130">
                  <c:v>1.1299999999999863</c:v>
                </c:pt>
                <c:pt idx="1131">
                  <c:v>1.1309999999999862</c:v>
                </c:pt>
                <c:pt idx="1132">
                  <c:v>1.1319999999999861</c:v>
                </c:pt>
                <c:pt idx="1133">
                  <c:v>1.132999999999986</c:v>
                </c:pt>
                <c:pt idx="1134">
                  <c:v>1.1339999999999859</c:v>
                </c:pt>
                <c:pt idx="1135">
                  <c:v>1.1349999999999858</c:v>
                </c:pt>
                <c:pt idx="1136">
                  <c:v>1.1359999999999857</c:v>
                </c:pt>
                <c:pt idx="1137">
                  <c:v>1.1369999999999856</c:v>
                </c:pt>
                <c:pt idx="1138">
                  <c:v>1.1379999999999855</c:v>
                </c:pt>
                <c:pt idx="1139">
                  <c:v>1.1389999999999854</c:v>
                </c:pt>
                <c:pt idx="1140">
                  <c:v>1.1399999999999852</c:v>
                </c:pt>
                <c:pt idx="1141">
                  <c:v>1.1409999999999851</c:v>
                </c:pt>
                <c:pt idx="1142">
                  <c:v>1.141999999999985</c:v>
                </c:pt>
                <c:pt idx="1143">
                  <c:v>1.1429999999999849</c:v>
                </c:pt>
                <c:pt idx="1144">
                  <c:v>1.1439999999999848</c:v>
                </c:pt>
                <c:pt idx="1145">
                  <c:v>1.1449999999999847</c:v>
                </c:pt>
                <c:pt idx="1146">
                  <c:v>1.1459999999999846</c:v>
                </c:pt>
                <c:pt idx="1147">
                  <c:v>1.1469999999999845</c:v>
                </c:pt>
                <c:pt idx="1148">
                  <c:v>1.1479999999999844</c:v>
                </c:pt>
                <c:pt idx="1149">
                  <c:v>1.1489999999999843</c:v>
                </c:pt>
                <c:pt idx="1150">
                  <c:v>1.1499999999999841</c:v>
                </c:pt>
                <c:pt idx="1151">
                  <c:v>1.150999999999984</c:v>
                </c:pt>
                <c:pt idx="1152">
                  <c:v>1.1519999999999839</c:v>
                </c:pt>
                <c:pt idx="1153">
                  <c:v>1.1529999999999838</c:v>
                </c:pt>
                <c:pt idx="1154">
                  <c:v>1.1539999999999837</c:v>
                </c:pt>
                <c:pt idx="1155">
                  <c:v>1.1549999999999836</c:v>
                </c:pt>
                <c:pt idx="1156">
                  <c:v>1.1559999999999835</c:v>
                </c:pt>
                <c:pt idx="1157">
                  <c:v>1.1569999999999834</c:v>
                </c:pt>
                <c:pt idx="1158">
                  <c:v>1.1579999999999833</c:v>
                </c:pt>
                <c:pt idx="1159">
                  <c:v>1.1589999999999832</c:v>
                </c:pt>
                <c:pt idx="1160">
                  <c:v>1.159999999999983</c:v>
                </c:pt>
                <c:pt idx="1161">
                  <c:v>1.1609999999999829</c:v>
                </c:pt>
                <c:pt idx="1162">
                  <c:v>1.1619999999999828</c:v>
                </c:pt>
                <c:pt idx="1163">
                  <c:v>1.1629999999999827</c:v>
                </c:pt>
                <c:pt idx="1164">
                  <c:v>1.1639999999999826</c:v>
                </c:pt>
                <c:pt idx="1165">
                  <c:v>1.1649999999999825</c:v>
                </c:pt>
                <c:pt idx="1166">
                  <c:v>1.1659999999999824</c:v>
                </c:pt>
                <c:pt idx="1167">
                  <c:v>1.1669999999999823</c:v>
                </c:pt>
                <c:pt idx="1168">
                  <c:v>1.1679999999999822</c:v>
                </c:pt>
                <c:pt idx="1169">
                  <c:v>1.1689999999999821</c:v>
                </c:pt>
                <c:pt idx="1170">
                  <c:v>1.1699999999999819</c:v>
                </c:pt>
                <c:pt idx="1171">
                  <c:v>1.1709999999999818</c:v>
                </c:pt>
                <c:pt idx="1172">
                  <c:v>1.1719999999999817</c:v>
                </c:pt>
                <c:pt idx="1173">
                  <c:v>1.1729999999999816</c:v>
                </c:pt>
                <c:pt idx="1174">
                  <c:v>1.1739999999999815</c:v>
                </c:pt>
                <c:pt idx="1175">
                  <c:v>1.1749999999999814</c:v>
                </c:pt>
                <c:pt idx="1176">
                  <c:v>1.1759999999999813</c:v>
                </c:pt>
                <c:pt idx="1177">
                  <c:v>1.1769999999999812</c:v>
                </c:pt>
                <c:pt idx="1178">
                  <c:v>1.1779999999999811</c:v>
                </c:pt>
                <c:pt idx="1179">
                  <c:v>1.178999999999981</c:v>
                </c:pt>
                <c:pt idx="1180">
                  <c:v>1.1799999999999808</c:v>
                </c:pt>
                <c:pt idx="1181">
                  <c:v>1.1809999999999807</c:v>
                </c:pt>
                <c:pt idx="1182">
                  <c:v>1.1819999999999806</c:v>
                </c:pt>
                <c:pt idx="1183">
                  <c:v>1.1829999999999805</c:v>
                </c:pt>
                <c:pt idx="1184">
                  <c:v>1.1839999999999804</c:v>
                </c:pt>
                <c:pt idx="1185">
                  <c:v>1.1849999999999803</c:v>
                </c:pt>
                <c:pt idx="1186">
                  <c:v>1.1859999999999802</c:v>
                </c:pt>
                <c:pt idx="1187">
                  <c:v>1.1869999999999801</c:v>
                </c:pt>
                <c:pt idx="1188">
                  <c:v>1.18799999999998</c:v>
                </c:pt>
                <c:pt idx="1189">
                  <c:v>1.1889999999999799</c:v>
                </c:pt>
                <c:pt idx="1190">
                  <c:v>1.1899999999999797</c:v>
                </c:pt>
                <c:pt idx="1191">
                  <c:v>1.1909999999999796</c:v>
                </c:pt>
                <c:pt idx="1192">
                  <c:v>1.1919999999999795</c:v>
                </c:pt>
                <c:pt idx="1193">
                  <c:v>1.1929999999999794</c:v>
                </c:pt>
                <c:pt idx="1194">
                  <c:v>1.1939999999999793</c:v>
                </c:pt>
                <c:pt idx="1195">
                  <c:v>1.1949999999999792</c:v>
                </c:pt>
                <c:pt idx="1196">
                  <c:v>1.1959999999999791</c:v>
                </c:pt>
                <c:pt idx="1197">
                  <c:v>1.196999999999979</c:v>
                </c:pt>
                <c:pt idx="1198">
                  <c:v>1.1979999999999789</c:v>
                </c:pt>
                <c:pt idx="1199">
                  <c:v>1.1989999999999787</c:v>
                </c:pt>
                <c:pt idx="1200">
                  <c:v>1.1999999999999786</c:v>
                </c:pt>
                <c:pt idx="1201">
                  <c:v>1.2009999999999785</c:v>
                </c:pt>
                <c:pt idx="1202">
                  <c:v>1.2019999999999784</c:v>
                </c:pt>
                <c:pt idx="1203">
                  <c:v>1.2029999999999783</c:v>
                </c:pt>
                <c:pt idx="1204">
                  <c:v>1.2039999999999782</c:v>
                </c:pt>
                <c:pt idx="1205">
                  <c:v>1.2049999999999781</c:v>
                </c:pt>
                <c:pt idx="1206">
                  <c:v>1.205999999999978</c:v>
                </c:pt>
                <c:pt idx="1207">
                  <c:v>1.2069999999999779</c:v>
                </c:pt>
                <c:pt idx="1208">
                  <c:v>1.2079999999999778</c:v>
                </c:pt>
                <c:pt idx="1209">
                  <c:v>1.2089999999999776</c:v>
                </c:pt>
                <c:pt idx="1210">
                  <c:v>1.2099999999999775</c:v>
                </c:pt>
                <c:pt idx="1211">
                  <c:v>1.2109999999999774</c:v>
                </c:pt>
                <c:pt idx="1212">
                  <c:v>1.2119999999999773</c:v>
                </c:pt>
                <c:pt idx="1213">
                  <c:v>1.2129999999999772</c:v>
                </c:pt>
                <c:pt idx="1214">
                  <c:v>1.2139999999999771</c:v>
                </c:pt>
                <c:pt idx="1215">
                  <c:v>1.214999999999977</c:v>
                </c:pt>
                <c:pt idx="1216">
                  <c:v>1.2159999999999769</c:v>
                </c:pt>
                <c:pt idx="1217">
                  <c:v>1.2169999999999768</c:v>
                </c:pt>
                <c:pt idx="1218">
                  <c:v>1.2179999999999767</c:v>
                </c:pt>
                <c:pt idx="1219">
                  <c:v>1.2189999999999765</c:v>
                </c:pt>
                <c:pt idx="1220">
                  <c:v>1.2199999999999764</c:v>
                </c:pt>
                <c:pt idx="1221">
                  <c:v>1.2209999999999763</c:v>
                </c:pt>
                <c:pt idx="1222">
                  <c:v>1.2219999999999762</c:v>
                </c:pt>
                <c:pt idx="1223">
                  <c:v>1.2229999999999761</c:v>
                </c:pt>
                <c:pt idx="1224">
                  <c:v>1.223999999999976</c:v>
                </c:pt>
                <c:pt idx="1225">
                  <c:v>1.2249999999999759</c:v>
                </c:pt>
                <c:pt idx="1226">
                  <c:v>1.2259999999999758</c:v>
                </c:pt>
                <c:pt idx="1227">
                  <c:v>1.2269999999999757</c:v>
                </c:pt>
                <c:pt idx="1228">
                  <c:v>1.2279999999999756</c:v>
                </c:pt>
                <c:pt idx="1229">
                  <c:v>1.2289999999999754</c:v>
                </c:pt>
                <c:pt idx="1230">
                  <c:v>1.2299999999999753</c:v>
                </c:pt>
                <c:pt idx="1231">
                  <c:v>1.2309999999999752</c:v>
                </c:pt>
                <c:pt idx="1232">
                  <c:v>1.2319999999999751</c:v>
                </c:pt>
                <c:pt idx="1233">
                  <c:v>1.232999999999975</c:v>
                </c:pt>
                <c:pt idx="1234">
                  <c:v>1.2339999999999749</c:v>
                </c:pt>
                <c:pt idx="1235">
                  <c:v>1.2349999999999748</c:v>
                </c:pt>
                <c:pt idx="1236">
                  <c:v>1.2359999999999747</c:v>
                </c:pt>
                <c:pt idx="1237">
                  <c:v>1.2369999999999746</c:v>
                </c:pt>
                <c:pt idx="1238">
                  <c:v>1.2379999999999745</c:v>
                </c:pt>
                <c:pt idx="1239">
                  <c:v>1.2389999999999743</c:v>
                </c:pt>
                <c:pt idx="1240">
                  <c:v>1.2399999999999742</c:v>
                </c:pt>
                <c:pt idx="1241">
                  <c:v>1.2409999999999741</c:v>
                </c:pt>
                <c:pt idx="1242">
                  <c:v>1.241999999999974</c:v>
                </c:pt>
                <c:pt idx="1243">
                  <c:v>1.2429999999999739</c:v>
                </c:pt>
                <c:pt idx="1244">
                  <c:v>1.2439999999999738</c:v>
                </c:pt>
                <c:pt idx="1245">
                  <c:v>1.2449999999999737</c:v>
                </c:pt>
                <c:pt idx="1246">
                  <c:v>1.2459999999999736</c:v>
                </c:pt>
                <c:pt idx="1247">
                  <c:v>1.2469999999999735</c:v>
                </c:pt>
                <c:pt idx="1248">
                  <c:v>1.2479999999999734</c:v>
                </c:pt>
                <c:pt idx="1249">
                  <c:v>1.2489999999999732</c:v>
                </c:pt>
                <c:pt idx="1250">
                  <c:v>1.2499999999999731</c:v>
                </c:pt>
                <c:pt idx="1251">
                  <c:v>1.250999999999973</c:v>
                </c:pt>
                <c:pt idx="1252">
                  <c:v>1.2519999999999729</c:v>
                </c:pt>
                <c:pt idx="1253">
                  <c:v>1.2529999999999728</c:v>
                </c:pt>
                <c:pt idx="1254">
                  <c:v>1.2539999999999727</c:v>
                </c:pt>
                <c:pt idx="1255">
                  <c:v>1.2549999999999726</c:v>
                </c:pt>
                <c:pt idx="1256">
                  <c:v>1.2559999999999725</c:v>
                </c:pt>
                <c:pt idx="1257">
                  <c:v>1.2569999999999724</c:v>
                </c:pt>
                <c:pt idx="1258">
                  <c:v>1.2579999999999723</c:v>
                </c:pt>
                <c:pt idx="1259">
                  <c:v>1.2589999999999721</c:v>
                </c:pt>
                <c:pt idx="1260">
                  <c:v>1.259999999999972</c:v>
                </c:pt>
                <c:pt idx="1261">
                  <c:v>1.2609999999999719</c:v>
                </c:pt>
                <c:pt idx="1262">
                  <c:v>1.2619999999999718</c:v>
                </c:pt>
                <c:pt idx="1263">
                  <c:v>1.2629999999999717</c:v>
                </c:pt>
                <c:pt idx="1264">
                  <c:v>1.2639999999999716</c:v>
                </c:pt>
                <c:pt idx="1265">
                  <c:v>1.2649999999999715</c:v>
                </c:pt>
                <c:pt idx="1266">
                  <c:v>1.2659999999999714</c:v>
                </c:pt>
                <c:pt idx="1267">
                  <c:v>1.2669999999999713</c:v>
                </c:pt>
                <c:pt idx="1268">
                  <c:v>1.2679999999999712</c:v>
                </c:pt>
                <c:pt idx="1269">
                  <c:v>1.268999999999971</c:v>
                </c:pt>
                <c:pt idx="1270">
                  <c:v>1.2699999999999709</c:v>
                </c:pt>
                <c:pt idx="1271">
                  <c:v>1.2709999999999708</c:v>
                </c:pt>
                <c:pt idx="1272">
                  <c:v>1.2719999999999707</c:v>
                </c:pt>
                <c:pt idx="1273">
                  <c:v>1.2729999999999706</c:v>
                </c:pt>
                <c:pt idx="1274">
                  <c:v>1.2739999999999705</c:v>
                </c:pt>
                <c:pt idx="1275">
                  <c:v>1.2749999999999704</c:v>
                </c:pt>
                <c:pt idx="1276">
                  <c:v>1.2759999999999703</c:v>
                </c:pt>
                <c:pt idx="1277">
                  <c:v>1.2769999999999702</c:v>
                </c:pt>
                <c:pt idx="1278">
                  <c:v>1.27799999999997</c:v>
                </c:pt>
                <c:pt idx="1279">
                  <c:v>1.2789999999999699</c:v>
                </c:pt>
                <c:pt idx="1280">
                  <c:v>1.2799999999999698</c:v>
                </c:pt>
                <c:pt idx="1281">
                  <c:v>1.2809999999999697</c:v>
                </c:pt>
                <c:pt idx="1282">
                  <c:v>1.2819999999999696</c:v>
                </c:pt>
                <c:pt idx="1283">
                  <c:v>1.2829999999999695</c:v>
                </c:pt>
                <c:pt idx="1284">
                  <c:v>1.2839999999999694</c:v>
                </c:pt>
                <c:pt idx="1285">
                  <c:v>1.2849999999999693</c:v>
                </c:pt>
                <c:pt idx="1286">
                  <c:v>1.2859999999999692</c:v>
                </c:pt>
                <c:pt idx="1287">
                  <c:v>1.2869999999999691</c:v>
                </c:pt>
                <c:pt idx="1288">
                  <c:v>1.2879999999999689</c:v>
                </c:pt>
                <c:pt idx="1289">
                  <c:v>1.2889999999999688</c:v>
                </c:pt>
                <c:pt idx="1290">
                  <c:v>1.2899999999999687</c:v>
                </c:pt>
                <c:pt idx="1291">
                  <c:v>1.2909999999999686</c:v>
                </c:pt>
                <c:pt idx="1292">
                  <c:v>1.2919999999999685</c:v>
                </c:pt>
                <c:pt idx="1293">
                  <c:v>1.2929999999999684</c:v>
                </c:pt>
                <c:pt idx="1294">
                  <c:v>1.2939999999999683</c:v>
                </c:pt>
                <c:pt idx="1295">
                  <c:v>1.2949999999999682</c:v>
                </c:pt>
                <c:pt idx="1296">
                  <c:v>1.2959999999999681</c:v>
                </c:pt>
                <c:pt idx="1297">
                  <c:v>1.296999999999968</c:v>
                </c:pt>
                <c:pt idx="1298">
                  <c:v>1.2979999999999678</c:v>
                </c:pt>
                <c:pt idx="1299">
                  <c:v>1.2989999999999677</c:v>
                </c:pt>
                <c:pt idx="1300">
                  <c:v>1.2999999999999676</c:v>
                </c:pt>
                <c:pt idx="1301">
                  <c:v>1.3009999999999675</c:v>
                </c:pt>
                <c:pt idx="1302">
                  <c:v>1.3019999999999674</c:v>
                </c:pt>
                <c:pt idx="1303">
                  <c:v>1.3029999999999673</c:v>
                </c:pt>
                <c:pt idx="1304">
                  <c:v>1.3039999999999672</c:v>
                </c:pt>
                <c:pt idx="1305">
                  <c:v>1.3049999999999671</c:v>
                </c:pt>
                <c:pt idx="1306">
                  <c:v>1.305999999999967</c:v>
                </c:pt>
                <c:pt idx="1307">
                  <c:v>1.3069999999999669</c:v>
                </c:pt>
                <c:pt idx="1308">
                  <c:v>1.3079999999999667</c:v>
                </c:pt>
                <c:pt idx="1309">
                  <c:v>1.3089999999999666</c:v>
                </c:pt>
                <c:pt idx="1310">
                  <c:v>1.3099999999999665</c:v>
                </c:pt>
                <c:pt idx="1311">
                  <c:v>1.3109999999999664</c:v>
                </c:pt>
                <c:pt idx="1312">
                  <c:v>1.3119999999999663</c:v>
                </c:pt>
                <c:pt idx="1313">
                  <c:v>1.3129999999999662</c:v>
                </c:pt>
                <c:pt idx="1314">
                  <c:v>1.3139999999999661</c:v>
                </c:pt>
                <c:pt idx="1315">
                  <c:v>1.314999999999966</c:v>
                </c:pt>
                <c:pt idx="1316">
                  <c:v>1.3159999999999659</c:v>
                </c:pt>
                <c:pt idx="1317">
                  <c:v>1.3169999999999658</c:v>
                </c:pt>
                <c:pt idx="1318">
                  <c:v>1.3179999999999656</c:v>
                </c:pt>
                <c:pt idx="1319">
                  <c:v>1.3189999999999655</c:v>
                </c:pt>
                <c:pt idx="1320">
                  <c:v>1.3199999999999654</c:v>
                </c:pt>
                <c:pt idx="1321">
                  <c:v>1.3209999999999653</c:v>
                </c:pt>
                <c:pt idx="1322">
                  <c:v>1.3219999999999652</c:v>
                </c:pt>
                <c:pt idx="1323">
                  <c:v>1.3229999999999651</c:v>
                </c:pt>
                <c:pt idx="1324">
                  <c:v>1.323999999999965</c:v>
                </c:pt>
                <c:pt idx="1325">
                  <c:v>1.3249999999999649</c:v>
                </c:pt>
                <c:pt idx="1326">
                  <c:v>1.3259999999999648</c:v>
                </c:pt>
                <c:pt idx="1327">
                  <c:v>1.3269999999999647</c:v>
                </c:pt>
                <c:pt idx="1328">
                  <c:v>1.3279999999999645</c:v>
                </c:pt>
                <c:pt idx="1329">
                  <c:v>1.3289999999999644</c:v>
                </c:pt>
                <c:pt idx="1330">
                  <c:v>1.3299999999999643</c:v>
                </c:pt>
                <c:pt idx="1331">
                  <c:v>1.3309999999999642</c:v>
                </c:pt>
                <c:pt idx="1332">
                  <c:v>1.3319999999999641</c:v>
                </c:pt>
                <c:pt idx="1333">
                  <c:v>1.332999999999964</c:v>
                </c:pt>
                <c:pt idx="1334">
                  <c:v>1.3339999999999639</c:v>
                </c:pt>
                <c:pt idx="1335">
                  <c:v>1.3349999999999638</c:v>
                </c:pt>
                <c:pt idx="1336">
                  <c:v>1.3359999999999637</c:v>
                </c:pt>
                <c:pt idx="1337">
                  <c:v>1.3369999999999636</c:v>
                </c:pt>
                <c:pt idx="1338">
                  <c:v>1.3379999999999634</c:v>
                </c:pt>
                <c:pt idx="1339">
                  <c:v>1.3389999999999633</c:v>
                </c:pt>
                <c:pt idx="1340">
                  <c:v>1.3399999999999632</c:v>
                </c:pt>
                <c:pt idx="1341">
                  <c:v>1.3409999999999631</c:v>
                </c:pt>
                <c:pt idx="1342">
                  <c:v>1.341999999999963</c:v>
                </c:pt>
                <c:pt idx="1343">
                  <c:v>1.3429999999999629</c:v>
                </c:pt>
                <c:pt idx="1344">
                  <c:v>1.3439999999999628</c:v>
                </c:pt>
                <c:pt idx="1345">
                  <c:v>1.3449999999999627</c:v>
                </c:pt>
                <c:pt idx="1346">
                  <c:v>1.3459999999999626</c:v>
                </c:pt>
                <c:pt idx="1347">
                  <c:v>1.3469999999999624</c:v>
                </c:pt>
                <c:pt idx="1348">
                  <c:v>1.3479999999999623</c:v>
                </c:pt>
                <c:pt idx="1349">
                  <c:v>1.3489999999999622</c:v>
                </c:pt>
                <c:pt idx="1350">
                  <c:v>1.3499999999999621</c:v>
                </c:pt>
                <c:pt idx="1351">
                  <c:v>1.350999999999962</c:v>
                </c:pt>
                <c:pt idx="1352">
                  <c:v>1.3519999999999619</c:v>
                </c:pt>
                <c:pt idx="1353">
                  <c:v>1.3529999999999618</c:v>
                </c:pt>
                <c:pt idx="1354">
                  <c:v>1.3539999999999617</c:v>
                </c:pt>
                <c:pt idx="1355">
                  <c:v>1.3549999999999616</c:v>
                </c:pt>
                <c:pt idx="1356">
                  <c:v>1.3559999999999615</c:v>
                </c:pt>
                <c:pt idx="1357">
                  <c:v>1.3569999999999613</c:v>
                </c:pt>
                <c:pt idx="1358">
                  <c:v>1.3579999999999612</c:v>
                </c:pt>
                <c:pt idx="1359">
                  <c:v>1.3589999999999611</c:v>
                </c:pt>
                <c:pt idx="1360">
                  <c:v>1.359999999999961</c:v>
                </c:pt>
                <c:pt idx="1361">
                  <c:v>1.3609999999999609</c:v>
                </c:pt>
                <c:pt idx="1362">
                  <c:v>1.3619999999999608</c:v>
                </c:pt>
                <c:pt idx="1363">
                  <c:v>1.3629999999999607</c:v>
                </c:pt>
                <c:pt idx="1364">
                  <c:v>1.3639999999999606</c:v>
                </c:pt>
                <c:pt idx="1365">
                  <c:v>1.3649999999999605</c:v>
                </c:pt>
                <c:pt idx="1366">
                  <c:v>1.3659999999999604</c:v>
                </c:pt>
                <c:pt idx="1367">
                  <c:v>1.3669999999999602</c:v>
                </c:pt>
                <c:pt idx="1368">
                  <c:v>1.3679999999999601</c:v>
                </c:pt>
                <c:pt idx="1369">
                  <c:v>1.36899999999996</c:v>
                </c:pt>
                <c:pt idx="1370">
                  <c:v>1.3699999999999599</c:v>
                </c:pt>
                <c:pt idx="1371">
                  <c:v>1.3709999999999598</c:v>
                </c:pt>
                <c:pt idx="1372">
                  <c:v>1.3719999999999597</c:v>
                </c:pt>
                <c:pt idx="1373">
                  <c:v>1.3729999999999596</c:v>
                </c:pt>
                <c:pt idx="1374">
                  <c:v>1.3739999999999595</c:v>
                </c:pt>
                <c:pt idx="1375">
                  <c:v>1.3749999999999594</c:v>
                </c:pt>
                <c:pt idx="1376">
                  <c:v>1.3759999999999593</c:v>
                </c:pt>
                <c:pt idx="1377">
                  <c:v>1.3769999999999591</c:v>
                </c:pt>
                <c:pt idx="1378">
                  <c:v>1.377999999999959</c:v>
                </c:pt>
                <c:pt idx="1379">
                  <c:v>1.3789999999999589</c:v>
                </c:pt>
                <c:pt idx="1380">
                  <c:v>1.3799999999999588</c:v>
                </c:pt>
                <c:pt idx="1381">
                  <c:v>1.3809999999999587</c:v>
                </c:pt>
                <c:pt idx="1382">
                  <c:v>1.3819999999999586</c:v>
                </c:pt>
                <c:pt idx="1383">
                  <c:v>1.3829999999999585</c:v>
                </c:pt>
                <c:pt idx="1384">
                  <c:v>1.3839999999999584</c:v>
                </c:pt>
                <c:pt idx="1385">
                  <c:v>1.3849999999999583</c:v>
                </c:pt>
                <c:pt idx="1386">
                  <c:v>1.3859999999999582</c:v>
                </c:pt>
                <c:pt idx="1387">
                  <c:v>1.386999999999958</c:v>
                </c:pt>
                <c:pt idx="1388">
                  <c:v>1.3879999999999579</c:v>
                </c:pt>
                <c:pt idx="1389">
                  <c:v>1.3889999999999578</c:v>
                </c:pt>
                <c:pt idx="1390">
                  <c:v>1.3899999999999577</c:v>
                </c:pt>
                <c:pt idx="1391">
                  <c:v>1.3909999999999576</c:v>
                </c:pt>
                <c:pt idx="1392">
                  <c:v>1.3919999999999575</c:v>
                </c:pt>
                <c:pt idx="1393">
                  <c:v>1.3929999999999574</c:v>
                </c:pt>
                <c:pt idx="1394">
                  <c:v>1.3939999999999573</c:v>
                </c:pt>
                <c:pt idx="1395">
                  <c:v>1.3949999999999572</c:v>
                </c:pt>
                <c:pt idx="1396">
                  <c:v>1.3959999999999571</c:v>
                </c:pt>
                <c:pt idx="1397">
                  <c:v>1.3969999999999569</c:v>
                </c:pt>
                <c:pt idx="1398">
                  <c:v>1.3979999999999568</c:v>
                </c:pt>
                <c:pt idx="1399">
                  <c:v>1.3989999999999567</c:v>
                </c:pt>
                <c:pt idx="1400">
                  <c:v>1.3999999999999566</c:v>
                </c:pt>
                <c:pt idx="1401">
                  <c:v>1.4009999999999565</c:v>
                </c:pt>
                <c:pt idx="1402">
                  <c:v>1.4019999999999564</c:v>
                </c:pt>
                <c:pt idx="1403">
                  <c:v>1.4029999999999563</c:v>
                </c:pt>
                <c:pt idx="1404">
                  <c:v>1.4039999999999562</c:v>
                </c:pt>
                <c:pt idx="1405">
                  <c:v>1.4049999999999561</c:v>
                </c:pt>
                <c:pt idx="1406">
                  <c:v>1.405999999999956</c:v>
                </c:pt>
                <c:pt idx="1407">
                  <c:v>1.4069999999999558</c:v>
                </c:pt>
                <c:pt idx="1408">
                  <c:v>1.4079999999999557</c:v>
                </c:pt>
                <c:pt idx="1409">
                  <c:v>1.4089999999999556</c:v>
                </c:pt>
                <c:pt idx="1410">
                  <c:v>1.4099999999999555</c:v>
                </c:pt>
                <c:pt idx="1411">
                  <c:v>1.4109999999999554</c:v>
                </c:pt>
                <c:pt idx="1412">
                  <c:v>1.4119999999999553</c:v>
                </c:pt>
                <c:pt idx="1413">
                  <c:v>1.4129999999999552</c:v>
                </c:pt>
                <c:pt idx="1414">
                  <c:v>1.4139999999999551</c:v>
                </c:pt>
                <c:pt idx="1415">
                  <c:v>1.414999999999955</c:v>
                </c:pt>
                <c:pt idx="1416">
                  <c:v>1.4159999999999549</c:v>
                </c:pt>
                <c:pt idx="1417">
                  <c:v>1.4169999999999547</c:v>
                </c:pt>
                <c:pt idx="1418">
                  <c:v>1.4179999999999546</c:v>
                </c:pt>
                <c:pt idx="1419">
                  <c:v>1.4189999999999545</c:v>
                </c:pt>
                <c:pt idx="1420">
                  <c:v>1.4199999999999544</c:v>
                </c:pt>
                <c:pt idx="1421">
                  <c:v>1.4209999999999543</c:v>
                </c:pt>
                <c:pt idx="1422">
                  <c:v>1.4219999999999542</c:v>
                </c:pt>
                <c:pt idx="1423">
                  <c:v>1.4229999999999541</c:v>
                </c:pt>
                <c:pt idx="1424">
                  <c:v>1.423999999999954</c:v>
                </c:pt>
                <c:pt idx="1425">
                  <c:v>1.4249999999999539</c:v>
                </c:pt>
                <c:pt idx="1426">
                  <c:v>1.4259999999999537</c:v>
                </c:pt>
                <c:pt idx="1427">
                  <c:v>1.4269999999999536</c:v>
                </c:pt>
                <c:pt idx="1428">
                  <c:v>1.4279999999999535</c:v>
                </c:pt>
                <c:pt idx="1429">
                  <c:v>1.4289999999999534</c:v>
                </c:pt>
                <c:pt idx="1430">
                  <c:v>1.4299999999999533</c:v>
                </c:pt>
                <c:pt idx="1431">
                  <c:v>1.4309999999999532</c:v>
                </c:pt>
                <c:pt idx="1432">
                  <c:v>1.4319999999999531</c:v>
                </c:pt>
                <c:pt idx="1433">
                  <c:v>1.432999999999953</c:v>
                </c:pt>
                <c:pt idx="1434">
                  <c:v>1.4339999999999529</c:v>
                </c:pt>
                <c:pt idx="1435">
                  <c:v>1.4349999999999528</c:v>
                </c:pt>
                <c:pt idx="1436">
                  <c:v>1.4359999999999526</c:v>
                </c:pt>
                <c:pt idx="1437">
                  <c:v>1.4369999999999525</c:v>
                </c:pt>
                <c:pt idx="1438">
                  <c:v>1.4379999999999524</c:v>
                </c:pt>
                <c:pt idx="1439">
                  <c:v>1.4389999999999523</c:v>
                </c:pt>
                <c:pt idx="1440">
                  <c:v>1.4399999999999522</c:v>
                </c:pt>
                <c:pt idx="1441">
                  <c:v>1.4409999999999521</c:v>
                </c:pt>
                <c:pt idx="1442">
                  <c:v>1.441999999999952</c:v>
                </c:pt>
                <c:pt idx="1443">
                  <c:v>1.4429999999999519</c:v>
                </c:pt>
                <c:pt idx="1444">
                  <c:v>1.4439999999999518</c:v>
                </c:pt>
                <c:pt idx="1445">
                  <c:v>1.4449999999999517</c:v>
                </c:pt>
                <c:pt idx="1446">
                  <c:v>1.4459999999999515</c:v>
                </c:pt>
                <c:pt idx="1447">
                  <c:v>1.4469999999999514</c:v>
                </c:pt>
                <c:pt idx="1448">
                  <c:v>1.4479999999999513</c:v>
                </c:pt>
                <c:pt idx="1449">
                  <c:v>1.4489999999999512</c:v>
                </c:pt>
                <c:pt idx="1450">
                  <c:v>1.4499999999999511</c:v>
                </c:pt>
                <c:pt idx="1451">
                  <c:v>1.450999999999951</c:v>
                </c:pt>
                <c:pt idx="1452">
                  <c:v>1.4519999999999509</c:v>
                </c:pt>
                <c:pt idx="1453">
                  <c:v>1.4529999999999508</c:v>
                </c:pt>
                <c:pt idx="1454">
                  <c:v>1.4539999999999507</c:v>
                </c:pt>
                <c:pt idx="1455">
                  <c:v>1.4549999999999506</c:v>
                </c:pt>
                <c:pt idx="1456">
                  <c:v>1.4559999999999504</c:v>
                </c:pt>
                <c:pt idx="1457">
                  <c:v>1.4569999999999503</c:v>
                </c:pt>
                <c:pt idx="1458">
                  <c:v>1.4579999999999502</c:v>
                </c:pt>
                <c:pt idx="1459">
                  <c:v>1.4589999999999501</c:v>
                </c:pt>
                <c:pt idx="1460">
                  <c:v>1.45999999999995</c:v>
                </c:pt>
                <c:pt idx="1461">
                  <c:v>1.4609999999999499</c:v>
                </c:pt>
                <c:pt idx="1462">
                  <c:v>1.4619999999999498</c:v>
                </c:pt>
                <c:pt idx="1463">
                  <c:v>1.4629999999999497</c:v>
                </c:pt>
                <c:pt idx="1464">
                  <c:v>1.4639999999999496</c:v>
                </c:pt>
                <c:pt idx="1465">
                  <c:v>1.4649999999999495</c:v>
                </c:pt>
                <c:pt idx="1466">
                  <c:v>1.4659999999999493</c:v>
                </c:pt>
                <c:pt idx="1467">
                  <c:v>1.4669999999999492</c:v>
                </c:pt>
                <c:pt idx="1468">
                  <c:v>1.4679999999999491</c:v>
                </c:pt>
                <c:pt idx="1469">
                  <c:v>1.468999999999949</c:v>
                </c:pt>
                <c:pt idx="1470">
                  <c:v>1.4699999999999489</c:v>
                </c:pt>
                <c:pt idx="1471">
                  <c:v>1.4709999999999488</c:v>
                </c:pt>
                <c:pt idx="1472">
                  <c:v>1.4719999999999487</c:v>
                </c:pt>
                <c:pt idx="1473">
                  <c:v>1.4729999999999486</c:v>
                </c:pt>
                <c:pt idx="1474">
                  <c:v>1.4739999999999485</c:v>
                </c:pt>
                <c:pt idx="1475">
                  <c:v>1.4749999999999484</c:v>
                </c:pt>
                <c:pt idx="1476">
                  <c:v>1.4759999999999482</c:v>
                </c:pt>
                <c:pt idx="1477">
                  <c:v>1.4769999999999481</c:v>
                </c:pt>
                <c:pt idx="1478">
                  <c:v>1.477999999999948</c:v>
                </c:pt>
                <c:pt idx="1479">
                  <c:v>1.4789999999999479</c:v>
                </c:pt>
                <c:pt idx="1480">
                  <c:v>1.4799999999999478</c:v>
                </c:pt>
                <c:pt idx="1481">
                  <c:v>1.4809999999999477</c:v>
                </c:pt>
                <c:pt idx="1482">
                  <c:v>1.4819999999999476</c:v>
                </c:pt>
                <c:pt idx="1483">
                  <c:v>1.4829999999999475</c:v>
                </c:pt>
                <c:pt idx="1484">
                  <c:v>1.4839999999999474</c:v>
                </c:pt>
                <c:pt idx="1485">
                  <c:v>1.4849999999999473</c:v>
                </c:pt>
                <c:pt idx="1486">
                  <c:v>1.4859999999999471</c:v>
                </c:pt>
                <c:pt idx="1487">
                  <c:v>1.486999999999947</c:v>
                </c:pt>
                <c:pt idx="1488">
                  <c:v>1.4879999999999469</c:v>
                </c:pt>
                <c:pt idx="1489">
                  <c:v>1.4889999999999468</c:v>
                </c:pt>
                <c:pt idx="1490">
                  <c:v>1.4899999999999467</c:v>
                </c:pt>
                <c:pt idx="1491">
                  <c:v>1.4909999999999466</c:v>
                </c:pt>
                <c:pt idx="1492">
                  <c:v>1.4919999999999465</c:v>
                </c:pt>
                <c:pt idx="1493">
                  <c:v>1.4929999999999464</c:v>
                </c:pt>
                <c:pt idx="1494">
                  <c:v>1.4939999999999463</c:v>
                </c:pt>
                <c:pt idx="1495">
                  <c:v>1.4949999999999461</c:v>
                </c:pt>
                <c:pt idx="1496">
                  <c:v>1.495999999999946</c:v>
                </c:pt>
                <c:pt idx="1497">
                  <c:v>1.4969999999999459</c:v>
                </c:pt>
                <c:pt idx="1498">
                  <c:v>1.4979999999999458</c:v>
                </c:pt>
                <c:pt idx="1499">
                  <c:v>1.4989999999999457</c:v>
                </c:pt>
                <c:pt idx="1500">
                  <c:v>1.4999999999999456</c:v>
                </c:pt>
                <c:pt idx="1501">
                  <c:v>1.5009999999999455</c:v>
                </c:pt>
                <c:pt idx="1502">
                  <c:v>1.5019999999999454</c:v>
                </c:pt>
                <c:pt idx="1503">
                  <c:v>1.5029999999999453</c:v>
                </c:pt>
                <c:pt idx="1504">
                  <c:v>1.5039999999999452</c:v>
                </c:pt>
                <c:pt idx="1505">
                  <c:v>1.504999999999945</c:v>
                </c:pt>
                <c:pt idx="1506">
                  <c:v>1.5059999999999449</c:v>
                </c:pt>
                <c:pt idx="1507">
                  <c:v>1.5069999999999448</c:v>
                </c:pt>
                <c:pt idx="1508">
                  <c:v>1.5079999999999447</c:v>
                </c:pt>
                <c:pt idx="1509">
                  <c:v>1.5089999999999446</c:v>
                </c:pt>
                <c:pt idx="1510">
                  <c:v>1.5099999999999445</c:v>
                </c:pt>
                <c:pt idx="1511">
                  <c:v>1.5109999999999444</c:v>
                </c:pt>
                <c:pt idx="1512">
                  <c:v>1.5119999999999443</c:v>
                </c:pt>
                <c:pt idx="1513">
                  <c:v>1.5129999999999442</c:v>
                </c:pt>
                <c:pt idx="1514">
                  <c:v>1.5139999999999441</c:v>
                </c:pt>
                <c:pt idx="1515">
                  <c:v>1.5149999999999439</c:v>
                </c:pt>
                <c:pt idx="1516">
                  <c:v>1.5159999999999438</c:v>
                </c:pt>
                <c:pt idx="1517">
                  <c:v>1.5169999999999437</c:v>
                </c:pt>
                <c:pt idx="1518">
                  <c:v>1.5179999999999436</c:v>
                </c:pt>
                <c:pt idx="1519">
                  <c:v>1.5189999999999435</c:v>
                </c:pt>
                <c:pt idx="1520">
                  <c:v>1.5199999999999434</c:v>
                </c:pt>
                <c:pt idx="1521">
                  <c:v>1.5209999999999433</c:v>
                </c:pt>
                <c:pt idx="1522">
                  <c:v>1.5219999999999432</c:v>
                </c:pt>
                <c:pt idx="1523">
                  <c:v>1.5229999999999431</c:v>
                </c:pt>
                <c:pt idx="1524">
                  <c:v>1.523999999999943</c:v>
                </c:pt>
                <c:pt idx="1525">
                  <c:v>1.5249999999999428</c:v>
                </c:pt>
                <c:pt idx="1526">
                  <c:v>1.5259999999999427</c:v>
                </c:pt>
                <c:pt idx="1527">
                  <c:v>1.5269999999999426</c:v>
                </c:pt>
                <c:pt idx="1528">
                  <c:v>1.5279999999999425</c:v>
                </c:pt>
                <c:pt idx="1529">
                  <c:v>1.5289999999999424</c:v>
                </c:pt>
                <c:pt idx="1530">
                  <c:v>1.5299999999999423</c:v>
                </c:pt>
                <c:pt idx="1531">
                  <c:v>1.5309999999999422</c:v>
                </c:pt>
                <c:pt idx="1532">
                  <c:v>1.5319999999999421</c:v>
                </c:pt>
                <c:pt idx="1533">
                  <c:v>1.532999999999942</c:v>
                </c:pt>
                <c:pt idx="1534">
                  <c:v>1.5339999999999419</c:v>
                </c:pt>
                <c:pt idx="1535">
                  <c:v>1.5349999999999417</c:v>
                </c:pt>
                <c:pt idx="1536">
                  <c:v>1.5359999999999416</c:v>
                </c:pt>
                <c:pt idx="1537">
                  <c:v>1.5369999999999415</c:v>
                </c:pt>
                <c:pt idx="1538">
                  <c:v>1.5379999999999414</c:v>
                </c:pt>
                <c:pt idx="1539">
                  <c:v>1.5389999999999413</c:v>
                </c:pt>
                <c:pt idx="1540">
                  <c:v>1.5399999999999412</c:v>
                </c:pt>
                <c:pt idx="1541">
                  <c:v>1.5409999999999411</c:v>
                </c:pt>
                <c:pt idx="1542">
                  <c:v>1.541999999999941</c:v>
                </c:pt>
                <c:pt idx="1543">
                  <c:v>1.5429999999999409</c:v>
                </c:pt>
                <c:pt idx="1544">
                  <c:v>1.5439999999999408</c:v>
                </c:pt>
                <c:pt idx="1545">
                  <c:v>1.5449999999999406</c:v>
                </c:pt>
                <c:pt idx="1546">
                  <c:v>1.5459999999999405</c:v>
                </c:pt>
                <c:pt idx="1547">
                  <c:v>1.5469999999999404</c:v>
                </c:pt>
                <c:pt idx="1548">
                  <c:v>1.5479999999999403</c:v>
                </c:pt>
                <c:pt idx="1549">
                  <c:v>1.5489999999999402</c:v>
                </c:pt>
                <c:pt idx="1550">
                  <c:v>1.5499999999999401</c:v>
                </c:pt>
                <c:pt idx="1551">
                  <c:v>1.55099999999994</c:v>
                </c:pt>
                <c:pt idx="1552">
                  <c:v>1.5519999999999399</c:v>
                </c:pt>
                <c:pt idx="1553">
                  <c:v>1.5529999999999398</c:v>
                </c:pt>
                <c:pt idx="1554">
                  <c:v>1.5539999999999397</c:v>
                </c:pt>
                <c:pt idx="1555">
                  <c:v>1.5549999999999395</c:v>
                </c:pt>
                <c:pt idx="1556">
                  <c:v>1.5559999999999394</c:v>
                </c:pt>
                <c:pt idx="1557">
                  <c:v>1.5569999999999393</c:v>
                </c:pt>
                <c:pt idx="1558">
                  <c:v>1.5579999999999392</c:v>
                </c:pt>
                <c:pt idx="1559">
                  <c:v>1.5589999999999391</c:v>
                </c:pt>
                <c:pt idx="1560">
                  <c:v>1.559999999999939</c:v>
                </c:pt>
                <c:pt idx="1561">
                  <c:v>1.5609999999999389</c:v>
                </c:pt>
                <c:pt idx="1562">
                  <c:v>1.5619999999999388</c:v>
                </c:pt>
                <c:pt idx="1563">
                  <c:v>1.5629999999999387</c:v>
                </c:pt>
                <c:pt idx="1564">
                  <c:v>1.5639999999999386</c:v>
                </c:pt>
                <c:pt idx="1565">
                  <c:v>1.5649999999999384</c:v>
                </c:pt>
                <c:pt idx="1566">
                  <c:v>1.5659999999999383</c:v>
                </c:pt>
                <c:pt idx="1567">
                  <c:v>1.5669999999999382</c:v>
                </c:pt>
                <c:pt idx="1568">
                  <c:v>1.5679999999999381</c:v>
                </c:pt>
                <c:pt idx="1569">
                  <c:v>1.568999999999938</c:v>
                </c:pt>
                <c:pt idx="1570">
                  <c:v>1.5699999999999379</c:v>
                </c:pt>
                <c:pt idx="1571">
                  <c:v>1.5709999999999378</c:v>
                </c:pt>
                <c:pt idx="1572">
                  <c:v>1.5719999999999377</c:v>
                </c:pt>
                <c:pt idx="1573">
                  <c:v>1.5729999999999376</c:v>
                </c:pt>
                <c:pt idx="1574">
                  <c:v>1.5739999999999374</c:v>
                </c:pt>
                <c:pt idx="1575">
                  <c:v>1.5749999999999373</c:v>
                </c:pt>
                <c:pt idx="1576">
                  <c:v>1.5759999999999372</c:v>
                </c:pt>
                <c:pt idx="1577">
                  <c:v>1.5769999999999371</c:v>
                </c:pt>
                <c:pt idx="1578">
                  <c:v>1.577999999999937</c:v>
                </c:pt>
                <c:pt idx="1579">
                  <c:v>1.5789999999999369</c:v>
                </c:pt>
                <c:pt idx="1580">
                  <c:v>1.5799999999999368</c:v>
                </c:pt>
                <c:pt idx="1581">
                  <c:v>1.5809999999999367</c:v>
                </c:pt>
                <c:pt idx="1582">
                  <c:v>1.5819999999999366</c:v>
                </c:pt>
                <c:pt idx="1583">
                  <c:v>1.5829999999999365</c:v>
                </c:pt>
                <c:pt idx="1584">
                  <c:v>1.5839999999999363</c:v>
                </c:pt>
                <c:pt idx="1585">
                  <c:v>1.5849999999999362</c:v>
                </c:pt>
                <c:pt idx="1586">
                  <c:v>1.5859999999999361</c:v>
                </c:pt>
                <c:pt idx="1587">
                  <c:v>1.586999999999936</c:v>
                </c:pt>
                <c:pt idx="1588">
                  <c:v>1.5879999999999359</c:v>
                </c:pt>
                <c:pt idx="1589">
                  <c:v>1.5889999999999358</c:v>
                </c:pt>
                <c:pt idx="1590">
                  <c:v>1.5899999999999357</c:v>
                </c:pt>
                <c:pt idx="1591">
                  <c:v>1.5909999999999356</c:v>
                </c:pt>
                <c:pt idx="1592">
                  <c:v>1.5919999999999355</c:v>
                </c:pt>
                <c:pt idx="1593">
                  <c:v>1.5929999999999354</c:v>
                </c:pt>
                <c:pt idx="1594">
                  <c:v>1.5939999999999352</c:v>
                </c:pt>
                <c:pt idx="1595">
                  <c:v>1.5949999999999351</c:v>
                </c:pt>
                <c:pt idx="1596">
                  <c:v>1.595999999999935</c:v>
                </c:pt>
                <c:pt idx="1597">
                  <c:v>1.5969999999999349</c:v>
                </c:pt>
                <c:pt idx="1598">
                  <c:v>1.5979999999999348</c:v>
                </c:pt>
                <c:pt idx="1599">
                  <c:v>1.5989999999999347</c:v>
                </c:pt>
                <c:pt idx="1600">
                  <c:v>1.5999999999999346</c:v>
                </c:pt>
                <c:pt idx="1601">
                  <c:v>1.6009999999999345</c:v>
                </c:pt>
                <c:pt idx="1602">
                  <c:v>1.6019999999999344</c:v>
                </c:pt>
                <c:pt idx="1603">
                  <c:v>1.6029999999999343</c:v>
                </c:pt>
                <c:pt idx="1604">
                  <c:v>1.6039999999999341</c:v>
                </c:pt>
                <c:pt idx="1605">
                  <c:v>1.604999999999934</c:v>
                </c:pt>
                <c:pt idx="1606">
                  <c:v>1.6059999999999339</c:v>
                </c:pt>
                <c:pt idx="1607">
                  <c:v>1.6069999999999338</c:v>
                </c:pt>
                <c:pt idx="1608">
                  <c:v>1.6079999999999337</c:v>
                </c:pt>
                <c:pt idx="1609">
                  <c:v>1.6089999999999336</c:v>
                </c:pt>
                <c:pt idx="1610">
                  <c:v>1.6099999999999335</c:v>
                </c:pt>
                <c:pt idx="1611">
                  <c:v>1.6109999999999334</c:v>
                </c:pt>
                <c:pt idx="1612">
                  <c:v>1.6119999999999333</c:v>
                </c:pt>
                <c:pt idx="1613">
                  <c:v>1.6129999999999332</c:v>
                </c:pt>
                <c:pt idx="1614">
                  <c:v>1.613999999999933</c:v>
                </c:pt>
                <c:pt idx="1615">
                  <c:v>1.6149999999999329</c:v>
                </c:pt>
                <c:pt idx="1616">
                  <c:v>1.6159999999999328</c:v>
                </c:pt>
                <c:pt idx="1617">
                  <c:v>1.6169999999999327</c:v>
                </c:pt>
                <c:pt idx="1618">
                  <c:v>1.6179999999999326</c:v>
                </c:pt>
                <c:pt idx="1619">
                  <c:v>1.6189999999999325</c:v>
                </c:pt>
                <c:pt idx="1620">
                  <c:v>1.6199999999999324</c:v>
                </c:pt>
                <c:pt idx="1621">
                  <c:v>1.6209999999999323</c:v>
                </c:pt>
                <c:pt idx="1622">
                  <c:v>1.6219999999999322</c:v>
                </c:pt>
                <c:pt idx="1623">
                  <c:v>1.6229999999999321</c:v>
                </c:pt>
                <c:pt idx="1624">
                  <c:v>1.6239999999999319</c:v>
                </c:pt>
                <c:pt idx="1625">
                  <c:v>1.6249999999999318</c:v>
                </c:pt>
                <c:pt idx="1626">
                  <c:v>1.6259999999999317</c:v>
                </c:pt>
                <c:pt idx="1627">
                  <c:v>1.6269999999999316</c:v>
                </c:pt>
                <c:pt idx="1628">
                  <c:v>1.6279999999999315</c:v>
                </c:pt>
                <c:pt idx="1629">
                  <c:v>1.6289999999999314</c:v>
                </c:pt>
                <c:pt idx="1630">
                  <c:v>1.6299999999999313</c:v>
                </c:pt>
                <c:pt idx="1631">
                  <c:v>1.6309999999999312</c:v>
                </c:pt>
                <c:pt idx="1632">
                  <c:v>1.6319999999999311</c:v>
                </c:pt>
                <c:pt idx="1633">
                  <c:v>1.632999999999931</c:v>
                </c:pt>
                <c:pt idx="1634">
                  <c:v>1.6339999999999308</c:v>
                </c:pt>
                <c:pt idx="1635">
                  <c:v>1.6349999999999307</c:v>
                </c:pt>
                <c:pt idx="1636">
                  <c:v>1.6359999999999306</c:v>
                </c:pt>
                <c:pt idx="1637">
                  <c:v>1.6369999999999305</c:v>
                </c:pt>
                <c:pt idx="1638">
                  <c:v>1.6379999999999304</c:v>
                </c:pt>
                <c:pt idx="1639">
                  <c:v>1.6389999999999303</c:v>
                </c:pt>
                <c:pt idx="1640">
                  <c:v>1.6399999999999302</c:v>
                </c:pt>
                <c:pt idx="1641">
                  <c:v>1.6409999999999301</c:v>
                </c:pt>
                <c:pt idx="1642">
                  <c:v>1.64199999999993</c:v>
                </c:pt>
                <c:pt idx="1643">
                  <c:v>1.6429999999999298</c:v>
                </c:pt>
                <c:pt idx="1644">
                  <c:v>1.6439999999999297</c:v>
                </c:pt>
                <c:pt idx="1645">
                  <c:v>1.6449999999999296</c:v>
                </c:pt>
                <c:pt idx="1646">
                  <c:v>1.6459999999999295</c:v>
                </c:pt>
                <c:pt idx="1647">
                  <c:v>1.6469999999999294</c:v>
                </c:pt>
                <c:pt idx="1648">
                  <c:v>1.6479999999999293</c:v>
                </c:pt>
                <c:pt idx="1649">
                  <c:v>1.6489999999999292</c:v>
                </c:pt>
                <c:pt idx="1650">
                  <c:v>1.6499999999999291</c:v>
                </c:pt>
                <c:pt idx="1651">
                  <c:v>1.650999999999929</c:v>
                </c:pt>
                <c:pt idx="1652">
                  <c:v>1.6519999999999289</c:v>
                </c:pt>
                <c:pt idx="1653">
                  <c:v>1.6529999999999287</c:v>
                </c:pt>
                <c:pt idx="1654">
                  <c:v>1.6539999999999286</c:v>
                </c:pt>
                <c:pt idx="1655">
                  <c:v>1.6549999999999285</c:v>
                </c:pt>
                <c:pt idx="1656">
                  <c:v>1.6559999999999284</c:v>
                </c:pt>
                <c:pt idx="1657">
                  <c:v>1.6569999999999283</c:v>
                </c:pt>
                <c:pt idx="1658">
                  <c:v>1.6579999999999282</c:v>
                </c:pt>
                <c:pt idx="1659">
                  <c:v>1.6589999999999281</c:v>
                </c:pt>
                <c:pt idx="1660">
                  <c:v>1.659999999999928</c:v>
                </c:pt>
                <c:pt idx="1661">
                  <c:v>1.6609999999999279</c:v>
                </c:pt>
                <c:pt idx="1662">
                  <c:v>1.6619999999999278</c:v>
                </c:pt>
                <c:pt idx="1663">
                  <c:v>1.6629999999999276</c:v>
                </c:pt>
                <c:pt idx="1664">
                  <c:v>1.6639999999999275</c:v>
                </c:pt>
                <c:pt idx="1665">
                  <c:v>1.6649999999999274</c:v>
                </c:pt>
                <c:pt idx="1666">
                  <c:v>1.6659999999999273</c:v>
                </c:pt>
                <c:pt idx="1667">
                  <c:v>1.6669999999999272</c:v>
                </c:pt>
                <c:pt idx="1668">
                  <c:v>1.6679999999999271</c:v>
                </c:pt>
                <c:pt idx="1669">
                  <c:v>1.668999999999927</c:v>
                </c:pt>
                <c:pt idx="1670">
                  <c:v>1.6699999999999269</c:v>
                </c:pt>
                <c:pt idx="1671">
                  <c:v>1.6709999999999268</c:v>
                </c:pt>
                <c:pt idx="1672">
                  <c:v>1.6719999999999267</c:v>
                </c:pt>
                <c:pt idx="1673">
                  <c:v>1.6729999999999265</c:v>
                </c:pt>
                <c:pt idx="1674">
                  <c:v>1.6739999999999264</c:v>
                </c:pt>
                <c:pt idx="1675">
                  <c:v>1.6749999999999263</c:v>
                </c:pt>
                <c:pt idx="1676">
                  <c:v>1.6759999999999262</c:v>
                </c:pt>
                <c:pt idx="1677">
                  <c:v>1.6769999999999261</c:v>
                </c:pt>
                <c:pt idx="1678">
                  <c:v>1.677999999999926</c:v>
                </c:pt>
                <c:pt idx="1679">
                  <c:v>1.6789999999999259</c:v>
                </c:pt>
                <c:pt idx="1680">
                  <c:v>1.6799999999999258</c:v>
                </c:pt>
                <c:pt idx="1681">
                  <c:v>1.6809999999999257</c:v>
                </c:pt>
                <c:pt idx="1682">
                  <c:v>1.6819999999999256</c:v>
                </c:pt>
                <c:pt idx="1683">
                  <c:v>1.6829999999999254</c:v>
                </c:pt>
                <c:pt idx="1684">
                  <c:v>1.6839999999999253</c:v>
                </c:pt>
                <c:pt idx="1685">
                  <c:v>1.6849999999999252</c:v>
                </c:pt>
                <c:pt idx="1686">
                  <c:v>1.6859999999999251</c:v>
                </c:pt>
                <c:pt idx="1687">
                  <c:v>1.686999999999925</c:v>
                </c:pt>
                <c:pt idx="1688">
                  <c:v>1.6879999999999249</c:v>
                </c:pt>
                <c:pt idx="1689">
                  <c:v>1.6889999999999248</c:v>
                </c:pt>
                <c:pt idx="1690">
                  <c:v>1.6899999999999247</c:v>
                </c:pt>
                <c:pt idx="1691">
                  <c:v>1.6909999999999246</c:v>
                </c:pt>
                <c:pt idx="1692">
                  <c:v>1.6919999999999245</c:v>
                </c:pt>
                <c:pt idx="1693">
                  <c:v>1.6929999999999243</c:v>
                </c:pt>
                <c:pt idx="1694">
                  <c:v>1.6939999999999242</c:v>
                </c:pt>
                <c:pt idx="1695">
                  <c:v>1.6949999999999241</c:v>
                </c:pt>
                <c:pt idx="1696">
                  <c:v>1.695999999999924</c:v>
                </c:pt>
                <c:pt idx="1697">
                  <c:v>1.6969999999999239</c:v>
                </c:pt>
                <c:pt idx="1698">
                  <c:v>1.6979999999999238</c:v>
                </c:pt>
                <c:pt idx="1699">
                  <c:v>1.6989999999999237</c:v>
                </c:pt>
                <c:pt idx="1700">
                  <c:v>1.6999999999999236</c:v>
                </c:pt>
                <c:pt idx="1701">
                  <c:v>1.7009999999999235</c:v>
                </c:pt>
                <c:pt idx="1702">
                  <c:v>1.7019999999999234</c:v>
                </c:pt>
                <c:pt idx="1703">
                  <c:v>1.7029999999999232</c:v>
                </c:pt>
                <c:pt idx="1704">
                  <c:v>1.7039999999999231</c:v>
                </c:pt>
                <c:pt idx="1705">
                  <c:v>1.704999999999923</c:v>
                </c:pt>
                <c:pt idx="1706">
                  <c:v>1.7059999999999229</c:v>
                </c:pt>
                <c:pt idx="1707">
                  <c:v>1.7069999999999228</c:v>
                </c:pt>
                <c:pt idx="1708">
                  <c:v>1.7079999999999227</c:v>
                </c:pt>
                <c:pt idx="1709">
                  <c:v>1.7089999999999226</c:v>
                </c:pt>
                <c:pt idx="1710">
                  <c:v>1.7099999999999225</c:v>
                </c:pt>
                <c:pt idx="1711">
                  <c:v>1.7109999999999224</c:v>
                </c:pt>
                <c:pt idx="1712">
                  <c:v>1.7119999999999223</c:v>
                </c:pt>
                <c:pt idx="1713">
                  <c:v>1.7129999999999221</c:v>
                </c:pt>
                <c:pt idx="1714">
                  <c:v>1.713999999999922</c:v>
                </c:pt>
                <c:pt idx="1715">
                  <c:v>1.7149999999999219</c:v>
                </c:pt>
                <c:pt idx="1716">
                  <c:v>1.7159999999999218</c:v>
                </c:pt>
                <c:pt idx="1717">
                  <c:v>1.7169999999999217</c:v>
                </c:pt>
                <c:pt idx="1718">
                  <c:v>1.7179999999999216</c:v>
                </c:pt>
                <c:pt idx="1719">
                  <c:v>1.7189999999999215</c:v>
                </c:pt>
                <c:pt idx="1720">
                  <c:v>1.7199999999999214</c:v>
                </c:pt>
                <c:pt idx="1721">
                  <c:v>1.7209999999999213</c:v>
                </c:pt>
                <c:pt idx="1722">
                  <c:v>1.7219999999999211</c:v>
                </c:pt>
                <c:pt idx="1723">
                  <c:v>1.722999999999921</c:v>
                </c:pt>
                <c:pt idx="1724">
                  <c:v>1.7239999999999209</c:v>
                </c:pt>
                <c:pt idx="1725">
                  <c:v>1.7249999999999208</c:v>
                </c:pt>
                <c:pt idx="1726">
                  <c:v>1.7259999999999207</c:v>
                </c:pt>
                <c:pt idx="1727">
                  <c:v>1.7269999999999206</c:v>
                </c:pt>
                <c:pt idx="1728">
                  <c:v>1.7279999999999205</c:v>
                </c:pt>
                <c:pt idx="1729">
                  <c:v>1.7289999999999204</c:v>
                </c:pt>
                <c:pt idx="1730">
                  <c:v>1.7299999999999203</c:v>
                </c:pt>
                <c:pt idx="1731">
                  <c:v>1.7309999999999202</c:v>
                </c:pt>
                <c:pt idx="1732">
                  <c:v>1.73199999999992</c:v>
                </c:pt>
                <c:pt idx="1733">
                  <c:v>1.7329999999999199</c:v>
                </c:pt>
                <c:pt idx="1734">
                  <c:v>1.7339999999999198</c:v>
                </c:pt>
                <c:pt idx="1735">
                  <c:v>1.7349999999999197</c:v>
                </c:pt>
                <c:pt idx="1736">
                  <c:v>1.7359999999999196</c:v>
                </c:pt>
                <c:pt idx="1737">
                  <c:v>1.7369999999999195</c:v>
                </c:pt>
                <c:pt idx="1738">
                  <c:v>1.7379999999999194</c:v>
                </c:pt>
                <c:pt idx="1739">
                  <c:v>1.7389999999999193</c:v>
                </c:pt>
                <c:pt idx="1740">
                  <c:v>1.7399999999999192</c:v>
                </c:pt>
                <c:pt idx="1741">
                  <c:v>1.7409999999999191</c:v>
                </c:pt>
                <c:pt idx="1742">
                  <c:v>1.7419999999999189</c:v>
                </c:pt>
                <c:pt idx="1743">
                  <c:v>1.7429999999999188</c:v>
                </c:pt>
                <c:pt idx="1744">
                  <c:v>1.7439999999999187</c:v>
                </c:pt>
                <c:pt idx="1745">
                  <c:v>1.7449999999999186</c:v>
                </c:pt>
                <c:pt idx="1746">
                  <c:v>1.7459999999999185</c:v>
                </c:pt>
                <c:pt idx="1747">
                  <c:v>1.7469999999999184</c:v>
                </c:pt>
                <c:pt idx="1748">
                  <c:v>1.7479999999999183</c:v>
                </c:pt>
                <c:pt idx="1749">
                  <c:v>1.7489999999999182</c:v>
                </c:pt>
                <c:pt idx="1750">
                  <c:v>1.7499999999999181</c:v>
                </c:pt>
                <c:pt idx="1751">
                  <c:v>1.750999999999918</c:v>
                </c:pt>
                <c:pt idx="1752">
                  <c:v>1.7519999999999178</c:v>
                </c:pt>
                <c:pt idx="1753">
                  <c:v>1.7529999999999177</c:v>
                </c:pt>
                <c:pt idx="1754">
                  <c:v>1.7539999999999176</c:v>
                </c:pt>
                <c:pt idx="1755">
                  <c:v>1.7549999999999175</c:v>
                </c:pt>
                <c:pt idx="1756">
                  <c:v>1.7559999999999174</c:v>
                </c:pt>
                <c:pt idx="1757">
                  <c:v>1.7569999999999173</c:v>
                </c:pt>
                <c:pt idx="1758">
                  <c:v>1.7579999999999172</c:v>
                </c:pt>
                <c:pt idx="1759">
                  <c:v>1.7589999999999171</c:v>
                </c:pt>
                <c:pt idx="1760">
                  <c:v>1.759999999999917</c:v>
                </c:pt>
                <c:pt idx="1761">
                  <c:v>1.7609999999999169</c:v>
                </c:pt>
                <c:pt idx="1762">
                  <c:v>1.7619999999999167</c:v>
                </c:pt>
                <c:pt idx="1763">
                  <c:v>1.7629999999999166</c:v>
                </c:pt>
                <c:pt idx="1764">
                  <c:v>1.7639999999999165</c:v>
                </c:pt>
                <c:pt idx="1765">
                  <c:v>1.7649999999999164</c:v>
                </c:pt>
                <c:pt idx="1766">
                  <c:v>1.7659999999999163</c:v>
                </c:pt>
                <c:pt idx="1767">
                  <c:v>1.7669999999999162</c:v>
                </c:pt>
                <c:pt idx="1768">
                  <c:v>1.7679999999999161</c:v>
                </c:pt>
                <c:pt idx="1769">
                  <c:v>1.768999999999916</c:v>
                </c:pt>
                <c:pt idx="1770">
                  <c:v>1.7699999999999159</c:v>
                </c:pt>
                <c:pt idx="1771">
                  <c:v>1.7709999999999158</c:v>
                </c:pt>
                <c:pt idx="1772">
                  <c:v>1.7719999999999156</c:v>
                </c:pt>
                <c:pt idx="1773">
                  <c:v>1.7729999999999155</c:v>
                </c:pt>
                <c:pt idx="1774">
                  <c:v>1.7739999999999154</c:v>
                </c:pt>
                <c:pt idx="1775">
                  <c:v>1.7749999999999153</c:v>
                </c:pt>
                <c:pt idx="1776">
                  <c:v>1.7759999999999152</c:v>
                </c:pt>
                <c:pt idx="1777">
                  <c:v>1.7769999999999151</c:v>
                </c:pt>
                <c:pt idx="1778">
                  <c:v>1.777999999999915</c:v>
                </c:pt>
                <c:pt idx="1779">
                  <c:v>1.7789999999999149</c:v>
                </c:pt>
                <c:pt idx="1780">
                  <c:v>1.7799999999999148</c:v>
                </c:pt>
                <c:pt idx="1781">
                  <c:v>1.7809999999999147</c:v>
                </c:pt>
                <c:pt idx="1782">
                  <c:v>1.7819999999999145</c:v>
                </c:pt>
                <c:pt idx="1783">
                  <c:v>1.7829999999999144</c:v>
                </c:pt>
                <c:pt idx="1784">
                  <c:v>1.7839999999999143</c:v>
                </c:pt>
                <c:pt idx="1785">
                  <c:v>1.7849999999999142</c:v>
                </c:pt>
                <c:pt idx="1786">
                  <c:v>1.7859999999999141</c:v>
                </c:pt>
                <c:pt idx="1787">
                  <c:v>1.786999999999914</c:v>
                </c:pt>
                <c:pt idx="1788">
                  <c:v>1.7879999999999139</c:v>
                </c:pt>
                <c:pt idx="1789">
                  <c:v>1.7889999999999138</c:v>
                </c:pt>
                <c:pt idx="1790">
                  <c:v>1.7899999999999137</c:v>
                </c:pt>
                <c:pt idx="1791">
                  <c:v>1.7909999999999136</c:v>
                </c:pt>
                <c:pt idx="1792">
                  <c:v>1.7919999999999134</c:v>
                </c:pt>
                <c:pt idx="1793">
                  <c:v>1.7929999999999133</c:v>
                </c:pt>
                <c:pt idx="1794">
                  <c:v>1.7939999999999132</c:v>
                </c:pt>
                <c:pt idx="1795">
                  <c:v>1.7949999999999131</c:v>
                </c:pt>
                <c:pt idx="1796">
                  <c:v>1.795999999999913</c:v>
                </c:pt>
                <c:pt idx="1797">
                  <c:v>1.7969999999999129</c:v>
                </c:pt>
                <c:pt idx="1798">
                  <c:v>1.7979999999999128</c:v>
                </c:pt>
                <c:pt idx="1799">
                  <c:v>1.7989999999999127</c:v>
                </c:pt>
                <c:pt idx="1800">
                  <c:v>1.7999999999999126</c:v>
                </c:pt>
                <c:pt idx="1801">
                  <c:v>1.8009999999999124</c:v>
                </c:pt>
                <c:pt idx="1802">
                  <c:v>1.8019999999999123</c:v>
                </c:pt>
                <c:pt idx="1803">
                  <c:v>1.8029999999999122</c:v>
                </c:pt>
                <c:pt idx="1804">
                  <c:v>1.8039999999999121</c:v>
                </c:pt>
                <c:pt idx="1805">
                  <c:v>1.804999999999912</c:v>
                </c:pt>
                <c:pt idx="1806">
                  <c:v>1.8059999999999119</c:v>
                </c:pt>
                <c:pt idx="1807">
                  <c:v>1.8069999999999118</c:v>
                </c:pt>
                <c:pt idx="1808">
                  <c:v>1.8079999999999117</c:v>
                </c:pt>
                <c:pt idx="1809">
                  <c:v>1.8089999999999116</c:v>
                </c:pt>
                <c:pt idx="1810">
                  <c:v>1.8099999999999115</c:v>
                </c:pt>
                <c:pt idx="1811">
                  <c:v>1.8109999999999113</c:v>
                </c:pt>
                <c:pt idx="1812">
                  <c:v>1.8119999999999112</c:v>
                </c:pt>
                <c:pt idx="1813">
                  <c:v>1.8129999999999111</c:v>
                </c:pt>
                <c:pt idx="1814">
                  <c:v>1.813999999999911</c:v>
                </c:pt>
                <c:pt idx="1815">
                  <c:v>1.8149999999999109</c:v>
                </c:pt>
                <c:pt idx="1816">
                  <c:v>1.8159999999999108</c:v>
                </c:pt>
                <c:pt idx="1817">
                  <c:v>1.8169999999999107</c:v>
                </c:pt>
                <c:pt idx="1818">
                  <c:v>1.8179999999999106</c:v>
                </c:pt>
                <c:pt idx="1819">
                  <c:v>1.8189999999999105</c:v>
                </c:pt>
                <c:pt idx="1820">
                  <c:v>1.8199999999999104</c:v>
                </c:pt>
                <c:pt idx="1821">
                  <c:v>1.8209999999999102</c:v>
                </c:pt>
                <c:pt idx="1822">
                  <c:v>1.8219999999999101</c:v>
                </c:pt>
                <c:pt idx="1823">
                  <c:v>1.82299999999991</c:v>
                </c:pt>
                <c:pt idx="1824">
                  <c:v>1.8239999999999099</c:v>
                </c:pt>
                <c:pt idx="1825">
                  <c:v>1.8249999999999098</c:v>
                </c:pt>
                <c:pt idx="1826">
                  <c:v>1.8259999999999097</c:v>
                </c:pt>
                <c:pt idx="1827">
                  <c:v>1.8269999999999096</c:v>
                </c:pt>
                <c:pt idx="1828">
                  <c:v>1.8279999999999095</c:v>
                </c:pt>
                <c:pt idx="1829">
                  <c:v>1.8289999999999094</c:v>
                </c:pt>
                <c:pt idx="1830">
                  <c:v>1.8299999999999093</c:v>
                </c:pt>
                <c:pt idx="1831">
                  <c:v>1.8309999999999091</c:v>
                </c:pt>
                <c:pt idx="1832">
                  <c:v>1.831999999999909</c:v>
                </c:pt>
                <c:pt idx="1833">
                  <c:v>1.8329999999999089</c:v>
                </c:pt>
                <c:pt idx="1834">
                  <c:v>1.8339999999999088</c:v>
                </c:pt>
                <c:pt idx="1835">
                  <c:v>1.8349999999999087</c:v>
                </c:pt>
                <c:pt idx="1836">
                  <c:v>1.8359999999999086</c:v>
                </c:pt>
                <c:pt idx="1837">
                  <c:v>1.8369999999999085</c:v>
                </c:pt>
                <c:pt idx="1838">
                  <c:v>1.8379999999999084</c:v>
                </c:pt>
                <c:pt idx="1839">
                  <c:v>1.8389999999999083</c:v>
                </c:pt>
                <c:pt idx="1840">
                  <c:v>1.8399999999999082</c:v>
                </c:pt>
                <c:pt idx="1841">
                  <c:v>1.840999999999908</c:v>
                </c:pt>
                <c:pt idx="1842">
                  <c:v>1.8419999999999079</c:v>
                </c:pt>
                <c:pt idx="1843">
                  <c:v>1.8429999999999078</c:v>
                </c:pt>
                <c:pt idx="1844">
                  <c:v>1.8439999999999077</c:v>
                </c:pt>
                <c:pt idx="1845">
                  <c:v>1.8449999999999076</c:v>
                </c:pt>
                <c:pt idx="1846">
                  <c:v>1.8459999999999075</c:v>
                </c:pt>
                <c:pt idx="1847">
                  <c:v>1.8469999999999074</c:v>
                </c:pt>
                <c:pt idx="1848">
                  <c:v>1.8479999999999073</c:v>
                </c:pt>
                <c:pt idx="1849">
                  <c:v>1.8489999999999072</c:v>
                </c:pt>
                <c:pt idx="1850">
                  <c:v>1.8499999999999071</c:v>
                </c:pt>
                <c:pt idx="1851">
                  <c:v>1.8509999999999069</c:v>
                </c:pt>
                <c:pt idx="1852">
                  <c:v>1.8519999999999068</c:v>
                </c:pt>
                <c:pt idx="1853">
                  <c:v>1.8529999999999067</c:v>
                </c:pt>
                <c:pt idx="1854">
                  <c:v>1.8539999999999066</c:v>
                </c:pt>
                <c:pt idx="1855">
                  <c:v>1.8549999999999065</c:v>
                </c:pt>
                <c:pt idx="1856">
                  <c:v>1.8559999999999064</c:v>
                </c:pt>
                <c:pt idx="1857">
                  <c:v>1.8569999999999063</c:v>
                </c:pt>
                <c:pt idx="1858">
                  <c:v>1.8579999999999062</c:v>
                </c:pt>
                <c:pt idx="1859">
                  <c:v>1.8589999999999061</c:v>
                </c:pt>
                <c:pt idx="1860">
                  <c:v>1.859999999999906</c:v>
                </c:pt>
                <c:pt idx="1861">
                  <c:v>1.8609999999999058</c:v>
                </c:pt>
                <c:pt idx="1862">
                  <c:v>1.8619999999999057</c:v>
                </c:pt>
                <c:pt idx="1863">
                  <c:v>1.8629999999999056</c:v>
                </c:pt>
                <c:pt idx="1864">
                  <c:v>1.8639999999999055</c:v>
                </c:pt>
                <c:pt idx="1865">
                  <c:v>1.8649999999999054</c:v>
                </c:pt>
                <c:pt idx="1866">
                  <c:v>1.8659999999999053</c:v>
                </c:pt>
                <c:pt idx="1867">
                  <c:v>1.8669999999999052</c:v>
                </c:pt>
                <c:pt idx="1868">
                  <c:v>1.8679999999999051</c:v>
                </c:pt>
                <c:pt idx="1869">
                  <c:v>1.868999999999905</c:v>
                </c:pt>
                <c:pt idx="1870">
                  <c:v>1.8699999999999048</c:v>
                </c:pt>
                <c:pt idx="1871">
                  <c:v>1.8709999999999047</c:v>
                </c:pt>
                <c:pt idx="1872">
                  <c:v>1.8719999999999046</c:v>
                </c:pt>
                <c:pt idx="1873">
                  <c:v>1.8729999999999045</c:v>
                </c:pt>
                <c:pt idx="1874">
                  <c:v>1.8739999999999044</c:v>
                </c:pt>
                <c:pt idx="1875">
                  <c:v>1.8749999999999043</c:v>
                </c:pt>
                <c:pt idx="1876">
                  <c:v>1.8759999999999042</c:v>
                </c:pt>
                <c:pt idx="1877">
                  <c:v>1.8769999999999041</c:v>
                </c:pt>
                <c:pt idx="1878">
                  <c:v>1.877999999999904</c:v>
                </c:pt>
                <c:pt idx="1879">
                  <c:v>1.8789999999999039</c:v>
                </c:pt>
                <c:pt idx="1880">
                  <c:v>1.8799999999999037</c:v>
                </c:pt>
                <c:pt idx="1881">
                  <c:v>1.8809999999999036</c:v>
                </c:pt>
                <c:pt idx="1882">
                  <c:v>1.8819999999999035</c:v>
                </c:pt>
                <c:pt idx="1883">
                  <c:v>1.8829999999999034</c:v>
                </c:pt>
                <c:pt idx="1884">
                  <c:v>1.8839999999999033</c:v>
                </c:pt>
                <c:pt idx="1885">
                  <c:v>1.8849999999999032</c:v>
                </c:pt>
                <c:pt idx="1886">
                  <c:v>1.8859999999999031</c:v>
                </c:pt>
                <c:pt idx="1887">
                  <c:v>1.886999999999903</c:v>
                </c:pt>
                <c:pt idx="1888">
                  <c:v>1.8879999999999029</c:v>
                </c:pt>
                <c:pt idx="1889">
                  <c:v>1.8889999999999028</c:v>
                </c:pt>
                <c:pt idx="1890">
                  <c:v>1.8899999999999026</c:v>
                </c:pt>
                <c:pt idx="1891">
                  <c:v>1.8909999999999025</c:v>
                </c:pt>
                <c:pt idx="1892">
                  <c:v>1.8919999999999024</c:v>
                </c:pt>
                <c:pt idx="1893">
                  <c:v>1.8929999999999023</c:v>
                </c:pt>
                <c:pt idx="1894">
                  <c:v>1.8939999999999022</c:v>
                </c:pt>
                <c:pt idx="1895">
                  <c:v>1.8949999999999021</c:v>
                </c:pt>
                <c:pt idx="1896">
                  <c:v>1.895999999999902</c:v>
                </c:pt>
                <c:pt idx="1897">
                  <c:v>1.8969999999999019</c:v>
                </c:pt>
                <c:pt idx="1898">
                  <c:v>1.8979999999999018</c:v>
                </c:pt>
                <c:pt idx="1899">
                  <c:v>1.8989999999999017</c:v>
                </c:pt>
                <c:pt idx="1900">
                  <c:v>1.8999999999999015</c:v>
                </c:pt>
                <c:pt idx="1901">
                  <c:v>1.9009999999999014</c:v>
                </c:pt>
                <c:pt idx="1902">
                  <c:v>1.9019999999999013</c:v>
                </c:pt>
                <c:pt idx="1903">
                  <c:v>1.9029999999999012</c:v>
                </c:pt>
                <c:pt idx="1904">
                  <c:v>1.9039999999999011</c:v>
                </c:pt>
                <c:pt idx="1905">
                  <c:v>1.904999999999901</c:v>
                </c:pt>
                <c:pt idx="1906">
                  <c:v>1.9059999999999009</c:v>
                </c:pt>
                <c:pt idx="1907">
                  <c:v>1.9069999999999008</c:v>
                </c:pt>
                <c:pt idx="1908">
                  <c:v>1.9079999999999007</c:v>
                </c:pt>
                <c:pt idx="1909">
                  <c:v>1.9089999999999006</c:v>
                </c:pt>
                <c:pt idx="1910">
                  <c:v>1.9099999999999004</c:v>
                </c:pt>
                <c:pt idx="1911">
                  <c:v>1.9109999999999003</c:v>
                </c:pt>
                <c:pt idx="1912">
                  <c:v>1.9119999999999002</c:v>
                </c:pt>
                <c:pt idx="1913">
                  <c:v>1.9129999999999001</c:v>
                </c:pt>
                <c:pt idx="1914">
                  <c:v>1.9139999999999</c:v>
                </c:pt>
                <c:pt idx="1915">
                  <c:v>1.9149999999998999</c:v>
                </c:pt>
                <c:pt idx="1916">
                  <c:v>1.9159999999998998</c:v>
                </c:pt>
                <c:pt idx="1917">
                  <c:v>1.9169999999998997</c:v>
                </c:pt>
                <c:pt idx="1918">
                  <c:v>1.9179999999998996</c:v>
                </c:pt>
                <c:pt idx="1919">
                  <c:v>1.9189999999998995</c:v>
                </c:pt>
                <c:pt idx="1920">
                  <c:v>1.9199999999998993</c:v>
                </c:pt>
                <c:pt idx="1921">
                  <c:v>1.9209999999998992</c:v>
                </c:pt>
                <c:pt idx="1922">
                  <c:v>1.9219999999998991</c:v>
                </c:pt>
                <c:pt idx="1923">
                  <c:v>1.922999999999899</c:v>
                </c:pt>
                <c:pt idx="1924">
                  <c:v>1.9239999999998989</c:v>
                </c:pt>
                <c:pt idx="1925">
                  <c:v>1.9249999999998988</c:v>
                </c:pt>
                <c:pt idx="1926">
                  <c:v>1.9259999999998987</c:v>
                </c:pt>
                <c:pt idx="1927">
                  <c:v>1.9269999999998986</c:v>
                </c:pt>
                <c:pt idx="1928">
                  <c:v>1.9279999999998985</c:v>
                </c:pt>
                <c:pt idx="1929">
                  <c:v>1.9289999999998984</c:v>
                </c:pt>
                <c:pt idx="1930">
                  <c:v>1.9299999999998982</c:v>
                </c:pt>
                <c:pt idx="1931">
                  <c:v>1.9309999999998981</c:v>
                </c:pt>
                <c:pt idx="1932">
                  <c:v>1.931999999999898</c:v>
                </c:pt>
                <c:pt idx="1933">
                  <c:v>1.9329999999998979</c:v>
                </c:pt>
                <c:pt idx="1934">
                  <c:v>1.9339999999998978</c:v>
                </c:pt>
                <c:pt idx="1935">
                  <c:v>1.9349999999998977</c:v>
                </c:pt>
                <c:pt idx="1936">
                  <c:v>1.9359999999998976</c:v>
                </c:pt>
                <c:pt idx="1937">
                  <c:v>1.9369999999998975</c:v>
                </c:pt>
                <c:pt idx="1938">
                  <c:v>1.9379999999998974</c:v>
                </c:pt>
                <c:pt idx="1939">
                  <c:v>1.9389999999998973</c:v>
                </c:pt>
                <c:pt idx="1940">
                  <c:v>1.9399999999998971</c:v>
                </c:pt>
                <c:pt idx="1941">
                  <c:v>1.940999999999897</c:v>
                </c:pt>
                <c:pt idx="1942">
                  <c:v>1.9419999999998969</c:v>
                </c:pt>
                <c:pt idx="1943">
                  <c:v>1.9429999999998968</c:v>
                </c:pt>
                <c:pt idx="1944">
                  <c:v>1.9439999999998967</c:v>
                </c:pt>
                <c:pt idx="1945">
                  <c:v>1.9449999999998966</c:v>
                </c:pt>
                <c:pt idx="1946">
                  <c:v>1.9459999999998965</c:v>
                </c:pt>
                <c:pt idx="1947">
                  <c:v>1.9469999999998964</c:v>
                </c:pt>
                <c:pt idx="1948">
                  <c:v>1.9479999999998963</c:v>
                </c:pt>
                <c:pt idx="1949">
                  <c:v>1.9489999999998961</c:v>
                </c:pt>
                <c:pt idx="1950">
                  <c:v>1.949999999999896</c:v>
                </c:pt>
                <c:pt idx="1951">
                  <c:v>1.9509999999998959</c:v>
                </c:pt>
                <c:pt idx="1952">
                  <c:v>1.9519999999998958</c:v>
                </c:pt>
                <c:pt idx="1953">
                  <c:v>1.9529999999998957</c:v>
                </c:pt>
                <c:pt idx="1954">
                  <c:v>1.9539999999998956</c:v>
                </c:pt>
                <c:pt idx="1955">
                  <c:v>1.9549999999998955</c:v>
                </c:pt>
                <c:pt idx="1956">
                  <c:v>1.9559999999998954</c:v>
                </c:pt>
                <c:pt idx="1957">
                  <c:v>1.9569999999998953</c:v>
                </c:pt>
                <c:pt idx="1958">
                  <c:v>1.9579999999998952</c:v>
                </c:pt>
                <c:pt idx="1959">
                  <c:v>1.958999999999895</c:v>
                </c:pt>
                <c:pt idx="1960">
                  <c:v>1.9599999999998949</c:v>
                </c:pt>
                <c:pt idx="1961">
                  <c:v>1.9609999999998948</c:v>
                </c:pt>
                <c:pt idx="1962">
                  <c:v>1.9619999999998947</c:v>
                </c:pt>
                <c:pt idx="1963">
                  <c:v>1.9629999999998946</c:v>
                </c:pt>
                <c:pt idx="1964">
                  <c:v>1.9639999999998945</c:v>
                </c:pt>
                <c:pt idx="1965">
                  <c:v>1.9649999999998944</c:v>
                </c:pt>
                <c:pt idx="1966">
                  <c:v>1.9659999999998943</c:v>
                </c:pt>
                <c:pt idx="1967">
                  <c:v>1.9669999999998942</c:v>
                </c:pt>
                <c:pt idx="1968">
                  <c:v>1.9679999999998941</c:v>
                </c:pt>
                <c:pt idx="1969">
                  <c:v>1.9689999999998939</c:v>
                </c:pt>
                <c:pt idx="1970">
                  <c:v>1.9699999999998938</c:v>
                </c:pt>
                <c:pt idx="1971">
                  <c:v>1.9709999999998937</c:v>
                </c:pt>
                <c:pt idx="1972">
                  <c:v>1.9719999999998936</c:v>
                </c:pt>
                <c:pt idx="1973">
                  <c:v>1.9729999999998935</c:v>
                </c:pt>
                <c:pt idx="1974">
                  <c:v>1.9739999999998934</c:v>
                </c:pt>
                <c:pt idx="1975">
                  <c:v>1.9749999999998933</c:v>
                </c:pt>
                <c:pt idx="1976">
                  <c:v>1.9759999999998932</c:v>
                </c:pt>
                <c:pt idx="1977">
                  <c:v>1.9769999999998931</c:v>
                </c:pt>
                <c:pt idx="1978">
                  <c:v>1.977999999999893</c:v>
                </c:pt>
                <c:pt idx="1979">
                  <c:v>1.9789999999998928</c:v>
                </c:pt>
                <c:pt idx="1980">
                  <c:v>1.9799999999998927</c:v>
                </c:pt>
                <c:pt idx="1981">
                  <c:v>1.9809999999998926</c:v>
                </c:pt>
                <c:pt idx="1982">
                  <c:v>1.9819999999998925</c:v>
                </c:pt>
                <c:pt idx="1983">
                  <c:v>1.9829999999998924</c:v>
                </c:pt>
                <c:pt idx="1984">
                  <c:v>1.9839999999998923</c:v>
                </c:pt>
                <c:pt idx="1985">
                  <c:v>1.9849999999998922</c:v>
                </c:pt>
                <c:pt idx="1986">
                  <c:v>1.9859999999998921</c:v>
                </c:pt>
                <c:pt idx="1987">
                  <c:v>1.986999999999892</c:v>
                </c:pt>
                <c:pt idx="1988">
                  <c:v>1.9879999999998919</c:v>
                </c:pt>
                <c:pt idx="1989">
                  <c:v>1.9889999999998917</c:v>
                </c:pt>
                <c:pt idx="1990">
                  <c:v>1.9899999999998916</c:v>
                </c:pt>
                <c:pt idx="1991">
                  <c:v>1.9909999999998915</c:v>
                </c:pt>
                <c:pt idx="1992">
                  <c:v>1.9919999999998914</c:v>
                </c:pt>
                <c:pt idx="1993">
                  <c:v>1.9929999999998913</c:v>
                </c:pt>
                <c:pt idx="1994">
                  <c:v>1.9939999999998912</c:v>
                </c:pt>
                <c:pt idx="1995">
                  <c:v>1.9949999999998911</c:v>
                </c:pt>
                <c:pt idx="1996">
                  <c:v>1.995999999999891</c:v>
                </c:pt>
                <c:pt idx="1997">
                  <c:v>1.9969999999998909</c:v>
                </c:pt>
                <c:pt idx="1998">
                  <c:v>1.9979999999998908</c:v>
                </c:pt>
                <c:pt idx="1999">
                  <c:v>1.9989999999998906</c:v>
                </c:pt>
                <c:pt idx="2000">
                  <c:v>1.9999999999998905</c:v>
                </c:pt>
                <c:pt idx="2001">
                  <c:v>2.0009999999998906</c:v>
                </c:pt>
                <c:pt idx="2002">
                  <c:v>2.0019999999998905</c:v>
                </c:pt>
                <c:pt idx="2003">
                  <c:v>2.0029999999998904</c:v>
                </c:pt>
                <c:pt idx="2004">
                  <c:v>2.0039999999998903</c:v>
                </c:pt>
                <c:pt idx="2005">
                  <c:v>2.0049999999998902</c:v>
                </c:pt>
                <c:pt idx="2006">
                  <c:v>2.0059999999998901</c:v>
                </c:pt>
                <c:pt idx="2007">
                  <c:v>2.00699999999989</c:v>
                </c:pt>
                <c:pt idx="2008">
                  <c:v>2.0079999999998899</c:v>
                </c:pt>
                <c:pt idx="2009">
                  <c:v>2.0089999999998898</c:v>
                </c:pt>
                <c:pt idx="2010">
                  <c:v>2.0099999999998897</c:v>
                </c:pt>
                <c:pt idx="2011">
                  <c:v>2.0109999999998895</c:v>
                </c:pt>
                <c:pt idx="2012">
                  <c:v>2.0119999999998894</c:v>
                </c:pt>
                <c:pt idx="2013">
                  <c:v>2.0129999999998893</c:v>
                </c:pt>
                <c:pt idx="2014">
                  <c:v>2.0139999999998892</c:v>
                </c:pt>
                <c:pt idx="2015">
                  <c:v>2.0149999999998891</c:v>
                </c:pt>
                <c:pt idx="2016">
                  <c:v>2.015999999999889</c:v>
                </c:pt>
                <c:pt idx="2017">
                  <c:v>2.0169999999998889</c:v>
                </c:pt>
                <c:pt idx="2018">
                  <c:v>2.0179999999998888</c:v>
                </c:pt>
                <c:pt idx="2019">
                  <c:v>2.0189999999998887</c:v>
                </c:pt>
                <c:pt idx="2020">
                  <c:v>2.0199999999998886</c:v>
                </c:pt>
                <c:pt idx="2021">
                  <c:v>2.0209999999998884</c:v>
                </c:pt>
                <c:pt idx="2022">
                  <c:v>2.0219999999998883</c:v>
                </c:pt>
                <c:pt idx="2023">
                  <c:v>2.0229999999998882</c:v>
                </c:pt>
                <c:pt idx="2024">
                  <c:v>2.0239999999998881</c:v>
                </c:pt>
                <c:pt idx="2025">
                  <c:v>2.024999999999888</c:v>
                </c:pt>
                <c:pt idx="2026">
                  <c:v>2.0259999999998879</c:v>
                </c:pt>
                <c:pt idx="2027">
                  <c:v>2.0269999999998878</c:v>
                </c:pt>
                <c:pt idx="2028">
                  <c:v>2.0279999999998877</c:v>
                </c:pt>
                <c:pt idx="2029">
                  <c:v>2.0289999999998876</c:v>
                </c:pt>
                <c:pt idx="2030">
                  <c:v>2.0299999999998875</c:v>
                </c:pt>
                <c:pt idx="2031">
                  <c:v>2.0309999999998873</c:v>
                </c:pt>
                <c:pt idx="2032">
                  <c:v>2.0319999999998872</c:v>
                </c:pt>
                <c:pt idx="2033">
                  <c:v>2.0329999999998871</c:v>
                </c:pt>
                <c:pt idx="2034">
                  <c:v>2.033999999999887</c:v>
                </c:pt>
                <c:pt idx="2035">
                  <c:v>2.0349999999998869</c:v>
                </c:pt>
                <c:pt idx="2036">
                  <c:v>2.0359999999998868</c:v>
                </c:pt>
                <c:pt idx="2037">
                  <c:v>2.0369999999998867</c:v>
                </c:pt>
                <c:pt idx="2038">
                  <c:v>2.0379999999998866</c:v>
                </c:pt>
                <c:pt idx="2039">
                  <c:v>2.0389999999998865</c:v>
                </c:pt>
                <c:pt idx="2040">
                  <c:v>2.0399999999998863</c:v>
                </c:pt>
                <c:pt idx="2041">
                  <c:v>2.0409999999998862</c:v>
                </c:pt>
                <c:pt idx="2042">
                  <c:v>2.0419999999998861</c:v>
                </c:pt>
                <c:pt idx="2043">
                  <c:v>2.042999999999886</c:v>
                </c:pt>
                <c:pt idx="2044">
                  <c:v>2.0439999999998859</c:v>
                </c:pt>
                <c:pt idx="2045">
                  <c:v>2.0449999999998858</c:v>
                </c:pt>
                <c:pt idx="2046">
                  <c:v>2.0459999999998857</c:v>
                </c:pt>
                <c:pt idx="2047">
                  <c:v>2.0469999999998856</c:v>
                </c:pt>
                <c:pt idx="2048">
                  <c:v>2.0479999999998855</c:v>
                </c:pt>
                <c:pt idx="2049">
                  <c:v>2.0489999999998854</c:v>
                </c:pt>
                <c:pt idx="2050">
                  <c:v>2.0499999999998852</c:v>
                </c:pt>
                <c:pt idx="2051">
                  <c:v>2.0509999999998851</c:v>
                </c:pt>
                <c:pt idx="2052">
                  <c:v>2.051999999999885</c:v>
                </c:pt>
                <c:pt idx="2053">
                  <c:v>2.0529999999998849</c:v>
                </c:pt>
                <c:pt idx="2054">
                  <c:v>2.0539999999998848</c:v>
                </c:pt>
                <c:pt idx="2055">
                  <c:v>2.0549999999998847</c:v>
                </c:pt>
                <c:pt idx="2056">
                  <c:v>2.0559999999998846</c:v>
                </c:pt>
                <c:pt idx="2057">
                  <c:v>2.0569999999998845</c:v>
                </c:pt>
                <c:pt idx="2058">
                  <c:v>2.0579999999998844</c:v>
                </c:pt>
                <c:pt idx="2059">
                  <c:v>2.0589999999998843</c:v>
                </c:pt>
                <c:pt idx="2060">
                  <c:v>2.0599999999998841</c:v>
                </c:pt>
                <c:pt idx="2061">
                  <c:v>2.060999999999884</c:v>
                </c:pt>
                <c:pt idx="2062">
                  <c:v>2.0619999999998839</c:v>
                </c:pt>
                <c:pt idx="2063">
                  <c:v>2.0629999999998838</c:v>
                </c:pt>
                <c:pt idx="2064">
                  <c:v>2.0639999999998837</c:v>
                </c:pt>
                <c:pt idx="2065">
                  <c:v>2.0649999999998836</c:v>
                </c:pt>
                <c:pt idx="2066">
                  <c:v>2.0659999999998835</c:v>
                </c:pt>
                <c:pt idx="2067">
                  <c:v>2.0669999999998834</c:v>
                </c:pt>
                <c:pt idx="2068">
                  <c:v>2.0679999999998833</c:v>
                </c:pt>
                <c:pt idx="2069">
                  <c:v>2.0689999999998832</c:v>
                </c:pt>
                <c:pt idx="2070">
                  <c:v>2.069999999999883</c:v>
                </c:pt>
                <c:pt idx="2071">
                  <c:v>2.0709999999998829</c:v>
                </c:pt>
                <c:pt idx="2072">
                  <c:v>2.0719999999998828</c:v>
                </c:pt>
                <c:pt idx="2073">
                  <c:v>2.0729999999998827</c:v>
                </c:pt>
                <c:pt idx="2074">
                  <c:v>2.0739999999998826</c:v>
                </c:pt>
                <c:pt idx="2075">
                  <c:v>2.0749999999998825</c:v>
                </c:pt>
                <c:pt idx="2076">
                  <c:v>2.0759999999998824</c:v>
                </c:pt>
                <c:pt idx="2077">
                  <c:v>2.0769999999998823</c:v>
                </c:pt>
                <c:pt idx="2078">
                  <c:v>2.0779999999998822</c:v>
                </c:pt>
                <c:pt idx="2079">
                  <c:v>2.0789999999998821</c:v>
                </c:pt>
                <c:pt idx="2080">
                  <c:v>2.0799999999998819</c:v>
                </c:pt>
                <c:pt idx="2081">
                  <c:v>2.0809999999998818</c:v>
                </c:pt>
                <c:pt idx="2082">
                  <c:v>2.0819999999998817</c:v>
                </c:pt>
                <c:pt idx="2083">
                  <c:v>2.0829999999998816</c:v>
                </c:pt>
                <c:pt idx="2084">
                  <c:v>2.0839999999998815</c:v>
                </c:pt>
                <c:pt idx="2085">
                  <c:v>2.0849999999998814</c:v>
                </c:pt>
                <c:pt idx="2086">
                  <c:v>2.0859999999998813</c:v>
                </c:pt>
                <c:pt idx="2087">
                  <c:v>2.0869999999998812</c:v>
                </c:pt>
                <c:pt idx="2088">
                  <c:v>2.0879999999998811</c:v>
                </c:pt>
                <c:pt idx="2089">
                  <c:v>2.088999999999881</c:v>
                </c:pt>
                <c:pt idx="2090">
                  <c:v>2.0899999999998808</c:v>
                </c:pt>
                <c:pt idx="2091">
                  <c:v>2.0909999999998807</c:v>
                </c:pt>
                <c:pt idx="2092">
                  <c:v>2.0919999999998806</c:v>
                </c:pt>
                <c:pt idx="2093">
                  <c:v>2.0929999999998805</c:v>
                </c:pt>
                <c:pt idx="2094">
                  <c:v>2.0939999999998804</c:v>
                </c:pt>
                <c:pt idx="2095">
                  <c:v>2.0949999999998803</c:v>
                </c:pt>
                <c:pt idx="2096">
                  <c:v>2.0959999999998802</c:v>
                </c:pt>
                <c:pt idx="2097">
                  <c:v>2.0969999999998801</c:v>
                </c:pt>
                <c:pt idx="2098">
                  <c:v>2.09799999999988</c:v>
                </c:pt>
                <c:pt idx="2099">
                  <c:v>2.0989999999998799</c:v>
                </c:pt>
                <c:pt idx="2100">
                  <c:v>2.0999999999998797</c:v>
                </c:pt>
                <c:pt idx="2101">
                  <c:v>2.1009999999998796</c:v>
                </c:pt>
                <c:pt idx="2102">
                  <c:v>2.1019999999998795</c:v>
                </c:pt>
                <c:pt idx="2103">
                  <c:v>2.1029999999998794</c:v>
                </c:pt>
                <c:pt idx="2104">
                  <c:v>2.1039999999998793</c:v>
                </c:pt>
                <c:pt idx="2105">
                  <c:v>2.1049999999998792</c:v>
                </c:pt>
                <c:pt idx="2106">
                  <c:v>2.1059999999998791</c:v>
                </c:pt>
                <c:pt idx="2107">
                  <c:v>2.106999999999879</c:v>
                </c:pt>
                <c:pt idx="2108">
                  <c:v>2.1079999999998789</c:v>
                </c:pt>
                <c:pt idx="2109">
                  <c:v>2.1089999999998787</c:v>
                </c:pt>
                <c:pt idx="2110">
                  <c:v>2.1099999999998786</c:v>
                </c:pt>
                <c:pt idx="2111">
                  <c:v>2.1109999999998785</c:v>
                </c:pt>
                <c:pt idx="2112">
                  <c:v>2.1119999999998784</c:v>
                </c:pt>
                <c:pt idx="2113">
                  <c:v>2.1129999999998783</c:v>
                </c:pt>
                <c:pt idx="2114">
                  <c:v>2.1139999999998782</c:v>
                </c:pt>
                <c:pt idx="2115">
                  <c:v>2.1149999999998781</c:v>
                </c:pt>
                <c:pt idx="2116">
                  <c:v>2.115999999999878</c:v>
                </c:pt>
                <c:pt idx="2117">
                  <c:v>2.1169999999998779</c:v>
                </c:pt>
                <c:pt idx="2118">
                  <c:v>2.1179999999998778</c:v>
                </c:pt>
                <c:pt idx="2119">
                  <c:v>2.1189999999998776</c:v>
                </c:pt>
                <c:pt idx="2120">
                  <c:v>2.1199999999998775</c:v>
                </c:pt>
                <c:pt idx="2121">
                  <c:v>2.1209999999998774</c:v>
                </c:pt>
                <c:pt idx="2122">
                  <c:v>2.1219999999998773</c:v>
                </c:pt>
                <c:pt idx="2123">
                  <c:v>2.1229999999998772</c:v>
                </c:pt>
                <c:pt idx="2124">
                  <c:v>2.1239999999998771</c:v>
                </c:pt>
                <c:pt idx="2125">
                  <c:v>2.124999999999877</c:v>
                </c:pt>
                <c:pt idx="2126">
                  <c:v>2.1259999999998769</c:v>
                </c:pt>
                <c:pt idx="2127">
                  <c:v>2.1269999999998768</c:v>
                </c:pt>
                <c:pt idx="2128">
                  <c:v>2.1279999999998767</c:v>
                </c:pt>
                <c:pt idx="2129">
                  <c:v>2.1289999999998765</c:v>
                </c:pt>
                <c:pt idx="2130">
                  <c:v>2.1299999999998764</c:v>
                </c:pt>
                <c:pt idx="2131">
                  <c:v>2.1309999999998763</c:v>
                </c:pt>
                <c:pt idx="2132">
                  <c:v>2.1319999999998762</c:v>
                </c:pt>
                <c:pt idx="2133">
                  <c:v>2.1329999999998761</c:v>
                </c:pt>
                <c:pt idx="2134">
                  <c:v>2.133999999999876</c:v>
                </c:pt>
                <c:pt idx="2135">
                  <c:v>2.1349999999998759</c:v>
                </c:pt>
                <c:pt idx="2136">
                  <c:v>2.1359999999998758</c:v>
                </c:pt>
                <c:pt idx="2137">
                  <c:v>2.1369999999998757</c:v>
                </c:pt>
                <c:pt idx="2138">
                  <c:v>2.1379999999998756</c:v>
                </c:pt>
                <c:pt idx="2139">
                  <c:v>2.1389999999998754</c:v>
                </c:pt>
                <c:pt idx="2140">
                  <c:v>2.1399999999998753</c:v>
                </c:pt>
                <c:pt idx="2141">
                  <c:v>2.1409999999998752</c:v>
                </c:pt>
                <c:pt idx="2142">
                  <c:v>2.1419999999998751</c:v>
                </c:pt>
                <c:pt idx="2143">
                  <c:v>2.142999999999875</c:v>
                </c:pt>
                <c:pt idx="2144">
                  <c:v>2.1439999999998749</c:v>
                </c:pt>
                <c:pt idx="2145">
                  <c:v>2.1449999999998748</c:v>
                </c:pt>
                <c:pt idx="2146">
                  <c:v>2.1459999999998747</c:v>
                </c:pt>
                <c:pt idx="2147">
                  <c:v>2.1469999999998746</c:v>
                </c:pt>
                <c:pt idx="2148">
                  <c:v>2.1479999999998745</c:v>
                </c:pt>
                <c:pt idx="2149">
                  <c:v>2.1489999999998743</c:v>
                </c:pt>
                <c:pt idx="2150">
                  <c:v>2.1499999999998742</c:v>
                </c:pt>
                <c:pt idx="2151">
                  <c:v>2.1509999999998741</c:v>
                </c:pt>
                <c:pt idx="2152">
                  <c:v>2.151999999999874</c:v>
                </c:pt>
                <c:pt idx="2153">
                  <c:v>2.1529999999998739</c:v>
                </c:pt>
                <c:pt idx="2154">
                  <c:v>2.1539999999998738</c:v>
                </c:pt>
                <c:pt idx="2155">
                  <c:v>2.1549999999998737</c:v>
                </c:pt>
                <c:pt idx="2156">
                  <c:v>2.1559999999998736</c:v>
                </c:pt>
                <c:pt idx="2157">
                  <c:v>2.1569999999998735</c:v>
                </c:pt>
                <c:pt idx="2158">
                  <c:v>2.1579999999998734</c:v>
                </c:pt>
                <c:pt idx="2159">
                  <c:v>2.1589999999998732</c:v>
                </c:pt>
                <c:pt idx="2160">
                  <c:v>2.1599999999998731</c:v>
                </c:pt>
                <c:pt idx="2161">
                  <c:v>2.160999999999873</c:v>
                </c:pt>
                <c:pt idx="2162">
                  <c:v>2.1619999999998729</c:v>
                </c:pt>
                <c:pt idx="2163">
                  <c:v>2.1629999999998728</c:v>
                </c:pt>
                <c:pt idx="2164">
                  <c:v>2.1639999999998727</c:v>
                </c:pt>
                <c:pt idx="2165">
                  <c:v>2.1649999999998726</c:v>
                </c:pt>
                <c:pt idx="2166">
                  <c:v>2.1659999999998725</c:v>
                </c:pt>
                <c:pt idx="2167">
                  <c:v>2.1669999999998724</c:v>
                </c:pt>
                <c:pt idx="2168">
                  <c:v>2.1679999999998723</c:v>
                </c:pt>
                <c:pt idx="2169">
                  <c:v>2.1689999999998721</c:v>
                </c:pt>
                <c:pt idx="2170">
                  <c:v>2.169999999999872</c:v>
                </c:pt>
                <c:pt idx="2171">
                  <c:v>2.1709999999998719</c:v>
                </c:pt>
                <c:pt idx="2172">
                  <c:v>2.1719999999998718</c:v>
                </c:pt>
                <c:pt idx="2173">
                  <c:v>2.1729999999998717</c:v>
                </c:pt>
                <c:pt idx="2174">
                  <c:v>2.1739999999998716</c:v>
                </c:pt>
                <c:pt idx="2175">
                  <c:v>2.1749999999998715</c:v>
                </c:pt>
                <c:pt idx="2176">
                  <c:v>2.1759999999998714</c:v>
                </c:pt>
                <c:pt idx="2177">
                  <c:v>2.1769999999998713</c:v>
                </c:pt>
                <c:pt idx="2178">
                  <c:v>2.1779999999998712</c:v>
                </c:pt>
                <c:pt idx="2179">
                  <c:v>2.178999999999871</c:v>
                </c:pt>
                <c:pt idx="2180">
                  <c:v>2.1799999999998709</c:v>
                </c:pt>
                <c:pt idx="2181">
                  <c:v>2.1809999999998708</c:v>
                </c:pt>
                <c:pt idx="2182">
                  <c:v>2.1819999999998707</c:v>
                </c:pt>
                <c:pt idx="2183">
                  <c:v>2.1829999999998706</c:v>
                </c:pt>
                <c:pt idx="2184">
                  <c:v>2.1839999999998705</c:v>
                </c:pt>
                <c:pt idx="2185">
                  <c:v>2.1849999999998704</c:v>
                </c:pt>
                <c:pt idx="2186">
                  <c:v>2.1859999999998703</c:v>
                </c:pt>
                <c:pt idx="2187">
                  <c:v>2.1869999999998702</c:v>
                </c:pt>
                <c:pt idx="2188">
                  <c:v>2.18799999999987</c:v>
                </c:pt>
                <c:pt idx="2189">
                  <c:v>2.1889999999998699</c:v>
                </c:pt>
                <c:pt idx="2190">
                  <c:v>2.1899999999998698</c:v>
                </c:pt>
                <c:pt idx="2191">
                  <c:v>2.1909999999998697</c:v>
                </c:pt>
                <c:pt idx="2192">
                  <c:v>2.1919999999998696</c:v>
                </c:pt>
                <c:pt idx="2193">
                  <c:v>2.1929999999998695</c:v>
                </c:pt>
                <c:pt idx="2194">
                  <c:v>2.1939999999998694</c:v>
                </c:pt>
                <c:pt idx="2195">
                  <c:v>2.1949999999998693</c:v>
                </c:pt>
                <c:pt idx="2196">
                  <c:v>2.1959999999998692</c:v>
                </c:pt>
                <c:pt idx="2197">
                  <c:v>2.1969999999998691</c:v>
                </c:pt>
                <c:pt idx="2198">
                  <c:v>2.1979999999998689</c:v>
                </c:pt>
                <c:pt idx="2199">
                  <c:v>2.1989999999998688</c:v>
                </c:pt>
                <c:pt idx="2200">
                  <c:v>2.1999999999998687</c:v>
                </c:pt>
                <c:pt idx="2201">
                  <c:v>2.2009999999998686</c:v>
                </c:pt>
                <c:pt idx="2202">
                  <c:v>2.2019999999998685</c:v>
                </c:pt>
                <c:pt idx="2203">
                  <c:v>2.2029999999998684</c:v>
                </c:pt>
                <c:pt idx="2204">
                  <c:v>2.2039999999998683</c:v>
                </c:pt>
                <c:pt idx="2205">
                  <c:v>2.2049999999998682</c:v>
                </c:pt>
                <c:pt idx="2206">
                  <c:v>2.2059999999998681</c:v>
                </c:pt>
                <c:pt idx="2207">
                  <c:v>2.206999999999868</c:v>
                </c:pt>
                <c:pt idx="2208">
                  <c:v>2.2079999999998678</c:v>
                </c:pt>
                <c:pt idx="2209">
                  <c:v>2.2089999999998677</c:v>
                </c:pt>
                <c:pt idx="2210">
                  <c:v>2.2099999999998676</c:v>
                </c:pt>
                <c:pt idx="2211">
                  <c:v>2.2109999999998675</c:v>
                </c:pt>
                <c:pt idx="2212">
                  <c:v>2.2119999999998674</c:v>
                </c:pt>
                <c:pt idx="2213">
                  <c:v>2.2129999999998673</c:v>
                </c:pt>
                <c:pt idx="2214">
                  <c:v>2.2139999999998672</c:v>
                </c:pt>
                <c:pt idx="2215">
                  <c:v>2.2149999999998671</c:v>
                </c:pt>
                <c:pt idx="2216">
                  <c:v>2.215999999999867</c:v>
                </c:pt>
                <c:pt idx="2217">
                  <c:v>2.2169999999998669</c:v>
                </c:pt>
                <c:pt idx="2218">
                  <c:v>2.2179999999998667</c:v>
                </c:pt>
                <c:pt idx="2219">
                  <c:v>2.2189999999998666</c:v>
                </c:pt>
                <c:pt idx="2220">
                  <c:v>2.2199999999998665</c:v>
                </c:pt>
                <c:pt idx="2221">
                  <c:v>2.2209999999998664</c:v>
                </c:pt>
                <c:pt idx="2222">
                  <c:v>2.2219999999998663</c:v>
                </c:pt>
                <c:pt idx="2223">
                  <c:v>2.2229999999998662</c:v>
                </c:pt>
                <c:pt idx="2224">
                  <c:v>2.2239999999998661</c:v>
                </c:pt>
                <c:pt idx="2225">
                  <c:v>2.224999999999866</c:v>
                </c:pt>
                <c:pt idx="2226">
                  <c:v>2.2259999999998659</c:v>
                </c:pt>
                <c:pt idx="2227">
                  <c:v>2.2269999999998658</c:v>
                </c:pt>
                <c:pt idx="2228">
                  <c:v>2.2279999999998656</c:v>
                </c:pt>
                <c:pt idx="2229">
                  <c:v>2.2289999999998655</c:v>
                </c:pt>
                <c:pt idx="2230">
                  <c:v>2.2299999999998654</c:v>
                </c:pt>
                <c:pt idx="2231">
                  <c:v>2.2309999999998653</c:v>
                </c:pt>
                <c:pt idx="2232">
                  <c:v>2.2319999999998652</c:v>
                </c:pt>
                <c:pt idx="2233">
                  <c:v>2.2329999999998651</c:v>
                </c:pt>
                <c:pt idx="2234">
                  <c:v>2.233999999999865</c:v>
                </c:pt>
                <c:pt idx="2235">
                  <c:v>2.2349999999998649</c:v>
                </c:pt>
                <c:pt idx="2236">
                  <c:v>2.2359999999998648</c:v>
                </c:pt>
                <c:pt idx="2237">
                  <c:v>2.2369999999998647</c:v>
                </c:pt>
                <c:pt idx="2238">
                  <c:v>2.2379999999998645</c:v>
                </c:pt>
                <c:pt idx="2239">
                  <c:v>2.2389999999998644</c:v>
                </c:pt>
                <c:pt idx="2240">
                  <c:v>2.2399999999998643</c:v>
                </c:pt>
                <c:pt idx="2241">
                  <c:v>2.2409999999998642</c:v>
                </c:pt>
                <c:pt idx="2242">
                  <c:v>2.2419999999998641</c:v>
                </c:pt>
                <c:pt idx="2243">
                  <c:v>2.242999999999864</c:v>
                </c:pt>
                <c:pt idx="2244">
                  <c:v>2.2439999999998639</c:v>
                </c:pt>
                <c:pt idx="2245">
                  <c:v>2.2449999999998638</c:v>
                </c:pt>
                <c:pt idx="2246">
                  <c:v>2.2459999999998637</c:v>
                </c:pt>
                <c:pt idx="2247">
                  <c:v>2.2469999999998636</c:v>
                </c:pt>
                <c:pt idx="2248">
                  <c:v>2.2479999999998634</c:v>
                </c:pt>
                <c:pt idx="2249">
                  <c:v>2.2489999999998633</c:v>
                </c:pt>
                <c:pt idx="2250">
                  <c:v>2.2499999999998632</c:v>
                </c:pt>
                <c:pt idx="2251">
                  <c:v>2.2509999999998631</c:v>
                </c:pt>
                <c:pt idx="2252">
                  <c:v>2.251999999999863</c:v>
                </c:pt>
                <c:pt idx="2253">
                  <c:v>2.2529999999998629</c:v>
                </c:pt>
                <c:pt idx="2254">
                  <c:v>2.2539999999998628</c:v>
                </c:pt>
                <c:pt idx="2255">
                  <c:v>2.2549999999998627</c:v>
                </c:pt>
                <c:pt idx="2256">
                  <c:v>2.2559999999998626</c:v>
                </c:pt>
                <c:pt idx="2257">
                  <c:v>2.2569999999998624</c:v>
                </c:pt>
                <c:pt idx="2258">
                  <c:v>2.2579999999998623</c:v>
                </c:pt>
                <c:pt idx="2259">
                  <c:v>2.2589999999998622</c:v>
                </c:pt>
                <c:pt idx="2260">
                  <c:v>2.2599999999998621</c:v>
                </c:pt>
                <c:pt idx="2261">
                  <c:v>2.260999999999862</c:v>
                </c:pt>
                <c:pt idx="2262">
                  <c:v>2.2619999999998619</c:v>
                </c:pt>
                <c:pt idx="2263">
                  <c:v>2.2629999999998618</c:v>
                </c:pt>
                <c:pt idx="2264">
                  <c:v>2.2639999999998617</c:v>
                </c:pt>
                <c:pt idx="2265">
                  <c:v>2.2649999999998616</c:v>
                </c:pt>
                <c:pt idx="2266">
                  <c:v>2.2659999999998615</c:v>
                </c:pt>
                <c:pt idx="2267">
                  <c:v>2.2669999999998613</c:v>
                </c:pt>
                <c:pt idx="2268">
                  <c:v>2.2679999999998612</c:v>
                </c:pt>
                <c:pt idx="2269">
                  <c:v>2.2689999999998611</c:v>
                </c:pt>
                <c:pt idx="2270">
                  <c:v>2.269999999999861</c:v>
                </c:pt>
                <c:pt idx="2271">
                  <c:v>2.2709999999998609</c:v>
                </c:pt>
                <c:pt idx="2272">
                  <c:v>2.2719999999998608</c:v>
                </c:pt>
                <c:pt idx="2273">
                  <c:v>2.2729999999998607</c:v>
                </c:pt>
                <c:pt idx="2274">
                  <c:v>2.2739999999998606</c:v>
                </c:pt>
                <c:pt idx="2275">
                  <c:v>2.2749999999998605</c:v>
                </c:pt>
                <c:pt idx="2276">
                  <c:v>2.2759999999998604</c:v>
                </c:pt>
                <c:pt idx="2277">
                  <c:v>2.2769999999998602</c:v>
                </c:pt>
                <c:pt idx="2278">
                  <c:v>2.2779999999998601</c:v>
                </c:pt>
                <c:pt idx="2279">
                  <c:v>2.27899999999986</c:v>
                </c:pt>
                <c:pt idx="2280">
                  <c:v>2.2799999999998599</c:v>
                </c:pt>
                <c:pt idx="2281">
                  <c:v>2.2809999999998598</c:v>
                </c:pt>
                <c:pt idx="2282">
                  <c:v>2.2819999999998597</c:v>
                </c:pt>
                <c:pt idx="2283">
                  <c:v>2.2829999999998596</c:v>
                </c:pt>
                <c:pt idx="2284">
                  <c:v>2.2839999999998595</c:v>
                </c:pt>
                <c:pt idx="2285">
                  <c:v>2.2849999999998594</c:v>
                </c:pt>
                <c:pt idx="2286">
                  <c:v>2.2859999999998593</c:v>
                </c:pt>
                <c:pt idx="2287">
                  <c:v>2.2869999999998591</c:v>
                </c:pt>
                <c:pt idx="2288">
                  <c:v>2.287999999999859</c:v>
                </c:pt>
                <c:pt idx="2289">
                  <c:v>2.2889999999998589</c:v>
                </c:pt>
                <c:pt idx="2290">
                  <c:v>2.2899999999998588</c:v>
                </c:pt>
                <c:pt idx="2291">
                  <c:v>2.2909999999998587</c:v>
                </c:pt>
                <c:pt idx="2292">
                  <c:v>2.2919999999998586</c:v>
                </c:pt>
                <c:pt idx="2293">
                  <c:v>2.2929999999998585</c:v>
                </c:pt>
                <c:pt idx="2294">
                  <c:v>2.2939999999998584</c:v>
                </c:pt>
                <c:pt idx="2295">
                  <c:v>2.2949999999998583</c:v>
                </c:pt>
                <c:pt idx="2296">
                  <c:v>2.2959999999998582</c:v>
                </c:pt>
                <c:pt idx="2297">
                  <c:v>2.296999999999858</c:v>
                </c:pt>
                <c:pt idx="2298">
                  <c:v>2.2979999999998579</c:v>
                </c:pt>
                <c:pt idx="2299">
                  <c:v>2.2989999999998578</c:v>
                </c:pt>
                <c:pt idx="2300">
                  <c:v>2.2999999999998577</c:v>
                </c:pt>
                <c:pt idx="2301">
                  <c:v>2.3009999999998576</c:v>
                </c:pt>
                <c:pt idx="2302">
                  <c:v>2.3019999999998575</c:v>
                </c:pt>
                <c:pt idx="2303">
                  <c:v>2.3029999999998574</c:v>
                </c:pt>
                <c:pt idx="2304">
                  <c:v>2.3039999999998573</c:v>
                </c:pt>
                <c:pt idx="2305">
                  <c:v>2.3049999999998572</c:v>
                </c:pt>
                <c:pt idx="2306">
                  <c:v>2.3059999999998571</c:v>
                </c:pt>
                <c:pt idx="2307">
                  <c:v>2.3069999999998569</c:v>
                </c:pt>
                <c:pt idx="2308">
                  <c:v>2.3079999999998568</c:v>
                </c:pt>
                <c:pt idx="2309">
                  <c:v>2.3089999999998567</c:v>
                </c:pt>
                <c:pt idx="2310">
                  <c:v>2.3099999999998566</c:v>
                </c:pt>
                <c:pt idx="2311">
                  <c:v>2.3109999999998565</c:v>
                </c:pt>
                <c:pt idx="2312">
                  <c:v>2.3119999999998564</c:v>
                </c:pt>
                <c:pt idx="2313">
                  <c:v>2.3129999999998563</c:v>
                </c:pt>
                <c:pt idx="2314">
                  <c:v>2.3139999999998562</c:v>
                </c:pt>
                <c:pt idx="2315">
                  <c:v>2.3149999999998561</c:v>
                </c:pt>
                <c:pt idx="2316">
                  <c:v>2.315999999999856</c:v>
                </c:pt>
                <c:pt idx="2317">
                  <c:v>2.3169999999998558</c:v>
                </c:pt>
                <c:pt idx="2318">
                  <c:v>2.3179999999998557</c:v>
                </c:pt>
                <c:pt idx="2319">
                  <c:v>2.3189999999998556</c:v>
                </c:pt>
                <c:pt idx="2320">
                  <c:v>2.3199999999998555</c:v>
                </c:pt>
                <c:pt idx="2321">
                  <c:v>2.3209999999998554</c:v>
                </c:pt>
                <c:pt idx="2322">
                  <c:v>2.3219999999998553</c:v>
                </c:pt>
                <c:pt idx="2323">
                  <c:v>2.3229999999998552</c:v>
                </c:pt>
                <c:pt idx="2324">
                  <c:v>2.3239999999998551</c:v>
                </c:pt>
                <c:pt idx="2325">
                  <c:v>2.324999999999855</c:v>
                </c:pt>
                <c:pt idx="2326">
                  <c:v>2.3259999999998549</c:v>
                </c:pt>
                <c:pt idx="2327">
                  <c:v>2.3269999999998547</c:v>
                </c:pt>
                <c:pt idx="2328">
                  <c:v>2.3279999999998546</c:v>
                </c:pt>
                <c:pt idx="2329">
                  <c:v>2.3289999999998545</c:v>
                </c:pt>
                <c:pt idx="2330">
                  <c:v>2.3299999999998544</c:v>
                </c:pt>
                <c:pt idx="2331">
                  <c:v>2.3309999999998543</c:v>
                </c:pt>
                <c:pt idx="2332">
                  <c:v>2.3319999999998542</c:v>
                </c:pt>
                <c:pt idx="2333">
                  <c:v>2.3329999999998541</c:v>
                </c:pt>
                <c:pt idx="2334">
                  <c:v>2.333999999999854</c:v>
                </c:pt>
                <c:pt idx="2335">
                  <c:v>2.3349999999998539</c:v>
                </c:pt>
                <c:pt idx="2336">
                  <c:v>2.3359999999998537</c:v>
                </c:pt>
                <c:pt idx="2337">
                  <c:v>2.3369999999998536</c:v>
                </c:pt>
                <c:pt idx="2338">
                  <c:v>2.3379999999998535</c:v>
                </c:pt>
                <c:pt idx="2339">
                  <c:v>2.3389999999998534</c:v>
                </c:pt>
                <c:pt idx="2340">
                  <c:v>2.3399999999998533</c:v>
                </c:pt>
                <c:pt idx="2341">
                  <c:v>2.3409999999998532</c:v>
                </c:pt>
                <c:pt idx="2342">
                  <c:v>2.3419999999998531</c:v>
                </c:pt>
                <c:pt idx="2343">
                  <c:v>2.342999999999853</c:v>
                </c:pt>
                <c:pt idx="2344">
                  <c:v>2.3439999999998529</c:v>
                </c:pt>
                <c:pt idx="2345">
                  <c:v>2.3449999999998528</c:v>
                </c:pt>
                <c:pt idx="2346">
                  <c:v>2.3459999999998526</c:v>
                </c:pt>
                <c:pt idx="2347">
                  <c:v>2.3469999999998525</c:v>
                </c:pt>
                <c:pt idx="2348">
                  <c:v>2.3479999999998524</c:v>
                </c:pt>
                <c:pt idx="2349">
                  <c:v>2.3489999999998523</c:v>
                </c:pt>
                <c:pt idx="2350">
                  <c:v>2.3499999999998522</c:v>
                </c:pt>
                <c:pt idx="2351">
                  <c:v>2.3509999999998521</c:v>
                </c:pt>
                <c:pt idx="2352">
                  <c:v>2.351999999999852</c:v>
                </c:pt>
                <c:pt idx="2353">
                  <c:v>2.3529999999998519</c:v>
                </c:pt>
                <c:pt idx="2354">
                  <c:v>2.3539999999998518</c:v>
                </c:pt>
                <c:pt idx="2355">
                  <c:v>2.3549999999998517</c:v>
                </c:pt>
                <c:pt idx="2356">
                  <c:v>2.3559999999998515</c:v>
                </c:pt>
                <c:pt idx="2357">
                  <c:v>2.3569999999998514</c:v>
                </c:pt>
                <c:pt idx="2358">
                  <c:v>2.3579999999998513</c:v>
                </c:pt>
                <c:pt idx="2359">
                  <c:v>2.3589999999998512</c:v>
                </c:pt>
                <c:pt idx="2360">
                  <c:v>2.3599999999998511</c:v>
                </c:pt>
                <c:pt idx="2361">
                  <c:v>2.360999999999851</c:v>
                </c:pt>
                <c:pt idx="2362">
                  <c:v>2.3619999999998509</c:v>
                </c:pt>
                <c:pt idx="2363">
                  <c:v>2.3629999999998508</c:v>
                </c:pt>
                <c:pt idx="2364">
                  <c:v>2.3639999999998507</c:v>
                </c:pt>
                <c:pt idx="2365">
                  <c:v>2.3649999999998506</c:v>
                </c:pt>
                <c:pt idx="2366">
                  <c:v>2.3659999999998504</c:v>
                </c:pt>
                <c:pt idx="2367">
                  <c:v>2.3669999999998503</c:v>
                </c:pt>
                <c:pt idx="2368">
                  <c:v>2.3679999999998502</c:v>
                </c:pt>
                <c:pt idx="2369">
                  <c:v>2.3689999999998501</c:v>
                </c:pt>
                <c:pt idx="2370">
                  <c:v>2.36999999999985</c:v>
                </c:pt>
                <c:pt idx="2371">
                  <c:v>2.3709999999998499</c:v>
                </c:pt>
                <c:pt idx="2372">
                  <c:v>2.3719999999998498</c:v>
                </c:pt>
                <c:pt idx="2373">
                  <c:v>2.3729999999998497</c:v>
                </c:pt>
                <c:pt idx="2374">
                  <c:v>2.3739999999998496</c:v>
                </c:pt>
                <c:pt idx="2375">
                  <c:v>2.3749999999998495</c:v>
                </c:pt>
                <c:pt idx="2376">
                  <c:v>2.3759999999998493</c:v>
                </c:pt>
                <c:pt idx="2377">
                  <c:v>2.3769999999998492</c:v>
                </c:pt>
                <c:pt idx="2378">
                  <c:v>2.3779999999998491</c:v>
                </c:pt>
                <c:pt idx="2379">
                  <c:v>2.378999999999849</c:v>
                </c:pt>
                <c:pt idx="2380">
                  <c:v>2.3799999999998489</c:v>
                </c:pt>
                <c:pt idx="2381">
                  <c:v>2.3809999999998488</c:v>
                </c:pt>
                <c:pt idx="2382">
                  <c:v>2.3819999999998487</c:v>
                </c:pt>
                <c:pt idx="2383">
                  <c:v>2.3829999999998486</c:v>
                </c:pt>
                <c:pt idx="2384">
                  <c:v>2.3839999999998485</c:v>
                </c:pt>
                <c:pt idx="2385">
                  <c:v>2.3849999999998484</c:v>
                </c:pt>
                <c:pt idx="2386">
                  <c:v>2.3859999999998482</c:v>
                </c:pt>
                <c:pt idx="2387">
                  <c:v>2.3869999999998481</c:v>
                </c:pt>
                <c:pt idx="2388">
                  <c:v>2.387999999999848</c:v>
                </c:pt>
                <c:pt idx="2389">
                  <c:v>2.3889999999998479</c:v>
                </c:pt>
                <c:pt idx="2390">
                  <c:v>2.3899999999998478</c:v>
                </c:pt>
                <c:pt idx="2391">
                  <c:v>2.3909999999998477</c:v>
                </c:pt>
                <c:pt idx="2392">
                  <c:v>2.3919999999998476</c:v>
                </c:pt>
                <c:pt idx="2393">
                  <c:v>2.3929999999998475</c:v>
                </c:pt>
                <c:pt idx="2394">
                  <c:v>2.3939999999998474</c:v>
                </c:pt>
                <c:pt idx="2395">
                  <c:v>2.3949999999998473</c:v>
                </c:pt>
                <c:pt idx="2396">
                  <c:v>2.3959999999998471</c:v>
                </c:pt>
                <c:pt idx="2397">
                  <c:v>2.396999999999847</c:v>
                </c:pt>
                <c:pt idx="2398">
                  <c:v>2.3979999999998469</c:v>
                </c:pt>
                <c:pt idx="2399">
                  <c:v>2.3989999999998468</c:v>
                </c:pt>
                <c:pt idx="2400">
                  <c:v>2.3999999999998467</c:v>
                </c:pt>
                <c:pt idx="2401">
                  <c:v>2.4009999999998466</c:v>
                </c:pt>
                <c:pt idx="2402">
                  <c:v>2.4019999999998465</c:v>
                </c:pt>
                <c:pt idx="2403">
                  <c:v>2.4029999999998464</c:v>
                </c:pt>
                <c:pt idx="2404">
                  <c:v>2.4039999999998463</c:v>
                </c:pt>
                <c:pt idx="2405">
                  <c:v>2.4049999999998461</c:v>
                </c:pt>
                <c:pt idx="2406">
                  <c:v>2.405999999999846</c:v>
                </c:pt>
                <c:pt idx="2407">
                  <c:v>2.4069999999998459</c:v>
                </c:pt>
                <c:pt idx="2408">
                  <c:v>2.4079999999998458</c:v>
                </c:pt>
                <c:pt idx="2409">
                  <c:v>2.4089999999998457</c:v>
                </c:pt>
                <c:pt idx="2410">
                  <c:v>2.4099999999998456</c:v>
                </c:pt>
                <c:pt idx="2411">
                  <c:v>2.4109999999998455</c:v>
                </c:pt>
                <c:pt idx="2412">
                  <c:v>2.4119999999998454</c:v>
                </c:pt>
                <c:pt idx="2413">
                  <c:v>2.4129999999998453</c:v>
                </c:pt>
                <c:pt idx="2414">
                  <c:v>2.4139999999998452</c:v>
                </c:pt>
                <c:pt idx="2415">
                  <c:v>2.414999999999845</c:v>
                </c:pt>
                <c:pt idx="2416">
                  <c:v>2.4159999999998449</c:v>
                </c:pt>
                <c:pt idx="2417">
                  <c:v>2.4169999999998448</c:v>
                </c:pt>
                <c:pt idx="2418">
                  <c:v>2.4179999999998447</c:v>
                </c:pt>
                <c:pt idx="2419">
                  <c:v>2.4189999999998446</c:v>
                </c:pt>
                <c:pt idx="2420">
                  <c:v>2.4199999999998445</c:v>
                </c:pt>
                <c:pt idx="2421">
                  <c:v>2.4209999999998444</c:v>
                </c:pt>
                <c:pt idx="2422">
                  <c:v>2.4219999999998443</c:v>
                </c:pt>
                <c:pt idx="2423">
                  <c:v>2.4229999999998442</c:v>
                </c:pt>
                <c:pt idx="2424">
                  <c:v>2.4239999999998441</c:v>
                </c:pt>
                <c:pt idx="2425">
                  <c:v>2.4249999999998439</c:v>
                </c:pt>
                <c:pt idx="2426">
                  <c:v>2.4259999999998438</c:v>
                </c:pt>
                <c:pt idx="2427">
                  <c:v>2.4269999999998437</c:v>
                </c:pt>
                <c:pt idx="2428">
                  <c:v>2.4279999999998436</c:v>
                </c:pt>
                <c:pt idx="2429">
                  <c:v>2.4289999999998435</c:v>
                </c:pt>
                <c:pt idx="2430">
                  <c:v>2.4299999999998434</c:v>
                </c:pt>
                <c:pt idx="2431">
                  <c:v>2.4309999999998433</c:v>
                </c:pt>
                <c:pt idx="2432">
                  <c:v>2.4319999999998432</c:v>
                </c:pt>
                <c:pt idx="2433">
                  <c:v>2.4329999999998431</c:v>
                </c:pt>
                <c:pt idx="2434">
                  <c:v>2.433999999999843</c:v>
                </c:pt>
                <c:pt idx="2435">
                  <c:v>2.4349999999998428</c:v>
                </c:pt>
                <c:pt idx="2436">
                  <c:v>2.4359999999998427</c:v>
                </c:pt>
                <c:pt idx="2437">
                  <c:v>2.4369999999998426</c:v>
                </c:pt>
                <c:pt idx="2438">
                  <c:v>2.4379999999998425</c:v>
                </c:pt>
                <c:pt idx="2439">
                  <c:v>2.4389999999998424</c:v>
                </c:pt>
                <c:pt idx="2440">
                  <c:v>2.4399999999998423</c:v>
                </c:pt>
                <c:pt idx="2441">
                  <c:v>2.4409999999998422</c:v>
                </c:pt>
                <c:pt idx="2442">
                  <c:v>2.4419999999998421</c:v>
                </c:pt>
                <c:pt idx="2443">
                  <c:v>2.442999999999842</c:v>
                </c:pt>
                <c:pt idx="2444">
                  <c:v>2.4439999999998419</c:v>
                </c:pt>
                <c:pt idx="2445">
                  <c:v>2.4449999999998417</c:v>
                </c:pt>
                <c:pt idx="2446">
                  <c:v>2.4459999999998416</c:v>
                </c:pt>
                <c:pt idx="2447">
                  <c:v>2.4469999999998415</c:v>
                </c:pt>
                <c:pt idx="2448">
                  <c:v>2.4479999999998414</c:v>
                </c:pt>
                <c:pt idx="2449">
                  <c:v>2.4489999999998413</c:v>
                </c:pt>
                <c:pt idx="2450">
                  <c:v>2.4499999999998412</c:v>
                </c:pt>
                <c:pt idx="2451">
                  <c:v>2.4509999999998411</c:v>
                </c:pt>
                <c:pt idx="2452">
                  <c:v>2.451999999999841</c:v>
                </c:pt>
                <c:pt idx="2453">
                  <c:v>2.4529999999998409</c:v>
                </c:pt>
                <c:pt idx="2454">
                  <c:v>2.4539999999998408</c:v>
                </c:pt>
                <c:pt idx="2455">
                  <c:v>2.4549999999998406</c:v>
                </c:pt>
                <c:pt idx="2456">
                  <c:v>2.4559999999998405</c:v>
                </c:pt>
                <c:pt idx="2457">
                  <c:v>2.4569999999998404</c:v>
                </c:pt>
                <c:pt idx="2458">
                  <c:v>2.4579999999998403</c:v>
                </c:pt>
                <c:pt idx="2459">
                  <c:v>2.4589999999998402</c:v>
                </c:pt>
                <c:pt idx="2460">
                  <c:v>2.4599999999998401</c:v>
                </c:pt>
                <c:pt idx="2461">
                  <c:v>2.46099999999984</c:v>
                </c:pt>
                <c:pt idx="2462">
                  <c:v>2.4619999999998399</c:v>
                </c:pt>
                <c:pt idx="2463">
                  <c:v>2.4629999999998398</c:v>
                </c:pt>
                <c:pt idx="2464">
                  <c:v>2.4639999999998397</c:v>
                </c:pt>
                <c:pt idx="2465">
                  <c:v>2.4649999999998395</c:v>
                </c:pt>
                <c:pt idx="2466">
                  <c:v>2.4659999999998394</c:v>
                </c:pt>
                <c:pt idx="2467">
                  <c:v>2.4669999999998393</c:v>
                </c:pt>
                <c:pt idx="2468">
                  <c:v>2.4679999999998392</c:v>
                </c:pt>
                <c:pt idx="2469">
                  <c:v>2.4689999999998391</c:v>
                </c:pt>
                <c:pt idx="2470">
                  <c:v>2.469999999999839</c:v>
                </c:pt>
                <c:pt idx="2471">
                  <c:v>2.4709999999998389</c:v>
                </c:pt>
                <c:pt idx="2472">
                  <c:v>2.4719999999998388</c:v>
                </c:pt>
                <c:pt idx="2473">
                  <c:v>2.4729999999998387</c:v>
                </c:pt>
                <c:pt idx="2474">
                  <c:v>2.4739999999998386</c:v>
                </c:pt>
                <c:pt idx="2475">
                  <c:v>2.4749999999998384</c:v>
                </c:pt>
                <c:pt idx="2476">
                  <c:v>2.4759999999998383</c:v>
                </c:pt>
                <c:pt idx="2477">
                  <c:v>2.4769999999998382</c:v>
                </c:pt>
                <c:pt idx="2478">
                  <c:v>2.4779999999998381</c:v>
                </c:pt>
                <c:pt idx="2479">
                  <c:v>2.478999999999838</c:v>
                </c:pt>
                <c:pt idx="2480">
                  <c:v>2.4799999999998379</c:v>
                </c:pt>
                <c:pt idx="2481">
                  <c:v>2.4809999999998378</c:v>
                </c:pt>
                <c:pt idx="2482">
                  <c:v>2.4819999999998377</c:v>
                </c:pt>
                <c:pt idx="2483">
                  <c:v>2.4829999999998376</c:v>
                </c:pt>
                <c:pt idx="2484">
                  <c:v>2.4839999999998374</c:v>
                </c:pt>
                <c:pt idx="2485">
                  <c:v>2.4849999999998373</c:v>
                </c:pt>
                <c:pt idx="2486">
                  <c:v>2.4859999999998372</c:v>
                </c:pt>
                <c:pt idx="2487">
                  <c:v>2.4869999999998371</c:v>
                </c:pt>
                <c:pt idx="2488">
                  <c:v>2.487999999999837</c:v>
                </c:pt>
                <c:pt idx="2489">
                  <c:v>2.4889999999998369</c:v>
                </c:pt>
                <c:pt idx="2490">
                  <c:v>2.4899999999998368</c:v>
                </c:pt>
                <c:pt idx="2491">
                  <c:v>2.4909999999998367</c:v>
                </c:pt>
                <c:pt idx="2492">
                  <c:v>2.4919999999998366</c:v>
                </c:pt>
                <c:pt idx="2493">
                  <c:v>2.4929999999998365</c:v>
                </c:pt>
                <c:pt idx="2494">
                  <c:v>2.4939999999998363</c:v>
                </c:pt>
                <c:pt idx="2495">
                  <c:v>2.4949999999998362</c:v>
                </c:pt>
                <c:pt idx="2496">
                  <c:v>2.4959999999998361</c:v>
                </c:pt>
                <c:pt idx="2497">
                  <c:v>2.496999999999836</c:v>
                </c:pt>
                <c:pt idx="2498">
                  <c:v>2.4979999999998359</c:v>
                </c:pt>
                <c:pt idx="2499">
                  <c:v>2.4989999999998358</c:v>
                </c:pt>
                <c:pt idx="2500">
                  <c:v>2.4999999999998357</c:v>
                </c:pt>
                <c:pt idx="2501">
                  <c:v>2.5009999999998356</c:v>
                </c:pt>
                <c:pt idx="2502">
                  <c:v>2.5019999999998355</c:v>
                </c:pt>
                <c:pt idx="2503">
                  <c:v>2.5029999999998354</c:v>
                </c:pt>
                <c:pt idx="2504">
                  <c:v>2.5039999999998352</c:v>
                </c:pt>
                <c:pt idx="2505">
                  <c:v>2.5049999999998351</c:v>
                </c:pt>
                <c:pt idx="2506">
                  <c:v>2.505999999999835</c:v>
                </c:pt>
                <c:pt idx="2507">
                  <c:v>2.5069999999998349</c:v>
                </c:pt>
                <c:pt idx="2508">
                  <c:v>2.5079999999998348</c:v>
                </c:pt>
                <c:pt idx="2509">
                  <c:v>2.5089999999998347</c:v>
                </c:pt>
                <c:pt idx="2510">
                  <c:v>2.5099999999998346</c:v>
                </c:pt>
                <c:pt idx="2511">
                  <c:v>2.5109999999998345</c:v>
                </c:pt>
                <c:pt idx="2512">
                  <c:v>2.5119999999998344</c:v>
                </c:pt>
                <c:pt idx="2513">
                  <c:v>2.5129999999998343</c:v>
                </c:pt>
                <c:pt idx="2514">
                  <c:v>2.5139999999998341</c:v>
                </c:pt>
                <c:pt idx="2515">
                  <c:v>2.514999999999834</c:v>
                </c:pt>
                <c:pt idx="2516">
                  <c:v>2.5159999999998339</c:v>
                </c:pt>
                <c:pt idx="2517">
                  <c:v>2.5169999999998338</c:v>
                </c:pt>
                <c:pt idx="2518">
                  <c:v>2.5179999999998337</c:v>
                </c:pt>
                <c:pt idx="2519">
                  <c:v>2.5189999999998336</c:v>
                </c:pt>
                <c:pt idx="2520">
                  <c:v>2.5199999999998335</c:v>
                </c:pt>
                <c:pt idx="2521">
                  <c:v>2.5209999999998334</c:v>
                </c:pt>
                <c:pt idx="2522">
                  <c:v>2.5219999999998333</c:v>
                </c:pt>
                <c:pt idx="2523">
                  <c:v>2.5229999999998332</c:v>
                </c:pt>
                <c:pt idx="2524">
                  <c:v>2.523999999999833</c:v>
                </c:pt>
                <c:pt idx="2525">
                  <c:v>2.5249999999998329</c:v>
                </c:pt>
                <c:pt idx="2526">
                  <c:v>2.5259999999998328</c:v>
                </c:pt>
                <c:pt idx="2527">
                  <c:v>2.5269999999998327</c:v>
                </c:pt>
                <c:pt idx="2528">
                  <c:v>2.5279999999998326</c:v>
                </c:pt>
                <c:pt idx="2529">
                  <c:v>2.5289999999998325</c:v>
                </c:pt>
                <c:pt idx="2530">
                  <c:v>2.5299999999998324</c:v>
                </c:pt>
                <c:pt idx="2531">
                  <c:v>2.5309999999998323</c:v>
                </c:pt>
                <c:pt idx="2532">
                  <c:v>2.5319999999998322</c:v>
                </c:pt>
                <c:pt idx="2533">
                  <c:v>2.5329999999998321</c:v>
                </c:pt>
                <c:pt idx="2534">
                  <c:v>2.5339999999998319</c:v>
                </c:pt>
                <c:pt idx="2535">
                  <c:v>2.5349999999998318</c:v>
                </c:pt>
                <c:pt idx="2536">
                  <c:v>2.5359999999998317</c:v>
                </c:pt>
                <c:pt idx="2537">
                  <c:v>2.5369999999998316</c:v>
                </c:pt>
                <c:pt idx="2538">
                  <c:v>2.5379999999998315</c:v>
                </c:pt>
                <c:pt idx="2539">
                  <c:v>2.5389999999998314</c:v>
                </c:pt>
                <c:pt idx="2540">
                  <c:v>2.5399999999998313</c:v>
                </c:pt>
                <c:pt idx="2541">
                  <c:v>2.5409999999998312</c:v>
                </c:pt>
                <c:pt idx="2542">
                  <c:v>2.5419999999998311</c:v>
                </c:pt>
                <c:pt idx="2543">
                  <c:v>2.542999999999831</c:v>
                </c:pt>
                <c:pt idx="2544">
                  <c:v>2.5439999999998308</c:v>
                </c:pt>
                <c:pt idx="2545">
                  <c:v>2.5449999999998307</c:v>
                </c:pt>
                <c:pt idx="2546">
                  <c:v>2.5459999999998306</c:v>
                </c:pt>
                <c:pt idx="2547">
                  <c:v>2.5469999999998305</c:v>
                </c:pt>
                <c:pt idx="2548">
                  <c:v>2.5479999999998304</c:v>
                </c:pt>
                <c:pt idx="2549">
                  <c:v>2.5489999999998303</c:v>
                </c:pt>
                <c:pt idx="2550">
                  <c:v>2.5499999999998302</c:v>
                </c:pt>
                <c:pt idx="2551">
                  <c:v>2.5509999999998301</c:v>
                </c:pt>
                <c:pt idx="2552">
                  <c:v>2.55199999999983</c:v>
                </c:pt>
                <c:pt idx="2553">
                  <c:v>2.5529999999998298</c:v>
                </c:pt>
                <c:pt idx="2554">
                  <c:v>2.5539999999998297</c:v>
                </c:pt>
                <c:pt idx="2555">
                  <c:v>2.5549999999998296</c:v>
                </c:pt>
                <c:pt idx="2556">
                  <c:v>2.5559999999998295</c:v>
                </c:pt>
                <c:pt idx="2557">
                  <c:v>2.5569999999998294</c:v>
                </c:pt>
                <c:pt idx="2558">
                  <c:v>2.5579999999998293</c:v>
                </c:pt>
                <c:pt idx="2559">
                  <c:v>2.5589999999998292</c:v>
                </c:pt>
                <c:pt idx="2560">
                  <c:v>2.5599999999998291</c:v>
                </c:pt>
                <c:pt idx="2561">
                  <c:v>2.560999999999829</c:v>
                </c:pt>
                <c:pt idx="2562">
                  <c:v>2.5619999999998289</c:v>
                </c:pt>
                <c:pt idx="2563">
                  <c:v>2.5629999999998287</c:v>
                </c:pt>
                <c:pt idx="2564">
                  <c:v>2.5639999999998286</c:v>
                </c:pt>
                <c:pt idx="2565">
                  <c:v>2.5649999999998285</c:v>
                </c:pt>
                <c:pt idx="2566">
                  <c:v>2.5659999999998284</c:v>
                </c:pt>
                <c:pt idx="2567">
                  <c:v>2.5669999999998283</c:v>
                </c:pt>
                <c:pt idx="2568">
                  <c:v>2.5679999999998282</c:v>
                </c:pt>
                <c:pt idx="2569">
                  <c:v>2.5689999999998281</c:v>
                </c:pt>
                <c:pt idx="2570">
                  <c:v>2.569999999999828</c:v>
                </c:pt>
                <c:pt idx="2571">
                  <c:v>2.5709999999998279</c:v>
                </c:pt>
                <c:pt idx="2572">
                  <c:v>2.5719999999998278</c:v>
                </c:pt>
                <c:pt idx="2573">
                  <c:v>2.5729999999998276</c:v>
                </c:pt>
                <c:pt idx="2574">
                  <c:v>2.5739999999998275</c:v>
                </c:pt>
                <c:pt idx="2575">
                  <c:v>2.5749999999998274</c:v>
                </c:pt>
                <c:pt idx="2576">
                  <c:v>2.5759999999998273</c:v>
                </c:pt>
                <c:pt idx="2577">
                  <c:v>2.5769999999998272</c:v>
                </c:pt>
                <c:pt idx="2578">
                  <c:v>2.5779999999998271</c:v>
                </c:pt>
                <c:pt idx="2579">
                  <c:v>2.578999999999827</c:v>
                </c:pt>
                <c:pt idx="2580">
                  <c:v>2.5799999999998269</c:v>
                </c:pt>
                <c:pt idx="2581">
                  <c:v>2.5809999999998268</c:v>
                </c:pt>
                <c:pt idx="2582">
                  <c:v>2.5819999999998267</c:v>
                </c:pt>
                <c:pt idx="2583">
                  <c:v>2.5829999999998265</c:v>
                </c:pt>
                <c:pt idx="2584">
                  <c:v>2.5839999999998264</c:v>
                </c:pt>
                <c:pt idx="2585">
                  <c:v>2.5849999999998263</c:v>
                </c:pt>
                <c:pt idx="2586">
                  <c:v>2.5859999999998262</c:v>
                </c:pt>
                <c:pt idx="2587">
                  <c:v>2.5869999999998261</c:v>
                </c:pt>
                <c:pt idx="2588">
                  <c:v>2.587999999999826</c:v>
                </c:pt>
                <c:pt idx="2589">
                  <c:v>2.5889999999998259</c:v>
                </c:pt>
                <c:pt idx="2590">
                  <c:v>2.5899999999998258</c:v>
                </c:pt>
                <c:pt idx="2591">
                  <c:v>2.5909999999998257</c:v>
                </c:pt>
                <c:pt idx="2592">
                  <c:v>2.5919999999998256</c:v>
                </c:pt>
                <c:pt idx="2593">
                  <c:v>2.5929999999998254</c:v>
                </c:pt>
                <c:pt idx="2594">
                  <c:v>2.5939999999998253</c:v>
                </c:pt>
                <c:pt idx="2595">
                  <c:v>2.5949999999998252</c:v>
                </c:pt>
                <c:pt idx="2596">
                  <c:v>2.5959999999998251</c:v>
                </c:pt>
                <c:pt idx="2597">
                  <c:v>2.596999999999825</c:v>
                </c:pt>
                <c:pt idx="2598">
                  <c:v>2.5979999999998249</c:v>
                </c:pt>
                <c:pt idx="2599">
                  <c:v>2.5989999999998248</c:v>
                </c:pt>
                <c:pt idx="2600">
                  <c:v>2.5999999999998247</c:v>
                </c:pt>
                <c:pt idx="2601">
                  <c:v>2.6009999999998246</c:v>
                </c:pt>
                <c:pt idx="2602">
                  <c:v>2.6019999999998245</c:v>
                </c:pt>
                <c:pt idx="2603">
                  <c:v>2.6029999999998243</c:v>
                </c:pt>
                <c:pt idx="2604">
                  <c:v>2.6039999999998242</c:v>
                </c:pt>
                <c:pt idx="2605">
                  <c:v>2.6049999999998241</c:v>
                </c:pt>
                <c:pt idx="2606">
                  <c:v>2.605999999999824</c:v>
                </c:pt>
                <c:pt idx="2607">
                  <c:v>2.6069999999998239</c:v>
                </c:pt>
                <c:pt idx="2608">
                  <c:v>2.6079999999998238</c:v>
                </c:pt>
                <c:pt idx="2609">
                  <c:v>2.6089999999998237</c:v>
                </c:pt>
                <c:pt idx="2610">
                  <c:v>2.6099999999998236</c:v>
                </c:pt>
                <c:pt idx="2611">
                  <c:v>2.6109999999998235</c:v>
                </c:pt>
                <c:pt idx="2612">
                  <c:v>2.6119999999998234</c:v>
                </c:pt>
                <c:pt idx="2613">
                  <c:v>2.6129999999998232</c:v>
                </c:pt>
                <c:pt idx="2614">
                  <c:v>2.6139999999998231</c:v>
                </c:pt>
                <c:pt idx="2615">
                  <c:v>2.614999999999823</c:v>
                </c:pt>
                <c:pt idx="2616">
                  <c:v>2.6159999999998229</c:v>
                </c:pt>
                <c:pt idx="2617">
                  <c:v>2.6169999999998228</c:v>
                </c:pt>
                <c:pt idx="2618">
                  <c:v>2.6179999999998227</c:v>
                </c:pt>
                <c:pt idx="2619">
                  <c:v>2.6189999999998226</c:v>
                </c:pt>
                <c:pt idx="2620">
                  <c:v>2.6199999999998225</c:v>
                </c:pt>
                <c:pt idx="2621">
                  <c:v>2.6209999999998224</c:v>
                </c:pt>
                <c:pt idx="2622">
                  <c:v>2.6219999999998223</c:v>
                </c:pt>
                <c:pt idx="2623">
                  <c:v>2.6229999999998221</c:v>
                </c:pt>
                <c:pt idx="2624">
                  <c:v>2.623999999999822</c:v>
                </c:pt>
                <c:pt idx="2625">
                  <c:v>2.6249999999998219</c:v>
                </c:pt>
                <c:pt idx="2626">
                  <c:v>2.6259999999998218</c:v>
                </c:pt>
                <c:pt idx="2627">
                  <c:v>2.6269999999998217</c:v>
                </c:pt>
                <c:pt idx="2628">
                  <c:v>2.6279999999998216</c:v>
                </c:pt>
                <c:pt idx="2629">
                  <c:v>2.6289999999998215</c:v>
                </c:pt>
                <c:pt idx="2630">
                  <c:v>2.6299999999998214</c:v>
                </c:pt>
                <c:pt idx="2631">
                  <c:v>2.6309999999998213</c:v>
                </c:pt>
                <c:pt idx="2632">
                  <c:v>2.6319999999998211</c:v>
                </c:pt>
                <c:pt idx="2633">
                  <c:v>2.632999999999821</c:v>
                </c:pt>
                <c:pt idx="2634">
                  <c:v>2.6339999999998209</c:v>
                </c:pt>
                <c:pt idx="2635">
                  <c:v>2.6349999999998208</c:v>
                </c:pt>
                <c:pt idx="2636">
                  <c:v>2.6359999999998207</c:v>
                </c:pt>
                <c:pt idx="2637">
                  <c:v>2.6369999999998206</c:v>
                </c:pt>
                <c:pt idx="2638">
                  <c:v>2.6379999999998205</c:v>
                </c:pt>
                <c:pt idx="2639">
                  <c:v>2.6389999999998204</c:v>
                </c:pt>
                <c:pt idx="2640">
                  <c:v>2.6399999999998203</c:v>
                </c:pt>
                <c:pt idx="2641">
                  <c:v>2.6409999999998202</c:v>
                </c:pt>
                <c:pt idx="2642">
                  <c:v>2.64199999999982</c:v>
                </c:pt>
                <c:pt idx="2643">
                  <c:v>2.6429999999998199</c:v>
                </c:pt>
                <c:pt idx="2644">
                  <c:v>2.6439999999998198</c:v>
                </c:pt>
                <c:pt idx="2645">
                  <c:v>2.6449999999998197</c:v>
                </c:pt>
                <c:pt idx="2646">
                  <c:v>2.6459999999998196</c:v>
                </c:pt>
                <c:pt idx="2647">
                  <c:v>2.6469999999998195</c:v>
                </c:pt>
                <c:pt idx="2648">
                  <c:v>2.6479999999998194</c:v>
                </c:pt>
                <c:pt idx="2649">
                  <c:v>2.6489999999998193</c:v>
                </c:pt>
                <c:pt idx="2650">
                  <c:v>2.6499999999998192</c:v>
                </c:pt>
                <c:pt idx="2651">
                  <c:v>2.6509999999998191</c:v>
                </c:pt>
                <c:pt idx="2652">
                  <c:v>2.6519999999998189</c:v>
                </c:pt>
                <c:pt idx="2653">
                  <c:v>2.6529999999998188</c:v>
                </c:pt>
                <c:pt idx="2654">
                  <c:v>2.6539999999998187</c:v>
                </c:pt>
                <c:pt idx="2655">
                  <c:v>2.6549999999998186</c:v>
                </c:pt>
                <c:pt idx="2656">
                  <c:v>2.6559999999998185</c:v>
                </c:pt>
                <c:pt idx="2657">
                  <c:v>2.6569999999998184</c:v>
                </c:pt>
                <c:pt idx="2658">
                  <c:v>2.6579999999998183</c:v>
                </c:pt>
                <c:pt idx="2659">
                  <c:v>2.6589999999998182</c:v>
                </c:pt>
                <c:pt idx="2660">
                  <c:v>2.6599999999998181</c:v>
                </c:pt>
                <c:pt idx="2661">
                  <c:v>2.660999999999818</c:v>
                </c:pt>
                <c:pt idx="2662">
                  <c:v>2.6619999999998178</c:v>
                </c:pt>
                <c:pt idx="2663">
                  <c:v>2.6629999999998177</c:v>
                </c:pt>
                <c:pt idx="2664">
                  <c:v>2.6639999999998176</c:v>
                </c:pt>
                <c:pt idx="2665">
                  <c:v>2.6649999999998175</c:v>
                </c:pt>
                <c:pt idx="2666">
                  <c:v>2.6659999999998174</c:v>
                </c:pt>
                <c:pt idx="2667">
                  <c:v>2.6669999999998173</c:v>
                </c:pt>
                <c:pt idx="2668">
                  <c:v>2.6679999999998172</c:v>
                </c:pt>
                <c:pt idx="2669">
                  <c:v>2.6689999999998171</c:v>
                </c:pt>
                <c:pt idx="2670">
                  <c:v>2.669999999999817</c:v>
                </c:pt>
                <c:pt idx="2671">
                  <c:v>2.6709999999998169</c:v>
                </c:pt>
                <c:pt idx="2672">
                  <c:v>2.6719999999998167</c:v>
                </c:pt>
                <c:pt idx="2673">
                  <c:v>2.6729999999998166</c:v>
                </c:pt>
                <c:pt idx="2674">
                  <c:v>2.6739999999998165</c:v>
                </c:pt>
                <c:pt idx="2675">
                  <c:v>2.6749999999998164</c:v>
                </c:pt>
                <c:pt idx="2676">
                  <c:v>2.6759999999998163</c:v>
                </c:pt>
                <c:pt idx="2677">
                  <c:v>2.6769999999998162</c:v>
                </c:pt>
                <c:pt idx="2678">
                  <c:v>2.6779999999998161</c:v>
                </c:pt>
                <c:pt idx="2679">
                  <c:v>2.678999999999816</c:v>
                </c:pt>
                <c:pt idx="2680">
                  <c:v>2.6799999999998159</c:v>
                </c:pt>
                <c:pt idx="2681">
                  <c:v>2.6809999999998158</c:v>
                </c:pt>
                <c:pt idx="2682">
                  <c:v>2.6819999999998156</c:v>
                </c:pt>
                <c:pt idx="2683">
                  <c:v>2.6829999999998155</c:v>
                </c:pt>
                <c:pt idx="2684">
                  <c:v>2.6839999999998154</c:v>
                </c:pt>
                <c:pt idx="2685">
                  <c:v>2.6849999999998153</c:v>
                </c:pt>
                <c:pt idx="2686">
                  <c:v>2.6859999999998152</c:v>
                </c:pt>
                <c:pt idx="2687">
                  <c:v>2.6869999999998151</c:v>
                </c:pt>
                <c:pt idx="2688">
                  <c:v>2.687999999999815</c:v>
                </c:pt>
                <c:pt idx="2689">
                  <c:v>2.6889999999998149</c:v>
                </c:pt>
                <c:pt idx="2690">
                  <c:v>2.6899999999998148</c:v>
                </c:pt>
                <c:pt idx="2691">
                  <c:v>2.6909999999998147</c:v>
                </c:pt>
                <c:pt idx="2692">
                  <c:v>2.6919999999998145</c:v>
                </c:pt>
                <c:pt idx="2693">
                  <c:v>2.6929999999998144</c:v>
                </c:pt>
                <c:pt idx="2694">
                  <c:v>2.6939999999998143</c:v>
                </c:pt>
                <c:pt idx="2695">
                  <c:v>2.6949999999998142</c:v>
                </c:pt>
                <c:pt idx="2696">
                  <c:v>2.6959999999998141</c:v>
                </c:pt>
                <c:pt idx="2697">
                  <c:v>2.696999999999814</c:v>
                </c:pt>
                <c:pt idx="2698">
                  <c:v>2.6979999999998139</c:v>
                </c:pt>
                <c:pt idx="2699">
                  <c:v>2.6989999999998138</c:v>
                </c:pt>
                <c:pt idx="2700">
                  <c:v>2.6999999999998137</c:v>
                </c:pt>
                <c:pt idx="2701">
                  <c:v>2.7009999999998136</c:v>
                </c:pt>
                <c:pt idx="2702">
                  <c:v>2.7019999999998134</c:v>
                </c:pt>
                <c:pt idx="2703">
                  <c:v>2.7029999999998133</c:v>
                </c:pt>
                <c:pt idx="2704">
                  <c:v>2.7039999999998132</c:v>
                </c:pt>
                <c:pt idx="2705">
                  <c:v>2.7049999999998131</c:v>
                </c:pt>
                <c:pt idx="2706">
                  <c:v>2.705999999999813</c:v>
                </c:pt>
                <c:pt idx="2707">
                  <c:v>2.7069999999998129</c:v>
                </c:pt>
                <c:pt idx="2708">
                  <c:v>2.7079999999998128</c:v>
                </c:pt>
                <c:pt idx="2709">
                  <c:v>2.7089999999998127</c:v>
                </c:pt>
                <c:pt idx="2710">
                  <c:v>2.7099999999998126</c:v>
                </c:pt>
                <c:pt idx="2711">
                  <c:v>2.7109999999998124</c:v>
                </c:pt>
                <c:pt idx="2712">
                  <c:v>2.7119999999998123</c:v>
                </c:pt>
                <c:pt idx="2713">
                  <c:v>2.7129999999998122</c:v>
                </c:pt>
                <c:pt idx="2714">
                  <c:v>2.7139999999998121</c:v>
                </c:pt>
                <c:pt idx="2715">
                  <c:v>2.714999999999812</c:v>
                </c:pt>
                <c:pt idx="2716">
                  <c:v>2.7159999999998119</c:v>
                </c:pt>
                <c:pt idx="2717">
                  <c:v>2.7169999999998118</c:v>
                </c:pt>
                <c:pt idx="2718">
                  <c:v>2.7179999999998117</c:v>
                </c:pt>
                <c:pt idx="2719">
                  <c:v>2.7189999999998116</c:v>
                </c:pt>
                <c:pt idx="2720">
                  <c:v>2.7199999999998115</c:v>
                </c:pt>
                <c:pt idx="2721">
                  <c:v>2.7209999999998113</c:v>
                </c:pt>
                <c:pt idx="2722">
                  <c:v>2.7219999999998112</c:v>
                </c:pt>
                <c:pt idx="2723">
                  <c:v>2.7229999999998111</c:v>
                </c:pt>
                <c:pt idx="2724">
                  <c:v>2.723999999999811</c:v>
                </c:pt>
                <c:pt idx="2725">
                  <c:v>2.7249999999998109</c:v>
                </c:pt>
                <c:pt idx="2726">
                  <c:v>2.7259999999998108</c:v>
                </c:pt>
                <c:pt idx="2727">
                  <c:v>2.7269999999998107</c:v>
                </c:pt>
                <c:pt idx="2728">
                  <c:v>2.7279999999998106</c:v>
                </c:pt>
                <c:pt idx="2729">
                  <c:v>2.7289999999998105</c:v>
                </c:pt>
                <c:pt idx="2730">
                  <c:v>2.7299999999998104</c:v>
                </c:pt>
                <c:pt idx="2731">
                  <c:v>2.7309999999998102</c:v>
                </c:pt>
                <c:pt idx="2732">
                  <c:v>2.7319999999998101</c:v>
                </c:pt>
                <c:pt idx="2733">
                  <c:v>2.73299999999981</c:v>
                </c:pt>
                <c:pt idx="2734">
                  <c:v>2.7339999999998099</c:v>
                </c:pt>
                <c:pt idx="2735">
                  <c:v>2.7349999999998098</c:v>
                </c:pt>
                <c:pt idx="2736">
                  <c:v>2.7359999999998097</c:v>
                </c:pt>
                <c:pt idx="2737">
                  <c:v>2.7369999999998096</c:v>
                </c:pt>
                <c:pt idx="2738">
                  <c:v>2.7379999999998095</c:v>
                </c:pt>
                <c:pt idx="2739">
                  <c:v>2.7389999999998094</c:v>
                </c:pt>
                <c:pt idx="2740">
                  <c:v>2.7399999999998093</c:v>
                </c:pt>
                <c:pt idx="2741">
                  <c:v>2.7409999999998091</c:v>
                </c:pt>
                <c:pt idx="2742">
                  <c:v>2.741999999999809</c:v>
                </c:pt>
                <c:pt idx="2743">
                  <c:v>2.7429999999998089</c:v>
                </c:pt>
                <c:pt idx="2744">
                  <c:v>2.7439999999998088</c:v>
                </c:pt>
                <c:pt idx="2745">
                  <c:v>2.7449999999998087</c:v>
                </c:pt>
                <c:pt idx="2746">
                  <c:v>2.7459999999998086</c:v>
                </c:pt>
                <c:pt idx="2747">
                  <c:v>2.7469999999998085</c:v>
                </c:pt>
                <c:pt idx="2748">
                  <c:v>2.7479999999998084</c:v>
                </c:pt>
                <c:pt idx="2749">
                  <c:v>2.7489999999998083</c:v>
                </c:pt>
                <c:pt idx="2750">
                  <c:v>2.7499999999998082</c:v>
                </c:pt>
                <c:pt idx="2751">
                  <c:v>2.750999999999808</c:v>
                </c:pt>
                <c:pt idx="2752">
                  <c:v>2.7519999999998079</c:v>
                </c:pt>
                <c:pt idx="2753">
                  <c:v>2.7529999999998078</c:v>
                </c:pt>
                <c:pt idx="2754">
                  <c:v>2.7539999999998077</c:v>
                </c:pt>
                <c:pt idx="2755">
                  <c:v>2.7549999999998076</c:v>
                </c:pt>
                <c:pt idx="2756">
                  <c:v>2.7559999999998075</c:v>
                </c:pt>
                <c:pt idx="2757">
                  <c:v>2.7569999999998074</c:v>
                </c:pt>
                <c:pt idx="2758">
                  <c:v>2.7579999999998073</c:v>
                </c:pt>
                <c:pt idx="2759">
                  <c:v>2.7589999999998072</c:v>
                </c:pt>
                <c:pt idx="2760">
                  <c:v>2.7599999999998071</c:v>
                </c:pt>
                <c:pt idx="2761">
                  <c:v>2.7609999999998069</c:v>
                </c:pt>
                <c:pt idx="2762">
                  <c:v>2.7619999999998068</c:v>
                </c:pt>
                <c:pt idx="2763">
                  <c:v>2.7629999999998067</c:v>
                </c:pt>
                <c:pt idx="2764">
                  <c:v>2.7639999999998066</c:v>
                </c:pt>
                <c:pt idx="2765">
                  <c:v>2.7649999999998065</c:v>
                </c:pt>
                <c:pt idx="2766">
                  <c:v>2.7659999999998064</c:v>
                </c:pt>
                <c:pt idx="2767">
                  <c:v>2.7669999999998063</c:v>
                </c:pt>
                <c:pt idx="2768">
                  <c:v>2.7679999999998062</c:v>
                </c:pt>
                <c:pt idx="2769">
                  <c:v>2.7689999999998061</c:v>
                </c:pt>
                <c:pt idx="2770">
                  <c:v>2.769999999999806</c:v>
                </c:pt>
                <c:pt idx="2771">
                  <c:v>2.7709999999998058</c:v>
                </c:pt>
                <c:pt idx="2772">
                  <c:v>2.7719999999998057</c:v>
                </c:pt>
                <c:pt idx="2773">
                  <c:v>2.7729999999998056</c:v>
                </c:pt>
                <c:pt idx="2774">
                  <c:v>2.7739999999998055</c:v>
                </c:pt>
                <c:pt idx="2775">
                  <c:v>2.7749999999998054</c:v>
                </c:pt>
                <c:pt idx="2776">
                  <c:v>2.7759999999998053</c:v>
                </c:pt>
                <c:pt idx="2777">
                  <c:v>2.7769999999998052</c:v>
                </c:pt>
                <c:pt idx="2778">
                  <c:v>2.7779999999998051</c:v>
                </c:pt>
                <c:pt idx="2779">
                  <c:v>2.778999999999805</c:v>
                </c:pt>
                <c:pt idx="2780">
                  <c:v>2.7799999999998048</c:v>
                </c:pt>
                <c:pt idx="2781">
                  <c:v>2.7809999999998047</c:v>
                </c:pt>
                <c:pt idx="2782">
                  <c:v>2.7819999999998046</c:v>
                </c:pt>
                <c:pt idx="2783">
                  <c:v>2.7829999999998045</c:v>
                </c:pt>
                <c:pt idx="2784">
                  <c:v>2.7839999999998044</c:v>
                </c:pt>
                <c:pt idx="2785">
                  <c:v>2.7849999999998043</c:v>
                </c:pt>
                <c:pt idx="2786">
                  <c:v>2.7859999999998042</c:v>
                </c:pt>
                <c:pt idx="2787">
                  <c:v>2.7869999999998041</c:v>
                </c:pt>
                <c:pt idx="2788">
                  <c:v>2.787999999999804</c:v>
                </c:pt>
                <c:pt idx="2789">
                  <c:v>2.7889999999998039</c:v>
                </c:pt>
                <c:pt idx="2790">
                  <c:v>2.7899999999998037</c:v>
                </c:pt>
                <c:pt idx="2791">
                  <c:v>2.7909999999998036</c:v>
                </c:pt>
                <c:pt idx="2792">
                  <c:v>2.7919999999998035</c:v>
                </c:pt>
                <c:pt idx="2793">
                  <c:v>2.7929999999998034</c:v>
                </c:pt>
                <c:pt idx="2794">
                  <c:v>2.7939999999998033</c:v>
                </c:pt>
                <c:pt idx="2795">
                  <c:v>2.7949999999998032</c:v>
                </c:pt>
                <c:pt idx="2796">
                  <c:v>2.7959999999998031</c:v>
                </c:pt>
                <c:pt idx="2797">
                  <c:v>2.796999999999803</c:v>
                </c:pt>
                <c:pt idx="2798">
                  <c:v>2.7979999999998029</c:v>
                </c:pt>
                <c:pt idx="2799">
                  <c:v>2.7989999999998028</c:v>
                </c:pt>
                <c:pt idx="2800">
                  <c:v>2.7999999999998026</c:v>
                </c:pt>
                <c:pt idx="2801">
                  <c:v>2.8009999999998025</c:v>
                </c:pt>
                <c:pt idx="2802">
                  <c:v>2.8019999999998024</c:v>
                </c:pt>
                <c:pt idx="2803">
                  <c:v>2.8029999999998023</c:v>
                </c:pt>
                <c:pt idx="2804">
                  <c:v>2.8039999999998022</c:v>
                </c:pt>
                <c:pt idx="2805">
                  <c:v>2.8049999999998021</c:v>
                </c:pt>
                <c:pt idx="2806">
                  <c:v>2.805999999999802</c:v>
                </c:pt>
                <c:pt idx="2807">
                  <c:v>2.8069999999998019</c:v>
                </c:pt>
                <c:pt idx="2808">
                  <c:v>2.8079999999998018</c:v>
                </c:pt>
                <c:pt idx="2809">
                  <c:v>2.8089999999998017</c:v>
                </c:pt>
                <c:pt idx="2810">
                  <c:v>2.8099999999998015</c:v>
                </c:pt>
                <c:pt idx="2811">
                  <c:v>2.8109999999998014</c:v>
                </c:pt>
                <c:pt idx="2812">
                  <c:v>2.8119999999998013</c:v>
                </c:pt>
                <c:pt idx="2813">
                  <c:v>2.8129999999998012</c:v>
                </c:pt>
                <c:pt idx="2814">
                  <c:v>2.8139999999998011</c:v>
                </c:pt>
                <c:pt idx="2815">
                  <c:v>2.814999999999801</c:v>
                </c:pt>
                <c:pt idx="2816">
                  <c:v>2.8159999999998009</c:v>
                </c:pt>
                <c:pt idx="2817">
                  <c:v>2.8169999999998008</c:v>
                </c:pt>
                <c:pt idx="2818">
                  <c:v>2.8179999999998007</c:v>
                </c:pt>
                <c:pt idx="2819">
                  <c:v>2.8189999999998006</c:v>
                </c:pt>
                <c:pt idx="2820">
                  <c:v>2.8199999999998004</c:v>
                </c:pt>
                <c:pt idx="2821">
                  <c:v>2.8209999999998003</c:v>
                </c:pt>
                <c:pt idx="2822">
                  <c:v>2.8219999999998002</c:v>
                </c:pt>
                <c:pt idx="2823">
                  <c:v>2.8229999999998001</c:v>
                </c:pt>
                <c:pt idx="2824">
                  <c:v>2.8239999999998</c:v>
                </c:pt>
                <c:pt idx="2825">
                  <c:v>2.8249999999997999</c:v>
                </c:pt>
                <c:pt idx="2826">
                  <c:v>2.8259999999997998</c:v>
                </c:pt>
                <c:pt idx="2827">
                  <c:v>2.8269999999997997</c:v>
                </c:pt>
                <c:pt idx="2828">
                  <c:v>2.8279999999997996</c:v>
                </c:pt>
                <c:pt idx="2829">
                  <c:v>2.8289999999997995</c:v>
                </c:pt>
                <c:pt idx="2830">
                  <c:v>2.8299999999997993</c:v>
                </c:pt>
                <c:pt idx="2831">
                  <c:v>2.8309999999997992</c:v>
                </c:pt>
                <c:pt idx="2832">
                  <c:v>2.8319999999997991</c:v>
                </c:pt>
                <c:pt idx="2833">
                  <c:v>2.832999999999799</c:v>
                </c:pt>
                <c:pt idx="2834">
                  <c:v>2.8339999999997989</c:v>
                </c:pt>
                <c:pt idx="2835">
                  <c:v>2.8349999999997988</c:v>
                </c:pt>
                <c:pt idx="2836">
                  <c:v>2.8359999999997987</c:v>
                </c:pt>
                <c:pt idx="2837">
                  <c:v>2.8369999999997986</c:v>
                </c:pt>
                <c:pt idx="2838">
                  <c:v>2.8379999999997985</c:v>
                </c:pt>
                <c:pt idx="2839">
                  <c:v>2.8389999999997984</c:v>
                </c:pt>
                <c:pt idx="2840">
                  <c:v>2.8399999999997982</c:v>
                </c:pt>
                <c:pt idx="2841">
                  <c:v>2.8409999999997981</c:v>
                </c:pt>
                <c:pt idx="2842">
                  <c:v>2.841999999999798</c:v>
                </c:pt>
                <c:pt idx="2843">
                  <c:v>2.8429999999997979</c:v>
                </c:pt>
                <c:pt idx="2844">
                  <c:v>2.8439999999997978</c:v>
                </c:pt>
                <c:pt idx="2845">
                  <c:v>2.8449999999997977</c:v>
                </c:pt>
                <c:pt idx="2846">
                  <c:v>2.8459999999997976</c:v>
                </c:pt>
                <c:pt idx="2847">
                  <c:v>2.8469999999997975</c:v>
                </c:pt>
                <c:pt idx="2848">
                  <c:v>2.8479999999997974</c:v>
                </c:pt>
                <c:pt idx="2849">
                  <c:v>2.8489999999997973</c:v>
                </c:pt>
                <c:pt idx="2850">
                  <c:v>2.8499999999997971</c:v>
                </c:pt>
                <c:pt idx="2851">
                  <c:v>2.850999999999797</c:v>
                </c:pt>
                <c:pt idx="2852">
                  <c:v>2.8519999999997969</c:v>
                </c:pt>
                <c:pt idx="2853">
                  <c:v>2.8529999999997968</c:v>
                </c:pt>
                <c:pt idx="2854">
                  <c:v>2.8539999999997967</c:v>
                </c:pt>
                <c:pt idx="2855">
                  <c:v>2.8549999999997966</c:v>
                </c:pt>
                <c:pt idx="2856">
                  <c:v>2.8559999999997965</c:v>
                </c:pt>
                <c:pt idx="2857">
                  <c:v>2.8569999999997964</c:v>
                </c:pt>
                <c:pt idx="2858">
                  <c:v>2.8579999999997963</c:v>
                </c:pt>
                <c:pt idx="2859">
                  <c:v>2.8589999999997961</c:v>
                </c:pt>
                <c:pt idx="2860">
                  <c:v>2.859999999999796</c:v>
                </c:pt>
                <c:pt idx="2861">
                  <c:v>2.8609999999997959</c:v>
                </c:pt>
                <c:pt idx="2862">
                  <c:v>2.8619999999997958</c:v>
                </c:pt>
                <c:pt idx="2863">
                  <c:v>2.8629999999997957</c:v>
                </c:pt>
                <c:pt idx="2864">
                  <c:v>2.8639999999997956</c:v>
                </c:pt>
                <c:pt idx="2865">
                  <c:v>2.8649999999997955</c:v>
                </c:pt>
                <c:pt idx="2866">
                  <c:v>2.8659999999997954</c:v>
                </c:pt>
                <c:pt idx="2867">
                  <c:v>2.8669999999997953</c:v>
                </c:pt>
                <c:pt idx="2868">
                  <c:v>2.8679999999997952</c:v>
                </c:pt>
                <c:pt idx="2869">
                  <c:v>2.868999999999795</c:v>
                </c:pt>
                <c:pt idx="2870">
                  <c:v>2.8699999999997949</c:v>
                </c:pt>
                <c:pt idx="2871">
                  <c:v>2.8709999999997948</c:v>
                </c:pt>
                <c:pt idx="2872">
                  <c:v>2.8719999999997947</c:v>
                </c:pt>
                <c:pt idx="2873">
                  <c:v>2.8729999999997946</c:v>
                </c:pt>
                <c:pt idx="2874">
                  <c:v>2.8739999999997945</c:v>
                </c:pt>
                <c:pt idx="2875">
                  <c:v>2.8749999999997944</c:v>
                </c:pt>
                <c:pt idx="2876">
                  <c:v>2.8759999999997943</c:v>
                </c:pt>
                <c:pt idx="2877">
                  <c:v>2.8769999999997942</c:v>
                </c:pt>
                <c:pt idx="2878">
                  <c:v>2.8779999999997941</c:v>
                </c:pt>
                <c:pt idx="2879">
                  <c:v>2.8789999999997939</c:v>
                </c:pt>
                <c:pt idx="2880">
                  <c:v>2.8799999999997938</c:v>
                </c:pt>
                <c:pt idx="2881">
                  <c:v>2.8809999999997937</c:v>
                </c:pt>
                <c:pt idx="2882">
                  <c:v>2.8819999999997936</c:v>
                </c:pt>
                <c:pt idx="2883">
                  <c:v>2.8829999999997935</c:v>
                </c:pt>
                <c:pt idx="2884">
                  <c:v>2.8839999999997934</c:v>
                </c:pt>
                <c:pt idx="2885">
                  <c:v>2.8849999999997933</c:v>
                </c:pt>
                <c:pt idx="2886">
                  <c:v>2.8859999999997932</c:v>
                </c:pt>
                <c:pt idx="2887">
                  <c:v>2.8869999999997931</c:v>
                </c:pt>
                <c:pt idx="2888">
                  <c:v>2.887999999999793</c:v>
                </c:pt>
                <c:pt idx="2889">
                  <c:v>2.8889999999997928</c:v>
                </c:pt>
                <c:pt idx="2890">
                  <c:v>2.8899999999997927</c:v>
                </c:pt>
                <c:pt idx="2891">
                  <c:v>2.8909999999997926</c:v>
                </c:pt>
                <c:pt idx="2892">
                  <c:v>2.8919999999997925</c:v>
                </c:pt>
                <c:pt idx="2893">
                  <c:v>2.8929999999997924</c:v>
                </c:pt>
                <c:pt idx="2894">
                  <c:v>2.8939999999997923</c:v>
                </c:pt>
                <c:pt idx="2895">
                  <c:v>2.8949999999997922</c:v>
                </c:pt>
                <c:pt idx="2896">
                  <c:v>2.8959999999997921</c:v>
                </c:pt>
                <c:pt idx="2897">
                  <c:v>2.896999999999792</c:v>
                </c:pt>
                <c:pt idx="2898">
                  <c:v>2.8979999999997919</c:v>
                </c:pt>
                <c:pt idx="2899">
                  <c:v>2.8989999999997917</c:v>
                </c:pt>
                <c:pt idx="2900">
                  <c:v>2.8999999999997916</c:v>
                </c:pt>
                <c:pt idx="2901">
                  <c:v>2.9009999999997915</c:v>
                </c:pt>
                <c:pt idx="2902">
                  <c:v>2.9019999999997914</c:v>
                </c:pt>
                <c:pt idx="2903">
                  <c:v>2.9029999999997913</c:v>
                </c:pt>
                <c:pt idx="2904">
                  <c:v>2.9039999999997912</c:v>
                </c:pt>
                <c:pt idx="2905">
                  <c:v>2.9049999999997911</c:v>
                </c:pt>
                <c:pt idx="2906">
                  <c:v>2.905999999999791</c:v>
                </c:pt>
                <c:pt idx="2907">
                  <c:v>2.9069999999997909</c:v>
                </c:pt>
                <c:pt idx="2908">
                  <c:v>2.9079999999997908</c:v>
                </c:pt>
                <c:pt idx="2909">
                  <c:v>2.9089999999997906</c:v>
                </c:pt>
                <c:pt idx="2910">
                  <c:v>2.9099999999997905</c:v>
                </c:pt>
                <c:pt idx="2911">
                  <c:v>2.9109999999997904</c:v>
                </c:pt>
                <c:pt idx="2912">
                  <c:v>2.9119999999997903</c:v>
                </c:pt>
                <c:pt idx="2913">
                  <c:v>2.9129999999997902</c:v>
                </c:pt>
                <c:pt idx="2914">
                  <c:v>2.9139999999997901</c:v>
                </c:pt>
                <c:pt idx="2915">
                  <c:v>2.91499999999979</c:v>
                </c:pt>
                <c:pt idx="2916">
                  <c:v>2.9159999999997899</c:v>
                </c:pt>
                <c:pt idx="2917">
                  <c:v>2.9169999999997898</c:v>
                </c:pt>
                <c:pt idx="2918">
                  <c:v>2.9179999999997897</c:v>
                </c:pt>
                <c:pt idx="2919">
                  <c:v>2.9189999999997895</c:v>
                </c:pt>
                <c:pt idx="2920">
                  <c:v>2.9199999999997894</c:v>
                </c:pt>
                <c:pt idx="2921">
                  <c:v>2.9209999999997893</c:v>
                </c:pt>
                <c:pt idx="2922">
                  <c:v>2.9219999999997892</c:v>
                </c:pt>
                <c:pt idx="2923">
                  <c:v>2.9229999999997891</c:v>
                </c:pt>
                <c:pt idx="2924">
                  <c:v>2.923999999999789</c:v>
                </c:pt>
                <c:pt idx="2925">
                  <c:v>2.9249999999997889</c:v>
                </c:pt>
                <c:pt idx="2926">
                  <c:v>2.9259999999997888</c:v>
                </c:pt>
                <c:pt idx="2927">
                  <c:v>2.9269999999997887</c:v>
                </c:pt>
                <c:pt idx="2928">
                  <c:v>2.9279999999997885</c:v>
                </c:pt>
                <c:pt idx="2929">
                  <c:v>2.9289999999997884</c:v>
                </c:pt>
                <c:pt idx="2930">
                  <c:v>2.9299999999997883</c:v>
                </c:pt>
                <c:pt idx="2931">
                  <c:v>2.9309999999997882</c:v>
                </c:pt>
                <c:pt idx="2932">
                  <c:v>2.9319999999997881</c:v>
                </c:pt>
                <c:pt idx="2933">
                  <c:v>2.932999999999788</c:v>
                </c:pt>
                <c:pt idx="2934">
                  <c:v>2.9339999999997879</c:v>
                </c:pt>
                <c:pt idx="2935">
                  <c:v>2.9349999999997878</c:v>
                </c:pt>
                <c:pt idx="2936">
                  <c:v>2.9359999999997877</c:v>
                </c:pt>
                <c:pt idx="2937">
                  <c:v>2.9369999999997876</c:v>
                </c:pt>
                <c:pt idx="2938">
                  <c:v>2.9379999999997874</c:v>
                </c:pt>
                <c:pt idx="2939">
                  <c:v>2.9389999999997873</c:v>
                </c:pt>
                <c:pt idx="2940">
                  <c:v>2.9399999999997872</c:v>
                </c:pt>
                <c:pt idx="2941">
                  <c:v>2.9409999999997871</c:v>
                </c:pt>
                <c:pt idx="2942">
                  <c:v>2.941999999999787</c:v>
                </c:pt>
                <c:pt idx="2943">
                  <c:v>2.9429999999997869</c:v>
                </c:pt>
                <c:pt idx="2944">
                  <c:v>2.9439999999997868</c:v>
                </c:pt>
                <c:pt idx="2945">
                  <c:v>2.9449999999997867</c:v>
                </c:pt>
                <c:pt idx="2946">
                  <c:v>2.9459999999997866</c:v>
                </c:pt>
                <c:pt idx="2947">
                  <c:v>2.9469999999997865</c:v>
                </c:pt>
                <c:pt idx="2948">
                  <c:v>2.9479999999997863</c:v>
                </c:pt>
                <c:pt idx="2949">
                  <c:v>2.9489999999997862</c:v>
                </c:pt>
                <c:pt idx="2950">
                  <c:v>2.9499999999997861</c:v>
                </c:pt>
                <c:pt idx="2951">
                  <c:v>2.950999999999786</c:v>
                </c:pt>
                <c:pt idx="2952">
                  <c:v>2.9519999999997859</c:v>
                </c:pt>
                <c:pt idx="2953">
                  <c:v>2.9529999999997858</c:v>
                </c:pt>
                <c:pt idx="2954">
                  <c:v>2.9539999999997857</c:v>
                </c:pt>
                <c:pt idx="2955">
                  <c:v>2.9549999999997856</c:v>
                </c:pt>
                <c:pt idx="2956">
                  <c:v>2.9559999999997855</c:v>
                </c:pt>
                <c:pt idx="2957">
                  <c:v>2.9569999999997854</c:v>
                </c:pt>
                <c:pt idx="2958">
                  <c:v>2.9579999999997852</c:v>
                </c:pt>
                <c:pt idx="2959">
                  <c:v>2.9589999999997851</c:v>
                </c:pt>
                <c:pt idx="2960">
                  <c:v>2.959999999999785</c:v>
                </c:pt>
                <c:pt idx="2961">
                  <c:v>2.9609999999997849</c:v>
                </c:pt>
                <c:pt idx="2962">
                  <c:v>2.9619999999997848</c:v>
                </c:pt>
                <c:pt idx="2963">
                  <c:v>2.9629999999997847</c:v>
                </c:pt>
                <c:pt idx="2964">
                  <c:v>2.9639999999997846</c:v>
                </c:pt>
                <c:pt idx="2965">
                  <c:v>2.9649999999997845</c:v>
                </c:pt>
                <c:pt idx="2966">
                  <c:v>2.9659999999997844</c:v>
                </c:pt>
                <c:pt idx="2967">
                  <c:v>2.9669999999997843</c:v>
                </c:pt>
                <c:pt idx="2968">
                  <c:v>2.9679999999997841</c:v>
                </c:pt>
                <c:pt idx="2969">
                  <c:v>2.968999999999784</c:v>
                </c:pt>
                <c:pt idx="2970">
                  <c:v>2.9699999999997839</c:v>
                </c:pt>
                <c:pt idx="2971">
                  <c:v>2.9709999999997838</c:v>
                </c:pt>
                <c:pt idx="2972">
                  <c:v>2.9719999999997837</c:v>
                </c:pt>
                <c:pt idx="2973">
                  <c:v>2.9729999999997836</c:v>
                </c:pt>
                <c:pt idx="2974">
                  <c:v>2.9739999999997835</c:v>
                </c:pt>
                <c:pt idx="2975">
                  <c:v>2.9749999999997834</c:v>
                </c:pt>
                <c:pt idx="2976">
                  <c:v>2.9759999999997833</c:v>
                </c:pt>
                <c:pt idx="2977">
                  <c:v>2.9769999999997832</c:v>
                </c:pt>
                <c:pt idx="2978">
                  <c:v>2.977999999999783</c:v>
                </c:pt>
                <c:pt idx="2979">
                  <c:v>2.9789999999997829</c:v>
                </c:pt>
                <c:pt idx="2980">
                  <c:v>2.9799999999997828</c:v>
                </c:pt>
                <c:pt idx="2981">
                  <c:v>2.9809999999997827</c:v>
                </c:pt>
                <c:pt idx="2982">
                  <c:v>2.9819999999997826</c:v>
                </c:pt>
                <c:pt idx="2983">
                  <c:v>2.9829999999997825</c:v>
                </c:pt>
                <c:pt idx="2984">
                  <c:v>2.9839999999997824</c:v>
                </c:pt>
                <c:pt idx="2985">
                  <c:v>2.9849999999997823</c:v>
                </c:pt>
                <c:pt idx="2986">
                  <c:v>2.9859999999997822</c:v>
                </c:pt>
                <c:pt idx="2987">
                  <c:v>2.9869999999997821</c:v>
                </c:pt>
                <c:pt idx="2988">
                  <c:v>2.9879999999997819</c:v>
                </c:pt>
                <c:pt idx="2989">
                  <c:v>2.9889999999997818</c:v>
                </c:pt>
                <c:pt idx="2990">
                  <c:v>2.9899999999997817</c:v>
                </c:pt>
                <c:pt idx="2991">
                  <c:v>2.9909999999997816</c:v>
                </c:pt>
                <c:pt idx="2992">
                  <c:v>2.9919999999997815</c:v>
                </c:pt>
                <c:pt idx="2993">
                  <c:v>2.9929999999997814</c:v>
                </c:pt>
                <c:pt idx="2994">
                  <c:v>2.9939999999997813</c:v>
                </c:pt>
                <c:pt idx="2995">
                  <c:v>2.9949999999997812</c:v>
                </c:pt>
                <c:pt idx="2996">
                  <c:v>2.9959999999997811</c:v>
                </c:pt>
                <c:pt idx="2997">
                  <c:v>2.996999999999781</c:v>
                </c:pt>
                <c:pt idx="2998">
                  <c:v>2.9979999999997808</c:v>
                </c:pt>
                <c:pt idx="2999">
                  <c:v>2.9989999999997807</c:v>
                </c:pt>
                <c:pt idx="3000">
                  <c:v>2.9999999999997806</c:v>
                </c:pt>
                <c:pt idx="3001">
                  <c:v>3.0009999999997805</c:v>
                </c:pt>
                <c:pt idx="3002">
                  <c:v>3.0019999999997804</c:v>
                </c:pt>
                <c:pt idx="3003">
                  <c:v>3.0029999999997803</c:v>
                </c:pt>
                <c:pt idx="3004">
                  <c:v>3.0039999999997802</c:v>
                </c:pt>
                <c:pt idx="3005">
                  <c:v>3.0049999999997801</c:v>
                </c:pt>
                <c:pt idx="3006">
                  <c:v>3.00599999999978</c:v>
                </c:pt>
                <c:pt idx="3007">
                  <c:v>3.0069999999997798</c:v>
                </c:pt>
                <c:pt idx="3008">
                  <c:v>3.0079999999997797</c:v>
                </c:pt>
                <c:pt idx="3009">
                  <c:v>3.0089999999997796</c:v>
                </c:pt>
                <c:pt idx="3010">
                  <c:v>3.0099999999997795</c:v>
                </c:pt>
                <c:pt idx="3011">
                  <c:v>3.0109999999997794</c:v>
                </c:pt>
                <c:pt idx="3012">
                  <c:v>3.0119999999997793</c:v>
                </c:pt>
                <c:pt idx="3013">
                  <c:v>3.0129999999997792</c:v>
                </c:pt>
                <c:pt idx="3014">
                  <c:v>3.0139999999997791</c:v>
                </c:pt>
                <c:pt idx="3015">
                  <c:v>3.014999999999779</c:v>
                </c:pt>
                <c:pt idx="3016">
                  <c:v>3.0159999999997789</c:v>
                </c:pt>
                <c:pt idx="3017">
                  <c:v>3.0169999999997787</c:v>
                </c:pt>
                <c:pt idx="3018">
                  <c:v>3.0179999999997786</c:v>
                </c:pt>
                <c:pt idx="3019">
                  <c:v>3.0189999999997785</c:v>
                </c:pt>
                <c:pt idx="3020">
                  <c:v>3.0199999999997784</c:v>
                </c:pt>
                <c:pt idx="3021">
                  <c:v>3.0209999999997783</c:v>
                </c:pt>
                <c:pt idx="3022">
                  <c:v>3.0219999999997782</c:v>
                </c:pt>
                <c:pt idx="3023">
                  <c:v>3.0229999999997781</c:v>
                </c:pt>
                <c:pt idx="3024">
                  <c:v>3.023999999999778</c:v>
                </c:pt>
                <c:pt idx="3025">
                  <c:v>3.0249999999997779</c:v>
                </c:pt>
                <c:pt idx="3026">
                  <c:v>3.0259999999997778</c:v>
                </c:pt>
                <c:pt idx="3027">
                  <c:v>3.0269999999997776</c:v>
                </c:pt>
                <c:pt idx="3028">
                  <c:v>3.0279999999997775</c:v>
                </c:pt>
                <c:pt idx="3029">
                  <c:v>3.0289999999997774</c:v>
                </c:pt>
                <c:pt idx="3030">
                  <c:v>3.0299999999997773</c:v>
                </c:pt>
                <c:pt idx="3031">
                  <c:v>3.0309999999997772</c:v>
                </c:pt>
                <c:pt idx="3032">
                  <c:v>3.0319999999997771</c:v>
                </c:pt>
                <c:pt idx="3033">
                  <c:v>3.032999999999777</c:v>
                </c:pt>
                <c:pt idx="3034">
                  <c:v>3.0339999999997769</c:v>
                </c:pt>
                <c:pt idx="3035">
                  <c:v>3.0349999999997768</c:v>
                </c:pt>
                <c:pt idx="3036">
                  <c:v>3.0359999999997767</c:v>
                </c:pt>
                <c:pt idx="3037">
                  <c:v>3.0369999999997765</c:v>
                </c:pt>
                <c:pt idx="3038">
                  <c:v>3.0379999999997764</c:v>
                </c:pt>
                <c:pt idx="3039">
                  <c:v>3.0389999999997763</c:v>
                </c:pt>
                <c:pt idx="3040">
                  <c:v>3.0399999999997762</c:v>
                </c:pt>
                <c:pt idx="3041">
                  <c:v>3.0409999999997761</c:v>
                </c:pt>
                <c:pt idx="3042">
                  <c:v>3.041999999999776</c:v>
                </c:pt>
                <c:pt idx="3043">
                  <c:v>3.0429999999997759</c:v>
                </c:pt>
                <c:pt idx="3044">
                  <c:v>3.0439999999997758</c:v>
                </c:pt>
                <c:pt idx="3045">
                  <c:v>3.0449999999997757</c:v>
                </c:pt>
                <c:pt idx="3046">
                  <c:v>3.0459999999997756</c:v>
                </c:pt>
                <c:pt idx="3047">
                  <c:v>3.0469999999997754</c:v>
                </c:pt>
                <c:pt idx="3048">
                  <c:v>3.0479999999997753</c:v>
                </c:pt>
                <c:pt idx="3049">
                  <c:v>3.0489999999997752</c:v>
                </c:pt>
                <c:pt idx="3050">
                  <c:v>3.0499999999997751</c:v>
                </c:pt>
                <c:pt idx="3051">
                  <c:v>3.050999999999775</c:v>
                </c:pt>
                <c:pt idx="3052">
                  <c:v>3.0519999999997749</c:v>
                </c:pt>
                <c:pt idx="3053">
                  <c:v>3.0529999999997748</c:v>
                </c:pt>
                <c:pt idx="3054">
                  <c:v>3.0539999999997747</c:v>
                </c:pt>
                <c:pt idx="3055">
                  <c:v>3.0549999999997746</c:v>
                </c:pt>
                <c:pt idx="3056">
                  <c:v>3.0559999999997745</c:v>
                </c:pt>
                <c:pt idx="3057">
                  <c:v>3.0569999999997743</c:v>
                </c:pt>
                <c:pt idx="3058">
                  <c:v>3.0579999999997742</c:v>
                </c:pt>
                <c:pt idx="3059">
                  <c:v>3.0589999999997741</c:v>
                </c:pt>
                <c:pt idx="3060">
                  <c:v>3.059999999999774</c:v>
                </c:pt>
                <c:pt idx="3061">
                  <c:v>3.0609999999997739</c:v>
                </c:pt>
                <c:pt idx="3062">
                  <c:v>3.0619999999997738</c:v>
                </c:pt>
                <c:pt idx="3063">
                  <c:v>3.0629999999997737</c:v>
                </c:pt>
                <c:pt idx="3064">
                  <c:v>3.0639999999997736</c:v>
                </c:pt>
                <c:pt idx="3065">
                  <c:v>3.0649999999997735</c:v>
                </c:pt>
                <c:pt idx="3066">
                  <c:v>3.0659999999997734</c:v>
                </c:pt>
                <c:pt idx="3067">
                  <c:v>3.0669999999997732</c:v>
                </c:pt>
                <c:pt idx="3068">
                  <c:v>3.0679999999997731</c:v>
                </c:pt>
                <c:pt idx="3069">
                  <c:v>3.068999999999773</c:v>
                </c:pt>
                <c:pt idx="3070">
                  <c:v>3.0699999999997729</c:v>
                </c:pt>
                <c:pt idx="3071">
                  <c:v>3.0709999999997728</c:v>
                </c:pt>
                <c:pt idx="3072">
                  <c:v>3.0719999999997727</c:v>
                </c:pt>
                <c:pt idx="3073">
                  <c:v>3.0729999999997726</c:v>
                </c:pt>
                <c:pt idx="3074">
                  <c:v>3.0739999999997725</c:v>
                </c:pt>
                <c:pt idx="3075">
                  <c:v>3.0749999999997724</c:v>
                </c:pt>
                <c:pt idx="3076">
                  <c:v>3.0759999999997722</c:v>
                </c:pt>
                <c:pt idx="3077">
                  <c:v>3.0769999999997721</c:v>
                </c:pt>
                <c:pt idx="3078">
                  <c:v>3.077999999999772</c:v>
                </c:pt>
                <c:pt idx="3079">
                  <c:v>3.0789999999997719</c:v>
                </c:pt>
                <c:pt idx="3080">
                  <c:v>3.0799999999997718</c:v>
                </c:pt>
                <c:pt idx="3081">
                  <c:v>3.0809999999997717</c:v>
                </c:pt>
                <c:pt idx="3082">
                  <c:v>3.0819999999997716</c:v>
                </c:pt>
                <c:pt idx="3083">
                  <c:v>3.0829999999997715</c:v>
                </c:pt>
                <c:pt idx="3084">
                  <c:v>3.0839999999997714</c:v>
                </c:pt>
                <c:pt idx="3085">
                  <c:v>3.0849999999997713</c:v>
                </c:pt>
                <c:pt idx="3086">
                  <c:v>3.0859999999997711</c:v>
                </c:pt>
                <c:pt idx="3087">
                  <c:v>3.086999999999771</c:v>
                </c:pt>
                <c:pt idx="3088">
                  <c:v>3.0879999999997709</c:v>
                </c:pt>
                <c:pt idx="3089">
                  <c:v>3.0889999999997708</c:v>
                </c:pt>
                <c:pt idx="3090">
                  <c:v>3.0899999999997707</c:v>
                </c:pt>
                <c:pt idx="3091">
                  <c:v>3.0909999999997706</c:v>
                </c:pt>
                <c:pt idx="3092">
                  <c:v>3.0919999999997705</c:v>
                </c:pt>
                <c:pt idx="3093">
                  <c:v>3.0929999999997704</c:v>
                </c:pt>
                <c:pt idx="3094">
                  <c:v>3.0939999999997703</c:v>
                </c:pt>
                <c:pt idx="3095">
                  <c:v>3.0949999999997702</c:v>
                </c:pt>
                <c:pt idx="3096">
                  <c:v>3.09599999999977</c:v>
                </c:pt>
                <c:pt idx="3097">
                  <c:v>3.0969999999997699</c:v>
                </c:pt>
                <c:pt idx="3098">
                  <c:v>3.0979999999997698</c:v>
                </c:pt>
                <c:pt idx="3099">
                  <c:v>3.0989999999997697</c:v>
                </c:pt>
                <c:pt idx="3100">
                  <c:v>3.0999999999997696</c:v>
                </c:pt>
                <c:pt idx="3101">
                  <c:v>3.1009999999997695</c:v>
                </c:pt>
                <c:pt idx="3102">
                  <c:v>3.1019999999997694</c:v>
                </c:pt>
                <c:pt idx="3103">
                  <c:v>3.1029999999997693</c:v>
                </c:pt>
                <c:pt idx="3104">
                  <c:v>3.1039999999997692</c:v>
                </c:pt>
                <c:pt idx="3105">
                  <c:v>3.1049999999997691</c:v>
                </c:pt>
                <c:pt idx="3106">
                  <c:v>3.1059999999997689</c:v>
                </c:pt>
                <c:pt idx="3107">
                  <c:v>3.1069999999997688</c:v>
                </c:pt>
                <c:pt idx="3108">
                  <c:v>3.1079999999997687</c:v>
                </c:pt>
                <c:pt idx="3109">
                  <c:v>3.1089999999997686</c:v>
                </c:pt>
                <c:pt idx="3110">
                  <c:v>3.1099999999997685</c:v>
                </c:pt>
                <c:pt idx="3111">
                  <c:v>3.1109999999997684</c:v>
                </c:pt>
                <c:pt idx="3112">
                  <c:v>3.1119999999997683</c:v>
                </c:pt>
                <c:pt idx="3113">
                  <c:v>3.1129999999997682</c:v>
                </c:pt>
                <c:pt idx="3114">
                  <c:v>3.1139999999997681</c:v>
                </c:pt>
                <c:pt idx="3115">
                  <c:v>3.114999999999768</c:v>
                </c:pt>
                <c:pt idx="3116">
                  <c:v>3.1159999999997678</c:v>
                </c:pt>
                <c:pt idx="3117">
                  <c:v>3.1169999999997677</c:v>
                </c:pt>
                <c:pt idx="3118">
                  <c:v>3.1179999999997676</c:v>
                </c:pt>
                <c:pt idx="3119">
                  <c:v>3.1189999999997675</c:v>
                </c:pt>
                <c:pt idx="3120">
                  <c:v>3.1199999999997674</c:v>
                </c:pt>
                <c:pt idx="3121">
                  <c:v>3.1209999999997673</c:v>
                </c:pt>
                <c:pt idx="3122">
                  <c:v>3.1219999999997672</c:v>
                </c:pt>
                <c:pt idx="3123">
                  <c:v>3.1229999999997671</c:v>
                </c:pt>
                <c:pt idx="3124">
                  <c:v>3.123999999999767</c:v>
                </c:pt>
                <c:pt idx="3125">
                  <c:v>3.1249999999997669</c:v>
                </c:pt>
                <c:pt idx="3126">
                  <c:v>3.1259999999997667</c:v>
                </c:pt>
                <c:pt idx="3127">
                  <c:v>3.1269999999997666</c:v>
                </c:pt>
                <c:pt idx="3128">
                  <c:v>3.1279999999997665</c:v>
                </c:pt>
                <c:pt idx="3129">
                  <c:v>3.1289999999997664</c:v>
                </c:pt>
                <c:pt idx="3130">
                  <c:v>3.1299999999997663</c:v>
                </c:pt>
                <c:pt idx="3131">
                  <c:v>3.1309999999997662</c:v>
                </c:pt>
                <c:pt idx="3132">
                  <c:v>3.1319999999997661</c:v>
                </c:pt>
                <c:pt idx="3133">
                  <c:v>3.132999999999766</c:v>
                </c:pt>
                <c:pt idx="3134">
                  <c:v>3.1339999999997659</c:v>
                </c:pt>
                <c:pt idx="3135">
                  <c:v>3.1349999999997658</c:v>
                </c:pt>
                <c:pt idx="3136">
                  <c:v>3.1359999999997656</c:v>
                </c:pt>
                <c:pt idx="3137">
                  <c:v>3.1369999999997655</c:v>
                </c:pt>
                <c:pt idx="3138">
                  <c:v>3.1379999999997654</c:v>
                </c:pt>
                <c:pt idx="3139">
                  <c:v>3.1389999999997653</c:v>
                </c:pt>
                <c:pt idx="3140">
                  <c:v>3.1399999999997652</c:v>
                </c:pt>
                <c:pt idx="3141">
                  <c:v>3.1409999999997651</c:v>
                </c:pt>
                <c:pt idx="3142">
                  <c:v>3.141999999999765</c:v>
                </c:pt>
                <c:pt idx="3143">
                  <c:v>3.1429999999997649</c:v>
                </c:pt>
                <c:pt idx="3144">
                  <c:v>3.1439999999997648</c:v>
                </c:pt>
                <c:pt idx="3145">
                  <c:v>3.1449999999997647</c:v>
                </c:pt>
                <c:pt idx="3146">
                  <c:v>3.1459999999997645</c:v>
                </c:pt>
                <c:pt idx="3147">
                  <c:v>3.1469999999997644</c:v>
                </c:pt>
                <c:pt idx="3148">
                  <c:v>3.1479999999997643</c:v>
                </c:pt>
                <c:pt idx="3149">
                  <c:v>3.1489999999997642</c:v>
                </c:pt>
                <c:pt idx="3150">
                  <c:v>3.1499999999997641</c:v>
                </c:pt>
                <c:pt idx="3151">
                  <c:v>3.150999999999764</c:v>
                </c:pt>
                <c:pt idx="3152">
                  <c:v>3.1519999999997639</c:v>
                </c:pt>
                <c:pt idx="3153">
                  <c:v>3.1529999999997638</c:v>
                </c:pt>
                <c:pt idx="3154">
                  <c:v>3.1539999999997637</c:v>
                </c:pt>
                <c:pt idx="3155">
                  <c:v>3.1549999999997635</c:v>
                </c:pt>
                <c:pt idx="3156">
                  <c:v>3.1559999999997634</c:v>
                </c:pt>
                <c:pt idx="3157">
                  <c:v>3.1569999999997633</c:v>
                </c:pt>
                <c:pt idx="3158">
                  <c:v>3.1579999999997632</c:v>
                </c:pt>
                <c:pt idx="3159">
                  <c:v>3.1589999999997631</c:v>
                </c:pt>
                <c:pt idx="3160">
                  <c:v>3.159999999999763</c:v>
                </c:pt>
                <c:pt idx="3161">
                  <c:v>3.1609999999997629</c:v>
                </c:pt>
                <c:pt idx="3162">
                  <c:v>3.1619999999997628</c:v>
                </c:pt>
                <c:pt idx="3163">
                  <c:v>3.1629999999997627</c:v>
                </c:pt>
                <c:pt idx="3164">
                  <c:v>3.1639999999997626</c:v>
                </c:pt>
                <c:pt idx="3165">
                  <c:v>3.1649999999997624</c:v>
                </c:pt>
                <c:pt idx="3166">
                  <c:v>3.1659999999997623</c:v>
                </c:pt>
                <c:pt idx="3167">
                  <c:v>3.1669999999997622</c:v>
                </c:pt>
                <c:pt idx="3168">
                  <c:v>3.1679999999997621</c:v>
                </c:pt>
                <c:pt idx="3169">
                  <c:v>3.168999999999762</c:v>
                </c:pt>
                <c:pt idx="3170">
                  <c:v>3.1699999999997619</c:v>
                </c:pt>
                <c:pt idx="3171">
                  <c:v>3.1709999999997618</c:v>
                </c:pt>
                <c:pt idx="3172">
                  <c:v>3.1719999999997617</c:v>
                </c:pt>
                <c:pt idx="3173">
                  <c:v>3.1729999999997616</c:v>
                </c:pt>
                <c:pt idx="3174">
                  <c:v>3.1739999999997615</c:v>
                </c:pt>
                <c:pt idx="3175">
                  <c:v>3.1749999999997613</c:v>
                </c:pt>
                <c:pt idx="3176">
                  <c:v>3.1759999999997612</c:v>
                </c:pt>
                <c:pt idx="3177">
                  <c:v>3.1769999999997611</c:v>
                </c:pt>
                <c:pt idx="3178">
                  <c:v>3.177999999999761</c:v>
                </c:pt>
                <c:pt idx="3179">
                  <c:v>3.1789999999997609</c:v>
                </c:pt>
                <c:pt idx="3180">
                  <c:v>3.1799999999997608</c:v>
                </c:pt>
                <c:pt idx="3181">
                  <c:v>3.1809999999997607</c:v>
                </c:pt>
                <c:pt idx="3182">
                  <c:v>3.1819999999997606</c:v>
                </c:pt>
                <c:pt idx="3183">
                  <c:v>3.1829999999997605</c:v>
                </c:pt>
                <c:pt idx="3184">
                  <c:v>3.1839999999997604</c:v>
                </c:pt>
                <c:pt idx="3185">
                  <c:v>3.1849999999997602</c:v>
                </c:pt>
                <c:pt idx="3186">
                  <c:v>3.1859999999997601</c:v>
                </c:pt>
                <c:pt idx="3187">
                  <c:v>3.18699999999976</c:v>
                </c:pt>
                <c:pt idx="3188">
                  <c:v>3.1879999999997599</c:v>
                </c:pt>
                <c:pt idx="3189">
                  <c:v>3.1889999999997598</c:v>
                </c:pt>
                <c:pt idx="3190">
                  <c:v>3.1899999999997597</c:v>
                </c:pt>
                <c:pt idx="3191">
                  <c:v>3.1909999999997596</c:v>
                </c:pt>
                <c:pt idx="3192">
                  <c:v>3.1919999999997595</c:v>
                </c:pt>
                <c:pt idx="3193">
                  <c:v>3.1929999999997594</c:v>
                </c:pt>
                <c:pt idx="3194">
                  <c:v>3.1939999999997593</c:v>
                </c:pt>
                <c:pt idx="3195">
                  <c:v>3.1949999999997591</c:v>
                </c:pt>
                <c:pt idx="3196">
                  <c:v>3.195999999999759</c:v>
                </c:pt>
                <c:pt idx="3197">
                  <c:v>3.1969999999997589</c:v>
                </c:pt>
                <c:pt idx="3198">
                  <c:v>3.1979999999997588</c:v>
                </c:pt>
                <c:pt idx="3199">
                  <c:v>3.1989999999997587</c:v>
                </c:pt>
                <c:pt idx="3200">
                  <c:v>3.1999999999997586</c:v>
                </c:pt>
                <c:pt idx="3201">
                  <c:v>3.2009999999997585</c:v>
                </c:pt>
                <c:pt idx="3202">
                  <c:v>3.2019999999997584</c:v>
                </c:pt>
                <c:pt idx="3203">
                  <c:v>3.2029999999997583</c:v>
                </c:pt>
                <c:pt idx="3204">
                  <c:v>3.2039999999997582</c:v>
                </c:pt>
                <c:pt idx="3205">
                  <c:v>3.204999999999758</c:v>
                </c:pt>
                <c:pt idx="3206">
                  <c:v>3.2059999999997579</c:v>
                </c:pt>
                <c:pt idx="3207">
                  <c:v>3.2069999999997578</c:v>
                </c:pt>
                <c:pt idx="3208">
                  <c:v>3.2079999999997577</c:v>
                </c:pt>
                <c:pt idx="3209">
                  <c:v>3.2089999999997576</c:v>
                </c:pt>
                <c:pt idx="3210">
                  <c:v>3.2099999999997575</c:v>
                </c:pt>
                <c:pt idx="3211">
                  <c:v>3.2109999999997574</c:v>
                </c:pt>
                <c:pt idx="3212">
                  <c:v>3.2119999999997573</c:v>
                </c:pt>
                <c:pt idx="3213">
                  <c:v>3.2129999999997572</c:v>
                </c:pt>
                <c:pt idx="3214">
                  <c:v>3.2139999999997571</c:v>
                </c:pt>
                <c:pt idx="3215">
                  <c:v>3.2149999999997569</c:v>
                </c:pt>
                <c:pt idx="3216">
                  <c:v>3.2159999999997568</c:v>
                </c:pt>
                <c:pt idx="3217">
                  <c:v>3.2169999999997567</c:v>
                </c:pt>
                <c:pt idx="3218">
                  <c:v>3.2179999999997566</c:v>
                </c:pt>
                <c:pt idx="3219">
                  <c:v>3.2189999999997565</c:v>
                </c:pt>
                <c:pt idx="3220">
                  <c:v>3.2199999999997564</c:v>
                </c:pt>
                <c:pt idx="3221">
                  <c:v>3.2209999999997563</c:v>
                </c:pt>
                <c:pt idx="3222">
                  <c:v>3.2219999999997562</c:v>
                </c:pt>
                <c:pt idx="3223">
                  <c:v>3.2229999999997561</c:v>
                </c:pt>
                <c:pt idx="3224">
                  <c:v>3.2239999999997559</c:v>
                </c:pt>
                <c:pt idx="3225">
                  <c:v>3.2249999999997558</c:v>
                </c:pt>
                <c:pt idx="3226">
                  <c:v>3.2259999999997557</c:v>
                </c:pt>
                <c:pt idx="3227">
                  <c:v>3.2269999999997556</c:v>
                </c:pt>
                <c:pt idx="3228">
                  <c:v>3.2279999999997555</c:v>
                </c:pt>
                <c:pt idx="3229">
                  <c:v>3.2289999999997554</c:v>
                </c:pt>
                <c:pt idx="3230">
                  <c:v>3.2299999999997553</c:v>
                </c:pt>
                <c:pt idx="3231">
                  <c:v>3.2309999999997552</c:v>
                </c:pt>
                <c:pt idx="3232">
                  <c:v>3.2319999999997551</c:v>
                </c:pt>
                <c:pt idx="3233">
                  <c:v>3.232999999999755</c:v>
                </c:pt>
                <c:pt idx="3234">
                  <c:v>3.2339999999997548</c:v>
                </c:pt>
                <c:pt idx="3235">
                  <c:v>3.2349999999997547</c:v>
                </c:pt>
                <c:pt idx="3236">
                  <c:v>3.2359999999997546</c:v>
                </c:pt>
                <c:pt idx="3237">
                  <c:v>3.2369999999997545</c:v>
                </c:pt>
                <c:pt idx="3238">
                  <c:v>3.2379999999997544</c:v>
                </c:pt>
                <c:pt idx="3239">
                  <c:v>3.2389999999997543</c:v>
                </c:pt>
                <c:pt idx="3240">
                  <c:v>3.2399999999997542</c:v>
                </c:pt>
                <c:pt idx="3241">
                  <c:v>3.2409999999997541</c:v>
                </c:pt>
                <c:pt idx="3242">
                  <c:v>3.241999999999754</c:v>
                </c:pt>
                <c:pt idx="3243">
                  <c:v>3.2429999999997539</c:v>
                </c:pt>
                <c:pt idx="3244">
                  <c:v>3.2439999999997537</c:v>
                </c:pt>
                <c:pt idx="3245">
                  <c:v>3.2449999999997536</c:v>
                </c:pt>
                <c:pt idx="3246">
                  <c:v>3.2459999999997535</c:v>
                </c:pt>
                <c:pt idx="3247">
                  <c:v>3.2469999999997534</c:v>
                </c:pt>
                <c:pt idx="3248">
                  <c:v>3.2479999999997533</c:v>
                </c:pt>
                <c:pt idx="3249">
                  <c:v>3.2489999999997532</c:v>
                </c:pt>
                <c:pt idx="3250">
                  <c:v>3.2499999999997531</c:v>
                </c:pt>
                <c:pt idx="3251">
                  <c:v>3.250999999999753</c:v>
                </c:pt>
                <c:pt idx="3252">
                  <c:v>3.2519999999997529</c:v>
                </c:pt>
                <c:pt idx="3253">
                  <c:v>3.2529999999997528</c:v>
                </c:pt>
                <c:pt idx="3254">
                  <c:v>3.2539999999997526</c:v>
                </c:pt>
                <c:pt idx="3255">
                  <c:v>3.2549999999997525</c:v>
                </c:pt>
                <c:pt idx="3256">
                  <c:v>3.2559999999997524</c:v>
                </c:pt>
                <c:pt idx="3257">
                  <c:v>3.2569999999997523</c:v>
                </c:pt>
                <c:pt idx="3258">
                  <c:v>3.2579999999997522</c:v>
                </c:pt>
                <c:pt idx="3259">
                  <c:v>3.2589999999997521</c:v>
                </c:pt>
                <c:pt idx="3260">
                  <c:v>3.259999999999752</c:v>
                </c:pt>
                <c:pt idx="3261">
                  <c:v>3.2609999999997519</c:v>
                </c:pt>
                <c:pt idx="3262">
                  <c:v>3.2619999999997518</c:v>
                </c:pt>
                <c:pt idx="3263">
                  <c:v>3.2629999999997517</c:v>
                </c:pt>
                <c:pt idx="3264">
                  <c:v>3.2639999999997515</c:v>
                </c:pt>
                <c:pt idx="3265">
                  <c:v>3.2649999999997514</c:v>
                </c:pt>
                <c:pt idx="3266">
                  <c:v>3.2659999999997513</c:v>
                </c:pt>
                <c:pt idx="3267">
                  <c:v>3.2669999999997512</c:v>
                </c:pt>
                <c:pt idx="3268">
                  <c:v>3.2679999999997511</c:v>
                </c:pt>
                <c:pt idx="3269">
                  <c:v>3.268999999999751</c:v>
                </c:pt>
                <c:pt idx="3270">
                  <c:v>3.2699999999997509</c:v>
                </c:pt>
                <c:pt idx="3271">
                  <c:v>3.2709999999997508</c:v>
                </c:pt>
                <c:pt idx="3272">
                  <c:v>3.2719999999997507</c:v>
                </c:pt>
                <c:pt idx="3273">
                  <c:v>3.2729999999997506</c:v>
                </c:pt>
                <c:pt idx="3274">
                  <c:v>3.2739999999997504</c:v>
                </c:pt>
                <c:pt idx="3275">
                  <c:v>3.2749999999997503</c:v>
                </c:pt>
                <c:pt idx="3276">
                  <c:v>3.2759999999997502</c:v>
                </c:pt>
                <c:pt idx="3277">
                  <c:v>3.2769999999997501</c:v>
                </c:pt>
                <c:pt idx="3278">
                  <c:v>3.27799999999975</c:v>
                </c:pt>
                <c:pt idx="3279">
                  <c:v>3.2789999999997499</c:v>
                </c:pt>
                <c:pt idx="3280">
                  <c:v>3.2799999999997498</c:v>
                </c:pt>
                <c:pt idx="3281">
                  <c:v>3.2809999999997497</c:v>
                </c:pt>
                <c:pt idx="3282">
                  <c:v>3.2819999999997496</c:v>
                </c:pt>
                <c:pt idx="3283">
                  <c:v>3.2829999999997495</c:v>
                </c:pt>
                <c:pt idx="3284">
                  <c:v>3.2839999999997493</c:v>
                </c:pt>
                <c:pt idx="3285">
                  <c:v>3.2849999999997492</c:v>
                </c:pt>
                <c:pt idx="3286">
                  <c:v>3.2859999999997491</c:v>
                </c:pt>
                <c:pt idx="3287">
                  <c:v>3.286999999999749</c:v>
                </c:pt>
                <c:pt idx="3288">
                  <c:v>3.2879999999997489</c:v>
                </c:pt>
                <c:pt idx="3289">
                  <c:v>3.2889999999997488</c:v>
                </c:pt>
                <c:pt idx="3290">
                  <c:v>3.2899999999997487</c:v>
                </c:pt>
                <c:pt idx="3291">
                  <c:v>3.2909999999997486</c:v>
                </c:pt>
                <c:pt idx="3292">
                  <c:v>3.2919999999997485</c:v>
                </c:pt>
                <c:pt idx="3293">
                  <c:v>3.2929999999997484</c:v>
                </c:pt>
                <c:pt idx="3294">
                  <c:v>3.2939999999997482</c:v>
                </c:pt>
                <c:pt idx="3295">
                  <c:v>3.2949999999997481</c:v>
                </c:pt>
                <c:pt idx="3296">
                  <c:v>3.295999999999748</c:v>
                </c:pt>
                <c:pt idx="3297">
                  <c:v>3.2969999999997479</c:v>
                </c:pt>
                <c:pt idx="3298">
                  <c:v>3.2979999999997478</c:v>
                </c:pt>
                <c:pt idx="3299">
                  <c:v>3.2989999999997477</c:v>
                </c:pt>
                <c:pt idx="3300">
                  <c:v>3.2999999999997476</c:v>
                </c:pt>
                <c:pt idx="3301">
                  <c:v>3.3009999999997475</c:v>
                </c:pt>
                <c:pt idx="3302">
                  <c:v>3.3019999999997474</c:v>
                </c:pt>
                <c:pt idx="3303">
                  <c:v>3.3029999999997472</c:v>
                </c:pt>
                <c:pt idx="3304">
                  <c:v>3.3039999999997471</c:v>
                </c:pt>
                <c:pt idx="3305">
                  <c:v>3.304999999999747</c:v>
                </c:pt>
                <c:pt idx="3306">
                  <c:v>3.3059999999997469</c:v>
                </c:pt>
                <c:pt idx="3307">
                  <c:v>3.3069999999997468</c:v>
                </c:pt>
                <c:pt idx="3308">
                  <c:v>3.3079999999997467</c:v>
                </c:pt>
                <c:pt idx="3309">
                  <c:v>3.3089999999997466</c:v>
                </c:pt>
                <c:pt idx="3310">
                  <c:v>3.3099999999997465</c:v>
                </c:pt>
                <c:pt idx="3311">
                  <c:v>3.3109999999997464</c:v>
                </c:pt>
                <c:pt idx="3312">
                  <c:v>3.3119999999997463</c:v>
                </c:pt>
                <c:pt idx="3313">
                  <c:v>3.3129999999997461</c:v>
                </c:pt>
                <c:pt idx="3314">
                  <c:v>3.313999999999746</c:v>
                </c:pt>
                <c:pt idx="3315">
                  <c:v>3.3149999999997459</c:v>
                </c:pt>
                <c:pt idx="3316">
                  <c:v>3.3159999999997458</c:v>
                </c:pt>
                <c:pt idx="3317">
                  <c:v>3.3169999999997457</c:v>
                </c:pt>
                <c:pt idx="3318">
                  <c:v>3.3179999999997456</c:v>
                </c:pt>
                <c:pt idx="3319">
                  <c:v>3.3189999999997455</c:v>
                </c:pt>
                <c:pt idx="3320">
                  <c:v>3.3199999999997454</c:v>
                </c:pt>
                <c:pt idx="3321">
                  <c:v>3.3209999999997453</c:v>
                </c:pt>
                <c:pt idx="3322">
                  <c:v>3.3219999999997452</c:v>
                </c:pt>
                <c:pt idx="3323">
                  <c:v>3.322999999999745</c:v>
                </c:pt>
                <c:pt idx="3324">
                  <c:v>3.3239999999997449</c:v>
                </c:pt>
                <c:pt idx="3325">
                  <c:v>3.3249999999997448</c:v>
                </c:pt>
                <c:pt idx="3326">
                  <c:v>3.3259999999997447</c:v>
                </c:pt>
                <c:pt idx="3327">
                  <c:v>3.3269999999997446</c:v>
                </c:pt>
                <c:pt idx="3328">
                  <c:v>3.3279999999997445</c:v>
                </c:pt>
                <c:pt idx="3329">
                  <c:v>3.3289999999997444</c:v>
                </c:pt>
                <c:pt idx="3330">
                  <c:v>3.3299999999997443</c:v>
                </c:pt>
                <c:pt idx="3331">
                  <c:v>3.3309999999997442</c:v>
                </c:pt>
                <c:pt idx="3332">
                  <c:v>3.3319999999997441</c:v>
                </c:pt>
                <c:pt idx="3333">
                  <c:v>3.3329999999997439</c:v>
                </c:pt>
                <c:pt idx="3334">
                  <c:v>3.3339999999997438</c:v>
                </c:pt>
                <c:pt idx="3335">
                  <c:v>3.3349999999997437</c:v>
                </c:pt>
                <c:pt idx="3336">
                  <c:v>3.3359999999997436</c:v>
                </c:pt>
                <c:pt idx="3337">
                  <c:v>3.3369999999997435</c:v>
                </c:pt>
                <c:pt idx="3338">
                  <c:v>3.3379999999997434</c:v>
                </c:pt>
                <c:pt idx="3339">
                  <c:v>3.3389999999997433</c:v>
                </c:pt>
                <c:pt idx="3340">
                  <c:v>3.3399999999997432</c:v>
                </c:pt>
                <c:pt idx="3341">
                  <c:v>3.3409999999997431</c:v>
                </c:pt>
                <c:pt idx="3342">
                  <c:v>3.341999999999743</c:v>
                </c:pt>
                <c:pt idx="3343">
                  <c:v>3.3429999999997428</c:v>
                </c:pt>
                <c:pt idx="3344">
                  <c:v>3.3439999999997427</c:v>
                </c:pt>
                <c:pt idx="3345">
                  <c:v>3.3449999999997426</c:v>
                </c:pt>
                <c:pt idx="3346">
                  <c:v>3.3459999999997425</c:v>
                </c:pt>
                <c:pt idx="3347">
                  <c:v>3.3469999999997424</c:v>
                </c:pt>
                <c:pt idx="3348">
                  <c:v>3.3479999999997423</c:v>
                </c:pt>
                <c:pt idx="3349">
                  <c:v>3.3489999999997422</c:v>
                </c:pt>
                <c:pt idx="3350">
                  <c:v>3.3499999999997421</c:v>
                </c:pt>
                <c:pt idx="3351">
                  <c:v>3.350999999999742</c:v>
                </c:pt>
                <c:pt idx="3352">
                  <c:v>3.3519999999997419</c:v>
                </c:pt>
                <c:pt idx="3353">
                  <c:v>3.3529999999997417</c:v>
                </c:pt>
                <c:pt idx="3354">
                  <c:v>3.3539999999997416</c:v>
                </c:pt>
                <c:pt idx="3355">
                  <c:v>3.3549999999997415</c:v>
                </c:pt>
                <c:pt idx="3356">
                  <c:v>3.3559999999997414</c:v>
                </c:pt>
                <c:pt idx="3357">
                  <c:v>3.3569999999997413</c:v>
                </c:pt>
                <c:pt idx="3358">
                  <c:v>3.3579999999997412</c:v>
                </c:pt>
                <c:pt idx="3359">
                  <c:v>3.3589999999997411</c:v>
                </c:pt>
                <c:pt idx="3360">
                  <c:v>3.359999999999741</c:v>
                </c:pt>
                <c:pt idx="3361">
                  <c:v>3.3609999999997409</c:v>
                </c:pt>
                <c:pt idx="3362">
                  <c:v>3.3619999999997408</c:v>
                </c:pt>
                <c:pt idx="3363">
                  <c:v>3.3629999999997406</c:v>
                </c:pt>
                <c:pt idx="3364">
                  <c:v>3.3639999999997405</c:v>
                </c:pt>
                <c:pt idx="3365">
                  <c:v>3.3649999999997404</c:v>
                </c:pt>
                <c:pt idx="3366">
                  <c:v>3.3659999999997403</c:v>
                </c:pt>
                <c:pt idx="3367">
                  <c:v>3.3669999999997402</c:v>
                </c:pt>
                <c:pt idx="3368">
                  <c:v>3.3679999999997401</c:v>
                </c:pt>
                <c:pt idx="3369">
                  <c:v>3.36899999999974</c:v>
                </c:pt>
                <c:pt idx="3370">
                  <c:v>3.3699999999997399</c:v>
                </c:pt>
                <c:pt idx="3371">
                  <c:v>3.3709999999997398</c:v>
                </c:pt>
                <c:pt idx="3372">
                  <c:v>3.3719999999997397</c:v>
                </c:pt>
                <c:pt idx="3373">
                  <c:v>3.3729999999997395</c:v>
                </c:pt>
                <c:pt idx="3374">
                  <c:v>3.3739999999997394</c:v>
                </c:pt>
                <c:pt idx="3375">
                  <c:v>3.3749999999997393</c:v>
                </c:pt>
                <c:pt idx="3376">
                  <c:v>3.3759999999997392</c:v>
                </c:pt>
                <c:pt idx="3377">
                  <c:v>3.3769999999997391</c:v>
                </c:pt>
                <c:pt idx="3378">
                  <c:v>3.377999999999739</c:v>
                </c:pt>
                <c:pt idx="3379">
                  <c:v>3.3789999999997389</c:v>
                </c:pt>
                <c:pt idx="3380">
                  <c:v>3.3799999999997388</c:v>
                </c:pt>
                <c:pt idx="3381">
                  <c:v>3.3809999999997387</c:v>
                </c:pt>
                <c:pt idx="3382">
                  <c:v>3.3819999999997385</c:v>
                </c:pt>
                <c:pt idx="3383">
                  <c:v>3.3829999999997384</c:v>
                </c:pt>
                <c:pt idx="3384">
                  <c:v>3.3839999999997383</c:v>
                </c:pt>
                <c:pt idx="3385">
                  <c:v>3.3849999999997382</c:v>
                </c:pt>
                <c:pt idx="3386">
                  <c:v>3.3859999999997381</c:v>
                </c:pt>
                <c:pt idx="3387">
                  <c:v>3.386999999999738</c:v>
                </c:pt>
                <c:pt idx="3388">
                  <c:v>3.3879999999997379</c:v>
                </c:pt>
                <c:pt idx="3389">
                  <c:v>3.3889999999997378</c:v>
                </c:pt>
                <c:pt idx="3390">
                  <c:v>3.3899999999997377</c:v>
                </c:pt>
                <c:pt idx="3391">
                  <c:v>3.3909999999997376</c:v>
                </c:pt>
                <c:pt idx="3392">
                  <c:v>3.3919999999997374</c:v>
                </c:pt>
                <c:pt idx="3393">
                  <c:v>3.3929999999997373</c:v>
                </c:pt>
                <c:pt idx="3394">
                  <c:v>3.3939999999997372</c:v>
                </c:pt>
                <c:pt idx="3395">
                  <c:v>3.3949999999997371</c:v>
                </c:pt>
                <c:pt idx="3396">
                  <c:v>3.395999999999737</c:v>
                </c:pt>
                <c:pt idx="3397">
                  <c:v>3.3969999999997369</c:v>
                </c:pt>
                <c:pt idx="3398">
                  <c:v>3.3979999999997368</c:v>
                </c:pt>
                <c:pt idx="3399">
                  <c:v>3.3989999999997367</c:v>
                </c:pt>
                <c:pt idx="3400">
                  <c:v>3.3999999999997366</c:v>
                </c:pt>
                <c:pt idx="3401">
                  <c:v>3.4009999999997365</c:v>
                </c:pt>
                <c:pt idx="3402">
                  <c:v>3.4019999999997363</c:v>
                </c:pt>
                <c:pt idx="3403">
                  <c:v>3.4029999999997362</c:v>
                </c:pt>
                <c:pt idx="3404">
                  <c:v>3.4039999999997361</c:v>
                </c:pt>
                <c:pt idx="3405">
                  <c:v>3.404999999999736</c:v>
                </c:pt>
                <c:pt idx="3406">
                  <c:v>3.4059999999997359</c:v>
                </c:pt>
                <c:pt idx="3407">
                  <c:v>3.4069999999997358</c:v>
                </c:pt>
                <c:pt idx="3408">
                  <c:v>3.4079999999997357</c:v>
                </c:pt>
                <c:pt idx="3409">
                  <c:v>3.4089999999997356</c:v>
                </c:pt>
                <c:pt idx="3410">
                  <c:v>3.4099999999997355</c:v>
                </c:pt>
                <c:pt idx="3411">
                  <c:v>3.4109999999997354</c:v>
                </c:pt>
                <c:pt idx="3412">
                  <c:v>3.4119999999997352</c:v>
                </c:pt>
                <c:pt idx="3413">
                  <c:v>3.4129999999997351</c:v>
                </c:pt>
                <c:pt idx="3414">
                  <c:v>3.413999999999735</c:v>
                </c:pt>
                <c:pt idx="3415">
                  <c:v>3.4149999999997349</c:v>
                </c:pt>
                <c:pt idx="3416">
                  <c:v>3.4159999999997348</c:v>
                </c:pt>
                <c:pt idx="3417">
                  <c:v>3.4169999999997347</c:v>
                </c:pt>
                <c:pt idx="3418">
                  <c:v>3.4179999999997346</c:v>
                </c:pt>
                <c:pt idx="3419">
                  <c:v>3.4189999999997345</c:v>
                </c:pt>
                <c:pt idx="3420">
                  <c:v>3.4199999999997344</c:v>
                </c:pt>
                <c:pt idx="3421">
                  <c:v>3.4209999999997343</c:v>
                </c:pt>
                <c:pt idx="3422">
                  <c:v>3.4219999999997341</c:v>
                </c:pt>
                <c:pt idx="3423">
                  <c:v>3.422999999999734</c:v>
                </c:pt>
                <c:pt idx="3424">
                  <c:v>3.4239999999997339</c:v>
                </c:pt>
                <c:pt idx="3425">
                  <c:v>3.4249999999997338</c:v>
                </c:pt>
                <c:pt idx="3426">
                  <c:v>3.4259999999997337</c:v>
                </c:pt>
                <c:pt idx="3427">
                  <c:v>3.4269999999997336</c:v>
                </c:pt>
                <c:pt idx="3428">
                  <c:v>3.4279999999997335</c:v>
                </c:pt>
                <c:pt idx="3429">
                  <c:v>3.4289999999997334</c:v>
                </c:pt>
                <c:pt idx="3430">
                  <c:v>3.4299999999997333</c:v>
                </c:pt>
                <c:pt idx="3431">
                  <c:v>3.4309999999997332</c:v>
                </c:pt>
                <c:pt idx="3432">
                  <c:v>3.431999999999733</c:v>
                </c:pt>
                <c:pt idx="3433">
                  <c:v>3.4329999999997329</c:v>
                </c:pt>
                <c:pt idx="3434">
                  <c:v>3.4339999999997328</c:v>
                </c:pt>
                <c:pt idx="3435">
                  <c:v>3.4349999999997327</c:v>
                </c:pt>
                <c:pt idx="3436">
                  <c:v>3.4359999999997326</c:v>
                </c:pt>
                <c:pt idx="3437">
                  <c:v>3.4369999999997325</c:v>
                </c:pt>
                <c:pt idx="3438">
                  <c:v>3.4379999999997324</c:v>
                </c:pt>
                <c:pt idx="3439">
                  <c:v>3.4389999999997323</c:v>
                </c:pt>
                <c:pt idx="3440">
                  <c:v>3.4399999999997322</c:v>
                </c:pt>
                <c:pt idx="3441">
                  <c:v>3.4409999999997321</c:v>
                </c:pt>
                <c:pt idx="3442">
                  <c:v>3.4419999999997319</c:v>
                </c:pt>
                <c:pt idx="3443">
                  <c:v>3.4429999999997318</c:v>
                </c:pt>
                <c:pt idx="3444">
                  <c:v>3.4439999999997317</c:v>
                </c:pt>
                <c:pt idx="3445">
                  <c:v>3.4449999999997316</c:v>
                </c:pt>
                <c:pt idx="3446">
                  <c:v>3.4459999999997315</c:v>
                </c:pt>
                <c:pt idx="3447">
                  <c:v>3.4469999999997314</c:v>
                </c:pt>
                <c:pt idx="3448">
                  <c:v>3.4479999999997313</c:v>
                </c:pt>
                <c:pt idx="3449">
                  <c:v>3.4489999999997312</c:v>
                </c:pt>
                <c:pt idx="3450">
                  <c:v>3.4499999999997311</c:v>
                </c:pt>
                <c:pt idx="3451">
                  <c:v>3.4509999999997309</c:v>
                </c:pt>
                <c:pt idx="3452">
                  <c:v>3.4519999999997308</c:v>
                </c:pt>
                <c:pt idx="3453">
                  <c:v>3.4529999999997307</c:v>
                </c:pt>
                <c:pt idx="3454">
                  <c:v>3.4539999999997306</c:v>
                </c:pt>
                <c:pt idx="3455">
                  <c:v>3.4549999999997305</c:v>
                </c:pt>
                <c:pt idx="3456">
                  <c:v>3.4559999999997304</c:v>
                </c:pt>
                <c:pt idx="3457">
                  <c:v>3.4569999999997303</c:v>
                </c:pt>
                <c:pt idx="3458">
                  <c:v>3.4579999999997302</c:v>
                </c:pt>
                <c:pt idx="3459">
                  <c:v>3.4589999999997301</c:v>
                </c:pt>
                <c:pt idx="3460">
                  <c:v>3.45999999999973</c:v>
                </c:pt>
                <c:pt idx="3461">
                  <c:v>3.4609999999997298</c:v>
                </c:pt>
                <c:pt idx="3462">
                  <c:v>3.4619999999997297</c:v>
                </c:pt>
                <c:pt idx="3463">
                  <c:v>3.4629999999997296</c:v>
                </c:pt>
                <c:pt idx="3464">
                  <c:v>3.4639999999997295</c:v>
                </c:pt>
                <c:pt idx="3465">
                  <c:v>3.4649999999997294</c:v>
                </c:pt>
                <c:pt idx="3466">
                  <c:v>3.4659999999997293</c:v>
                </c:pt>
                <c:pt idx="3467">
                  <c:v>3.4669999999997292</c:v>
                </c:pt>
                <c:pt idx="3468">
                  <c:v>3.4679999999997291</c:v>
                </c:pt>
                <c:pt idx="3469">
                  <c:v>3.468999999999729</c:v>
                </c:pt>
                <c:pt idx="3470">
                  <c:v>3.4699999999997289</c:v>
                </c:pt>
                <c:pt idx="3471">
                  <c:v>3.4709999999997287</c:v>
                </c:pt>
                <c:pt idx="3472">
                  <c:v>3.4719999999997286</c:v>
                </c:pt>
                <c:pt idx="3473">
                  <c:v>3.4729999999997285</c:v>
                </c:pt>
                <c:pt idx="3474">
                  <c:v>3.4739999999997284</c:v>
                </c:pt>
                <c:pt idx="3475">
                  <c:v>3.4749999999997283</c:v>
                </c:pt>
                <c:pt idx="3476">
                  <c:v>3.4759999999997282</c:v>
                </c:pt>
                <c:pt idx="3477">
                  <c:v>3.4769999999997281</c:v>
                </c:pt>
                <c:pt idx="3478">
                  <c:v>3.477999999999728</c:v>
                </c:pt>
                <c:pt idx="3479">
                  <c:v>3.4789999999997279</c:v>
                </c:pt>
                <c:pt idx="3480">
                  <c:v>3.4799999999997278</c:v>
                </c:pt>
                <c:pt idx="3481">
                  <c:v>3.4809999999997276</c:v>
                </c:pt>
                <c:pt idx="3482">
                  <c:v>3.4819999999997275</c:v>
                </c:pt>
                <c:pt idx="3483">
                  <c:v>3.4829999999997274</c:v>
                </c:pt>
                <c:pt idx="3484">
                  <c:v>3.4839999999997273</c:v>
                </c:pt>
                <c:pt idx="3485">
                  <c:v>3.4849999999997272</c:v>
                </c:pt>
                <c:pt idx="3486">
                  <c:v>3.4859999999997271</c:v>
                </c:pt>
                <c:pt idx="3487">
                  <c:v>3.486999999999727</c:v>
                </c:pt>
                <c:pt idx="3488">
                  <c:v>3.4879999999997269</c:v>
                </c:pt>
                <c:pt idx="3489">
                  <c:v>3.4889999999997268</c:v>
                </c:pt>
                <c:pt idx="3490">
                  <c:v>3.4899999999997267</c:v>
                </c:pt>
                <c:pt idx="3491">
                  <c:v>3.4909999999997265</c:v>
                </c:pt>
                <c:pt idx="3492">
                  <c:v>3.4919999999997264</c:v>
                </c:pt>
                <c:pt idx="3493">
                  <c:v>3.4929999999997263</c:v>
                </c:pt>
                <c:pt idx="3494">
                  <c:v>3.4939999999997262</c:v>
                </c:pt>
                <c:pt idx="3495">
                  <c:v>3.4949999999997261</c:v>
                </c:pt>
                <c:pt idx="3496">
                  <c:v>3.495999999999726</c:v>
                </c:pt>
                <c:pt idx="3497">
                  <c:v>3.4969999999997259</c:v>
                </c:pt>
                <c:pt idx="3498">
                  <c:v>3.4979999999997258</c:v>
                </c:pt>
                <c:pt idx="3499">
                  <c:v>3.4989999999997257</c:v>
                </c:pt>
                <c:pt idx="3500">
                  <c:v>3.4999999999997256</c:v>
                </c:pt>
                <c:pt idx="3501">
                  <c:v>3.5009999999997254</c:v>
                </c:pt>
                <c:pt idx="3502">
                  <c:v>3.5019999999997253</c:v>
                </c:pt>
                <c:pt idx="3503">
                  <c:v>3.5029999999997252</c:v>
                </c:pt>
                <c:pt idx="3504">
                  <c:v>3.5039999999997251</c:v>
                </c:pt>
                <c:pt idx="3505">
                  <c:v>3.504999999999725</c:v>
                </c:pt>
                <c:pt idx="3506">
                  <c:v>3.5059999999997249</c:v>
                </c:pt>
                <c:pt idx="3507">
                  <c:v>3.5069999999997248</c:v>
                </c:pt>
                <c:pt idx="3508">
                  <c:v>3.5079999999997247</c:v>
                </c:pt>
                <c:pt idx="3509">
                  <c:v>3.5089999999997246</c:v>
                </c:pt>
                <c:pt idx="3510">
                  <c:v>3.5099999999997245</c:v>
                </c:pt>
                <c:pt idx="3511">
                  <c:v>3.5109999999997243</c:v>
                </c:pt>
                <c:pt idx="3512">
                  <c:v>3.5119999999997242</c:v>
                </c:pt>
                <c:pt idx="3513">
                  <c:v>3.5129999999997241</c:v>
                </c:pt>
                <c:pt idx="3514">
                  <c:v>3.513999999999724</c:v>
                </c:pt>
                <c:pt idx="3515">
                  <c:v>3.5149999999997239</c:v>
                </c:pt>
                <c:pt idx="3516">
                  <c:v>3.5159999999997238</c:v>
                </c:pt>
                <c:pt idx="3517">
                  <c:v>3.5169999999997237</c:v>
                </c:pt>
                <c:pt idx="3518">
                  <c:v>3.5179999999997236</c:v>
                </c:pt>
                <c:pt idx="3519">
                  <c:v>3.5189999999997235</c:v>
                </c:pt>
                <c:pt idx="3520">
                  <c:v>3.5199999999997234</c:v>
                </c:pt>
                <c:pt idx="3521">
                  <c:v>3.5209999999997232</c:v>
                </c:pt>
                <c:pt idx="3522">
                  <c:v>3.5219999999997231</c:v>
                </c:pt>
                <c:pt idx="3523">
                  <c:v>3.522999999999723</c:v>
                </c:pt>
                <c:pt idx="3524">
                  <c:v>3.5239999999997229</c:v>
                </c:pt>
                <c:pt idx="3525">
                  <c:v>3.5249999999997228</c:v>
                </c:pt>
                <c:pt idx="3526">
                  <c:v>3.5259999999997227</c:v>
                </c:pt>
                <c:pt idx="3527">
                  <c:v>3.5269999999997226</c:v>
                </c:pt>
                <c:pt idx="3528">
                  <c:v>3.5279999999997225</c:v>
                </c:pt>
                <c:pt idx="3529">
                  <c:v>3.5289999999997224</c:v>
                </c:pt>
                <c:pt idx="3530">
                  <c:v>3.5299999999997222</c:v>
                </c:pt>
                <c:pt idx="3531">
                  <c:v>3.5309999999997221</c:v>
                </c:pt>
                <c:pt idx="3532">
                  <c:v>3.531999999999722</c:v>
                </c:pt>
                <c:pt idx="3533">
                  <c:v>3.5329999999997219</c:v>
                </c:pt>
                <c:pt idx="3534">
                  <c:v>3.5339999999997218</c:v>
                </c:pt>
                <c:pt idx="3535">
                  <c:v>3.5349999999997217</c:v>
                </c:pt>
                <c:pt idx="3536">
                  <c:v>3.5359999999997216</c:v>
                </c:pt>
                <c:pt idx="3537">
                  <c:v>3.5369999999997215</c:v>
                </c:pt>
                <c:pt idx="3538">
                  <c:v>3.5379999999997214</c:v>
                </c:pt>
                <c:pt idx="3539">
                  <c:v>3.5389999999997213</c:v>
                </c:pt>
                <c:pt idx="3540">
                  <c:v>3.5399999999997211</c:v>
                </c:pt>
                <c:pt idx="3541">
                  <c:v>3.540999999999721</c:v>
                </c:pt>
                <c:pt idx="3542">
                  <c:v>3.5419999999997209</c:v>
                </c:pt>
                <c:pt idx="3543">
                  <c:v>3.5429999999997208</c:v>
                </c:pt>
                <c:pt idx="3544">
                  <c:v>3.5439999999997207</c:v>
                </c:pt>
                <c:pt idx="3545">
                  <c:v>3.5449999999997206</c:v>
                </c:pt>
                <c:pt idx="3546">
                  <c:v>3.5459999999997205</c:v>
                </c:pt>
                <c:pt idx="3547">
                  <c:v>3.5469999999997204</c:v>
                </c:pt>
                <c:pt idx="3548">
                  <c:v>3.5479999999997203</c:v>
                </c:pt>
                <c:pt idx="3549">
                  <c:v>3.5489999999997202</c:v>
                </c:pt>
                <c:pt idx="3550">
                  <c:v>3.54999999999972</c:v>
                </c:pt>
                <c:pt idx="3551">
                  <c:v>3.5509999999997199</c:v>
                </c:pt>
                <c:pt idx="3552">
                  <c:v>3.5519999999997198</c:v>
                </c:pt>
                <c:pt idx="3553">
                  <c:v>3.5529999999997197</c:v>
                </c:pt>
                <c:pt idx="3554">
                  <c:v>3.5539999999997196</c:v>
                </c:pt>
                <c:pt idx="3555">
                  <c:v>3.5549999999997195</c:v>
                </c:pt>
                <c:pt idx="3556">
                  <c:v>3.5559999999997194</c:v>
                </c:pt>
                <c:pt idx="3557">
                  <c:v>3.5569999999997193</c:v>
                </c:pt>
                <c:pt idx="3558">
                  <c:v>3.5579999999997192</c:v>
                </c:pt>
                <c:pt idx="3559">
                  <c:v>3.5589999999997191</c:v>
                </c:pt>
                <c:pt idx="3560">
                  <c:v>3.5599999999997189</c:v>
                </c:pt>
                <c:pt idx="3561">
                  <c:v>3.5609999999997188</c:v>
                </c:pt>
                <c:pt idx="3562">
                  <c:v>3.5619999999997187</c:v>
                </c:pt>
                <c:pt idx="3563">
                  <c:v>3.5629999999997186</c:v>
                </c:pt>
                <c:pt idx="3564">
                  <c:v>3.5639999999997185</c:v>
                </c:pt>
                <c:pt idx="3565">
                  <c:v>3.5649999999997184</c:v>
                </c:pt>
                <c:pt idx="3566">
                  <c:v>3.5659999999997183</c:v>
                </c:pt>
                <c:pt idx="3567">
                  <c:v>3.5669999999997182</c:v>
                </c:pt>
                <c:pt idx="3568">
                  <c:v>3.5679999999997181</c:v>
                </c:pt>
                <c:pt idx="3569">
                  <c:v>3.568999999999718</c:v>
                </c:pt>
                <c:pt idx="3570">
                  <c:v>3.5699999999997178</c:v>
                </c:pt>
                <c:pt idx="3571">
                  <c:v>3.5709999999997177</c:v>
                </c:pt>
                <c:pt idx="3572">
                  <c:v>3.5719999999997176</c:v>
                </c:pt>
                <c:pt idx="3573">
                  <c:v>3.5729999999997175</c:v>
                </c:pt>
                <c:pt idx="3574">
                  <c:v>3.5739999999997174</c:v>
                </c:pt>
                <c:pt idx="3575">
                  <c:v>3.5749999999997173</c:v>
                </c:pt>
                <c:pt idx="3576">
                  <c:v>3.5759999999997172</c:v>
                </c:pt>
                <c:pt idx="3577">
                  <c:v>3.5769999999997171</c:v>
                </c:pt>
                <c:pt idx="3578">
                  <c:v>3.577999999999717</c:v>
                </c:pt>
                <c:pt idx="3579">
                  <c:v>3.5789999999997169</c:v>
                </c:pt>
                <c:pt idx="3580">
                  <c:v>3.5799999999997167</c:v>
                </c:pt>
                <c:pt idx="3581">
                  <c:v>3.5809999999997166</c:v>
                </c:pt>
                <c:pt idx="3582">
                  <c:v>3.5819999999997165</c:v>
                </c:pt>
                <c:pt idx="3583">
                  <c:v>3.5829999999997164</c:v>
                </c:pt>
                <c:pt idx="3584">
                  <c:v>3.5839999999997163</c:v>
                </c:pt>
                <c:pt idx="3585">
                  <c:v>3.5849999999997162</c:v>
                </c:pt>
                <c:pt idx="3586">
                  <c:v>3.5859999999997161</c:v>
                </c:pt>
                <c:pt idx="3587">
                  <c:v>3.586999999999716</c:v>
                </c:pt>
                <c:pt idx="3588">
                  <c:v>3.5879999999997159</c:v>
                </c:pt>
                <c:pt idx="3589">
                  <c:v>3.5889999999997158</c:v>
                </c:pt>
                <c:pt idx="3590">
                  <c:v>3.5899999999997156</c:v>
                </c:pt>
                <c:pt idx="3591">
                  <c:v>3.5909999999997155</c:v>
                </c:pt>
                <c:pt idx="3592">
                  <c:v>3.5919999999997154</c:v>
                </c:pt>
                <c:pt idx="3593">
                  <c:v>3.5929999999997153</c:v>
                </c:pt>
                <c:pt idx="3594">
                  <c:v>3.5939999999997152</c:v>
                </c:pt>
                <c:pt idx="3595">
                  <c:v>3.5949999999997151</c:v>
                </c:pt>
                <c:pt idx="3596">
                  <c:v>3.595999999999715</c:v>
                </c:pt>
                <c:pt idx="3597">
                  <c:v>3.5969999999997149</c:v>
                </c:pt>
                <c:pt idx="3598">
                  <c:v>3.5979999999997148</c:v>
                </c:pt>
                <c:pt idx="3599">
                  <c:v>3.5989999999997146</c:v>
                </c:pt>
                <c:pt idx="3600">
                  <c:v>3.5999999999997145</c:v>
                </c:pt>
                <c:pt idx="3601">
                  <c:v>3.6009999999997144</c:v>
                </c:pt>
                <c:pt idx="3602">
                  <c:v>3.6019999999997143</c:v>
                </c:pt>
                <c:pt idx="3603">
                  <c:v>3.6029999999997142</c:v>
                </c:pt>
                <c:pt idx="3604">
                  <c:v>3.6039999999997141</c:v>
                </c:pt>
                <c:pt idx="3605">
                  <c:v>3.604999999999714</c:v>
                </c:pt>
                <c:pt idx="3606">
                  <c:v>3.6059999999997139</c:v>
                </c:pt>
                <c:pt idx="3607">
                  <c:v>3.6069999999997138</c:v>
                </c:pt>
                <c:pt idx="3608">
                  <c:v>3.6079999999997137</c:v>
                </c:pt>
                <c:pt idx="3609">
                  <c:v>3.6089999999997135</c:v>
                </c:pt>
                <c:pt idx="3610">
                  <c:v>3.6099999999997134</c:v>
                </c:pt>
                <c:pt idx="3611">
                  <c:v>3.6109999999997133</c:v>
                </c:pt>
                <c:pt idx="3612">
                  <c:v>3.6119999999997132</c:v>
                </c:pt>
                <c:pt idx="3613">
                  <c:v>3.6129999999997131</c:v>
                </c:pt>
                <c:pt idx="3614">
                  <c:v>3.613999999999713</c:v>
                </c:pt>
                <c:pt idx="3615">
                  <c:v>3.6149999999997129</c:v>
                </c:pt>
                <c:pt idx="3616">
                  <c:v>3.6159999999997128</c:v>
                </c:pt>
                <c:pt idx="3617">
                  <c:v>3.6169999999997127</c:v>
                </c:pt>
                <c:pt idx="3618">
                  <c:v>3.6179999999997126</c:v>
                </c:pt>
                <c:pt idx="3619">
                  <c:v>3.6189999999997124</c:v>
                </c:pt>
                <c:pt idx="3620">
                  <c:v>3.6199999999997123</c:v>
                </c:pt>
                <c:pt idx="3621">
                  <c:v>3.6209999999997122</c:v>
                </c:pt>
                <c:pt idx="3622">
                  <c:v>3.6219999999997121</c:v>
                </c:pt>
                <c:pt idx="3623">
                  <c:v>3.622999999999712</c:v>
                </c:pt>
                <c:pt idx="3624">
                  <c:v>3.6239999999997119</c:v>
                </c:pt>
                <c:pt idx="3625">
                  <c:v>3.6249999999997118</c:v>
                </c:pt>
                <c:pt idx="3626">
                  <c:v>3.6259999999997117</c:v>
                </c:pt>
                <c:pt idx="3627">
                  <c:v>3.6269999999997116</c:v>
                </c:pt>
                <c:pt idx="3628">
                  <c:v>3.6279999999997115</c:v>
                </c:pt>
                <c:pt idx="3629">
                  <c:v>3.6289999999997113</c:v>
                </c:pt>
                <c:pt idx="3630">
                  <c:v>3.6299999999997112</c:v>
                </c:pt>
                <c:pt idx="3631">
                  <c:v>3.6309999999997111</c:v>
                </c:pt>
                <c:pt idx="3632">
                  <c:v>3.631999999999711</c:v>
                </c:pt>
                <c:pt idx="3633">
                  <c:v>3.6329999999997109</c:v>
                </c:pt>
                <c:pt idx="3634">
                  <c:v>3.6339999999997108</c:v>
                </c:pt>
                <c:pt idx="3635">
                  <c:v>3.6349999999997107</c:v>
                </c:pt>
                <c:pt idx="3636">
                  <c:v>3.6359999999997106</c:v>
                </c:pt>
                <c:pt idx="3637">
                  <c:v>3.6369999999997105</c:v>
                </c:pt>
                <c:pt idx="3638">
                  <c:v>3.6379999999997104</c:v>
                </c:pt>
                <c:pt idx="3639">
                  <c:v>3.6389999999997102</c:v>
                </c:pt>
                <c:pt idx="3640">
                  <c:v>3.6399999999997101</c:v>
                </c:pt>
                <c:pt idx="3641">
                  <c:v>3.64099999999971</c:v>
                </c:pt>
                <c:pt idx="3642">
                  <c:v>3.6419999999997099</c:v>
                </c:pt>
                <c:pt idx="3643">
                  <c:v>3.6429999999997098</c:v>
                </c:pt>
                <c:pt idx="3644">
                  <c:v>3.6439999999997097</c:v>
                </c:pt>
                <c:pt idx="3645">
                  <c:v>3.6449999999997096</c:v>
                </c:pt>
                <c:pt idx="3646">
                  <c:v>3.6459999999997095</c:v>
                </c:pt>
                <c:pt idx="3647">
                  <c:v>3.6469999999997094</c:v>
                </c:pt>
                <c:pt idx="3648">
                  <c:v>3.6479999999997093</c:v>
                </c:pt>
                <c:pt idx="3649">
                  <c:v>3.6489999999997091</c:v>
                </c:pt>
                <c:pt idx="3650">
                  <c:v>3.649999999999709</c:v>
                </c:pt>
                <c:pt idx="3651">
                  <c:v>3.6509999999997089</c:v>
                </c:pt>
                <c:pt idx="3652">
                  <c:v>3.6519999999997088</c:v>
                </c:pt>
                <c:pt idx="3653">
                  <c:v>3.6529999999997087</c:v>
                </c:pt>
                <c:pt idx="3654">
                  <c:v>3.6539999999997086</c:v>
                </c:pt>
                <c:pt idx="3655">
                  <c:v>3.6549999999997085</c:v>
                </c:pt>
                <c:pt idx="3656">
                  <c:v>3.6559999999997084</c:v>
                </c:pt>
                <c:pt idx="3657">
                  <c:v>3.6569999999997083</c:v>
                </c:pt>
                <c:pt idx="3658">
                  <c:v>3.6579999999997082</c:v>
                </c:pt>
                <c:pt idx="3659">
                  <c:v>3.658999999999708</c:v>
                </c:pt>
                <c:pt idx="3660">
                  <c:v>3.6599999999997079</c:v>
                </c:pt>
                <c:pt idx="3661">
                  <c:v>3.6609999999997078</c:v>
                </c:pt>
                <c:pt idx="3662">
                  <c:v>3.6619999999997077</c:v>
                </c:pt>
                <c:pt idx="3663">
                  <c:v>3.6629999999997076</c:v>
                </c:pt>
                <c:pt idx="3664">
                  <c:v>3.6639999999997075</c:v>
                </c:pt>
                <c:pt idx="3665">
                  <c:v>3.6649999999997074</c:v>
                </c:pt>
                <c:pt idx="3666">
                  <c:v>3.6659999999997073</c:v>
                </c:pt>
                <c:pt idx="3667">
                  <c:v>3.6669999999997072</c:v>
                </c:pt>
                <c:pt idx="3668">
                  <c:v>3.6679999999997071</c:v>
                </c:pt>
                <c:pt idx="3669">
                  <c:v>3.6689999999997069</c:v>
                </c:pt>
                <c:pt idx="3670">
                  <c:v>3.6699999999997068</c:v>
                </c:pt>
                <c:pt idx="3671">
                  <c:v>3.6709999999997067</c:v>
                </c:pt>
                <c:pt idx="3672">
                  <c:v>3.6719999999997066</c:v>
                </c:pt>
                <c:pt idx="3673">
                  <c:v>3.6729999999997065</c:v>
                </c:pt>
                <c:pt idx="3674">
                  <c:v>3.6739999999997064</c:v>
                </c:pt>
                <c:pt idx="3675">
                  <c:v>3.6749999999997063</c:v>
                </c:pt>
                <c:pt idx="3676">
                  <c:v>3.6759999999997062</c:v>
                </c:pt>
                <c:pt idx="3677">
                  <c:v>3.6769999999997061</c:v>
                </c:pt>
                <c:pt idx="3678">
                  <c:v>3.6779999999997059</c:v>
                </c:pt>
                <c:pt idx="3679">
                  <c:v>3.6789999999997058</c:v>
                </c:pt>
                <c:pt idx="3680">
                  <c:v>3.6799999999997057</c:v>
                </c:pt>
                <c:pt idx="3681">
                  <c:v>3.6809999999997056</c:v>
                </c:pt>
                <c:pt idx="3682">
                  <c:v>3.6819999999997055</c:v>
                </c:pt>
                <c:pt idx="3683">
                  <c:v>3.6829999999997054</c:v>
                </c:pt>
                <c:pt idx="3684">
                  <c:v>3.6839999999997053</c:v>
                </c:pt>
                <c:pt idx="3685">
                  <c:v>3.6849999999997052</c:v>
                </c:pt>
                <c:pt idx="3686">
                  <c:v>3.6859999999997051</c:v>
                </c:pt>
                <c:pt idx="3687">
                  <c:v>3.686999999999705</c:v>
                </c:pt>
                <c:pt idx="3688">
                  <c:v>3.6879999999997048</c:v>
                </c:pt>
                <c:pt idx="3689">
                  <c:v>3.6889999999997047</c:v>
                </c:pt>
                <c:pt idx="3690">
                  <c:v>3.6899999999997046</c:v>
                </c:pt>
                <c:pt idx="3691">
                  <c:v>3.6909999999997045</c:v>
                </c:pt>
                <c:pt idx="3692">
                  <c:v>3.6919999999997044</c:v>
                </c:pt>
                <c:pt idx="3693">
                  <c:v>3.6929999999997043</c:v>
                </c:pt>
                <c:pt idx="3694">
                  <c:v>3.6939999999997042</c:v>
                </c:pt>
                <c:pt idx="3695">
                  <c:v>3.6949999999997041</c:v>
                </c:pt>
                <c:pt idx="3696">
                  <c:v>3.695999999999704</c:v>
                </c:pt>
                <c:pt idx="3697">
                  <c:v>3.6969999999997039</c:v>
                </c:pt>
                <c:pt idx="3698">
                  <c:v>3.6979999999997037</c:v>
                </c:pt>
                <c:pt idx="3699">
                  <c:v>3.6989999999997036</c:v>
                </c:pt>
                <c:pt idx="3700">
                  <c:v>3.6999999999997035</c:v>
                </c:pt>
                <c:pt idx="3701">
                  <c:v>3.7009999999997034</c:v>
                </c:pt>
                <c:pt idx="3702">
                  <c:v>3.7019999999997033</c:v>
                </c:pt>
                <c:pt idx="3703">
                  <c:v>3.7029999999997032</c:v>
                </c:pt>
                <c:pt idx="3704">
                  <c:v>3.7039999999997031</c:v>
                </c:pt>
                <c:pt idx="3705">
                  <c:v>3.704999999999703</c:v>
                </c:pt>
                <c:pt idx="3706">
                  <c:v>3.7059999999997029</c:v>
                </c:pt>
                <c:pt idx="3707">
                  <c:v>3.7069999999997028</c:v>
                </c:pt>
                <c:pt idx="3708">
                  <c:v>3.7079999999997026</c:v>
                </c:pt>
                <c:pt idx="3709">
                  <c:v>3.7089999999997025</c:v>
                </c:pt>
                <c:pt idx="3710">
                  <c:v>3.7099999999997024</c:v>
                </c:pt>
                <c:pt idx="3711">
                  <c:v>3.7109999999997023</c:v>
                </c:pt>
                <c:pt idx="3712">
                  <c:v>3.7119999999997022</c:v>
                </c:pt>
                <c:pt idx="3713">
                  <c:v>3.7129999999997021</c:v>
                </c:pt>
                <c:pt idx="3714">
                  <c:v>3.713999999999702</c:v>
                </c:pt>
                <c:pt idx="3715">
                  <c:v>3.7149999999997019</c:v>
                </c:pt>
                <c:pt idx="3716">
                  <c:v>3.7159999999997018</c:v>
                </c:pt>
                <c:pt idx="3717">
                  <c:v>3.7169999999997017</c:v>
                </c:pt>
                <c:pt idx="3718">
                  <c:v>3.7179999999997015</c:v>
                </c:pt>
                <c:pt idx="3719">
                  <c:v>3.7189999999997014</c:v>
                </c:pt>
                <c:pt idx="3720">
                  <c:v>3.7199999999997013</c:v>
                </c:pt>
                <c:pt idx="3721">
                  <c:v>3.7209999999997012</c:v>
                </c:pt>
                <c:pt idx="3722">
                  <c:v>3.7219999999997011</c:v>
                </c:pt>
                <c:pt idx="3723">
                  <c:v>3.722999999999701</c:v>
                </c:pt>
                <c:pt idx="3724">
                  <c:v>3.7239999999997009</c:v>
                </c:pt>
                <c:pt idx="3725">
                  <c:v>3.7249999999997008</c:v>
                </c:pt>
                <c:pt idx="3726">
                  <c:v>3.7259999999997007</c:v>
                </c:pt>
                <c:pt idx="3727">
                  <c:v>3.7269999999997006</c:v>
                </c:pt>
                <c:pt idx="3728">
                  <c:v>3.7279999999997004</c:v>
                </c:pt>
                <c:pt idx="3729">
                  <c:v>3.7289999999997003</c:v>
                </c:pt>
                <c:pt idx="3730">
                  <c:v>3.7299999999997002</c:v>
                </c:pt>
                <c:pt idx="3731">
                  <c:v>3.7309999999997001</c:v>
                </c:pt>
                <c:pt idx="3732">
                  <c:v>3.7319999999997</c:v>
                </c:pt>
                <c:pt idx="3733">
                  <c:v>3.7329999999996999</c:v>
                </c:pt>
                <c:pt idx="3734">
                  <c:v>3.7339999999996998</c:v>
                </c:pt>
                <c:pt idx="3735">
                  <c:v>3.7349999999996997</c:v>
                </c:pt>
                <c:pt idx="3736">
                  <c:v>3.7359999999996996</c:v>
                </c:pt>
                <c:pt idx="3737">
                  <c:v>3.7369999999996995</c:v>
                </c:pt>
                <c:pt idx="3738">
                  <c:v>3.7379999999996993</c:v>
                </c:pt>
                <c:pt idx="3739">
                  <c:v>3.7389999999996992</c:v>
                </c:pt>
                <c:pt idx="3740">
                  <c:v>3.7399999999996991</c:v>
                </c:pt>
                <c:pt idx="3741">
                  <c:v>3.740999999999699</c:v>
                </c:pt>
                <c:pt idx="3742">
                  <c:v>3.7419999999996989</c:v>
                </c:pt>
                <c:pt idx="3743">
                  <c:v>3.7429999999996988</c:v>
                </c:pt>
                <c:pt idx="3744">
                  <c:v>3.7439999999996987</c:v>
                </c:pt>
                <c:pt idx="3745">
                  <c:v>3.7449999999996986</c:v>
                </c:pt>
                <c:pt idx="3746">
                  <c:v>3.7459999999996985</c:v>
                </c:pt>
                <c:pt idx="3747">
                  <c:v>3.7469999999996983</c:v>
                </c:pt>
                <c:pt idx="3748">
                  <c:v>3.7479999999996982</c:v>
                </c:pt>
                <c:pt idx="3749">
                  <c:v>3.7489999999996981</c:v>
                </c:pt>
                <c:pt idx="3750">
                  <c:v>3.749999999999698</c:v>
                </c:pt>
                <c:pt idx="3751">
                  <c:v>3.7509999999996979</c:v>
                </c:pt>
                <c:pt idx="3752">
                  <c:v>3.7519999999996978</c:v>
                </c:pt>
                <c:pt idx="3753">
                  <c:v>3.7529999999996977</c:v>
                </c:pt>
                <c:pt idx="3754">
                  <c:v>3.7539999999996976</c:v>
                </c:pt>
                <c:pt idx="3755">
                  <c:v>3.7549999999996975</c:v>
                </c:pt>
                <c:pt idx="3756">
                  <c:v>3.7559999999996974</c:v>
                </c:pt>
                <c:pt idx="3757">
                  <c:v>3.7569999999996972</c:v>
                </c:pt>
                <c:pt idx="3758">
                  <c:v>3.7579999999996971</c:v>
                </c:pt>
                <c:pt idx="3759">
                  <c:v>3.758999999999697</c:v>
                </c:pt>
                <c:pt idx="3760">
                  <c:v>3.7599999999996969</c:v>
                </c:pt>
                <c:pt idx="3761">
                  <c:v>3.7609999999996968</c:v>
                </c:pt>
                <c:pt idx="3762">
                  <c:v>3.7619999999996967</c:v>
                </c:pt>
                <c:pt idx="3763">
                  <c:v>3.7629999999996966</c:v>
                </c:pt>
                <c:pt idx="3764">
                  <c:v>3.7639999999996965</c:v>
                </c:pt>
                <c:pt idx="3765">
                  <c:v>3.7649999999996964</c:v>
                </c:pt>
                <c:pt idx="3766">
                  <c:v>3.7659999999996963</c:v>
                </c:pt>
                <c:pt idx="3767">
                  <c:v>3.7669999999996961</c:v>
                </c:pt>
                <c:pt idx="3768">
                  <c:v>3.767999999999696</c:v>
                </c:pt>
                <c:pt idx="3769">
                  <c:v>3.7689999999996959</c:v>
                </c:pt>
                <c:pt idx="3770">
                  <c:v>3.7699999999996958</c:v>
                </c:pt>
                <c:pt idx="3771">
                  <c:v>3.7709999999996957</c:v>
                </c:pt>
                <c:pt idx="3772">
                  <c:v>3.7719999999996956</c:v>
                </c:pt>
                <c:pt idx="3773">
                  <c:v>3.7729999999996955</c:v>
                </c:pt>
                <c:pt idx="3774">
                  <c:v>3.7739999999996954</c:v>
                </c:pt>
                <c:pt idx="3775">
                  <c:v>3.7749999999996953</c:v>
                </c:pt>
                <c:pt idx="3776">
                  <c:v>3.7759999999996952</c:v>
                </c:pt>
                <c:pt idx="3777">
                  <c:v>3.776999999999695</c:v>
                </c:pt>
                <c:pt idx="3778">
                  <c:v>3.7779999999996949</c:v>
                </c:pt>
                <c:pt idx="3779">
                  <c:v>3.7789999999996948</c:v>
                </c:pt>
                <c:pt idx="3780">
                  <c:v>3.7799999999996947</c:v>
                </c:pt>
                <c:pt idx="3781">
                  <c:v>3.7809999999996946</c:v>
                </c:pt>
                <c:pt idx="3782">
                  <c:v>3.7819999999996945</c:v>
                </c:pt>
                <c:pt idx="3783">
                  <c:v>3.7829999999996944</c:v>
                </c:pt>
                <c:pt idx="3784">
                  <c:v>3.7839999999996943</c:v>
                </c:pt>
                <c:pt idx="3785">
                  <c:v>3.7849999999996942</c:v>
                </c:pt>
                <c:pt idx="3786">
                  <c:v>3.7859999999996941</c:v>
                </c:pt>
                <c:pt idx="3787">
                  <c:v>3.7869999999996939</c:v>
                </c:pt>
                <c:pt idx="3788">
                  <c:v>3.7879999999996938</c:v>
                </c:pt>
                <c:pt idx="3789">
                  <c:v>3.7889999999996937</c:v>
                </c:pt>
                <c:pt idx="3790">
                  <c:v>3.7899999999996936</c:v>
                </c:pt>
                <c:pt idx="3791">
                  <c:v>3.7909999999996935</c:v>
                </c:pt>
                <c:pt idx="3792">
                  <c:v>3.7919999999996934</c:v>
                </c:pt>
                <c:pt idx="3793">
                  <c:v>3.7929999999996933</c:v>
                </c:pt>
                <c:pt idx="3794">
                  <c:v>3.7939999999996932</c:v>
                </c:pt>
                <c:pt idx="3795">
                  <c:v>3.7949999999996931</c:v>
                </c:pt>
                <c:pt idx="3796">
                  <c:v>3.795999999999693</c:v>
                </c:pt>
                <c:pt idx="3797">
                  <c:v>3.7969999999996928</c:v>
                </c:pt>
                <c:pt idx="3798">
                  <c:v>3.7979999999996927</c:v>
                </c:pt>
                <c:pt idx="3799">
                  <c:v>3.7989999999996926</c:v>
                </c:pt>
                <c:pt idx="3800">
                  <c:v>3.7999999999996925</c:v>
                </c:pt>
                <c:pt idx="3801">
                  <c:v>3.8009999999996924</c:v>
                </c:pt>
                <c:pt idx="3802">
                  <c:v>3.8019999999996923</c:v>
                </c:pt>
                <c:pt idx="3803">
                  <c:v>3.8029999999996922</c:v>
                </c:pt>
                <c:pt idx="3804">
                  <c:v>3.8039999999996921</c:v>
                </c:pt>
                <c:pt idx="3805">
                  <c:v>3.804999999999692</c:v>
                </c:pt>
                <c:pt idx="3806">
                  <c:v>3.8059999999996919</c:v>
                </c:pt>
                <c:pt idx="3807">
                  <c:v>3.8069999999996917</c:v>
                </c:pt>
                <c:pt idx="3808">
                  <c:v>3.8079999999996916</c:v>
                </c:pt>
                <c:pt idx="3809">
                  <c:v>3.8089999999996915</c:v>
                </c:pt>
                <c:pt idx="3810">
                  <c:v>3.8099999999996914</c:v>
                </c:pt>
                <c:pt idx="3811">
                  <c:v>3.8109999999996913</c:v>
                </c:pt>
                <c:pt idx="3812">
                  <c:v>3.8119999999996912</c:v>
                </c:pt>
                <c:pt idx="3813">
                  <c:v>3.8129999999996911</c:v>
                </c:pt>
                <c:pt idx="3814">
                  <c:v>3.813999999999691</c:v>
                </c:pt>
                <c:pt idx="3815">
                  <c:v>3.8149999999996909</c:v>
                </c:pt>
                <c:pt idx="3816">
                  <c:v>3.8159999999996908</c:v>
                </c:pt>
                <c:pt idx="3817">
                  <c:v>3.8169999999996906</c:v>
                </c:pt>
                <c:pt idx="3818">
                  <c:v>3.8179999999996905</c:v>
                </c:pt>
                <c:pt idx="3819">
                  <c:v>3.8189999999996904</c:v>
                </c:pt>
                <c:pt idx="3820">
                  <c:v>3.8199999999996903</c:v>
                </c:pt>
                <c:pt idx="3821">
                  <c:v>3.8209999999996902</c:v>
                </c:pt>
                <c:pt idx="3822">
                  <c:v>3.8219999999996901</c:v>
                </c:pt>
                <c:pt idx="3823">
                  <c:v>3.82299999999969</c:v>
                </c:pt>
                <c:pt idx="3824">
                  <c:v>3.8239999999996899</c:v>
                </c:pt>
                <c:pt idx="3825">
                  <c:v>3.8249999999996898</c:v>
                </c:pt>
                <c:pt idx="3826">
                  <c:v>3.8259999999996896</c:v>
                </c:pt>
                <c:pt idx="3827">
                  <c:v>3.8269999999996895</c:v>
                </c:pt>
                <c:pt idx="3828">
                  <c:v>3.8279999999996894</c:v>
                </c:pt>
                <c:pt idx="3829">
                  <c:v>3.8289999999996893</c:v>
                </c:pt>
                <c:pt idx="3830">
                  <c:v>3.8299999999996892</c:v>
                </c:pt>
                <c:pt idx="3831">
                  <c:v>3.8309999999996891</c:v>
                </c:pt>
                <c:pt idx="3832">
                  <c:v>3.831999999999689</c:v>
                </c:pt>
                <c:pt idx="3833">
                  <c:v>3.8329999999996889</c:v>
                </c:pt>
                <c:pt idx="3834">
                  <c:v>3.8339999999996888</c:v>
                </c:pt>
                <c:pt idx="3835">
                  <c:v>3.8349999999996887</c:v>
                </c:pt>
                <c:pt idx="3836">
                  <c:v>3.8359999999996885</c:v>
                </c:pt>
                <c:pt idx="3837">
                  <c:v>3.8369999999996884</c:v>
                </c:pt>
                <c:pt idx="3838">
                  <c:v>3.8379999999996883</c:v>
                </c:pt>
                <c:pt idx="3839">
                  <c:v>3.8389999999996882</c:v>
                </c:pt>
                <c:pt idx="3840">
                  <c:v>3.8399999999996881</c:v>
                </c:pt>
                <c:pt idx="3841">
                  <c:v>3.840999999999688</c:v>
                </c:pt>
                <c:pt idx="3842">
                  <c:v>3.8419999999996879</c:v>
                </c:pt>
                <c:pt idx="3843">
                  <c:v>3.8429999999996878</c:v>
                </c:pt>
                <c:pt idx="3844">
                  <c:v>3.8439999999996877</c:v>
                </c:pt>
                <c:pt idx="3845">
                  <c:v>3.8449999999996876</c:v>
                </c:pt>
                <c:pt idx="3846">
                  <c:v>3.8459999999996874</c:v>
                </c:pt>
                <c:pt idx="3847">
                  <c:v>3.8469999999996873</c:v>
                </c:pt>
                <c:pt idx="3848">
                  <c:v>3.8479999999996872</c:v>
                </c:pt>
                <c:pt idx="3849">
                  <c:v>3.8489999999996871</c:v>
                </c:pt>
                <c:pt idx="3850">
                  <c:v>3.849999999999687</c:v>
                </c:pt>
                <c:pt idx="3851">
                  <c:v>3.8509999999996869</c:v>
                </c:pt>
                <c:pt idx="3852">
                  <c:v>3.8519999999996868</c:v>
                </c:pt>
                <c:pt idx="3853">
                  <c:v>3.8529999999996867</c:v>
                </c:pt>
                <c:pt idx="3854">
                  <c:v>3.8539999999996866</c:v>
                </c:pt>
                <c:pt idx="3855">
                  <c:v>3.8549999999996865</c:v>
                </c:pt>
                <c:pt idx="3856">
                  <c:v>3.8559999999996863</c:v>
                </c:pt>
                <c:pt idx="3857">
                  <c:v>3.8569999999996862</c:v>
                </c:pt>
                <c:pt idx="3858">
                  <c:v>3.8579999999996861</c:v>
                </c:pt>
                <c:pt idx="3859">
                  <c:v>3.858999999999686</c:v>
                </c:pt>
                <c:pt idx="3860">
                  <c:v>3.8599999999996859</c:v>
                </c:pt>
                <c:pt idx="3861">
                  <c:v>3.8609999999996858</c:v>
                </c:pt>
                <c:pt idx="3862">
                  <c:v>3.8619999999996857</c:v>
                </c:pt>
                <c:pt idx="3863">
                  <c:v>3.8629999999996856</c:v>
                </c:pt>
                <c:pt idx="3864">
                  <c:v>3.8639999999996855</c:v>
                </c:pt>
                <c:pt idx="3865">
                  <c:v>3.8649999999996854</c:v>
                </c:pt>
                <c:pt idx="3866">
                  <c:v>3.8659999999996852</c:v>
                </c:pt>
                <c:pt idx="3867">
                  <c:v>3.8669999999996851</c:v>
                </c:pt>
                <c:pt idx="3868">
                  <c:v>3.867999999999685</c:v>
                </c:pt>
                <c:pt idx="3869">
                  <c:v>3.8689999999996849</c:v>
                </c:pt>
                <c:pt idx="3870">
                  <c:v>3.8699999999996848</c:v>
                </c:pt>
                <c:pt idx="3871">
                  <c:v>3.8709999999996847</c:v>
                </c:pt>
                <c:pt idx="3872">
                  <c:v>3.8719999999996846</c:v>
                </c:pt>
                <c:pt idx="3873">
                  <c:v>3.8729999999996845</c:v>
                </c:pt>
                <c:pt idx="3874">
                  <c:v>3.8739999999996844</c:v>
                </c:pt>
                <c:pt idx="3875">
                  <c:v>3.8749999999996843</c:v>
                </c:pt>
                <c:pt idx="3876">
                  <c:v>3.8759999999996841</c:v>
                </c:pt>
                <c:pt idx="3877">
                  <c:v>3.876999999999684</c:v>
                </c:pt>
                <c:pt idx="3878">
                  <c:v>3.8779999999996839</c:v>
                </c:pt>
                <c:pt idx="3879">
                  <c:v>3.8789999999996838</c:v>
                </c:pt>
                <c:pt idx="3880">
                  <c:v>3.8799999999996837</c:v>
                </c:pt>
                <c:pt idx="3881">
                  <c:v>3.8809999999996836</c:v>
                </c:pt>
                <c:pt idx="3882">
                  <c:v>3.8819999999996835</c:v>
                </c:pt>
                <c:pt idx="3883">
                  <c:v>3.8829999999996834</c:v>
                </c:pt>
                <c:pt idx="3884">
                  <c:v>3.8839999999996833</c:v>
                </c:pt>
                <c:pt idx="3885">
                  <c:v>3.8849999999996832</c:v>
                </c:pt>
                <c:pt idx="3886">
                  <c:v>3.885999999999683</c:v>
                </c:pt>
                <c:pt idx="3887">
                  <c:v>3.8869999999996829</c:v>
                </c:pt>
                <c:pt idx="3888">
                  <c:v>3.8879999999996828</c:v>
                </c:pt>
                <c:pt idx="3889">
                  <c:v>3.8889999999996827</c:v>
                </c:pt>
                <c:pt idx="3890">
                  <c:v>3.8899999999996826</c:v>
                </c:pt>
                <c:pt idx="3891">
                  <c:v>3.8909999999996825</c:v>
                </c:pt>
                <c:pt idx="3892">
                  <c:v>3.8919999999996824</c:v>
                </c:pt>
                <c:pt idx="3893">
                  <c:v>3.8929999999996823</c:v>
                </c:pt>
                <c:pt idx="3894">
                  <c:v>3.8939999999996822</c:v>
                </c:pt>
                <c:pt idx="3895">
                  <c:v>3.894999999999682</c:v>
                </c:pt>
                <c:pt idx="3896">
                  <c:v>3.8959999999996819</c:v>
                </c:pt>
                <c:pt idx="3897">
                  <c:v>3.8969999999996818</c:v>
                </c:pt>
                <c:pt idx="3898">
                  <c:v>3.8979999999996817</c:v>
                </c:pt>
                <c:pt idx="3899">
                  <c:v>3.8989999999996816</c:v>
                </c:pt>
                <c:pt idx="3900">
                  <c:v>3.8999999999996815</c:v>
                </c:pt>
                <c:pt idx="3901">
                  <c:v>3.9009999999996814</c:v>
                </c:pt>
                <c:pt idx="3902">
                  <c:v>3.9019999999996813</c:v>
                </c:pt>
                <c:pt idx="3903">
                  <c:v>3.9029999999996812</c:v>
                </c:pt>
                <c:pt idx="3904">
                  <c:v>3.9039999999996811</c:v>
                </c:pt>
                <c:pt idx="3905">
                  <c:v>3.9049999999996809</c:v>
                </c:pt>
                <c:pt idx="3906">
                  <c:v>3.9059999999996808</c:v>
                </c:pt>
                <c:pt idx="3907">
                  <c:v>3.9069999999996807</c:v>
                </c:pt>
                <c:pt idx="3908">
                  <c:v>3.9079999999996806</c:v>
                </c:pt>
                <c:pt idx="3909">
                  <c:v>3.9089999999996805</c:v>
                </c:pt>
                <c:pt idx="3910">
                  <c:v>3.9099999999996804</c:v>
                </c:pt>
                <c:pt idx="3911">
                  <c:v>3.9109999999996803</c:v>
                </c:pt>
                <c:pt idx="3912">
                  <c:v>3.9119999999996802</c:v>
                </c:pt>
                <c:pt idx="3913">
                  <c:v>3.9129999999996801</c:v>
                </c:pt>
                <c:pt idx="3914">
                  <c:v>3.91399999999968</c:v>
                </c:pt>
                <c:pt idx="3915">
                  <c:v>3.9149999999996798</c:v>
                </c:pt>
                <c:pt idx="3916">
                  <c:v>3.9159999999996797</c:v>
                </c:pt>
                <c:pt idx="3917">
                  <c:v>3.9169999999996796</c:v>
                </c:pt>
                <c:pt idx="3918">
                  <c:v>3.9179999999996795</c:v>
                </c:pt>
                <c:pt idx="3919">
                  <c:v>3.9189999999996794</c:v>
                </c:pt>
                <c:pt idx="3920">
                  <c:v>3.9199999999996793</c:v>
                </c:pt>
                <c:pt idx="3921">
                  <c:v>3.9209999999996792</c:v>
                </c:pt>
                <c:pt idx="3922">
                  <c:v>3.9219999999996791</c:v>
                </c:pt>
                <c:pt idx="3923">
                  <c:v>3.922999999999679</c:v>
                </c:pt>
                <c:pt idx="3924">
                  <c:v>3.9239999999996789</c:v>
                </c:pt>
                <c:pt idx="3925">
                  <c:v>3.9249999999996787</c:v>
                </c:pt>
                <c:pt idx="3926">
                  <c:v>3.9259999999996786</c:v>
                </c:pt>
                <c:pt idx="3927">
                  <c:v>3.9269999999996785</c:v>
                </c:pt>
                <c:pt idx="3928">
                  <c:v>3.9279999999996784</c:v>
                </c:pt>
                <c:pt idx="3929">
                  <c:v>3.9289999999996783</c:v>
                </c:pt>
                <c:pt idx="3930">
                  <c:v>3.9299999999996782</c:v>
                </c:pt>
                <c:pt idx="3931">
                  <c:v>3.9309999999996781</c:v>
                </c:pt>
                <c:pt idx="3932">
                  <c:v>3.931999999999678</c:v>
                </c:pt>
                <c:pt idx="3933">
                  <c:v>3.9329999999996779</c:v>
                </c:pt>
                <c:pt idx="3934">
                  <c:v>3.9339999999996778</c:v>
                </c:pt>
                <c:pt idx="3935">
                  <c:v>3.9349999999996776</c:v>
                </c:pt>
                <c:pt idx="3936">
                  <c:v>3.9359999999996775</c:v>
                </c:pt>
                <c:pt idx="3937">
                  <c:v>3.9369999999996774</c:v>
                </c:pt>
                <c:pt idx="3938">
                  <c:v>3.9379999999996773</c:v>
                </c:pt>
                <c:pt idx="3939">
                  <c:v>3.9389999999996772</c:v>
                </c:pt>
                <c:pt idx="3940">
                  <c:v>3.9399999999996771</c:v>
                </c:pt>
                <c:pt idx="3941">
                  <c:v>3.940999999999677</c:v>
                </c:pt>
                <c:pt idx="3942">
                  <c:v>3.9419999999996769</c:v>
                </c:pt>
                <c:pt idx="3943">
                  <c:v>3.9429999999996768</c:v>
                </c:pt>
                <c:pt idx="3944">
                  <c:v>3.9439999999996767</c:v>
                </c:pt>
                <c:pt idx="3945">
                  <c:v>3.9449999999996765</c:v>
                </c:pt>
                <c:pt idx="3946">
                  <c:v>3.9459999999996764</c:v>
                </c:pt>
                <c:pt idx="3947">
                  <c:v>3.9469999999996763</c:v>
                </c:pt>
                <c:pt idx="3948">
                  <c:v>3.9479999999996762</c:v>
                </c:pt>
                <c:pt idx="3949">
                  <c:v>3.9489999999996761</c:v>
                </c:pt>
                <c:pt idx="3950">
                  <c:v>3.949999999999676</c:v>
                </c:pt>
                <c:pt idx="3951">
                  <c:v>3.9509999999996759</c:v>
                </c:pt>
                <c:pt idx="3952">
                  <c:v>3.9519999999996758</c:v>
                </c:pt>
                <c:pt idx="3953">
                  <c:v>3.9529999999996757</c:v>
                </c:pt>
                <c:pt idx="3954">
                  <c:v>3.9539999999996756</c:v>
                </c:pt>
                <c:pt idx="3955">
                  <c:v>3.9549999999996754</c:v>
                </c:pt>
                <c:pt idx="3956">
                  <c:v>3.9559999999996753</c:v>
                </c:pt>
                <c:pt idx="3957">
                  <c:v>3.9569999999996752</c:v>
                </c:pt>
                <c:pt idx="3958">
                  <c:v>3.9579999999996751</c:v>
                </c:pt>
                <c:pt idx="3959">
                  <c:v>3.958999999999675</c:v>
                </c:pt>
                <c:pt idx="3960">
                  <c:v>3.9599999999996749</c:v>
                </c:pt>
                <c:pt idx="3961">
                  <c:v>3.9609999999996748</c:v>
                </c:pt>
                <c:pt idx="3962">
                  <c:v>3.9619999999996747</c:v>
                </c:pt>
                <c:pt idx="3963">
                  <c:v>3.9629999999996746</c:v>
                </c:pt>
                <c:pt idx="3964">
                  <c:v>3.9639999999996745</c:v>
                </c:pt>
                <c:pt idx="3965">
                  <c:v>3.9649999999996743</c:v>
                </c:pt>
                <c:pt idx="3966">
                  <c:v>3.9659999999996742</c:v>
                </c:pt>
                <c:pt idx="3967">
                  <c:v>3.9669999999996741</c:v>
                </c:pt>
                <c:pt idx="3968">
                  <c:v>3.967999999999674</c:v>
                </c:pt>
                <c:pt idx="3969">
                  <c:v>3.9689999999996739</c:v>
                </c:pt>
                <c:pt idx="3970">
                  <c:v>3.9699999999996738</c:v>
                </c:pt>
                <c:pt idx="3971">
                  <c:v>3.9709999999996737</c:v>
                </c:pt>
                <c:pt idx="3972">
                  <c:v>3.9719999999996736</c:v>
                </c:pt>
                <c:pt idx="3973">
                  <c:v>3.9729999999996735</c:v>
                </c:pt>
                <c:pt idx="3974">
                  <c:v>3.9739999999996733</c:v>
                </c:pt>
                <c:pt idx="3975">
                  <c:v>3.9749999999996732</c:v>
                </c:pt>
                <c:pt idx="3976">
                  <c:v>3.9759999999996731</c:v>
                </c:pt>
                <c:pt idx="3977">
                  <c:v>3.976999999999673</c:v>
                </c:pt>
                <c:pt idx="3978">
                  <c:v>3.9779999999996729</c:v>
                </c:pt>
                <c:pt idx="3979">
                  <c:v>3.9789999999996728</c:v>
                </c:pt>
                <c:pt idx="3980">
                  <c:v>3.9799999999996727</c:v>
                </c:pt>
                <c:pt idx="3981">
                  <c:v>3.9809999999996726</c:v>
                </c:pt>
                <c:pt idx="3982">
                  <c:v>3.9819999999996725</c:v>
                </c:pt>
                <c:pt idx="3983">
                  <c:v>3.9829999999996724</c:v>
                </c:pt>
                <c:pt idx="3984">
                  <c:v>3.9839999999996722</c:v>
                </c:pt>
                <c:pt idx="3985">
                  <c:v>3.9849999999996721</c:v>
                </c:pt>
                <c:pt idx="3986">
                  <c:v>3.985999999999672</c:v>
                </c:pt>
                <c:pt idx="3987">
                  <c:v>3.9869999999996719</c:v>
                </c:pt>
                <c:pt idx="3988">
                  <c:v>3.9879999999996718</c:v>
                </c:pt>
                <c:pt idx="3989">
                  <c:v>3.9889999999996717</c:v>
                </c:pt>
                <c:pt idx="3990">
                  <c:v>3.9899999999996716</c:v>
                </c:pt>
                <c:pt idx="3991">
                  <c:v>3.9909999999996715</c:v>
                </c:pt>
                <c:pt idx="3992">
                  <c:v>3.9919999999996714</c:v>
                </c:pt>
                <c:pt idx="3993">
                  <c:v>3.9929999999996713</c:v>
                </c:pt>
                <c:pt idx="3994">
                  <c:v>3.9939999999996711</c:v>
                </c:pt>
                <c:pt idx="3995">
                  <c:v>3.994999999999671</c:v>
                </c:pt>
                <c:pt idx="3996">
                  <c:v>3.9959999999996709</c:v>
                </c:pt>
                <c:pt idx="3997">
                  <c:v>3.9969999999996708</c:v>
                </c:pt>
                <c:pt idx="3998">
                  <c:v>3.9979999999996707</c:v>
                </c:pt>
                <c:pt idx="3999">
                  <c:v>3.9989999999996706</c:v>
                </c:pt>
                <c:pt idx="4000">
                  <c:v>3.9999999999996705</c:v>
                </c:pt>
                <c:pt idx="4001">
                  <c:v>4.0009999999996708</c:v>
                </c:pt>
                <c:pt idx="4002">
                  <c:v>4.0019999999996712</c:v>
                </c:pt>
                <c:pt idx="4003">
                  <c:v>4.0029999999996715</c:v>
                </c:pt>
                <c:pt idx="4004">
                  <c:v>4.0039999999996718</c:v>
                </c:pt>
                <c:pt idx="4005">
                  <c:v>4.0049999999996722</c:v>
                </c:pt>
                <c:pt idx="4006">
                  <c:v>4.0059999999996725</c:v>
                </c:pt>
                <c:pt idx="4007">
                  <c:v>4.0069999999996728</c:v>
                </c:pt>
                <c:pt idx="4008">
                  <c:v>4.0079999999996732</c:v>
                </c:pt>
                <c:pt idx="4009">
                  <c:v>4.0089999999996735</c:v>
                </c:pt>
                <c:pt idx="4010">
                  <c:v>4.0099999999996738</c:v>
                </c:pt>
                <c:pt idx="4011">
                  <c:v>4.0109999999996742</c:v>
                </c:pt>
                <c:pt idx="4012">
                  <c:v>4.0119999999996745</c:v>
                </c:pt>
                <c:pt idx="4013">
                  <c:v>4.0129999999996748</c:v>
                </c:pt>
                <c:pt idx="4014">
                  <c:v>4.0139999999996752</c:v>
                </c:pt>
                <c:pt idx="4015">
                  <c:v>4.0149999999996755</c:v>
                </c:pt>
                <c:pt idx="4016">
                  <c:v>4.0159999999996758</c:v>
                </c:pt>
                <c:pt idx="4017">
                  <c:v>4.0169999999996762</c:v>
                </c:pt>
                <c:pt idx="4018">
                  <c:v>4.0179999999996765</c:v>
                </c:pt>
                <c:pt idx="4019">
                  <c:v>4.0189999999996768</c:v>
                </c:pt>
                <c:pt idx="4020">
                  <c:v>4.0199999999996772</c:v>
                </c:pt>
                <c:pt idx="4021">
                  <c:v>4.0209999999996775</c:v>
                </c:pt>
                <c:pt idx="4022">
                  <c:v>4.0219999999996778</c:v>
                </c:pt>
                <c:pt idx="4023">
                  <c:v>4.0229999999996782</c:v>
                </c:pt>
                <c:pt idx="4024">
                  <c:v>4.0239999999996785</c:v>
                </c:pt>
                <c:pt idx="4025">
                  <c:v>4.0249999999996788</c:v>
                </c:pt>
                <c:pt idx="4026">
                  <c:v>4.0259999999996792</c:v>
                </c:pt>
                <c:pt idx="4027">
                  <c:v>4.0269999999996795</c:v>
                </c:pt>
                <c:pt idx="4028">
                  <c:v>4.0279999999996798</c:v>
                </c:pt>
                <c:pt idx="4029">
                  <c:v>4.0289999999996802</c:v>
                </c:pt>
                <c:pt idx="4030">
                  <c:v>4.0299999999996805</c:v>
                </c:pt>
                <c:pt idx="4031">
                  <c:v>4.0309999999996808</c:v>
                </c:pt>
                <c:pt idx="4032">
                  <c:v>4.0319999999996812</c:v>
                </c:pt>
                <c:pt idx="4033">
                  <c:v>4.0329999999996815</c:v>
                </c:pt>
                <c:pt idx="4034">
                  <c:v>4.0339999999996818</c:v>
                </c:pt>
                <c:pt idx="4035">
                  <c:v>4.0349999999996822</c:v>
                </c:pt>
                <c:pt idx="4036">
                  <c:v>4.0359999999996825</c:v>
                </c:pt>
                <c:pt idx="4037">
                  <c:v>4.0369999999996828</c:v>
                </c:pt>
                <c:pt idx="4038">
                  <c:v>4.0379999999996832</c:v>
                </c:pt>
                <c:pt idx="4039">
                  <c:v>4.0389999999996835</c:v>
                </c:pt>
                <c:pt idx="4040">
                  <c:v>4.0399999999996838</c:v>
                </c:pt>
                <c:pt idx="4041">
                  <c:v>4.0409999999996842</c:v>
                </c:pt>
                <c:pt idx="4042">
                  <c:v>4.0419999999996845</c:v>
                </c:pt>
                <c:pt idx="4043">
                  <c:v>4.0429999999996848</c:v>
                </c:pt>
                <c:pt idx="4044">
                  <c:v>4.0439999999996852</c:v>
                </c:pt>
                <c:pt idx="4045">
                  <c:v>4.0449999999996855</c:v>
                </c:pt>
                <c:pt idx="4046">
                  <c:v>4.0459999999996858</c:v>
                </c:pt>
                <c:pt idx="4047">
                  <c:v>4.0469999999996862</c:v>
                </c:pt>
                <c:pt idx="4048">
                  <c:v>4.0479999999996865</c:v>
                </c:pt>
                <c:pt idx="4049">
                  <c:v>4.0489999999996868</c:v>
                </c:pt>
                <c:pt idx="4050">
                  <c:v>4.0499999999996872</c:v>
                </c:pt>
                <c:pt idx="4051">
                  <c:v>4.0509999999996875</c:v>
                </c:pt>
                <c:pt idx="4052">
                  <c:v>4.0519999999996879</c:v>
                </c:pt>
                <c:pt idx="4053">
                  <c:v>4.0529999999996882</c:v>
                </c:pt>
                <c:pt idx="4054">
                  <c:v>4.0539999999996885</c:v>
                </c:pt>
                <c:pt idx="4055">
                  <c:v>4.0549999999996889</c:v>
                </c:pt>
                <c:pt idx="4056">
                  <c:v>4.0559999999996892</c:v>
                </c:pt>
                <c:pt idx="4057">
                  <c:v>4.0569999999996895</c:v>
                </c:pt>
                <c:pt idx="4058">
                  <c:v>4.0579999999996899</c:v>
                </c:pt>
                <c:pt idx="4059">
                  <c:v>4.0589999999996902</c:v>
                </c:pt>
                <c:pt idx="4060">
                  <c:v>4.0599999999996905</c:v>
                </c:pt>
                <c:pt idx="4061">
                  <c:v>4.0609999999996909</c:v>
                </c:pt>
                <c:pt idx="4062">
                  <c:v>4.0619999999996912</c:v>
                </c:pt>
                <c:pt idx="4063">
                  <c:v>4.0629999999996915</c:v>
                </c:pt>
                <c:pt idx="4064">
                  <c:v>4.0639999999996919</c:v>
                </c:pt>
                <c:pt idx="4065">
                  <c:v>4.0649999999996922</c:v>
                </c:pt>
                <c:pt idx="4066">
                  <c:v>4.0659999999996925</c:v>
                </c:pt>
                <c:pt idx="4067">
                  <c:v>4.0669999999996929</c:v>
                </c:pt>
                <c:pt idx="4068">
                  <c:v>4.0679999999996932</c:v>
                </c:pt>
                <c:pt idx="4069">
                  <c:v>4.0689999999996935</c:v>
                </c:pt>
                <c:pt idx="4070">
                  <c:v>4.0699999999996939</c:v>
                </c:pt>
                <c:pt idx="4071">
                  <c:v>4.0709999999996942</c:v>
                </c:pt>
                <c:pt idx="4072">
                  <c:v>4.0719999999996945</c:v>
                </c:pt>
                <c:pt idx="4073">
                  <c:v>4.0729999999996949</c:v>
                </c:pt>
                <c:pt idx="4074">
                  <c:v>4.0739999999996952</c:v>
                </c:pt>
                <c:pt idx="4075">
                  <c:v>4.0749999999996955</c:v>
                </c:pt>
                <c:pt idx="4076">
                  <c:v>4.0759999999996959</c:v>
                </c:pt>
                <c:pt idx="4077">
                  <c:v>4.0769999999996962</c:v>
                </c:pt>
                <c:pt idx="4078">
                  <c:v>4.0779999999996965</c:v>
                </c:pt>
                <c:pt idx="4079">
                  <c:v>4.0789999999996969</c:v>
                </c:pt>
                <c:pt idx="4080">
                  <c:v>4.0799999999996972</c:v>
                </c:pt>
                <c:pt idx="4081">
                  <c:v>4.0809999999996975</c:v>
                </c:pt>
                <c:pt idx="4082">
                  <c:v>4.0819999999996979</c:v>
                </c:pt>
                <c:pt idx="4083">
                  <c:v>4.0829999999996982</c:v>
                </c:pt>
                <c:pt idx="4084">
                  <c:v>4.0839999999996985</c:v>
                </c:pt>
                <c:pt idx="4085">
                  <c:v>4.0849999999996989</c:v>
                </c:pt>
                <c:pt idx="4086">
                  <c:v>4.0859999999996992</c:v>
                </c:pt>
                <c:pt idx="4087">
                  <c:v>4.0869999999996995</c:v>
                </c:pt>
                <c:pt idx="4088">
                  <c:v>4.0879999999996999</c:v>
                </c:pt>
                <c:pt idx="4089">
                  <c:v>4.0889999999997002</c:v>
                </c:pt>
                <c:pt idx="4090">
                  <c:v>4.0899999999997005</c:v>
                </c:pt>
                <c:pt idx="4091">
                  <c:v>4.0909999999997009</c:v>
                </c:pt>
                <c:pt idx="4092">
                  <c:v>4.0919999999997012</c:v>
                </c:pt>
                <c:pt idx="4093">
                  <c:v>4.0929999999997015</c:v>
                </c:pt>
                <c:pt idx="4094">
                  <c:v>4.0939999999997019</c:v>
                </c:pt>
                <c:pt idx="4095">
                  <c:v>4.0949999999997022</c:v>
                </c:pt>
                <c:pt idx="4096">
                  <c:v>4.0959999999997025</c:v>
                </c:pt>
                <c:pt idx="4097">
                  <c:v>4.0969999999997029</c:v>
                </c:pt>
                <c:pt idx="4098">
                  <c:v>4.0979999999997032</c:v>
                </c:pt>
                <c:pt idx="4099">
                  <c:v>4.0989999999997035</c:v>
                </c:pt>
                <c:pt idx="4100">
                  <c:v>4.0999999999997039</c:v>
                </c:pt>
                <c:pt idx="4101">
                  <c:v>4.1009999999997042</c:v>
                </c:pt>
                <c:pt idx="4102">
                  <c:v>4.1019999999997045</c:v>
                </c:pt>
                <c:pt idx="4103">
                  <c:v>4.1029999999997049</c:v>
                </c:pt>
                <c:pt idx="4104">
                  <c:v>4.1039999999997052</c:v>
                </c:pt>
                <c:pt idx="4105">
                  <c:v>4.1049999999997056</c:v>
                </c:pt>
                <c:pt idx="4106">
                  <c:v>4.1059999999997059</c:v>
                </c:pt>
                <c:pt idx="4107">
                  <c:v>4.1069999999997062</c:v>
                </c:pt>
                <c:pt idx="4108">
                  <c:v>4.1079999999997066</c:v>
                </c:pt>
                <c:pt idx="4109">
                  <c:v>4.1089999999997069</c:v>
                </c:pt>
                <c:pt idx="4110">
                  <c:v>4.1099999999997072</c:v>
                </c:pt>
                <c:pt idx="4111">
                  <c:v>4.1109999999997076</c:v>
                </c:pt>
                <c:pt idx="4112">
                  <c:v>4.1119999999997079</c:v>
                </c:pt>
                <c:pt idx="4113">
                  <c:v>4.1129999999997082</c:v>
                </c:pt>
                <c:pt idx="4114">
                  <c:v>4.1139999999997086</c:v>
                </c:pt>
                <c:pt idx="4115">
                  <c:v>4.1149999999997089</c:v>
                </c:pt>
                <c:pt idx="4116">
                  <c:v>4.1159999999997092</c:v>
                </c:pt>
                <c:pt idx="4117">
                  <c:v>4.1169999999997096</c:v>
                </c:pt>
                <c:pt idx="4118">
                  <c:v>4.1179999999997099</c:v>
                </c:pt>
                <c:pt idx="4119">
                  <c:v>4.1189999999997102</c:v>
                </c:pt>
                <c:pt idx="4120">
                  <c:v>4.1199999999997106</c:v>
                </c:pt>
                <c:pt idx="4121">
                  <c:v>4.1209999999997109</c:v>
                </c:pt>
                <c:pt idx="4122">
                  <c:v>4.1219999999997112</c:v>
                </c:pt>
                <c:pt idx="4123">
                  <c:v>4.1229999999997116</c:v>
                </c:pt>
                <c:pt idx="4124">
                  <c:v>4.1239999999997119</c:v>
                </c:pt>
                <c:pt idx="4125">
                  <c:v>4.1249999999997122</c:v>
                </c:pt>
                <c:pt idx="4126">
                  <c:v>4.1259999999997126</c:v>
                </c:pt>
                <c:pt idx="4127">
                  <c:v>4.1269999999997129</c:v>
                </c:pt>
                <c:pt idx="4128">
                  <c:v>4.1279999999997132</c:v>
                </c:pt>
                <c:pt idx="4129">
                  <c:v>4.1289999999997136</c:v>
                </c:pt>
                <c:pt idx="4130">
                  <c:v>4.1299999999997139</c:v>
                </c:pt>
                <c:pt idx="4131">
                  <c:v>4.1309999999997142</c:v>
                </c:pt>
                <c:pt idx="4132">
                  <c:v>4.1319999999997146</c:v>
                </c:pt>
                <c:pt idx="4133">
                  <c:v>4.1329999999997149</c:v>
                </c:pt>
                <c:pt idx="4134">
                  <c:v>4.1339999999997152</c:v>
                </c:pt>
                <c:pt idx="4135">
                  <c:v>4.1349999999997156</c:v>
                </c:pt>
                <c:pt idx="4136">
                  <c:v>4.1359999999997159</c:v>
                </c:pt>
                <c:pt idx="4137">
                  <c:v>4.1369999999997162</c:v>
                </c:pt>
                <c:pt idx="4138">
                  <c:v>4.1379999999997166</c:v>
                </c:pt>
                <c:pt idx="4139">
                  <c:v>4.1389999999997169</c:v>
                </c:pt>
                <c:pt idx="4140">
                  <c:v>4.1399999999997172</c:v>
                </c:pt>
                <c:pt idx="4141">
                  <c:v>4.1409999999997176</c:v>
                </c:pt>
                <c:pt idx="4142">
                  <c:v>4.1419999999997179</c:v>
                </c:pt>
                <c:pt idx="4143">
                  <c:v>4.1429999999997182</c:v>
                </c:pt>
                <c:pt idx="4144">
                  <c:v>4.1439999999997186</c:v>
                </c:pt>
                <c:pt idx="4145">
                  <c:v>4.1449999999997189</c:v>
                </c:pt>
                <c:pt idx="4146">
                  <c:v>4.1459999999997192</c:v>
                </c:pt>
                <c:pt idx="4147">
                  <c:v>4.1469999999997196</c:v>
                </c:pt>
                <c:pt idx="4148">
                  <c:v>4.1479999999997199</c:v>
                </c:pt>
                <c:pt idx="4149">
                  <c:v>4.1489999999997202</c:v>
                </c:pt>
                <c:pt idx="4150">
                  <c:v>4.1499999999997206</c:v>
                </c:pt>
                <c:pt idx="4151">
                  <c:v>4.1509999999997209</c:v>
                </c:pt>
                <c:pt idx="4152">
                  <c:v>4.1519999999997212</c:v>
                </c:pt>
                <c:pt idx="4153">
                  <c:v>4.1529999999997216</c:v>
                </c:pt>
                <c:pt idx="4154">
                  <c:v>4.1539999999997219</c:v>
                </c:pt>
                <c:pt idx="4155">
                  <c:v>4.1549999999997222</c:v>
                </c:pt>
                <c:pt idx="4156">
                  <c:v>4.1559999999997226</c:v>
                </c:pt>
                <c:pt idx="4157">
                  <c:v>4.1569999999997229</c:v>
                </c:pt>
                <c:pt idx="4158">
                  <c:v>4.1579999999997233</c:v>
                </c:pt>
                <c:pt idx="4159">
                  <c:v>4.1589999999997236</c:v>
                </c:pt>
                <c:pt idx="4160">
                  <c:v>4.1599999999997239</c:v>
                </c:pt>
                <c:pt idx="4161">
                  <c:v>4.1609999999997243</c:v>
                </c:pt>
                <c:pt idx="4162">
                  <c:v>4.1619999999997246</c:v>
                </c:pt>
                <c:pt idx="4163">
                  <c:v>4.1629999999997249</c:v>
                </c:pt>
                <c:pt idx="4164">
                  <c:v>4.1639999999997253</c:v>
                </c:pt>
                <c:pt idx="4165">
                  <c:v>4.1649999999997256</c:v>
                </c:pt>
                <c:pt idx="4166">
                  <c:v>4.1659999999997259</c:v>
                </c:pt>
                <c:pt idx="4167">
                  <c:v>4.1669999999997263</c:v>
                </c:pt>
                <c:pt idx="4168">
                  <c:v>4.1679999999997266</c:v>
                </c:pt>
                <c:pt idx="4169">
                  <c:v>4.1689999999997269</c:v>
                </c:pt>
                <c:pt idx="4170">
                  <c:v>4.1699999999997273</c:v>
                </c:pt>
                <c:pt idx="4171">
                  <c:v>4.1709999999997276</c:v>
                </c:pt>
                <c:pt idx="4172">
                  <c:v>4.1719999999997279</c:v>
                </c:pt>
                <c:pt idx="4173">
                  <c:v>4.1729999999997283</c:v>
                </c:pt>
                <c:pt idx="4174">
                  <c:v>4.1739999999997286</c:v>
                </c:pt>
                <c:pt idx="4175">
                  <c:v>4.1749999999997289</c:v>
                </c:pt>
                <c:pt idx="4176">
                  <c:v>4.1759999999997293</c:v>
                </c:pt>
                <c:pt idx="4177">
                  <c:v>4.1769999999997296</c:v>
                </c:pt>
                <c:pt idx="4178">
                  <c:v>4.1779999999997299</c:v>
                </c:pt>
                <c:pt idx="4179">
                  <c:v>4.1789999999997303</c:v>
                </c:pt>
                <c:pt idx="4180">
                  <c:v>4.1799999999997306</c:v>
                </c:pt>
                <c:pt idx="4181">
                  <c:v>4.1809999999997309</c:v>
                </c:pt>
                <c:pt idx="4182">
                  <c:v>4.1819999999997313</c:v>
                </c:pt>
                <c:pt idx="4183">
                  <c:v>4.1829999999997316</c:v>
                </c:pt>
                <c:pt idx="4184">
                  <c:v>4.1839999999997319</c:v>
                </c:pt>
                <c:pt idx="4185">
                  <c:v>4.1849999999997323</c:v>
                </c:pt>
                <c:pt idx="4186">
                  <c:v>4.1859999999997326</c:v>
                </c:pt>
                <c:pt idx="4187">
                  <c:v>4.1869999999997329</c:v>
                </c:pt>
                <c:pt idx="4188">
                  <c:v>4.1879999999997333</c:v>
                </c:pt>
                <c:pt idx="4189">
                  <c:v>4.1889999999997336</c:v>
                </c:pt>
                <c:pt idx="4190">
                  <c:v>4.1899999999997339</c:v>
                </c:pt>
                <c:pt idx="4191">
                  <c:v>4.1909999999997343</c:v>
                </c:pt>
                <c:pt idx="4192">
                  <c:v>4.1919999999997346</c:v>
                </c:pt>
                <c:pt idx="4193">
                  <c:v>4.1929999999997349</c:v>
                </c:pt>
                <c:pt idx="4194">
                  <c:v>4.1939999999997353</c:v>
                </c:pt>
                <c:pt idx="4195">
                  <c:v>4.1949999999997356</c:v>
                </c:pt>
                <c:pt idx="4196">
                  <c:v>4.1959999999997359</c:v>
                </c:pt>
                <c:pt idx="4197">
                  <c:v>4.1969999999997363</c:v>
                </c:pt>
                <c:pt idx="4198">
                  <c:v>4.1979999999997366</c:v>
                </c:pt>
                <c:pt idx="4199">
                  <c:v>4.1989999999997369</c:v>
                </c:pt>
                <c:pt idx="4200">
                  <c:v>4.1999999999997373</c:v>
                </c:pt>
                <c:pt idx="4201">
                  <c:v>4.2009999999997376</c:v>
                </c:pt>
                <c:pt idx="4202">
                  <c:v>4.2019999999997379</c:v>
                </c:pt>
                <c:pt idx="4203">
                  <c:v>4.2029999999997383</c:v>
                </c:pt>
                <c:pt idx="4204">
                  <c:v>4.2039999999997386</c:v>
                </c:pt>
                <c:pt idx="4205">
                  <c:v>4.2049999999997389</c:v>
                </c:pt>
                <c:pt idx="4206">
                  <c:v>4.2059999999997393</c:v>
                </c:pt>
                <c:pt idx="4207">
                  <c:v>4.2069999999997396</c:v>
                </c:pt>
                <c:pt idx="4208">
                  <c:v>4.2079999999997399</c:v>
                </c:pt>
                <c:pt idx="4209">
                  <c:v>4.2089999999997403</c:v>
                </c:pt>
                <c:pt idx="4210">
                  <c:v>4.2099999999997406</c:v>
                </c:pt>
                <c:pt idx="4211">
                  <c:v>4.210999999999741</c:v>
                </c:pt>
                <c:pt idx="4212">
                  <c:v>4.2119999999997413</c:v>
                </c:pt>
                <c:pt idx="4213">
                  <c:v>4.2129999999997416</c:v>
                </c:pt>
                <c:pt idx="4214">
                  <c:v>4.213999999999742</c:v>
                </c:pt>
                <c:pt idx="4215">
                  <c:v>4.2149999999997423</c:v>
                </c:pt>
                <c:pt idx="4216">
                  <c:v>4.2159999999997426</c:v>
                </c:pt>
                <c:pt idx="4217">
                  <c:v>4.216999999999743</c:v>
                </c:pt>
                <c:pt idx="4218">
                  <c:v>4.2179999999997433</c:v>
                </c:pt>
                <c:pt idx="4219">
                  <c:v>4.2189999999997436</c:v>
                </c:pt>
                <c:pt idx="4220">
                  <c:v>4.219999999999744</c:v>
                </c:pt>
                <c:pt idx="4221">
                  <c:v>4.2209999999997443</c:v>
                </c:pt>
                <c:pt idx="4222">
                  <c:v>4.2219999999997446</c:v>
                </c:pt>
                <c:pt idx="4223">
                  <c:v>4.222999999999745</c:v>
                </c:pt>
                <c:pt idx="4224">
                  <c:v>4.2239999999997453</c:v>
                </c:pt>
                <c:pt idx="4225">
                  <c:v>4.2249999999997456</c:v>
                </c:pt>
                <c:pt idx="4226">
                  <c:v>4.225999999999746</c:v>
                </c:pt>
                <c:pt idx="4227">
                  <c:v>4.2269999999997463</c:v>
                </c:pt>
                <c:pt idx="4228">
                  <c:v>4.2279999999997466</c:v>
                </c:pt>
                <c:pt idx="4229">
                  <c:v>4.228999999999747</c:v>
                </c:pt>
                <c:pt idx="4230">
                  <c:v>4.2299999999997473</c:v>
                </c:pt>
                <c:pt idx="4231">
                  <c:v>4.2309999999997476</c:v>
                </c:pt>
                <c:pt idx="4232">
                  <c:v>4.231999999999748</c:v>
                </c:pt>
                <c:pt idx="4233">
                  <c:v>4.2329999999997483</c:v>
                </c:pt>
                <c:pt idx="4234">
                  <c:v>4.2339999999997486</c:v>
                </c:pt>
                <c:pt idx="4235">
                  <c:v>4.234999999999749</c:v>
                </c:pt>
                <c:pt idx="4236">
                  <c:v>4.2359999999997493</c:v>
                </c:pt>
                <c:pt idx="4237">
                  <c:v>4.2369999999997496</c:v>
                </c:pt>
                <c:pt idx="4238">
                  <c:v>4.23799999999975</c:v>
                </c:pt>
                <c:pt idx="4239">
                  <c:v>4.2389999999997503</c:v>
                </c:pt>
                <c:pt idx="4240">
                  <c:v>4.2399999999997506</c:v>
                </c:pt>
                <c:pt idx="4241">
                  <c:v>4.240999999999751</c:v>
                </c:pt>
                <c:pt idx="4242">
                  <c:v>4.2419999999997513</c:v>
                </c:pt>
                <c:pt idx="4243">
                  <c:v>4.2429999999997516</c:v>
                </c:pt>
                <c:pt idx="4244">
                  <c:v>4.243999999999752</c:v>
                </c:pt>
                <c:pt idx="4245">
                  <c:v>4.2449999999997523</c:v>
                </c:pt>
                <c:pt idx="4246">
                  <c:v>4.2459999999997526</c:v>
                </c:pt>
                <c:pt idx="4247">
                  <c:v>4.246999999999753</c:v>
                </c:pt>
                <c:pt idx="4248">
                  <c:v>4.2479999999997533</c:v>
                </c:pt>
                <c:pt idx="4249">
                  <c:v>4.2489999999997536</c:v>
                </c:pt>
                <c:pt idx="4250">
                  <c:v>4.249999999999754</c:v>
                </c:pt>
                <c:pt idx="4251">
                  <c:v>4.2509999999997543</c:v>
                </c:pt>
                <c:pt idx="4252">
                  <c:v>4.2519999999997546</c:v>
                </c:pt>
                <c:pt idx="4253">
                  <c:v>4.252999999999755</c:v>
                </c:pt>
                <c:pt idx="4254">
                  <c:v>4.2539999999997553</c:v>
                </c:pt>
                <c:pt idx="4255">
                  <c:v>4.2549999999997556</c:v>
                </c:pt>
                <c:pt idx="4256">
                  <c:v>4.255999999999756</c:v>
                </c:pt>
                <c:pt idx="4257">
                  <c:v>4.2569999999997563</c:v>
                </c:pt>
                <c:pt idx="4258">
                  <c:v>4.2579999999997566</c:v>
                </c:pt>
                <c:pt idx="4259">
                  <c:v>4.258999999999757</c:v>
                </c:pt>
                <c:pt idx="4260">
                  <c:v>4.2599999999997573</c:v>
                </c:pt>
                <c:pt idx="4261">
                  <c:v>4.2609999999997576</c:v>
                </c:pt>
                <c:pt idx="4262">
                  <c:v>4.261999999999758</c:v>
                </c:pt>
                <c:pt idx="4263">
                  <c:v>4.2629999999997583</c:v>
                </c:pt>
                <c:pt idx="4264">
                  <c:v>4.2639999999997586</c:v>
                </c:pt>
                <c:pt idx="4265">
                  <c:v>4.264999999999759</c:v>
                </c:pt>
                <c:pt idx="4266">
                  <c:v>4.2659999999997593</c:v>
                </c:pt>
                <c:pt idx="4267">
                  <c:v>4.2669999999997597</c:v>
                </c:pt>
                <c:pt idx="4268">
                  <c:v>4.26799999999976</c:v>
                </c:pt>
                <c:pt idx="4269">
                  <c:v>4.2689999999997603</c:v>
                </c:pt>
                <c:pt idx="4270">
                  <c:v>4.2699999999997607</c:v>
                </c:pt>
                <c:pt idx="4271">
                  <c:v>4.270999999999761</c:v>
                </c:pt>
                <c:pt idx="4272">
                  <c:v>4.2719999999997613</c:v>
                </c:pt>
                <c:pt idx="4273">
                  <c:v>4.2729999999997617</c:v>
                </c:pt>
                <c:pt idx="4274">
                  <c:v>4.273999999999762</c:v>
                </c:pt>
                <c:pt idx="4275">
                  <c:v>4.2749999999997623</c:v>
                </c:pt>
                <c:pt idx="4276">
                  <c:v>4.2759999999997627</c:v>
                </c:pt>
                <c:pt idx="4277">
                  <c:v>4.276999999999763</c:v>
                </c:pt>
                <c:pt idx="4278">
                  <c:v>4.2779999999997633</c:v>
                </c:pt>
                <c:pt idx="4279">
                  <c:v>4.2789999999997637</c:v>
                </c:pt>
                <c:pt idx="4280">
                  <c:v>4.279999999999764</c:v>
                </c:pt>
                <c:pt idx="4281">
                  <c:v>4.2809999999997643</c:v>
                </c:pt>
                <c:pt idx="4282">
                  <c:v>4.2819999999997647</c:v>
                </c:pt>
                <c:pt idx="4283">
                  <c:v>4.282999999999765</c:v>
                </c:pt>
                <c:pt idx="4284">
                  <c:v>4.2839999999997653</c:v>
                </c:pt>
                <c:pt idx="4285">
                  <c:v>4.2849999999997657</c:v>
                </c:pt>
                <c:pt idx="4286">
                  <c:v>4.285999999999766</c:v>
                </c:pt>
                <c:pt idx="4287">
                  <c:v>4.2869999999997663</c:v>
                </c:pt>
                <c:pt idx="4288">
                  <c:v>4.2879999999997667</c:v>
                </c:pt>
                <c:pt idx="4289">
                  <c:v>4.288999999999767</c:v>
                </c:pt>
                <c:pt idx="4290">
                  <c:v>4.2899999999997673</c:v>
                </c:pt>
                <c:pt idx="4291">
                  <c:v>4.2909999999997677</c:v>
                </c:pt>
                <c:pt idx="4292">
                  <c:v>4.291999999999768</c:v>
                </c:pt>
                <c:pt idx="4293">
                  <c:v>4.2929999999997683</c:v>
                </c:pt>
                <c:pt idx="4294">
                  <c:v>4.2939999999997687</c:v>
                </c:pt>
                <c:pt idx="4295">
                  <c:v>4.294999999999769</c:v>
                </c:pt>
                <c:pt idx="4296">
                  <c:v>4.2959999999997693</c:v>
                </c:pt>
                <c:pt idx="4297">
                  <c:v>4.2969999999997697</c:v>
                </c:pt>
                <c:pt idx="4298">
                  <c:v>4.29799999999977</c:v>
                </c:pt>
                <c:pt idx="4299">
                  <c:v>4.2989999999997703</c:v>
                </c:pt>
                <c:pt idx="4300">
                  <c:v>4.2999999999997707</c:v>
                </c:pt>
                <c:pt idx="4301">
                  <c:v>4.300999999999771</c:v>
                </c:pt>
                <c:pt idx="4302">
                  <c:v>4.3019999999997713</c:v>
                </c:pt>
                <c:pt idx="4303">
                  <c:v>4.3029999999997717</c:v>
                </c:pt>
                <c:pt idx="4304">
                  <c:v>4.303999999999772</c:v>
                </c:pt>
                <c:pt idx="4305">
                  <c:v>4.3049999999997723</c:v>
                </c:pt>
                <c:pt idx="4306">
                  <c:v>4.3059999999997727</c:v>
                </c:pt>
                <c:pt idx="4307">
                  <c:v>4.306999999999773</c:v>
                </c:pt>
                <c:pt idx="4308">
                  <c:v>4.3079999999997733</c:v>
                </c:pt>
                <c:pt idx="4309">
                  <c:v>4.3089999999997737</c:v>
                </c:pt>
                <c:pt idx="4310">
                  <c:v>4.309999999999774</c:v>
                </c:pt>
                <c:pt idx="4311">
                  <c:v>4.3109999999997743</c:v>
                </c:pt>
                <c:pt idx="4312">
                  <c:v>4.3119999999997747</c:v>
                </c:pt>
                <c:pt idx="4313">
                  <c:v>4.312999999999775</c:v>
                </c:pt>
                <c:pt idx="4314">
                  <c:v>4.3139999999997753</c:v>
                </c:pt>
                <c:pt idx="4315">
                  <c:v>4.3149999999997757</c:v>
                </c:pt>
                <c:pt idx="4316">
                  <c:v>4.315999999999776</c:v>
                </c:pt>
                <c:pt idx="4317">
                  <c:v>4.3169999999997763</c:v>
                </c:pt>
                <c:pt idx="4318">
                  <c:v>4.3179999999997767</c:v>
                </c:pt>
                <c:pt idx="4319">
                  <c:v>4.318999999999777</c:v>
                </c:pt>
                <c:pt idx="4320">
                  <c:v>4.3199999999997774</c:v>
                </c:pt>
                <c:pt idx="4321">
                  <c:v>4.3209999999997777</c:v>
                </c:pt>
                <c:pt idx="4322">
                  <c:v>4.321999999999778</c:v>
                </c:pt>
                <c:pt idx="4323">
                  <c:v>4.3229999999997784</c:v>
                </c:pt>
                <c:pt idx="4324">
                  <c:v>4.3239999999997787</c:v>
                </c:pt>
                <c:pt idx="4325">
                  <c:v>4.324999999999779</c:v>
                </c:pt>
                <c:pt idx="4326">
                  <c:v>4.3259999999997794</c:v>
                </c:pt>
                <c:pt idx="4327">
                  <c:v>4.3269999999997797</c:v>
                </c:pt>
                <c:pt idx="4328">
                  <c:v>4.32799999999978</c:v>
                </c:pt>
                <c:pt idx="4329">
                  <c:v>4.3289999999997804</c:v>
                </c:pt>
                <c:pt idx="4330">
                  <c:v>4.3299999999997807</c:v>
                </c:pt>
                <c:pt idx="4331">
                  <c:v>4.330999999999781</c:v>
                </c:pt>
                <c:pt idx="4332">
                  <c:v>4.3319999999997814</c:v>
                </c:pt>
                <c:pt idx="4333">
                  <c:v>4.3329999999997817</c:v>
                </c:pt>
                <c:pt idx="4334">
                  <c:v>4.333999999999782</c:v>
                </c:pt>
                <c:pt idx="4335">
                  <c:v>4.3349999999997824</c:v>
                </c:pt>
                <c:pt idx="4336">
                  <c:v>4.3359999999997827</c:v>
                </c:pt>
                <c:pt idx="4337">
                  <c:v>4.336999999999783</c:v>
                </c:pt>
                <c:pt idx="4338">
                  <c:v>4.3379999999997834</c:v>
                </c:pt>
                <c:pt idx="4339">
                  <c:v>4.3389999999997837</c:v>
                </c:pt>
                <c:pt idx="4340">
                  <c:v>4.339999999999784</c:v>
                </c:pt>
                <c:pt idx="4341">
                  <c:v>4.3409999999997844</c:v>
                </c:pt>
                <c:pt idx="4342">
                  <c:v>4.3419999999997847</c:v>
                </c:pt>
                <c:pt idx="4343">
                  <c:v>4.342999999999785</c:v>
                </c:pt>
                <c:pt idx="4344">
                  <c:v>4.3439999999997854</c:v>
                </c:pt>
                <c:pt idx="4345">
                  <c:v>4.3449999999997857</c:v>
                </c:pt>
                <c:pt idx="4346">
                  <c:v>4.345999999999786</c:v>
                </c:pt>
                <c:pt idx="4347">
                  <c:v>4.3469999999997864</c:v>
                </c:pt>
                <c:pt idx="4348">
                  <c:v>4.3479999999997867</c:v>
                </c:pt>
                <c:pt idx="4349">
                  <c:v>4.348999999999787</c:v>
                </c:pt>
                <c:pt idx="4350">
                  <c:v>4.3499999999997874</c:v>
                </c:pt>
                <c:pt idx="4351">
                  <c:v>4.3509999999997877</c:v>
                </c:pt>
                <c:pt idx="4352">
                  <c:v>4.351999999999788</c:v>
                </c:pt>
                <c:pt idx="4353">
                  <c:v>4.3529999999997884</c:v>
                </c:pt>
                <c:pt idx="4354">
                  <c:v>4.3539999999997887</c:v>
                </c:pt>
                <c:pt idx="4355">
                  <c:v>4.354999999999789</c:v>
                </c:pt>
                <c:pt idx="4356">
                  <c:v>4.3559999999997894</c:v>
                </c:pt>
                <c:pt idx="4357">
                  <c:v>4.3569999999997897</c:v>
                </c:pt>
                <c:pt idx="4358">
                  <c:v>4.35799999999979</c:v>
                </c:pt>
                <c:pt idx="4359">
                  <c:v>4.3589999999997904</c:v>
                </c:pt>
                <c:pt idx="4360">
                  <c:v>4.3599999999997907</c:v>
                </c:pt>
                <c:pt idx="4361">
                  <c:v>4.360999999999791</c:v>
                </c:pt>
                <c:pt idx="4362">
                  <c:v>4.3619999999997914</c:v>
                </c:pt>
                <c:pt idx="4363">
                  <c:v>4.3629999999997917</c:v>
                </c:pt>
                <c:pt idx="4364">
                  <c:v>4.363999999999792</c:v>
                </c:pt>
                <c:pt idx="4365">
                  <c:v>4.3649999999997924</c:v>
                </c:pt>
                <c:pt idx="4366">
                  <c:v>4.3659999999997927</c:v>
                </c:pt>
                <c:pt idx="4367">
                  <c:v>4.366999999999793</c:v>
                </c:pt>
                <c:pt idx="4368">
                  <c:v>4.3679999999997934</c:v>
                </c:pt>
                <c:pt idx="4369">
                  <c:v>4.3689999999997937</c:v>
                </c:pt>
                <c:pt idx="4370">
                  <c:v>4.369999999999794</c:v>
                </c:pt>
                <c:pt idx="4371">
                  <c:v>4.3709999999997944</c:v>
                </c:pt>
                <c:pt idx="4372">
                  <c:v>4.3719999999997947</c:v>
                </c:pt>
                <c:pt idx="4373">
                  <c:v>4.3729999999997951</c:v>
                </c:pt>
                <c:pt idx="4374">
                  <c:v>4.3739999999997954</c:v>
                </c:pt>
                <c:pt idx="4375">
                  <c:v>4.3749999999997957</c:v>
                </c:pt>
                <c:pt idx="4376">
                  <c:v>4.3759999999997961</c:v>
                </c:pt>
                <c:pt idx="4377">
                  <c:v>4.3769999999997964</c:v>
                </c:pt>
                <c:pt idx="4378">
                  <c:v>4.3779999999997967</c:v>
                </c:pt>
                <c:pt idx="4379">
                  <c:v>4.3789999999997971</c:v>
                </c:pt>
                <c:pt idx="4380">
                  <c:v>4.3799999999997974</c:v>
                </c:pt>
                <c:pt idx="4381">
                  <c:v>4.3809999999997977</c:v>
                </c:pt>
                <c:pt idx="4382">
                  <c:v>4.3819999999997981</c:v>
                </c:pt>
                <c:pt idx="4383">
                  <c:v>4.3829999999997984</c:v>
                </c:pt>
                <c:pt idx="4384">
                  <c:v>4.3839999999997987</c:v>
                </c:pt>
                <c:pt idx="4385">
                  <c:v>4.3849999999997991</c:v>
                </c:pt>
                <c:pt idx="4386">
                  <c:v>4.3859999999997994</c:v>
                </c:pt>
                <c:pt idx="4387">
                  <c:v>4.3869999999997997</c:v>
                </c:pt>
                <c:pt idx="4388">
                  <c:v>4.3879999999998001</c:v>
                </c:pt>
                <c:pt idx="4389">
                  <c:v>4.3889999999998004</c:v>
                </c:pt>
                <c:pt idx="4390">
                  <c:v>4.3899999999998007</c:v>
                </c:pt>
                <c:pt idx="4391">
                  <c:v>4.3909999999998011</c:v>
                </c:pt>
                <c:pt idx="4392">
                  <c:v>4.3919999999998014</c:v>
                </c:pt>
                <c:pt idx="4393">
                  <c:v>4.3929999999998017</c:v>
                </c:pt>
                <c:pt idx="4394">
                  <c:v>4.3939999999998021</c:v>
                </c:pt>
                <c:pt idx="4395">
                  <c:v>4.3949999999998024</c:v>
                </c:pt>
                <c:pt idx="4396">
                  <c:v>4.3959999999998027</c:v>
                </c:pt>
                <c:pt idx="4397">
                  <c:v>4.3969999999998031</c:v>
                </c:pt>
                <c:pt idx="4398">
                  <c:v>4.3979999999998034</c:v>
                </c:pt>
                <c:pt idx="4399">
                  <c:v>4.3989999999998037</c:v>
                </c:pt>
                <c:pt idx="4400">
                  <c:v>4.3999999999998041</c:v>
                </c:pt>
                <c:pt idx="4401">
                  <c:v>4.4009999999998044</c:v>
                </c:pt>
                <c:pt idx="4402">
                  <c:v>4.4019999999998047</c:v>
                </c:pt>
                <c:pt idx="4403">
                  <c:v>4.4029999999998051</c:v>
                </c:pt>
                <c:pt idx="4404">
                  <c:v>4.4039999999998054</c:v>
                </c:pt>
                <c:pt idx="4405">
                  <c:v>4.4049999999998057</c:v>
                </c:pt>
                <c:pt idx="4406">
                  <c:v>4.4059999999998061</c:v>
                </c:pt>
                <c:pt idx="4407">
                  <c:v>4.4069999999998064</c:v>
                </c:pt>
                <c:pt idx="4408">
                  <c:v>4.4079999999998067</c:v>
                </c:pt>
                <c:pt idx="4409">
                  <c:v>4.4089999999998071</c:v>
                </c:pt>
                <c:pt idx="4410">
                  <c:v>4.4099999999998074</c:v>
                </c:pt>
                <c:pt idx="4411">
                  <c:v>4.4109999999998077</c:v>
                </c:pt>
                <c:pt idx="4412">
                  <c:v>4.4119999999998081</c:v>
                </c:pt>
                <c:pt idx="4413">
                  <c:v>4.4129999999998084</c:v>
                </c:pt>
                <c:pt idx="4414">
                  <c:v>4.4139999999998087</c:v>
                </c:pt>
                <c:pt idx="4415">
                  <c:v>4.4149999999998091</c:v>
                </c:pt>
                <c:pt idx="4416">
                  <c:v>4.4159999999998094</c:v>
                </c:pt>
                <c:pt idx="4417">
                  <c:v>4.4169999999998097</c:v>
                </c:pt>
                <c:pt idx="4418">
                  <c:v>4.4179999999998101</c:v>
                </c:pt>
                <c:pt idx="4419">
                  <c:v>4.4189999999998104</c:v>
                </c:pt>
                <c:pt idx="4420">
                  <c:v>4.4199999999998107</c:v>
                </c:pt>
                <c:pt idx="4421">
                  <c:v>4.4209999999998111</c:v>
                </c:pt>
                <c:pt idx="4422">
                  <c:v>4.4219999999998114</c:v>
                </c:pt>
                <c:pt idx="4423">
                  <c:v>4.4229999999998117</c:v>
                </c:pt>
                <c:pt idx="4424">
                  <c:v>4.4239999999998121</c:v>
                </c:pt>
                <c:pt idx="4425">
                  <c:v>4.4249999999998124</c:v>
                </c:pt>
                <c:pt idx="4426">
                  <c:v>4.4259999999998128</c:v>
                </c:pt>
                <c:pt idx="4427">
                  <c:v>4.4269999999998131</c:v>
                </c:pt>
                <c:pt idx="4428">
                  <c:v>4.4279999999998134</c:v>
                </c:pt>
                <c:pt idx="4429">
                  <c:v>4.4289999999998138</c:v>
                </c:pt>
                <c:pt idx="4430">
                  <c:v>4.4299999999998141</c:v>
                </c:pt>
                <c:pt idx="4431">
                  <c:v>4.4309999999998144</c:v>
                </c:pt>
                <c:pt idx="4432">
                  <c:v>4.4319999999998148</c:v>
                </c:pt>
                <c:pt idx="4433">
                  <c:v>4.4329999999998151</c:v>
                </c:pt>
                <c:pt idx="4434">
                  <c:v>4.4339999999998154</c:v>
                </c:pt>
                <c:pt idx="4435">
                  <c:v>4.4349999999998158</c:v>
                </c:pt>
                <c:pt idx="4436">
                  <c:v>4.4359999999998161</c:v>
                </c:pt>
                <c:pt idx="4437">
                  <c:v>4.4369999999998164</c:v>
                </c:pt>
                <c:pt idx="4438">
                  <c:v>4.4379999999998168</c:v>
                </c:pt>
                <c:pt idx="4439">
                  <c:v>4.4389999999998171</c:v>
                </c:pt>
                <c:pt idx="4440">
                  <c:v>4.4399999999998174</c:v>
                </c:pt>
                <c:pt idx="4441">
                  <c:v>4.4409999999998178</c:v>
                </c:pt>
                <c:pt idx="4442">
                  <c:v>4.4419999999998181</c:v>
                </c:pt>
                <c:pt idx="4443">
                  <c:v>4.4429999999998184</c:v>
                </c:pt>
                <c:pt idx="4444">
                  <c:v>4.4439999999998188</c:v>
                </c:pt>
                <c:pt idx="4445">
                  <c:v>4.4449999999998191</c:v>
                </c:pt>
                <c:pt idx="4446">
                  <c:v>4.4459999999998194</c:v>
                </c:pt>
                <c:pt idx="4447">
                  <c:v>4.4469999999998198</c:v>
                </c:pt>
                <c:pt idx="4448">
                  <c:v>4.4479999999998201</c:v>
                </c:pt>
                <c:pt idx="4449">
                  <c:v>4.4489999999998204</c:v>
                </c:pt>
                <c:pt idx="4450">
                  <c:v>4.4499999999998208</c:v>
                </c:pt>
                <c:pt idx="4451">
                  <c:v>4.4509999999998211</c:v>
                </c:pt>
                <c:pt idx="4452">
                  <c:v>4.4519999999998214</c:v>
                </c:pt>
                <c:pt idx="4453">
                  <c:v>4.4529999999998218</c:v>
                </c:pt>
                <c:pt idx="4454">
                  <c:v>4.4539999999998221</c:v>
                </c:pt>
                <c:pt idx="4455">
                  <c:v>4.4549999999998224</c:v>
                </c:pt>
                <c:pt idx="4456">
                  <c:v>4.4559999999998228</c:v>
                </c:pt>
                <c:pt idx="4457">
                  <c:v>4.4569999999998231</c:v>
                </c:pt>
                <c:pt idx="4458">
                  <c:v>4.4579999999998234</c:v>
                </c:pt>
                <c:pt idx="4459">
                  <c:v>4.4589999999998238</c:v>
                </c:pt>
                <c:pt idx="4460">
                  <c:v>4.4599999999998241</c:v>
                </c:pt>
                <c:pt idx="4461">
                  <c:v>4.4609999999998244</c:v>
                </c:pt>
                <c:pt idx="4462">
                  <c:v>4.4619999999998248</c:v>
                </c:pt>
                <c:pt idx="4463">
                  <c:v>4.4629999999998251</c:v>
                </c:pt>
                <c:pt idx="4464">
                  <c:v>4.4639999999998254</c:v>
                </c:pt>
                <c:pt idx="4465">
                  <c:v>4.4649999999998258</c:v>
                </c:pt>
                <c:pt idx="4466">
                  <c:v>4.4659999999998261</c:v>
                </c:pt>
                <c:pt idx="4467">
                  <c:v>4.4669999999998264</c:v>
                </c:pt>
                <c:pt idx="4468">
                  <c:v>4.4679999999998268</c:v>
                </c:pt>
                <c:pt idx="4469">
                  <c:v>4.4689999999998271</c:v>
                </c:pt>
                <c:pt idx="4470">
                  <c:v>4.4699999999998274</c:v>
                </c:pt>
                <c:pt idx="4471">
                  <c:v>4.4709999999998278</c:v>
                </c:pt>
                <c:pt idx="4472">
                  <c:v>4.4719999999998281</c:v>
                </c:pt>
                <c:pt idx="4473">
                  <c:v>4.4729999999998284</c:v>
                </c:pt>
                <c:pt idx="4474">
                  <c:v>4.4739999999998288</c:v>
                </c:pt>
                <c:pt idx="4475">
                  <c:v>4.4749999999998291</c:v>
                </c:pt>
                <c:pt idx="4476">
                  <c:v>4.4759999999998294</c:v>
                </c:pt>
                <c:pt idx="4477">
                  <c:v>4.4769999999998298</c:v>
                </c:pt>
                <c:pt idx="4478">
                  <c:v>4.4779999999998301</c:v>
                </c:pt>
                <c:pt idx="4479">
                  <c:v>4.4789999999998305</c:v>
                </c:pt>
                <c:pt idx="4480">
                  <c:v>4.4799999999998308</c:v>
                </c:pt>
                <c:pt idx="4481">
                  <c:v>4.4809999999998311</c:v>
                </c:pt>
                <c:pt idx="4482">
                  <c:v>4.4819999999998315</c:v>
                </c:pt>
                <c:pt idx="4483">
                  <c:v>4.4829999999998318</c:v>
                </c:pt>
                <c:pt idx="4484">
                  <c:v>4.4839999999998321</c:v>
                </c:pt>
                <c:pt idx="4485">
                  <c:v>4.4849999999998325</c:v>
                </c:pt>
                <c:pt idx="4486">
                  <c:v>4.4859999999998328</c:v>
                </c:pt>
                <c:pt idx="4487">
                  <c:v>4.4869999999998331</c:v>
                </c:pt>
                <c:pt idx="4488">
                  <c:v>4.4879999999998335</c:v>
                </c:pt>
                <c:pt idx="4489">
                  <c:v>4.4889999999998338</c:v>
                </c:pt>
                <c:pt idx="4490">
                  <c:v>4.4899999999998341</c:v>
                </c:pt>
                <c:pt idx="4491">
                  <c:v>4.4909999999998345</c:v>
                </c:pt>
                <c:pt idx="4492">
                  <c:v>4.4919999999998348</c:v>
                </c:pt>
                <c:pt idx="4493">
                  <c:v>4.4929999999998351</c:v>
                </c:pt>
                <c:pt idx="4494">
                  <c:v>4.4939999999998355</c:v>
                </c:pt>
                <c:pt idx="4495">
                  <c:v>4.4949999999998358</c:v>
                </c:pt>
                <c:pt idx="4496">
                  <c:v>4.4959999999998361</c:v>
                </c:pt>
                <c:pt idx="4497">
                  <c:v>4.4969999999998365</c:v>
                </c:pt>
                <c:pt idx="4498">
                  <c:v>4.4979999999998368</c:v>
                </c:pt>
                <c:pt idx="4499">
                  <c:v>4.4989999999998371</c:v>
                </c:pt>
                <c:pt idx="4500">
                  <c:v>4.4999999999998375</c:v>
                </c:pt>
                <c:pt idx="4501">
                  <c:v>4.5009999999998378</c:v>
                </c:pt>
                <c:pt idx="4502">
                  <c:v>4.5019999999998381</c:v>
                </c:pt>
                <c:pt idx="4503">
                  <c:v>4.5029999999998385</c:v>
                </c:pt>
                <c:pt idx="4504">
                  <c:v>4.5039999999998388</c:v>
                </c:pt>
                <c:pt idx="4505">
                  <c:v>4.5049999999998391</c:v>
                </c:pt>
                <c:pt idx="4506">
                  <c:v>4.5059999999998395</c:v>
                </c:pt>
                <c:pt idx="4507">
                  <c:v>4.5069999999998398</c:v>
                </c:pt>
                <c:pt idx="4508">
                  <c:v>4.5079999999998401</c:v>
                </c:pt>
                <c:pt idx="4509">
                  <c:v>4.5089999999998405</c:v>
                </c:pt>
                <c:pt idx="4510">
                  <c:v>4.5099999999998408</c:v>
                </c:pt>
                <c:pt idx="4511">
                  <c:v>4.5109999999998411</c:v>
                </c:pt>
                <c:pt idx="4512">
                  <c:v>4.5119999999998415</c:v>
                </c:pt>
                <c:pt idx="4513">
                  <c:v>4.5129999999998418</c:v>
                </c:pt>
                <c:pt idx="4514">
                  <c:v>4.5139999999998421</c:v>
                </c:pt>
                <c:pt idx="4515">
                  <c:v>4.5149999999998425</c:v>
                </c:pt>
                <c:pt idx="4516">
                  <c:v>4.5159999999998428</c:v>
                </c:pt>
                <c:pt idx="4517">
                  <c:v>4.5169999999998431</c:v>
                </c:pt>
                <c:pt idx="4518">
                  <c:v>4.5179999999998435</c:v>
                </c:pt>
                <c:pt idx="4519">
                  <c:v>4.5189999999998438</c:v>
                </c:pt>
                <c:pt idx="4520">
                  <c:v>4.5199999999998441</c:v>
                </c:pt>
                <c:pt idx="4521">
                  <c:v>4.5209999999998445</c:v>
                </c:pt>
                <c:pt idx="4522">
                  <c:v>4.5219999999998448</c:v>
                </c:pt>
                <c:pt idx="4523">
                  <c:v>4.5229999999998451</c:v>
                </c:pt>
                <c:pt idx="4524">
                  <c:v>4.5239999999998455</c:v>
                </c:pt>
                <c:pt idx="4525">
                  <c:v>4.5249999999998458</c:v>
                </c:pt>
                <c:pt idx="4526">
                  <c:v>4.5259999999998461</c:v>
                </c:pt>
                <c:pt idx="4527">
                  <c:v>4.5269999999998465</c:v>
                </c:pt>
                <c:pt idx="4528">
                  <c:v>4.5279999999998468</c:v>
                </c:pt>
                <c:pt idx="4529">
                  <c:v>4.5289999999998471</c:v>
                </c:pt>
                <c:pt idx="4530">
                  <c:v>4.5299999999998475</c:v>
                </c:pt>
                <c:pt idx="4531">
                  <c:v>4.5309999999998478</c:v>
                </c:pt>
                <c:pt idx="4532">
                  <c:v>4.5319999999998481</c:v>
                </c:pt>
                <c:pt idx="4533">
                  <c:v>4.5329999999998485</c:v>
                </c:pt>
                <c:pt idx="4534">
                  <c:v>4.5339999999998488</c:v>
                </c:pt>
                <c:pt idx="4535">
                  <c:v>4.5349999999998492</c:v>
                </c:pt>
                <c:pt idx="4536">
                  <c:v>4.5359999999998495</c:v>
                </c:pt>
                <c:pt idx="4537">
                  <c:v>4.5369999999998498</c:v>
                </c:pt>
                <c:pt idx="4538">
                  <c:v>4.5379999999998502</c:v>
                </c:pt>
                <c:pt idx="4539">
                  <c:v>4.5389999999998505</c:v>
                </c:pt>
                <c:pt idx="4540">
                  <c:v>4.5399999999998508</c:v>
                </c:pt>
                <c:pt idx="4541">
                  <c:v>4.5409999999998512</c:v>
                </c:pt>
                <c:pt idx="4542">
                  <c:v>4.5419999999998515</c:v>
                </c:pt>
                <c:pt idx="4543">
                  <c:v>4.5429999999998518</c:v>
                </c:pt>
                <c:pt idx="4544">
                  <c:v>4.5439999999998522</c:v>
                </c:pt>
                <c:pt idx="4545">
                  <c:v>4.5449999999998525</c:v>
                </c:pt>
                <c:pt idx="4546">
                  <c:v>4.5459999999998528</c:v>
                </c:pt>
                <c:pt idx="4547">
                  <c:v>4.5469999999998532</c:v>
                </c:pt>
                <c:pt idx="4548">
                  <c:v>4.5479999999998535</c:v>
                </c:pt>
                <c:pt idx="4549">
                  <c:v>4.5489999999998538</c:v>
                </c:pt>
                <c:pt idx="4550">
                  <c:v>4.5499999999998542</c:v>
                </c:pt>
                <c:pt idx="4551">
                  <c:v>4.5509999999998545</c:v>
                </c:pt>
                <c:pt idx="4552">
                  <c:v>4.5519999999998548</c:v>
                </c:pt>
                <c:pt idx="4553">
                  <c:v>4.5529999999998552</c:v>
                </c:pt>
                <c:pt idx="4554">
                  <c:v>4.5539999999998555</c:v>
                </c:pt>
                <c:pt idx="4555">
                  <c:v>4.5549999999998558</c:v>
                </c:pt>
                <c:pt idx="4556">
                  <c:v>4.5559999999998562</c:v>
                </c:pt>
                <c:pt idx="4557">
                  <c:v>4.5569999999998565</c:v>
                </c:pt>
                <c:pt idx="4558">
                  <c:v>4.5579999999998568</c:v>
                </c:pt>
                <c:pt idx="4559">
                  <c:v>4.5589999999998572</c:v>
                </c:pt>
                <c:pt idx="4560">
                  <c:v>4.5599999999998575</c:v>
                </c:pt>
                <c:pt idx="4561">
                  <c:v>4.5609999999998578</c:v>
                </c:pt>
                <c:pt idx="4562">
                  <c:v>4.5619999999998582</c:v>
                </c:pt>
                <c:pt idx="4563">
                  <c:v>4.5629999999998585</c:v>
                </c:pt>
                <c:pt idx="4564">
                  <c:v>4.5639999999998588</c:v>
                </c:pt>
                <c:pt idx="4565">
                  <c:v>4.5649999999998592</c:v>
                </c:pt>
                <c:pt idx="4566">
                  <c:v>4.5659999999998595</c:v>
                </c:pt>
                <c:pt idx="4567">
                  <c:v>4.5669999999998598</c:v>
                </c:pt>
                <c:pt idx="4568">
                  <c:v>4.5679999999998602</c:v>
                </c:pt>
                <c:pt idx="4569">
                  <c:v>4.5689999999998605</c:v>
                </c:pt>
                <c:pt idx="4570">
                  <c:v>4.5699999999998608</c:v>
                </c:pt>
                <c:pt idx="4571">
                  <c:v>4.5709999999998612</c:v>
                </c:pt>
                <c:pt idx="4572">
                  <c:v>4.5719999999998615</c:v>
                </c:pt>
                <c:pt idx="4573">
                  <c:v>4.5729999999998618</c:v>
                </c:pt>
                <c:pt idx="4574">
                  <c:v>4.5739999999998622</c:v>
                </c:pt>
                <c:pt idx="4575">
                  <c:v>4.5749999999998625</c:v>
                </c:pt>
                <c:pt idx="4576">
                  <c:v>4.5759999999998628</c:v>
                </c:pt>
                <c:pt idx="4577">
                  <c:v>4.5769999999998632</c:v>
                </c:pt>
                <c:pt idx="4578">
                  <c:v>4.5779999999998635</c:v>
                </c:pt>
                <c:pt idx="4579">
                  <c:v>4.5789999999998638</c:v>
                </c:pt>
                <c:pt idx="4580">
                  <c:v>4.5799999999998642</c:v>
                </c:pt>
                <c:pt idx="4581">
                  <c:v>4.5809999999998645</c:v>
                </c:pt>
                <c:pt idx="4582">
                  <c:v>4.5819999999998648</c:v>
                </c:pt>
                <c:pt idx="4583">
                  <c:v>4.5829999999998652</c:v>
                </c:pt>
                <c:pt idx="4584">
                  <c:v>4.5839999999998655</c:v>
                </c:pt>
                <c:pt idx="4585">
                  <c:v>4.5849999999998658</c:v>
                </c:pt>
                <c:pt idx="4586">
                  <c:v>4.5859999999998662</c:v>
                </c:pt>
                <c:pt idx="4587">
                  <c:v>4.5869999999998665</c:v>
                </c:pt>
                <c:pt idx="4588">
                  <c:v>4.5879999999998669</c:v>
                </c:pt>
                <c:pt idx="4589">
                  <c:v>4.5889999999998672</c:v>
                </c:pt>
                <c:pt idx="4590">
                  <c:v>4.5899999999998675</c:v>
                </c:pt>
                <c:pt idx="4591">
                  <c:v>4.5909999999998679</c:v>
                </c:pt>
                <c:pt idx="4592">
                  <c:v>4.5919999999998682</c:v>
                </c:pt>
                <c:pt idx="4593">
                  <c:v>4.5929999999998685</c:v>
                </c:pt>
                <c:pt idx="4594">
                  <c:v>4.5939999999998689</c:v>
                </c:pt>
                <c:pt idx="4595">
                  <c:v>4.5949999999998692</c:v>
                </c:pt>
                <c:pt idx="4596">
                  <c:v>4.5959999999998695</c:v>
                </c:pt>
                <c:pt idx="4597">
                  <c:v>4.5969999999998699</c:v>
                </c:pt>
                <c:pt idx="4598">
                  <c:v>4.5979999999998702</c:v>
                </c:pt>
                <c:pt idx="4599">
                  <c:v>4.5989999999998705</c:v>
                </c:pt>
                <c:pt idx="4600">
                  <c:v>4.5999999999998709</c:v>
                </c:pt>
                <c:pt idx="4601">
                  <c:v>4.6009999999998712</c:v>
                </c:pt>
                <c:pt idx="4602">
                  <c:v>4.6019999999998715</c:v>
                </c:pt>
                <c:pt idx="4603">
                  <c:v>4.6029999999998719</c:v>
                </c:pt>
                <c:pt idx="4604">
                  <c:v>4.6039999999998722</c:v>
                </c:pt>
                <c:pt idx="4605">
                  <c:v>4.6049999999998725</c:v>
                </c:pt>
                <c:pt idx="4606">
                  <c:v>4.6059999999998729</c:v>
                </c:pt>
                <c:pt idx="4607">
                  <c:v>4.6069999999998732</c:v>
                </c:pt>
                <c:pt idx="4608">
                  <c:v>4.6079999999998735</c:v>
                </c:pt>
                <c:pt idx="4609">
                  <c:v>4.6089999999998739</c:v>
                </c:pt>
                <c:pt idx="4610">
                  <c:v>4.6099999999998742</c:v>
                </c:pt>
                <c:pt idx="4611">
                  <c:v>4.6109999999998745</c:v>
                </c:pt>
                <c:pt idx="4612">
                  <c:v>4.6119999999998749</c:v>
                </c:pt>
                <c:pt idx="4613">
                  <c:v>4.6129999999998752</c:v>
                </c:pt>
                <c:pt idx="4614">
                  <c:v>4.6139999999998755</c:v>
                </c:pt>
                <c:pt idx="4615">
                  <c:v>4.6149999999998759</c:v>
                </c:pt>
                <c:pt idx="4616">
                  <c:v>4.6159999999998762</c:v>
                </c:pt>
                <c:pt idx="4617">
                  <c:v>4.6169999999998765</c:v>
                </c:pt>
                <c:pt idx="4618">
                  <c:v>4.6179999999998769</c:v>
                </c:pt>
                <c:pt idx="4619">
                  <c:v>4.6189999999998772</c:v>
                </c:pt>
                <c:pt idx="4620">
                  <c:v>4.6199999999998775</c:v>
                </c:pt>
                <c:pt idx="4621">
                  <c:v>4.6209999999998779</c:v>
                </c:pt>
                <c:pt idx="4622">
                  <c:v>4.6219999999998782</c:v>
                </c:pt>
                <c:pt idx="4623">
                  <c:v>4.6229999999998785</c:v>
                </c:pt>
                <c:pt idx="4624">
                  <c:v>4.6239999999998789</c:v>
                </c:pt>
                <c:pt idx="4625">
                  <c:v>4.6249999999998792</c:v>
                </c:pt>
                <c:pt idx="4626">
                  <c:v>4.6259999999998795</c:v>
                </c:pt>
                <c:pt idx="4627">
                  <c:v>4.6269999999998799</c:v>
                </c:pt>
                <c:pt idx="4628">
                  <c:v>4.6279999999998802</c:v>
                </c:pt>
                <c:pt idx="4629">
                  <c:v>4.6289999999998805</c:v>
                </c:pt>
                <c:pt idx="4630">
                  <c:v>4.6299999999998809</c:v>
                </c:pt>
                <c:pt idx="4631">
                  <c:v>4.6309999999998812</c:v>
                </c:pt>
                <c:pt idx="4632">
                  <c:v>4.6319999999998815</c:v>
                </c:pt>
                <c:pt idx="4633">
                  <c:v>4.6329999999998819</c:v>
                </c:pt>
                <c:pt idx="4634">
                  <c:v>4.6339999999998822</c:v>
                </c:pt>
                <c:pt idx="4635">
                  <c:v>4.6349999999998825</c:v>
                </c:pt>
                <c:pt idx="4636">
                  <c:v>4.6359999999998829</c:v>
                </c:pt>
                <c:pt idx="4637">
                  <c:v>4.6369999999998832</c:v>
                </c:pt>
                <c:pt idx="4638">
                  <c:v>4.6379999999998835</c:v>
                </c:pt>
                <c:pt idx="4639">
                  <c:v>4.6389999999998839</c:v>
                </c:pt>
                <c:pt idx="4640">
                  <c:v>4.6399999999998842</c:v>
                </c:pt>
                <c:pt idx="4641">
                  <c:v>4.6409999999998846</c:v>
                </c:pt>
                <c:pt idx="4642">
                  <c:v>4.6419999999998849</c:v>
                </c:pt>
                <c:pt idx="4643">
                  <c:v>4.6429999999998852</c:v>
                </c:pt>
                <c:pt idx="4644">
                  <c:v>4.6439999999998856</c:v>
                </c:pt>
                <c:pt idx="4645">
                  <c:v>4.6449999999998859</c:v>
                </c:pt>
                <c:pt idx="4646">
                  <c:v>4.6459999999998862</c:v>
                </c:pt>
                <c:pt idx="4647">
                  <c:v>4.6469999999998866</c:v>
                </c:pt>
                <c:pt idx="4648">
                  <c:v>4.6479999999998869</c:v>
                </c:pt>
                <c:pt idx="4649">
                  <c:v>4.6489999999998872</c:v>
                </c:pt>
                <c:pt idx="4650">
                  <c:v>4.6499999999998876</c:v>
                </c:pt>
                <c:pt idx="4651">
                  <c:v>4.6509999999998879</c:v>
                </c:pt>
                <c:pt idx="4652">
                  <c:v>4.6519999999998882</c:v>
                </c:pt>
                <c:pt idx="4653">
                  <c:v>4.6529999999998886</c:v>
                </c:pt>
                <c:pt idx="4654">
                  <c:v>4.6539999999998889</c:v>
                </c:pt>
                <c:pt idx="4655">
                  <c:v>4.6549999999998892</c:v>
                </c:pt>
                <c:pt idx="4656">
                  <c:v>4.6559999999998896</c:v>
                </c:pt>
                <c:pt idx="4657">
                  <c:v>4.6569999999998899</c:v>
                </c:pt>
                <c:pt idx="4658">
                  <c:v>4.6579999999998902</c:v>
                </c:pt>
                <c:pt idx="4659">
                  <c:v>4.6589999999998906</c:v>
                </c:pt>
                <c:pt idx="4660">
                  <c:v>4.6599999999998909</c:v>
                </c:pt>
                <c:pt idx="4661">
                  <c:v>4.6609999999998912</c:v>
                </c:pt>
                <c:pt idx="4662">
                  <c:v>4.6619999999998916</c:v>
                </c:pt>
                <c:pt idx="4663">
                  <c:v>4.6629999999998919</c:v>
                </c:pt>
                <c:pt idx="4664">
                  <c:v>4.6639999999998922</c:v>
                </c:pt>
                <c:pt idx="4665">
                  <c:v>4.6649999999998926</c:v>
                </c:pt>
                <c:pt idx="4666">
                  <c:v>4.6659999999998929</c:v>
                </c:pt>
                <c:pt idx="4667">
                  <c:v>4.6669999999998932</c:v>
                </c:pt>
                <c:pt idx="4668">
                  <c:v>4.6679999999998936</c:v>
                </c:pt>
                <c:pt idx="4669">
                  <c:v>4.6689999999998939</c:v>
                </c:pt>
                <c:pt idx="4670">
                  <c:v>4.6699999999998942</c:v>
                </c:pt>
                <c:pt idx="4671">
                  <c:v>4.6709999999998946</c:v>
                </c:pt>
                <c:pt idx="4672">
                  <c:v>4.6719999999998949</c:v>
                </c:pt>
                <c:pt idx="4673">
                  <c:v>4.6729999999998952</c:v>
                </c:pt>
                <c:pt idx="4674">
                  <c:v>4.6739999999998956</c:v>
                </c:pt>
                <c:pt idx="4675">
                  <c:v>4.6749999999998959</c:v>
                </c:pt>
                <c:pt idx="4676">
                  <c:v>4.6759999999998962</c:v>
                </c:pt>
                <c:pt idx="4677">
                  <c:v>4.6769999999998966</c:v>
                </c:pt>
                <c:pt idx="4678">
                  <c:v>4.6779999999998969</c:v>
                </c:pt>
                <c:pt idx="4679">
                  <c:v>4.6789999999998972</c:v>
                </c:pt>
                <c:pt idx="4680">
                  <c:v>4.6799999999998976</c:v>
                </c:pt>
                <c:pt idx="4681">
                  <c:v>4.6809999999998979</c:v>
                </c:pt>
                <c:pt idx="4682">
                  <c:v>4.6819999999998982</c:v>
                </c:pt>
                <c:pt idx="4683">
                  <c:v>4.6829999999998986</c:v>
                </c:pt>
                <c:pt idx="4684">
                  <c:v>4.6839999999998989</c:v>
                </c:pt>
                <c:pt idx="4685">
                  <c:v>4.6849999999998992</c:v>
                </c:pt>
                <c:pt idx="4686">
                  <c:v>4.6859999999998996</c:v>
                </c:pt>
                <c:pt idx="4687">
                  <c:v>4.6869999999998999</c:v>
                </c:pt>
                <c:pt idx="4688">
                  <c:v>4.6879999999999002</c:v>
                </c:pt>
                <c:pt idx="4689">
                  <c:v>4.6889999999999006</c:v>
                </c:pt>
                <c:pt idx="4690">
                  <c:v>4.6899999999999009</c:v>
                </c:pt>
                <c:pt idx="4691">
                  <c:v>4.6909999999999012</c:v>
                </c:pt>
                <c:pt idx="4692">
                  <c:v>4.6919999999999016</c:v>
                </c:pt>
                <c:pt idx="4693">
                  <c:v>4.6929999999999019</c:v>
                </c:pt>
                <c:pt idx="4694">
                  <c:v>4.6939999999999023</c:v>
                </c:pt>
                <c:pt idx="4695">
                  <c:v>4.6949999999999026</c:v>
                </c:pt>
                <c:pt idx="4696">
                  <c:v>4.6959999999999029</c:v>
                </c:pt>
                <c:pt idx="4697">
                  <c:v>4.6969999999999033</c:v>
                </c:pt>
                <c:pt idx="4698">
                  <c:v>4.6979999999999036</c:v>
                </c:pt>
                <c:pt idx="4699">
                  <c:v>4.6989999999999039</c:v>
                </c:pt>
                <c:pt idx="4700">
                  <c:v>4.6999999999999043</c:v>
                </c:pt>
                <c:pt idx="4701">
                  <c:v>4.7009999999999046</c:v>
                </c:pt>
                <c:pt idx="4702">
                  <c:v>4.7019999999999049</c:v>
                </c:pt>
                <c:pt idx="4703">
                  <c:v>4.7029999999999053</c:v>
                </c:pt>
                <c:pt idx="4704">
                  <c:v>4.7039999999999056</c:v>
                </c:pt>
                <c:pt idx="4705">
                  <c:v>4.7049999999999059</c:v>
                </c:pt>
                <c:pt idx="4706">
                  <c:v>4.7059999999999063</c:v>
                </c:pt>
                <c:pt idx="4707">
                  <c:v>4.7069999999999066</c:v>
                </c:pt>
                <c:pt idx="4708">
                  <c:v>4.7079999999999069</c:v>
                </c:pt>
                <c:pt idx="4709">
                  <c:v>4.7089999999999073</c:v>
                </c:pt>
                <c:pt idx="4710">
                  <c:v>4.7099999999999076</c:v>
                </c:pt>
                <c:pt idx="4711">
                  <c:v>4.7109999999999079</c:v>
                </c:pt>
                <c:pt idx="4712">
                  <c:v>4.7119999999999083</c:v>
                </c:pt>
                <c:pt idx="4713">
                  <c:v>4.7129999999999086</c:v>
                </c:pt>
                <c:pt idx="4714">
                  <c:v>4.7139999999999089</c:v>
                </c:pt>
                <c:pt idx="4715">
                  <c:v>4.7149999999999093</c:v>
                </c:pt>
                <c:pt idx="4716">
                  <c:v>4.7159999999999096</c:v>
                </c:pt>
                <c:pt idx="4717">
                  <c:v>4.7169999999999099</c:v>
                </c:pt>
                <c:pt idx="4718">
                  <c:v>4.7179999999999103</c:v>
                </c:pt>
                <c:pt idx="4719">
                  <c:v>4.7189999999999106</c:v>
                </c:pt>
                <c:pt idx="4720">
                  <c:v>4.7199999999999109</c:v>
                </c:pt>
                <c:pt idx="4721">
                  <c:v>4.7209999999999113</c:v>
                </c:pt>
                <c:pt idx="4722">
                  <c:v>4.7219999999999116</c:v>
                </c:pt>
                <c:pt idx="4723">
                  <c:v>4.7229999999999119</c:v>
                </c:pt>
                <c:pt idx="4724">
                  <c:v>4.7239999999999123</c:v>
                </c:pt>
                <c:pt idx="4725">
                  <c:v>4.7249999999999126</c:v>
                </c:pt>
                <c:pt idx="4726">
                  <c:v>4.7259999999999129</c:v>
                </c:pt>
                <c:pt idx="4727">
                  <c:v>4.7269999999999133</c:v>
                </c:pt>
                <c:pt idx="4728">
                  <c:v>4.7279999999999136</c:v>
                </c:pt>
                <c:pt idx="4729">
                  <c:v>4.7289999999999139</c:v>
                </c:pt>
                <c:pt idx="4730">
                  <c:v>4.7299999999999143</c:v>
                </c:pt>
                <c:pt idx="4731">
                  <c:v>4.7309999999999146</c:v>
                </c:pt>
                <c:pt idx="4732">
                  <c:v>4.7319999999999149</c:v>
                </c:pt>
                <c:pt idx="4733">
                  <c:v>4.7329999999999153</c:v>
                </c:pt>
                <c:pt idx="4734">
                  <c:v>4.7339999999999156</c:v>
                </c:pt>
                <c:pt idx="4735">
                  <c:v>4.7349999999999159</c:v>
                </c:pt>
                <c:pt idx="4736">
                  <c:v>4.7359999999999163</c:v>
                </c:pt>
                <c:pt idx="4737">
                  <c:v>4.7369999999999166</c:v>
                </c:pt>
                <c:pt idx="4738">
                  <c:v>4.7379999999999169</c:v>
                </c:pt>
                <c:pt idx="4739">
                  <c:v>4.7389999999999173</c:v>
                </c:pt>
                <c:pt idx="4740">
                  <c:v>4.7399999999999176</c:v>
                </c:pt>
                <c:pt idx="4741">
                  <c:v>4.7409999999999179</c:v>
                </c:pt>
                <c:pt idx="4742">
                  <c:v>4.7419999999999183</c:v>
                </c:pt>
                <c:pt idx="4743">
                  <c:v>4.7429999999999186</c:v>
                </c:pt>
                <c:pt idx="4744">
                  <c:v>4.7439999999999189</c:v>
                </c:pt>
                <c:pt idx="4745">
                  <c:v>4.7449999999999193</c:v>
                </c:pt>
                <c:pt idx="4746">
                  <c:v>4.7459999999999196</c:v>
                </c:pt>
                <c:pt idx="4747">
                  <c:v>4.74699999999992</c:v>
                </c:pt>
                <c:pt idx="4748">
                  <c:v>4.7479999999999203</c:v>
                </c:pt>
                <c:pt idx="4749">
                  <c:v>4.7489999999999206</c:v>
                </c:pt>
                <c:pt idx="4750">
                  <c:v>4.749999999999921</c:v>
                </c:pt>
                <c:pt idx="4751">
                  <c:v>4.7509999999999213</c:v>
                </c:pt>
                <c:pt idx="4752">
                  <c:v>4.7519999999999216</c:v>
                </c:pt>
                <c:pt idx="4753">
                  <c:v>4.752999999999922</c:v>
                </c:pt>
                <c:pt idx="4754">
                  <c:v>4.7539999999999223</c:v>
                </c:pt>
                <c:pt idx="4755">
                  <c:v>4.7549999999999226</c:v>
                </c:pt>
                <c:pt idx="4756">
                  <c:v>4.755999999999923</c:v>
                </c:pt>
                <c:pt idx="4757">
                  <c:v>4.7569999999999233</c:v>
                </c:pt>
                <c:pt idx="4758">
                  <c:v>4.7579999999999236</c:v>
                </c:pt>
                <c:pt idx="4759">
                  <c:v>4.758999999999924</c:v>
                </c:pt>
                <c:pt idx="4760">
                  <c:v>4.7599999999999243</c:v>
                </c:pt>
                <c:pt idx="4761">
                  <c:v>4.7609999999999246</c:v>
                </c:pt>
                <c:pt idx="4762">
                  <c:v>4.761999999999925</c:v>
                </c:pt>
                <c:pt idx="4763">
                  <c:v>4.7629999999999253</c:v>
                </c:pt>
                <c:pt idx="4764">
                  <c:v>4.7639999999999256</c:v>
                </c:pt>
                <c:pt idx="4765">
                  <c:v>4.764999999999926</c:v>
                </c:pt>
                <c:pt idx="4766">
                  <c:v>4.7659999999999263</c:v>
                </c:pt>
                <c:pt idx="4767">
                  <c:v>4.7669999999999266</c:v>
                </c:pt>
                <c:pt idx="4768">
                  <c:v>4.767999999999927</c:v>
                </c:pt>
                <c:pt idx="4769">
                  <c:v>4.7689999999999273</c:v>
                </c:pt>
                <c:pt idx="4770">
                  <c:v>4.7699999999999276</c:v>
                </c:pt>
                <c:pt idx="4771">
                  <c:v>4.770999999999928</c:v>
                </c:pt>
                <c:pt idx="4772">
                  <c:v>4.7719999999999283</c:v>
                </c:pt>
                <c:pt idx="4773">
                  <c:v>4.7729999999999286</c:v>
                </c:pt>
                <c:pt idx="4774">
                  <c:v>4.773999999999929</c:v>
                </c:pt>
                <c:pt idx="4775">
                  <c:v>4.7749999999999293</c:v>
                </c:pt>
                <c:pt idx="4776">
                  <c:v>4.7759999999999296</c:v>
                </c:pt>
                <c:pt idx="4777">
                  <c:v>4.77699999999993</c:v>
                </c:pt>
                <c:pt idx="4778">
                  <c:v>4.7779999999999303</c:v>
                </c:pt>
                <c:pt idx="4779">
                  <c:v>4.7789999999999306</c:v>
                </c:pt>
                <c:pt idx="4780">
                  <c:v>4.779999999999931</c:v>
                </c:pt>
                <c:pt idx="4781">
                  <c:v>4.7809999999999313</c:v>
                </c:pt>
                <c:pt idx="4782">
                  <c:v>4.7819999999999316</c:v>
                </c:pt>
                <c:pt idx="4783">
                  <c:v>4.782999999999932</c:v>
                </c:pt>
                <c:pt idx="4784">
                  <c:v>4.7839999999999323</c:v>
                </c:pt>
                <c:pt idx="4785">
                  <c:v>4.7849999999999326</c:v>
                </c:pt>
                <c:pt idx="4786">
                  <c:v>4.785999999999933</c:v>
                </c:pt>
                <c:pt idx="4787">
                  <c:v>4.7869999999999333</c:v>
                </c:pt>
                <c:pt idx="4788">
                  <c:v>4.7879999999999336</c:v>
                </c:pt>
                <c:pt idx="4789">
                  <c:v>4.788999999999934</c:v>
                </c:pt>
                <c:pt idx="4790">
                  <c:v>4.7899999999999343</c:v>
                </c:pt>
                <c:pt idx="4791">
                  <c:v>4.7909999999999346</c:v>
                </c:pt>
                <c:pt idx="4792">
                  <c:v>4.791999999999935</c:v>
                </c:pt>
                <c:pt idx="4793">
                  <c:v>4.7929999999999353</c:v>
                </c:pt>
                <c:pt idx="4794">
                  <c:v>4.7939999999999356</c:v>
                </c:pt>
                <c:pt idx="4795">
                  <c:v>4.794999999999936</c:v>
                </c:pt>
                <c:pt idx="4796">
                  <c:v>4.7959999999999363</c:v>
                </c:pt>
                <c:pt idx="4797">
                  <c:v>4.7969999999999366</c:v>
                </c:pt>
                <c:pt idx="4798">
                  <c:v>4.797999999999937</c:v>
                </c:pt>
                <c:pt idx="4799">
                  <c:v>4.7989999999999373</c:v>
                </c:pt>
                <c:pt idx="4800">
                  <c:v>4.7999999999999376</c:v>
                </c:pt>
                <c:pt idx="4801">
                  <c:v>4.800999999999938</c:v>
                </c:pt>
                <c:pt idx="4802">
                  <c:v>4.8019999999999383</c:v>
                </c:pt>
                <c:pt idx="4803">
                  <c:v>4.8029999999999387</c:v>
                </c:pt>
                <c:pt idx="4804">
                  <c:v>4.803999999999939</c:v>
                </c:pt>
                <c:pt idx="4805">
                  <c:v>4.8049999999999393</c:v>
                </c:pt>
                <c:pt idx="4806">
                  <c:v>4.8059999999999397</c:v>
                </c:pt>
                <c:pt idx="4807">
                  <c:v>4.80699999999994</c:v>
                </c:pt>
                <c:pt idx="4808">
                  <c:v>4.8079999999999403</c:v>
                </c:pt>
                <c:pt idx="4809">
                  <c:v>4.8089999999999407</c:v>
                </c:pt>
                <c:pt idx="4810">
                  <c:v>4.809999999999941</c:v>
                </c:pt>
                <c:pt idx="4811">
                  <c:v>4.8109999999999413</c:v>
                </c:pt>
                <c:pt idx="4812">
                  <c:v>4.8119999999999417</c:v>
                </c:pt>
                <c:pt idx="4813">
                  <c:v>4.812999999999942</c:v>
                </c:pt>
                <c:pt idx="4814">
                  <c:v>4.8139999999999423</c:v>
                </c:pt>
                <c:pt idx="4815">
                  <c:v>4.8149999999999427</c:v>
                </c:pt>
                <c:pt idx="4816">
                  <c:v>4.815999999999943</c:v>
                </c:pt>
                <c:pt idx="4817">
                  <c:v>4.8169999999999433</c:v>
                </c:pt>
                <c:pt idx="4818">
                  <c:v>4.8179999999999437</c:v>
                </c:pt>
                <c:pt idx="4819">
                  <c:v>4.818999999999944</c:v>
                </c:pt>
                <c:pt idx="4820">
                  <c:v>4.8199999999999443</c:v>
                </c:pt>
                <c:pt idx="4821">
                  <c:v>4.8209999999999447</c:v>
                </c:pt>
                <c:pt idx="4822">
                  <c:v>4.821999999999945</c:v>
                </c:pt>
                <c:pt idx="4823">
                  <c:v>4.8229999999999453</c:v>
                </c:pt>
                <c:pt idx="4824">
                  <c:v>4.8239999999999457</c:v>
                </c:pt>
                <c:pt idx="4825">
                  <c:v>4.824999999999946</c:v>
                </c:pt>
                <c:pt idx="4826">
                  <c:v>4.8259999999999463</c:v>
                </c:pt>
                <c:pt idx="4827">
                  <c:v>4.8269999999999467</c:v>
                </c:pt>
                <c:pt idx="4828">
                  <c:v>4.827999999999947</c:v>
                </c:pt>
                <c:pt idx="4829">
                  <c:v>4.8289999999999473</c:v>
                </c:pt>
                <c:pt idx="4830">
                  <c:v>4.8299999999999477</c:v>
                </c:pt>
                <c:pt idx="4831">
                  <c:v>4.830999999999948</c:v>
                </c:pt>
                <c:pt idx="4832">
                  <c:v>4.8319999999999483</c:v>
                </c:pt>
                <c:pt idx="4833">
                  <c:v>4.8329999999999487</c:v>
                </c:pt>
                <c:pt idx="4834">
                  <c:v>4.833999999999949</c:v>
                </c:pt>
                <c:pt idx="4835">
                  <c:v>4.8349999999999493</c:v>
                </c:pt>
                <c:pt idx="4836">
                  <c:v>4.8359999999999497</c:v>
                </c:pt>
                <c:pt idx="4837">
                  <c:v>4.83699999999995</c:v>
                </c:pt>
                <c:pt idx="4838">
                  <c:v>4.8379999999999503</c:v>
                </c:pt>
                <c:pt idx="4839">
                  <c:v>4.8389999999999507</c:v>
                </c:pt>
                <c:pt idx="4840">
                  <c:v>4.839999999999951</c:v>
                </c:pt>
                <c:pt idx="4841">
                  <c:v>4.8409999999999513</c:v>
                </c:pt>
                <c:pt idx="4842">
                  <c:v>4.8419999999999517</c:v>
                </c:pt>
                <c:pt idx="4843">
                  <c:v>4.842999999999952</c:v>
                </c:pt>
                <c:pt idx="4844">
                  <c:v>4.8439999999999523</c:v>
                </c:pt>
                <c:pt idx="4845">
                  <c:v>4.8449999999999527</c:v>
                </c:pt>
                <c:pt idx="4846">
                  <c:v>4.845999999999953</c:v>
                </c:pt>
                <c:pt idx="4847">
                  <c:v>4.8469999999999533</c:v>
                </c:pt>
                <c:pt idx="4848">
                  <c:v>4.8479999999999537</c:v>
                </c:pt>
                <c:pt idx="4849">
                  <c:v>4.848999999999954</c:v>
                </c:pt>
                <c:pt idx="4850">
                  <c:v>4.8499999999999543</c:v>
                </c:pt>
                <c:pt idx="4851">
                  <c:v>4.8509999999999547</c:v>
                </c:pt>
                <c:pt idx="4852">
                  <c:v>4.851999999999955</c:v>
                </c:pt>
                <c:pt idx="4853">
                  <c:v>4.8529999999999553</c:v>
                </c:pt>
                <c:pt idx="4854">
                  <c:v>4.8539999999999557</c:v>
                </c:pt>
                <c:pt idx="4855">
                  <c:v>4.854999999999956</c:v>
                </c:pt>
                <c:pt idx="4856">
                  <c:v>4.8559999999999564</c:v>
                </c:pt>
                <c:pt idx="4857">
                  <c:v>4.8569999999999567</c:v>
                </c:pt>
                <c:pt idx="4858">
                  <c:v>4.857999999999957</c:v>
                </c:pt>
                <c:pt idx="4859">
                  <c:v>4.8589999999999574</c:v>
                </c:pt>
                <c:pt idx="4860">
                  <c:v>4.8599999999999577</c:v>
                </c:pt>
                <c:pt idx="4861">
                  <c:v>4.860999999999958</c:v>
                </c:pt>
                <c:pt idx="4862">
                  <c:v>4.8619999999999584</c:v>
                </c:pt>
                <c:pt idx="4863">
                  <c:v>4.8629999999999587</c:v>
                </c:pt>
                <c:pt idx="4864">
                  <c:v>4.863999999999959</c:v>
                </c:pt>
                <c:pt idx="4865">
                  <c:v>4.8649999999999594</c:v>
                </c:pt>
                <c:pt idx="4866">
                  <c:v>4.8659999999999597</c:v>
                </c:pt>
                <c:pt idx="4867">
                  <c:v>4.86699999999996</c:v>
                </c:pt>
                <c:pt idx="4868">
                  <c:v>4.8679999999999604</c:v>
                </c:pt>
                <c:pt idx="4869">
                  <c:v>4.8689999999999607</c:v>
                </c:pt>
                <c:pt idx="4870">
                  <c:v>4.869999999999961</c:v>
                </c:pt>
                <c:pt idx="4871">
                  <c:v>4.8709999999999614</c:v>
                </c:pt>
                <c:pt idx="4872">
                  <c:v>4.8719999999999617</c:v>
                </c:pt>
                <c:pt idx="4873">
                  <c:v>4.872999999999962</c:v>
                </c:pt>
                <c:pt idx="4874">
                  <c:v>4.8739999999999624</c:v>
                </c:pt>
                <c:pt idx="4875">
                  <c:v>4.8749999999999627</c:v>
                </c:pt>
                <c:pt idx="4876">
                  <c:v>4.875999999999963</c:v>
                </c:pt>
                <c:pt idx="4877">
                  <c:v>4.8769999999999634</c:v>
                </c:pt>
                <c:pt idx="4878">
                  <c:v>4.8779999999999637</c:v>
                </c:pt>
                <c:pt idx="4879">
                  <c:v>4.878999999999964</c:v>
                </c:pt>
                <c:pt idx="4880">
                  <c:v>4.8799999999999644</c:v>
                </c:pt>
                <c:pt idx="4881">
                  <c:v>4.8809999999999647</c:v>
                </c:pt>
                <c:pt idx="4882">
                  <c:v>4.881999999999965</c:v>
                </c:pt>
                <c:pt idx="4883">
                  <c:v>4.8829999999999654</c:v>
                </c:pt>
                <c:pt idx="4884">
                  <c:v>4.8839999999999657</c:v>
                </c:pt>
                <c:pt idx="4885">
                  <c:v>4.884999999999966</c:v>
                </c:pt>
                <c:pt idx="4886">
                  <c:v>4.8859999999999664</c:v>
                </c:pt>
                <c:pt idx="4887">
                  <c:v>4.8869999999999667</c:v>
                </c:pt>
                <c:pt idx="4888">
                  <c:v>4.887999999999967</c:v>
                </c:pt>
                <c:pt idx="4889">
                  <c:v>4.8889999999999674</c:v>
                </c:pt>
                <c:pt idx="4890">
                  <c:v>4.8899999999999677</c:v>
                </c:pt>
                <c:pt idx="4891">
                  <c:v>4.890999999999968</c:v>
                </c:pt>
                <c:pt idx="4892">
                  <c:v>4.8919999999999684</c:v>
                </c:pt>
                <c:pt idx="4893">
                  <c:v>4.8929999999999687</c:v>
                </c:pt>
                <c:pt idx="4894">
                  <c:v>4.893999999999969</c:v>
                </c:pt>
                <c:pt idx="4895">
                  <c:v>4.8949999999999694</c:v>
                </c:pt>
                <c:pt idx="4896">
                  <c:v>4.8959999999999697</c:v>
                </c:pt>
                <c:pt idx="4897">
                  <c:v>4.89699999999997</c:v>
                </c:pt>
                <c:pt idx="4898">
                  <c:v>4.8979999999999704</c:v>
                </c:pt>
                <c:pt idx="4899">
                  <c:v>4.8989999999999707</c:v>
                </c:pt>
                <c:pt idx="4900">
                  <c:v>4.899999999999971</c:v>
                </c:pt>
                <c:pt idx="4901">
                  <c:v>4.9009999999999714</c:v>
                </c:pt>
                <c:pt idx="4902">
                  <c:v>4.9019999999999717</c:v>
                </c:pt>
                <c:pt idx="4903">
                  <c:v>4.902999999999972</c:v>
                </c:pt>
                <c:pt idx="4904">
                  <c:v>4.9039999999999724</c:v>
                </c:pt>
                <c:pt idx="4905">
                  <c:v>4.9049999999999727</c:v>
                </c:pt>
                <c:pt idx="4906">
                  <c:v>4.905999999999973</c:v>
                </c:pt>
                <c:pt idx="4907">
                  <c:v>4.9069999999999734</c:v>
                </c:pt>
                <c:pt idx="4908">
                  <c:v>4.9079999999999737</c:v>
                </c:pt>
                <c:pt idx="4909">
                  <c:v>4.9089999999999741</c:v>
                </c:pt>
                <c:pt idx="4910">
                  <c:v>4.9099999999999744</c:v>
                </c:pt>
                <c:pt idx="4911">
                  <c:v>4.9109999999999747</c:v>
                </c:pt>
                <c:pt idx="4912">
                  <c:v>4.9119999999999751</c:v>
                </c:pt>
                <c:pt idx="4913">
                  <c:v>4.9129999999999754</c:v>
                </c:pt>
                <c:pt idx="4914">
                  <c:v>4.9139999999999757</c:v>
                </c:pt>
                <c:pt idx="4915">
                  <c:v>4.9149999999999761</c:v>
                </c:pt>
                <c:pt idx="4916">
                  <c:v>4.9159999999999764</c:v>
                </c:pt>
                <c:pt idx="4917">
                  <c:v>4.9169999999999767</c:v>
                </c:pt>
                <c:pt idx="4918">
                  <c:v>4.9179999999999771</c:v>
                </c:pt>
                <c:pt idx="4919">
                  <c:v>4.9189999999999774</c:v>
                </c:pt>
                <c:pt idx="4920">
                  <c:v>4.9199999999999777</c:v>
                </c:pt>
                <c:pt idx="4921">
                  <c:v>4.9209999999999781</c:v>
                </c:pt>
                <c:pt idx="4922">
                  <c:v>4.9219999999999784</c:v>
                </c:pt>
                <c:pt idx="4923">
                  <c:v>4.9229999999999787</c:v>
                </c:pt>
                <c:pt idx="4924">
                  <c:v>4.9239999999999791</c:v>
                </c:pt>
                <c:pt idx="4925">
                  <c:v>4.9249999999999794</c:v>
                </c:pt>
                <c:pt idx="4926">
                  <c:v>4.9259999999999797</c:v>
                </c:pt>
                <c:pt idx="4927">
                  <c:v>4.9269999999999801</c:v>
                </c:pt>
                <c:pt idx="4928">
                  <c:v>4.9279999999999804</c:v>
                </c:pt>
                <c:pt idx="4929">
                  <c:v>4.9289999999999807</c:v>
                </c:pt>
                <c:pt idx="4930">
                  <c:v>4.9299999999999811</c:v>
                </c:pt>
                <c:pt idx="4931">
                  <c:v>4.9309999999999814</c:v>
                </c:pt>
                <c:pt idx="4932">
                  <c:v>4.9319999999999817</c:v>
                </c:pt>
                <c:pt idx="4933">
                  <c:v>4.9329999999999821</c:v>
                </c:pt>
                <c:pt idx="4934">
                  <c:v>4.9339999999999824</c:v>
                </c:pt>
                <c:pt idx="4935">
                  <c:v>4.9349999999999827</c:v>
                </c:pt>
                <c:pt idx="4936">
                  <c:v>4.9359999999999831</c:v>
                </c:pt>
                <c:pt idx="4937">
                  <c:v>4.9369999999999834</c:v>
                </c:pt>
                <c:pt idx="4938">
                  <c:v>4.9379999999999837</c:v>
                </c:pt>
                <c:pt idx="4939">
                  <c:v>4.9389999999999841</c:v>
                </c:pt>
                <c:pt idx="4940">
                  <c:v>4.9399999999999844</c:v>
                </c:pt>
                <c:pt idx="4941">
                  <c:v>4.9409999999999847</c:v>
                </c:pt>
                <c:pt idx="4942">
                  <c:v>4.9419999999999851</c:v>
                </c:pt>
                <c:pt idx="4943">
                  <c:v>4.9429999999999854</c:v>
                </c:pt>
                <c:pt idx="4944">
                  <c:v>4.9439999999999857</c:v>
                </c:pt>
                <c:pt idx="4945">
                  <c:v>4.9449999999999861</c:v>
                </c:pt>
                <c:pt idx="4946">
                  <c:v>4.9459999999999864</c:v>
                </c:pt>
                <c:pt idx="4947">
                  <c:v>4.9469999999999867</c:v>
                </c:pt>
                <c:pt idx="4948">
                  <c:v>4.9479999999999871</c:v>
                </c:pt>
                <c:pt idx="4949">
                  <c:v>4.9489999999999874</c:v>
                </c:pt>
                <c:pt idx="4950">
                  <c:v>4.9499999999999877</c:v>
                </c:pt>
                <c:pt idx="4951">
                  <c:v>4.9509999999999881</c:v>
                </c:pt>
                <c:pt idx="4952">
                  <c:v>4.9519999999999884</c:v>
                </c:pt>
                <c:pt idx="4953">
                  <c:v>4.9529999999999887</c:v>
                </c:pt>
                <c:pt idx="4954">
                  <c:v>4.9539999999999891</c:v>
                </c:pt>
                <c:pt idx="4955">
                  <c:v>4.9549999999999894</c:v>
                </c:pt>
                <c:pt idx="4956">
                  <c:v>4.9559999999999897</c:v>
                </c:pt>
                <c:pt idx="4957">
                  <c:v>4.9569999999999901</c:v>
                </c:pt>
                <c:pt idx="4958">
                  <c:v>4.9579999999999904</c:v>
                </c:pt>
                <c:pt idx="4959">
                  <c:v>4.9589999999999907</c:v>
                </c:pt>
                <c:pt idx="4960">
                  <c:v>4.9599999999999911</c:v>
                </c:pt>
                <c:pt idx="4961">
                  <c:v>4.9609999999999914</c:v>
                </c:pt>
                <c:pt idx="4962">
                  <c:v>4.9619999999999918</c:v>
                </c:pt>
                <c:pt idx="4963">
                  <c:v>4.9629999999999921</c:v>
                </c:pt>
                <c:pt idx="4964">
                  <c:v>4.9639999999999924</c:v>
                </c:pt>
                <c:pt idx="4965">
                  <c:v>4.9649999999999928</c:v>
                </c:pt>
                <c:pt idx="4966">
                  <c:v>4.9659999999999931</c:v>
                </c:pt>
                <c:pt idx="4967">
                  <c:v>4.9669999999999934</c:v>
                </c:pt>
                <c:pt idx="4968">
                  <c:v>4.9679999999999938</c:v>
                </c:pt>
                <c:pt idx="4969">
                  <c:v>4.9689999999999941</c:v>
                </c:pt>
                <c:pt idx="4970">
                  <c:v>4.9699999999999944</c:v>
                </c:pt>
                <c:pt idx="4971">
                  <c:v>4.9709999999999948</c:v>
                </c:pt>
                <c:pt idx="4972">
                  <c:v>4.9719999999999951</c:v>
                </c:pt>
                <c:pt idx="4973">
                  <c:v>4.9729999999999954</c:v>
                </c:pt>
                <c:pt idx="4974">
                  <c:v>4.9739999999999958</c:v>
                </c:pt>
                <c:pt idx="4975">
                  <c:v>4.9749999999999961</c:v>
                </c:pt>
                <c:pt idx="4976">
                  <c:v>4.9759999999999964</c:v>
                </c:pt>
                <c:pt idx="4977">
                  <c:v>4.9769999999999968</c:v>
                </c:pt>
                <c:pt idx="4978">
                  <c:v>4.9779999999999971</c:v>
                </c:pt>
                <c:pt idx="4979">
                  <c:v>4.9789999999999974</c:v>
                </c:pt>
                <c:pt idx="4980">
                  <c:v>4.9799999999999978</c:v>
                </c:pt>
                <c:pt idx="4981">
                  <c:v>4.9809999999999981</c:v>
                </c:pt>
                <c:pt idx="4982">
                  <c:v>4.9819999999999984</c:v>
                </c:pt>
                <c:pt idx="4983">
                  <c:v>4.9829999999999988</c:v>
                </c:pt>
                <c:pt idx="4984">
                  <c:v>4.9839999999999991</c:v>
                </c:pt>
                <c:pt idx="4985">
                  <c:v>4.9849999999999994</c:v>
                </c:pt>
                <c:pt idx="4986">
                  <c:v>4.9859999999999998</c:v>
                </c:pt>
                <c:pt idx="4987">
                  <c:v>4.9870000000000001</c:v>
                </c:pt>
                <c:pt idx="4988">
                  <c:v>4.9880000000000004</c:v>
                </c:pt>
                <c:pt idx="4989">
                  <c:v>4.9890000000000008</c:v>
                </c:pt>
                <c:pt idx="4990">
                  <c:v>4.9900000000000011</c:v>
                </c:pt>
                <c:pt idx="4991">
                  <c:v>4.9910000000000014</c:v>
                </c:pt>
                <c:pt idx="4992">
                  <c:v>4.9920000000000018</c:v>
                </c:pt>
                <c:pt idx="4993">
                  <c:v>4.9930000000000021</c:v>
                </c:pt>
                <c:pt idx="4994">
                  <c:v>4.9940000000000024</c:v>
                </c:pt>
                <c:pt idx="4995">
                  <c:v>4.9950000000000028</c:v>
                </c:pt>
                <c:pt idx="4996">
                  <c:v>4.9960000000000031</c:v>
                </c:pt>
                <c:pt idx="4997">
                  <c:v>4.9970000000000034</c:v>
                </c:pt>
                <c:pt idx="4998">
                  <c:v>4.9980000000000038</c:v>
                </c:pt>
                <c:pt idx="4999">
                  <c:v>4.9990000000000041</c:v>
                </c:pt>
                <c:pt idx="5000">
                  <c:v>5.0000000000000044</c:v>
                </c:pt>
                <c:pt idx="5001">
                  <c:v>5.0010000000000048</c:v>
                </c:pt>
                <c:pt idx="5002">
                  <c:v>5.0020000000000051</c:v>
                </c:pt>
                <c:pt idx="5003">
                  <c:v>5.0030000000000054</c:v>
                </c:pt>
                <c:pt idx="5004">
                  <c:v>5.0040000000000058</c:v>
                </c:pt>
                <c:pt idx="5005">
                  <c:v>5.0050000000000061</c:v>
                </c:pt>
                <c:pt idx="5006">
                  <c:v>5.0060000000000064</c:v>
                </c:pt>
                <c:pt idx="5007">
                  <c:v>5.0070000000000068</c:v>
                </c:pt>
                <c:pt idx="5008">
                  <c:v>5.0080000000000071</c:v>
                </c:pt>
                <c:pt idx="5009">
                  <c:v>5.0090000000000074</c:v>
                </c:pt>
                <c:pt idx="5010">
                  <c:v>5.0100000000000078</c:v>
                </c:pt>
                <c:pt idx="5011">
                  <c:v>5.0110000000000081</c:v>
                </c:pt>
                <c:pt idx="5012">
                  <c:v>5.0120000000000084</c:v>
                </c:pt>
                <c:pt idx="5013">
                  <c:v>5.0130000000000088</c:v>
                </c:pt>
                <c:pt idx="5014">
                  <c:v>5.0140000000000091</c:v>
                </c:pt>
                <c:pt idx="5015">
                  <c:v>5.0150000000000095</c:v>
                </c:pt>
                <c:pt idx="5016">
                  <c:v>5.0160000000000098</c:v>
                </c:pt>
                <c:pt idx="5017">
                  <c:v>5.0170000000000101</c:v>
                </c:pt>
                <c:pt idx="5018">
                  <c:v>5.0180000000000105</c:v>
                </c:pt>
                <c:pt idx="5019">
                  <c:v>5.0190000000000108</c:v>
                </c:pt>
                <c:pt idx="5020">
                  <c:v>5.0200000000000111</c:v>
                </c:pt>
                <c:pt idx="5021">
                  <c:v>5.0210000000000115</c:v>
                </c:pt>
                <c:pt idx="5022">
                  <c:v>5.0220000000000118</c:v>
                </c:pt>
                <c:pt idx="5023">
                  <c:v>5.0230000000000121</c:v>
                </c:pt>
                <c:pt idx="5024">
                  <c:v>5.0240000000000125</c:v>
                </c:pt>
                <c:pt idx="5025">
                  <c:v>5.0250000000000128</c:v>
                </c:pt>
                <c:pt idx="5026">
                  <c:v>5.0260000000000131</c:v>
                </c:pt>
                <c:pt idx="5027">
                  <c:v>5.0270000000000135</c:v>
                </c:pt>
                <c:pt idx="5028">
                  <c:v>5.0280000000000138</c:v>
                </c:pt>
                <c:pt idx="5029">
                  <c:v>5.0290000000000141</c:v>
                </c:pt>
                <c:pt idx="5030">
                  <c:v>5.0300000000000145</c:v>
                </c:pt>
                <c:pt idx="5031">
                  <c:v>5.0310000000000148</c:v>
                </c:pt>
                <c:pt idx="5032">
                  <c:v>5.0320000000000151</c:v>
                </c:pt>
                <c:pt idx="5033">
                  <c:v>5.0330000000000155</c:v>
                </c:pt>
                <c:pt idx="5034">
                  <c:v>5.0340000000000158</c:v>
                </c:pt>
                <c:pt idx="5035">
                  <c:v>5.0350000000000161</c:v>
                </c:pt>
                <c:pt idx="5036">
                  <c:v>5.0360000000000165</c:v>
                </c:pt>
                <c:pt idx="5037">
                  <c:v>5.0370000000000168</c:v>
                </c:pt>
                <c:pt idx="5038">
                  <c:v>5.0380000000000171</c:v>
                </c:pt>
                <c:pt idx="5039">
                  <c:v>5.0390000000000175</c:v>
                </c:pt>
                <c:pt idx="5040">
                  <c:v>5.0400000000000178</c:v>
                </c:pt>
                <c:pt idx="5041">
                  <c:v>5.0410000000000181</c:v>
                </c:pt>
                <c:pt idx="5042">
                  <c:v>5.0420000000000185</c:v>
                </c:pt>
                <c:pt idx="5043">
                  <c:v>5.0430000000000188</c:v>
                </c:pt>
                <c:pt idx="5044">
                  <c:v>5.0440000000000191</c:v>
                </c:pt>
                <c:pt idx="5045">
                  <c:v>5.0450000000000195</c:v>
                </c:pt>
                <c:pt idx="5046">
                  <c:v>5.0460000000000198</c:v>
                </c:pt>
                <c:pt idx="5047">
                  <c:v>5.0470000000000201</c:v>
                </c:pt>
                <c:pt idx="5048">
                  <c:v>5.0480000000000205</c:v>
                </c:pt>
                <c:pt idx="5049">
                  <c:v>5.0490000000000208</c:v>
                </c:pt>
                <c:pt idx="5050">
                  <c:v>5.0500000000000211</c:v>
                </c:pt>
                <c:pt idx="5051">
                  <c:v>5.0510000000000215</c:v>
                </c:pt>
                <c:pt idx="5052">
                  <c:v>5.0520000000000218</c:v>
                </c:pt>
                <c:pt idx="5053">
                  <c:v>5.0530000000000221</c:v>
                </c:pt>
                <c:pt idx="5054">
                  <c:v>5.0540000000000225</c:v>
                </c:pt>
                <c:pt idx="5055">
                  <c:v>5.0550000000000228</c:v>
                </c:pt>
                <c:pt idx="5056">
                  <c:v>5.0560000000000231</c:v>
                </c:pt>
                <c:pt idx="5057">
                  <c:v>5.0570000000000235</c:v>
                </c:pt>
                <c:pt idx="5058">
                  <c:v>5.0580000000000238</c:v>
                </c:pt>
                <c:pt idx="5059">
                  <c:v>5.0590000000000241</c:v>
                </c:pt>
                <c:pt idx="5060">
                  <c:v>5.0600000000000245</c:v>
                </c:pt>
                <c:pt idx="5061">
                  <c:v>5.0610000000000248</c:v>
                </c:pt>
                <c:pt idx="5062">
                  <c:v>5.0620000000000251</c:v>
                </c:pt>
                <c:pt idx="5063">
                  <c:v>5.0630000000000255</c:v>
                </c:pt>
                <c:pt idx="5064">
                  <c:v>5.0640000000000258</c:v>
                </c:pt>
                <c:pt idx="5065">
                  <c:v>5.0650000000000261</c:v>
                </c:pt>
                <c:pt idx="5066">
                  <c:v>5.0660000000000265</c:v>
                </c:pt>
                <c:pt idx="5067">
                  <c:v>5.0670000000000268</c:v>
                </c:pt>
                <c:pt idx="5068">
                  <c:v>5.0680000000000271</c:v>
                </c:pt>
                <c:pt idx="5069">
                  <c:v>5.0690000000000275</c:v>
                </c:pt>
                <c:pt idx="5070">
                  <c:v>5.0700000000000278</c:v>
                </c:pt>
                <c:pt idx="5071">
                  <c:v>5.0710000000000282</c:v>
                </c:pt>
                <c:pt idx="5072">
                  <c:v>5.0720000000000285</c:v>
                </c:pt>
                <c:pt idx="5073">
                  <c:v>5.0730000000000288</c:v>
                </c:pt>
                <c:pt idx="5074">
                  <c:v>5.0740000000000292</c:v>
                </c:pt>
                <c:pt idx="5075">
                  <c:v>5.0750000000000295</c:v>
                </c:pt>
                <c:pt idx="5076">
                  <c:v>5.0760000000000298</c:v>
                </c:pt>
                <c:pt idx="5077">
                  <c:v>5.0770000000000302</c:v>
                </c:pt>
                <c:pt idx="5078">
                  <c:v>5.0780000000000305</c:v>
                </c:pt>
                <c:pt idx="5079">
                  <c:v>5.0790000000000308</c:v>
                </c:pt>
                <c:pt idx="5080">
                  <c:v>5.0800000000000312</c:v>
                </c:pt>
                <c:pt idx="5081">
                  <c:v>5.0810000000000315</c:v>
                </c:pt>
                <c:pt idx="5082">
                  <c:v>5.0820000000000318</c:v>
                </c:pt>
                <c:pt idx="5083">
                  <c:v>5.0830000000000322</c:v>
                </c:pt>
                <c:pt idx="5084">
                  <c:v>5.0840000000000325</c:v>
                </c:pt>
                <c:pt idx="5085">
                  <c:v>5.0850000000000328</c:v>
                </c:pt>
                <c:pt idx="5086">
                  <c:v>5.0860000000000332</c:v>
                </c:pt>
                <c:pt idx="5087">
                  <c:v>5.0870000000000335</c:v>
                </c:pt>
                <c:pt idx="5088">
                  <c:v>5.0880000000000338</c:v>
                </c:pt>
                <c:pt idx="5089">
                  <c:v>5.0890000000000342</c:v>
                </c:pt>
                <c:pt idx="5090">
                  <c:v>5.0900000000000345</c:v>
                </c:pt>
                <c:pt idx="5091">
                  <c:v>5.0910000000000348</c:v>
                </c:pt>
                <c:pt idx="5092">
                  <c:v>5.0920000000000352</c:v>
                </c:pt>
                <c:pt idx="5093">
                  <c:v>5.0930000000000355</c:v>
                </c:pt>
                <c:pt idx="5094">
                  <c:v>5.0940000000000358</c:v>
                </c:pt>
                <c:pt idx="5095">
                  <c:v>5.0950000000000362</c:v>
                </c:pt>
                <c:pt idx="5096">
                  <c:v>5.0960000000000365</c:v>
                </c:pt>
                <c:pt idx="5097">
                  <c:v>5.0970000000000368</c:v>
                </c:pt>
                <c:pt idx="5098">
                  <c:v>5.0980000000000372</c:v>
                </c:pt>
                <c:pt idx="5099">
                  <c:v>5.0990000000000375</c:v>
                </c:pt>
                <c:pt idx="5100">
                  <c:v>5.1000000000000378</c:v>
                </c:pt>
                <c:pt idx="5101">
                  <c:v>5.1010000000000382</c:v>
                </c:pt>
                <c:pt idx="5102">
                  <c:v>5.1020000000000385</c:v>
                </c:pt>
                <c:pt idx="5103">
                  <c:v>5.1030000000000388</c:v>
                </c:pt>
                <c:pt idx="5104">
                  <c:v>5.1040000000000392</c:v>
                </c:pt>
                <c:pt idx="5105">
                  <c:v>5.1050000000000395</c:v>
                </c:pt>
                <c:pt idx="5106">
                  <c:v>5.1060000000000398</c:v>
                </c:pt>
                <c:pt idx="5107">
                  <c:v>5.1070000000000402</c:v>
                </c:pt>
                <c:pt idx="5108">
                  <c:v>5.1080000000000405</c:v>
                </c:pt>
                <c:pt idx="5109">
                  <c:v>5.1090000000000408</c:v>
                </c:pt>
                <c:pt idx="5110">
                  <c:v>5.1100000000000412</c:v>
                </c:pt>
                <c:pt idx="5111">
                  <c:v>5.1110000000000415</c:v>
                </c:pt>
                <c:pt idx="5112">
                  <c:v>5.1120000000000418</c:v>
                </c:pt>
                <c:pt idx="5113">
                  <c:v>5.1130000000000422</c:v>
                </c:pt>
                <c:pt idx="5114">
                  <c:v>5.1140000000000425</c:v>
                </c:pt>
                <c:pt idx="5115">
                  <c:v>5.1150000000000428</c:v>
                </c:pt>
                <c:pt idx="5116">
                  <c:v>5.1160000000000432</c:v>
                </c:pt>
                <c:pt idx="5117">
                  <c:v>5.1170000000000435</c:v>
                </c:pt>
                <c:pt idx="5118">
                  <c:v>5.1180000000000438</c:v>
                </c:pt>
                <c:pt idx="5119">
                  <c:v>5.1190000000000442</c:v>
                </c:pt>
                <c:pt idx="5120">
                  <c:v>5.1200000000000445</c:v>
                </c:pt>
                <c:pt idx="5121">
                  <c:v>5.1210000000000448</c:v>
                </c:pt>
                <c:pt idx="5122">
                  <c:v>5.1220000000000452</c:v>
                </c:pt>
                <c:pt idx="5123">
                  <c:v>5.1230000000000455</c:v>
                </c:pt>
                <c:pt idx="5124">
                  <c:v>5.1240000000000459</c:v>
                </c:pt>
                <c:pt idx="5125">
                  <c:v>5.1250000000000462</c:v>
                </c:pt>
                <c:pt idx="5126">
                  <c:v>5.1260000000000465</c:v>
                </c:pt>
                <c:pt idx="5127">
                  <c:v>5.1270000000000469</c:v>
                </c:pt>
                <c:pt idx="5128">
                  <c:v>5.1280000000000472</c:v>
                </c:pt>
                <c:pt idx="5129">
                  <c:v>5.1290000000000475</c:v>
                </c:pt>
                <c:pt idx="5130">
                  <c:v>5.1300000000000479</c:v>
                </c:pt>
                <c:pt idx="5131">
                  <c:v>5.1310000000000482</c:v>
                </c:pt>
                <c:pt idx="5132">
                  <c:v>5.1320000000000485</c:v>
                </c:pt>
                <c:pt idx="5133">
                  <c:v>5.1330000000000489</c:v>
                </c:pt>
                <c:pt idx="5134">
                  <c:v>5.1340000000000492</c:v>
                </c:pt>
                <c:pt idx="5135">
                  <c:v>5.1350000000000495</c:v>
                </c:pt>
                <c:pt idx="5136">
                  <c:v>5.1360000000000499</c:v>
                </c:pt>
                <c:pt idx="5137">
                  <c:v>5.1370000000000502</c:v>
                </c:pt>
                <c:pt idx="5138">
                  <c:v>5.1380000000000505</c:v>
                </c:pt>
                <c:pt idx="5139">
                  <c:v>5.1390000000000509</c:v>
                </c:pt>
                <c:pt idx="5140">
                  <c:v>5.1400000000000512</c:v>
                </c:pt>
                <c:pt idx="5141">
                  <c:v>5.1410000000000515</c:v>
                </c:pt>
                <c:pt idx="5142">
                  <c:v>5.1420000000000519</c:v>
                </c:pt>
                <c:pt idx="5143">
                  <c:v>5.1430000000000522</c:v>
                </c:pt>
                <c:pt idx="5144">
                  <c:v>5.1440000000000525</c:v>
                </c:pt>
                <c:pt idx="5145">
                  <c:v>5.1450000000000529</c:v>
                </c:pt>
                <c:pt idx="5146">
                  <c:v>5.1460000000000532</c:v>
                </c:pt>
                <c:pt idx="5147">
                  <c:v>5.1470000000000535</c:v>
                </c:pt>
                <c:pt idx="5148">
                  <c:v>5.1480000000000539</c:v>
                </c:pt>
                <c:pt idx="5149">
                  <c:v>5.1490000000000542</c:v>
                </c:pt>
                <c:pt idx="5150">
                  <c:v>5.1500000000000545</c:v>
                </c:pt>
                <c:pt idx="5151">
                  <c:v>5.1510000000000549</c:v>
                </c:pt>
                <c:pt idx="5152">
                  <c:v>5.1520000000000552</c:v>
                </c:pt>
                <c:pt idx="5153">
                  <c:v>5.1530000000000555</c:v>
                </c:pt>
                <c:pt idx="5154">
                  <c:v>5.1540000000000559</c:v>
                </c:pt>
                <c:pt idx="5155">
                  <c:v>5.1550000000000562</c:v>
                </c:pt>
                <c:pt idx="5156">
                  <c:v>5.1560000000000565</c:v>
                </c:pt>
                <c:pt idx="5157">
                  <c:v>5.1570000000000569</c:v>
                </c:pt>
                <c:pt idx="5158">
                  <c:v>5.1580000000000572</c:v>
                </c:pt>
                <c:pt idx="5159">
                  <c:v>5.1590000000000575</c:v>
                </c:pt>
                <c:pt idx="5160">
                  <c:v>5.1600000000000579</c:v>
                </c:pt>
                <c:pt idx="5161">
                  <c:v>5.1610000000000582</c:v>
                </c:pt>
                <c:pt idx="5162">
                  <c:v>5.1620000000000585</c:v>
                </c:pt>
                <c:pt idx="5163">
                  <c:v>5.1630000000000589</c:v>
                </c:pt>
                <c:pt idx="5164">
                  <c:v>5.1640000000000592</c:v>
                </c:pt>
                <c:pt idx="5165">
                  <c:v>5.1650000000000595</c:v>
                </c:pt>
                <c:pt idx="5166">
                  <c:v>5.1660000000000599</c:v>
                </c:pt>
                <c:pt idx="5167">
                  <c:v>5.1670000000000602</c:v>
                </c:pt>
                <c:pt idx="5168">
                  <c:v>5.1680000000000605</c:v>
                </c:pt>
                <c:pt idx="5169">
                  <c:v>5.1690000000000609</c:v>
                </c:pt>
                <c:pt idx="5170">
                  <c:v>5.1700000000000612</c:v>
                </c:pt>
                <c:pt idx="5171">
                  <c:v>5.1710000000000615</c:v>
                </c:pt>
                <c:pt idx="5172">
                  <c:v>5.1720000000000619</c:v>
                </c:pt>
                <c:pt idx="5173">
                  <c:v>5.1730000000000622</c:v>
                </c:pt>
                <c:pt idx="5174">
                  <c:v>5.1740000000000625</c:v>
                </c:pt>
                <c:pt idx="5175">
                  <c:v>5.1750000000000629</c:v>
                </c:pt>
                <c:pt idx="5176">
                  <c:v>5.1760000000000632</c:v>
                </c:pt>
                <c:pt idx="5177">
                  <c:v>5.1770000000000636</c:v>
                </c:pt>
                <c:pt idx="5178">
                  <c:v>5.1780000000000639</c:v>
                </c:pt>
                <c:pt idx="5179">
                  <c:v>5.1790000000000642</c:v>
                </c:pt>
                <c:pt idx="5180">
                  <c:v>5.1800000000000646</c:v>
                </c:pt>
                <c:pt idx="5181">
                  <c:v>5.1810000000000649</c:v>
                </c:pt>
                <c:pt idx="5182">
                  <c:v>5.1820000000000652</c:v>
                </c:pt>
                <c:pt idx="5183">
                  <c:v>5.1830000000000656</c:v>
                </c:pt>
                <c:pt idx="5184">
                  <c:v>5.1840000000000659</c:v>
                </c:pt>
                <c:pt idx="5185">
                  <c:v>5.1850000000000662</c:v>
                </c:pt>
                <c:pt idx="5186">
                  <c:v>5.1860000000000666</c:v>
                </c:pt>
                <c:pt idx="5187">
                  <c:v>5.1870000000000669</c:v>
                </c:pt>
                <c:pt idx="5188">
                  <c:v>5.1880000000000672</c:v>
                </c:pt>
                <c:pt idx="5189">
                  <c:v>5.1890000000000676</c:v>
                </c:pt>
                <c:pt idx="5190">
                  <c:v>5.1900000000000679</c:v>
                </c:pt>
                <c:pt idx="5191">
                  <c:v>5.1910000000000682</c:v>
                </c:pt>
                <c:pt idx="5192">
                  <c:v>5.1920000000000686</c:v>
                </c:pt>
                <c:pt idx="5193">
                  <c:v>5.1930000000000689</c:v>
                </c:pt>
                <c:pt idx="5194">
                  <c:v>5.1940000000000692</c:v>
                </c:pt>
                <c:pt idx="5195">
                  <c:v>5.1950000000000696</c:v>
                </c:pt>
                <c:pt idx="5196">
                  <c:v>5.1960000000000699</c:v>
                </c:pt>
                <c:pt idx="5197">
                  <c:v>5.1970000000000702</c:v>
                </c:pt>
                <c:pt idx="5198">
                  <c:v>5.1980000000000706</c:v>
                </c:pt>
                <c:pt idx="5199">
                  <c:v>5.1990000000000709</c:v>
                </c:pt>
                <c:pt idx="5200">
                  <c:v>5.2000000000000712</c:v>
                </c:pt>
                <c:pt idx="5201">
                  <c:v>5.2010000000000716</c:v>
                </c:pt>
                <c:pt idx="5202">
                  <c:v>5.2020000000000719</c:v>
                </c:pt>
                <c:pt idx="5203">
                  <c:v>5.2030000000000722</c:v>
                </c:pt>
                <c:pt idx="5204">
                  <c:v>5.2040000000000726</c:v>
                </c:pt>
                <c:pt idx="5205">
                  <c:v>5.2050000000000729</c:v>
                </c:pt>
                <c:pt idx="5206">
                  <c:v>5.2060000000000732</c:v>
                </c:pt>
                <c:pt idx="5207">
                  <c:v>5.2070000000000736</c:v>
                </c:pt>
                <c:pt idx="5208">
                  <c:v>5.2080000000000739</c:v>
                </c:pt>
                <c:pt idx="5209">
                  <c:v>5.2090000000000742</c:v>
                </c:pt>
                <c:pt idx="5210">
                  <c:v>5.2100000000000746</c:v>
                </c:pt>
                <c:pt idx="5211">
                  <c:v>5.2110000000000749</c:v>
                </c:pt>
                <c:pt idx="5212">
                  <c:v>5.2120000000000752</c:v>
                </c:pt>
                <c:pt idx="5213">
                  <c:v>5.2130000000000756</c:v>
                </c:pt>
                <c:pt idx="5214">
                  <c:v>5.2140000000000759</c:v>
                </c:pt>
                <c:pt idx="5215">
                  <c:v>5.2150000000000762</c:v>
                </c:pt>
                <c:pt idx="5216">
                  <c:v>5.2160000000000766</c:v>
                </c:pt>
                <c:pt idx="5217">
                  <c:v>5.2170000000000769</c:v>
                </c:pt>
                <c:pt idx="5218">
                  <c:v>5.2180000000000772</c:v>
                </c:pt>
                <c:pt idx="5219">
                  <c:v>5.2190000000000776</c:v>
                </c:pt>
                <c:pt idx="5220">
                  <c:v>5.2200000000000779</c:v>
                </c:pt>
                <c:pt idx="5221">
                  <c:v>5.2210000000000782</c:v>
                </c:pt>
                <c:pt idx="5222">
                  <c:v>5.2220000000000786</c:v>
                </c:pt>
                <c:pt idx="5223">
                  <c:v>5.2230000000000789</c:v>
                </c:pt>
                <c:pt idx="5224">
                  <c:v>5.2240000000000792</c:v>
                </c:pt>
                <c:pt idx="5225">
                  <c:v>5.2250000000000796</c:v>
                </c:pt>
                <c:pt idx="5226">
                  <c:v>5.2260000000000799</c:v>
                </c:pt>
                <c:pt idx="5227">
                  <c:v>5.2270000000000802</c:v>
                </c:pt>
                <c:pt idx="5228">
                  <c:v>5.2280000000000806</c:v>
                </c:pt>
                <c:pt idx="5229">
                  <c:v>5.2290000000000809</c:v>
                </c:pt>
                <c:pt idx="5230">
                  <c:v>5.2300000000000813</c:v>
                </c:pt>
                <c:pt idx="5231">
                  <c:v>5.2310000000000816</c:v>
                </c:pt>
                <c:pt idx="5232">
                  <c:v>5.2320000000000819</c:v>
                </c:pt>
                <c:pt idx="5233">
                  <c:v>5.2330000000000823</c:v>
                </c:pt>
                <c:pt idx="5234">
                  <c:v>5.2340000000000826</c:v>
                </c:pt>
                <c:pt idx="5235">
                  <c:v>5.2350000000000829</c:v>
                </c:pt>
                <c:pt idx="5236">
                  <c:v>5.2360000000000833</c:v>
                </c:pt>
                <c:pt idx="5237">
                  <c:v>5.2370000000000836</c:v>
                </c:pt>
                <c:pt idx="5238">
                  <c:v>5.2380000000000839</c:v>
                </c:pt>
                <c:pt idx="5239">
                  <c:v>5.2390000000000843</c:v>
                </c:pt>
                <c:pt idx="5240">
                  <c:v>5.2400000000000846</c:v>
                </c:pt>
                <c:pt idx="5241">
                  <c:v>5.2410000000000849</c:v>
                </c:pt>
                <c:pt idx="5242">
                  <c:v>5.2420000000000853</c:v>
                </c:pt>
                <c:pt idx="5243">
                  <c:v>5.2430000000000856</c:v>
                </c:pt>
                <c:pt idx="5244">
                  <c:v>5.2440000000000859</c:v>
                </c:pt>
                <c:pt idx="5245">
                  <c:v>5.2450000000000863</c:v>
                </c:pt>
                <c:pt idx="5246">
                  <c:v>5.2460000000000866</c:v>
                </c:pt>
                <c:pt idx="5247">
                  <c:v>5.2470000000000869</c:v>
                </c:pt>
                <c:pt idx="5248">
                  <c:v>5.2480000000000873</c:v>
                </c:pt>
                <c:pt idx="5249">
                  <c:v>5.2490000000000876</c:v>
                </c:pt>
                <c:pt idx="5250">
                  <c:v>5.2500000000000879</c:v>
                </c:pt>
                <c:pt idx="5251">
                  <c:v>5.2510000000000883</c:v>
                </c:pt>
                <c:pt idx="5252">
                  <c:v>5.2520000000000886</c:v>
                </c:pt>
                <c:pt idx="5253">
                  <c:v>5.2530000000000889</c:v>
                </c:pt>
                <c:pt idx="5254">
                  <c:v>5.2540000000000893</c:v>
                </c:pt>
                <c:pt idx="5255">
                  <c:v>5.2550000000000896</c:v>
                </c:pt>
                <c:pt idx="5256">
                  <c:v>5.2560000000000899</c:v>
                </c:pt>
                <c:pt idx="5257">
                  <c:v>5.2570000000000903</c:v>
                </c:pt>
                <c:pt idx="5258">
                  <c:v>5.2580000000000906</c:v>
                </c:pt>
                <c:pt idx="5259">
                  <c:v>5.2590000000000909</c:v>
                </c:pt>
                <c:pt idx="5260">
                  <c:v>5.2600000000000913</c:v>
                </c:pt>
                <c:pt idx="5261">
                  <c:v>5.2610000000000916</c:v>
                </c:pt>
                <c:pt idx="5262">
                  <c:v>5.2620000000000919</c:v>
                </c:pt>
                <c:pt idx="5263">
                  <c:v>5.2630000000000923</c:v>
                </c:pt>
                <c:pt idx="5264">
                  <c:v>5.2640000000000926</c:v>
                </c:pt>
                <c:pt idx="5265">
                  <c:v>5.2650000000000929</c:v>
                </c:pt>
                <c:pt idx="5266">
                  <c:v>5.2660000000000933</c:v>
                </c:pt>
                <c:pt idx="5267">
                  <c:v>5.2670000000000936</c:v>
                </c:pt>
                <c:pt idx="5268">
                  <c:v>5.2680000000000939</c:v>
                </c:pt>
                <c:pt idx="5269">
                  <c:v>5.2690000000000943</c:v>
                </c:pt>
                <c:pt idx="5270">
                  <c:v>5.2700000000000946</c:v>
                </c:pt>
                <c:pt idx="5271">
                  <c:v>5.2710000000000949</c:v>
                </c:pt>
                <c:pt idx="5272">
                  <c:v>5.2720000000000953</c:v>
                </c:pt>
                <c:pt idx="5273">
                  <c:v>5.2730000000000956</c:v>
                </c:pt>
                <c:pt idx="5274">
                  <c:v>5.2740000000000959</c:v>
                </c:pt>
                <c:pt idx="5275">
                  <c:v>5.2750000000000963</c:v>
                </c:pt>
                <c:pt idx="5276">
                  <c:v>5.2760000000000966</c:v>
                </c:pt>
                <c:pt idx="5277">
                  <c:v>5.2770000000000969</c:v>
                </c:pt>
                <c:pt idx="5278">
                  <c:v>5.2780000000000973</c:v>
                </c:pt>
                <c:pt idx="5279">
                  <c:v>5.2790000000000976</c:v>
                </c:pt>
                <c:pt idx="5280">
                  <c:v>5.2800000000000979</c:v>
                </c:pt>
                <c:pt idx="5281">
                  <c:v>5.2810000000000983</c:v>
                </c:pt>
                <c:pt idx="5282">
                  <c:v>5.2820000000000986</c:v>
                </c:pt>
                <c:pt idx="5283">
                  <c:v>5.283000000000099</c:v>
                </c:pt>
                <c:pt idx="5284">
                  <c:v>5.2840000000000993</c:v>
                </c:pt>
                <c:pt idx="5285">
                  <c:v>5.2850000000000996</c:v>
                </c:pt>
                <c:pt idx="5286">
                  <c:v>5.2860000000001</c:v>
                </c:pt>
                <c:pt idx="5287">
                  <c:v>5.2870000000001003</c:v>
                </c:pt>
                <c:pt idx="5288">
                  <c:v>5.2880000000001006</c:v>
                </c:pt>
                <c:pt idx="5289">
                  <c:v>5.289000000000101</c:v>
                </c:pt>
                <c:pt idx="5290">
                  <c:v>5.2900000000001013</c:v>
                </c:pt>
                <c:pt idx="5291">
                  <c:v>5.2910000000001016</c:v>
                </c:pt>
                <c:pt idx="5292">
                  <c:v>5.292000000000102</c:v>
                </c:pt>
                <c:pt idx="5293">
                  <c:v>5.2930000000001023</c:v>
                </c:pt>
                <c:pt idx="5294">
                  <c:v>5.2940000000001026</c:v>
                </c:pt>
                <c:pt idx="5295">
                  <c:v>5.295000000000103</c:v>
                </c:pt>
                <c:pt idx="5296">
                  <c:v>5.2960000000001033</c:v>
                </c:pt>
                <c:pt idx="5297">
                  <c:v>5.2970000000001036</c:v>
                </c:pt>
                <c:pt idx="5298">
                  <c:v>5.298000000000104</c:v>
                </c:pt>
                <c:pt idx="5299">
                  <c:v>5.2990000000001043</c:v>
                </c:pt>
                <c:pt idx="5300">
                  <c:v>5.3000000000001046</c:v>
                </c:pt>
                <c:pt idx="5301">
                  <c:v>5.301000000000105</c:v>
                </c:pt>
                <c:pt idx="5302">
                  <c:v>5.3020000000001053</c:v>
                </c:pt>
                <c:pt idx="5303">
                  <c:v>5.3030000000001056</c:v>
                </c:pt>
                <c:pt idx="5304">
                  <c:v>5.304000000000106</c:v>
                </c:pt>
                <c:pt idx="5305">
                  <c:v>5.3050000000001063</c:v>
                </c:pt>
                <c:pt idx="5306">
                  <c:v>5.3060000000001066</c:v>
                </c:pt>
                <c:pt idx="5307">
                  <c:v>5.307000000000107</c:v>
                </c:pt>
                <c:pt idx="5308">
                  <c:v>5.3080000000001073</c:v>
                </c:pt>
                <c:pt idx="5309">
                  <c:v>5.3090000000001076</c:v>
                </c:pt>
                <c:pt idx="5310">
                  <c:v>5.310000000000108</c:v>
                </c:pt>
                <c:pt idx="5311">
                  <c:v>5.3110000000001083</c:v>
                </c:pt>
                <c:pt idx="5312">
                  <c:v>5.3120000000001086</c:v>
                </c:pt>
                <c:pt idx="5313">
                  <c:v>5.313000000000109</c:v>
                </c:pt>
                <c:pt idx="5314">
                  <c:v>5.3140000000001093</c:v>
                </c:pt>
                <c:pt idx="5315">
                  <c:v>5.3150000000001096</c:v>
                </c:pt>
                <c:pt idx="5316">
                  <c:v>5.31600000000011</c:v>
                </c:pt>
                <c:pt idx="5317">
                  <c:v>5.3170000000001103</c:v>
                </c:pt>
                <c:pt idx="5318">
                  <c:v>5.3180000000001106</c:v>
                </c:pt>
                <c:pt idx="5319">
                  <c:v>5.319000000000111</c:v>
                </c:pt>
                <c:pt idx="5320">
                  <c:v>5.3200000000001113</c:v>
                </c:pt>
                <c:pt idx="5321">
                  <c:v>5.3210000000001116</c:v>
                </c:pt>
                <c:pt idx="5322">
                  <c:v>5.322000000000112</c:v>
                </c:pt>
                <c:pt idx="5323">
                  <c:v>5.3230000000001123</c:v>
                </c:pt>
                <c:pt idx="5324">
                  <c:v>5.3240000000001126</c:v>
                </c:pt>
                <c:pt idx="5325">
                  <c:v>5.325000000000113</c:v>
                </c:pt>
                <c:pt idx="5326">
                  <c:v>5.3260000000001133</c:v>
                </c:pt>
                <c:pt idx="5327">
                  <c:v>5.3270000000001136</c:v>
                </c:pt>
                <c:pt idx="5328">
                  <c:v>5.328000000000114</c:v>
                </c:pt>
                <c:pt idx="5329">
                  <c:v>5.3290000000001143</c:v>
                </c:pt>
                <c:pt idx="5330">
                  <c:v>5.3300000000001146</c:v>
                </c:pt>
                <c:pt idx="5331">
                  <c:v>5.331000000000115</c:v>
                </c:pt>
                <c:pt idx="5332">
                  <c:v>5.3320000000001153</c:v>
                </c:pt>
                <c:pt idx="5333">
                  <c:v>5.3330000000001156</c:v>
                </c:pt>
                <c:pt idx="5334">
                  <c:v>5.334000000000116</c:v>
                </c:pt>
                <c:pt idx="5335">
                  <c:v>5.3350000000001163</c:v>
                </c:pt>
                <c:pt idx="5336">
                  <c:v>5.3360000000001166</c:v>
                </c:pt>
                <c:pt idx="5337">
                  <c:v>5.337000000000117</c:v>
                </c:pt>
                <c:pt idx="5338">
                  <c:v>5.3380000000001173</c:v>
                </c:pt>
                <c:pt idx="5339">
                  <c:v>5.3390000000001177</c:v>
                </c:pt>
                <c:pt idx="5340">
                  <c:v>5.340000000000118</c:v>
                </c:pt>
                <c:pt idx="5341">
                  <c:v>5.3410000000001183</c:v>
                </c:pt>
                <c:pt idx="5342">
                  <c:v>5.3420000000001187</c:v>
                </c:pt>
                <c:pt idx="5343">
                  <c:v>5.343000000000119</c:v>
                </c:pt>
                <c:pt idx="5344">
                  <c:v>5.3440000000001193</c:v>
                </c:pt>
                <c:pt idx="5345">
                  <c:v>5.3450000000001197</c:v>
                </c:pt>
                <c:pt idx="5346">
                  <c:v>5.34600000000012</c:v>
                </c:pt>
                <c:pt idx="5347">
                  <c:v>5.3470000000001203</c:v>
                </c:pt>
                <c:pt idx="5348">
                  <c:v>5.3480000000001207</c:v>
                </c:pt>
                <c:pt idx="5349">
                  <c:v>5.349000000000121</c:v>
                </c:pt>
                <c:pt idx="5350">
                  <c:v>5.3500000000001213</c:v>
                </c:pt>
                <c:pt idx="5351">
                  <c:v>5.3510000000001217</c:v>
                </c:pt>
                <c:pt idx="5352">
                  <c:v>5.352000000000122</c:v>
                </c:pt>
                <c:pt idx="5353">
                  <c:v>5.3530000000001223</c:v>
                </c:pt>
                <c:pt idx="5354">
                  <c:v>5.3540000000001227</c:v>
                </c:pt>
                <c:pt idx="5355">
                  <c:v>5.355000000000123</c:v>
                </c:pt>
                <c:pt idx="5356">
                  <c:v>5.3560000000001233</c:v>
                </c:pt>
                <c:pt idx="5357">
                  <c:v>5.3570000000001237</c:v>
                </c:pt>
                <c:pt idx="5358">
                  <c:v>5.358000000000124</c:v>
                </c:pt>
                <c:pt idx="5359">
                  <c:v>5.3590000000001243</c:v>
                </c:pt>
                <c:pt idx="5360">
                  <c:v>5.3600000000001247</c:v>
                </c:pt>
                <c:pt idx="5361">
                  <c:v>5.361000000000125</c:v>
                </c:pt>
                <c:pt idx="5362">
                  <c:v>5.3620000000001253</c:v>
                </c:pt>
                <c:pt idx="5363">
                  <c:v>5.3630000000001257</c:v>
                </c:pt>
                <c:pt idx="5364">
                  <c:v>5.364000000000126</c:v>
                </c:pt>
                <c:pt idx="5365">
                  <c:v>5.3650000000001263</c:v>
                </c:pt>
                <c:pt idx="5366">
                  <c:v>5.3660000000001267</c:v>
                </c:pt>
                <c:pt idx="5367">
                  <c:v>5.367000000000127</c:v>
                </c:pt>
                <c:pt idx="5368">
                  <c:v>5.3680000000001273</c:v>
                </c:pt>
                <c:pt idx="5369">
                  <c:v>5.3690000000001277</c:v>
                </c:pt>
                <c:pt idx="5370">
                  <c:v>5.370000000000128</c:v>
                </c:pt>
                <c:pt idx="5371">
                  <c:v>5.3710000000001283</c:v>
                </c:pt>
                <c:pt idx="5372">
                  <c:v>5.3720000000001287</c:v>
                </c:pt>
                <c:pt idx="5373">
                  <c:v>5.373000000000129</c:v>
                </c:pt>
                <c:pt idx="5374">
                  <c:v>5.3740000000001293</c:v>
                </c:pt>
                <c:pt idx="5375">
                  <c:v>5.3750000000001297</c:v>
                </c:pt>
                <c:pt idx="5376">
                  <c:v>5.37600000000013</c:v>
                </c:pt>
                <c:pt idx="5377">
                  <c:v>5.3770000000001303</c:v>
                </c:pt>
                <c:pt idx="5378">
                  <c:v>5.3780000000001307</c:v>
                </c:pt>
                <c:pt idx="5379">
                  <c:v>5.379000000000131</c:v>
                </c:pt>
                <c:pt idx="5380">
                  <c:v>5.3800000000001313</c:v>
                </c:pt>
                <c:pt idx="5381">
                  <c:v>5.3810000000001317</c:v>
                </c:pt>
                <c:pt idx="5382">
                  <c:v>5.382000000000132</c:v>
                </c:pt>
                <c:pt idx="5383">
                  <c:v>5.3830000000001323</c:v>
                </c:pt>
                <c:pt idx="5384">
                  <c:v>5.3840000000001327</c:v>
                </c:pt>
                <c:pt idx="5385">
                  <c:v>5.385000000000133</c:v>
                </c:pt>
                <c:pt idx="5386">
                  <c:v>5.3860000000001333</c:v>
                </c:pt>
                <c:pt idx="5387">
                  <c:v>5.3870000000001337</c:v>
                </c:pt>
                <c:pt idx="5388">
                  <c:v>5.388000000000134</c:v>
                </c:pt>
                <c:pt idx="5389">
                  <c:v>5.3890000000001343</c:v>
                </c:pt>
                <c:pt idx="5390">
                  <c:v>5.3900000000001347</c:v>
                </c:pt>
                <c:pt idx="5391">
                  <c:v>5.391000000000135</c:v>
                </c:pt>
                <c:pt idx="5392">
                  <c:v>5.3920000000001354</c:v>
                </c:pt>
                <c:pt idx="5393">
                  <c:v>5.3930000000001357</c:v>
                </c:pt>
                <c:pt idx="5394">
                  <c:v>5.394000000000136</c:v>
                </c:pt>
                <c:pt idx="5395">
                  <c:v>5.3950000000001364</c:v>
                </c:pt>
                <c:pt idx="5396">
                  <c:v>5.3960000000001367</c:v>
                </c:pt>
                <c:pt idx="5397">
                  <c:v>5.397000000000137</c:v>
                </c:pt>
                <c:pt idx="5398">
                  <c:v>5.3980000000001374</c:v>
                </c:pt>
                <c:pt idx="5399">
                  <c:v>5.3990000000001377</c:v>
                </c:pt>
                <c:pt idx="5400">
                  <c:v>5.400000000000138</c:v>
                </c:pt>
                <c:pt idx="5401">
                  <c:v>5.4010000000001384</c:v>
                </c:pt>
                <c:pt idx="5402">
                  <c:v>5.4020000000001387</c:v>
                </c:pt>
                <c:pt idx="5403">
                  <c:v>5.403000000000139</c:v>
                </c:pt>
                <c:pt idx="5404">
                  <c:v>5.4040000000001394</c:v>
                </c:pt>
                <c:pt idx="5405">
                  <c:v>5.4050000000001397</c:v>
                </c:pt>
                <c:pt idx="5406">
                  <c:v>5.40600000000014</c:v>
                </c:pt>
                <c:pt idx="5407">
                  <c:v>5.4070000000001404</c:v>
                </c:pt>
                <c:pt idx="5408">
                  <c:v>5.4080000000001407</c:v>
                </c:pt>
                <c:pt idx="5409">
                  <c:v>5.409000000000141</c:v>
                </c:pt>
                <c:pt idx="5410">
                  <c:v>5.4100000000001414</c:v>
                </c:pt>
                <c:pt idx="5411">
                  <c:v>5.4110000000001417</c:v>
                </c:pt>
                <c:pt idx="5412">
                  <c:v>5.412000000000142</c:v>
                </c:pt>
                <c:pt idx="5413">
                  <c:v>5.4130000000001424</c:v>
                </c:pt>
                <c:pt idx="5414">
                  <c:v>5.4140000000001427</c:v>
                </c:pt>
                <c:pt idx="5415">
                  <c:v>5.415000000000143</c:v>
                </c:pt>
                <c:pt idx="5416">
                  <c:v>5.4160000000001434</c:v>
                </c:pt>
                <c:pt idx="5417">
                  <c:v>5.4170000000001437</c:v>
                </c:pt>
                <c:pt idx="5418">
                  <c:v>5.418000000000144</c:v>
                </c:pt>
                <c:pt idx="5419">
                  <c:v>5.4190000000001444</c:v>
                </c:pt>
                <c:pt idx="5420">
                  <c:v>5.4200000000001447</c:v>
                </c:pt>
                <c:pt idx="5421">
                  <c:v>5.421000000000145</c:v>
                </c:pt>
                <c:pt idx="5422">
                  <c:v>5.4220000000001454</c:v>
                </c:pt>
                <c:pt idx="5423">
                  <c:v>5.4230000000001457</c:v>
                </c:pt>
                <c:pt idx="5424">
                  <c:v>5.424000000000146</c:v>
                </c:pt>
                <c:pt idx="5425">
                  <c:v>5.4250000000001464</c:v>
                </c:pt>
                <c:pt idx="5426">
                  <c:v>5.4260000000001467</c:v>
                </c:pt>
                <c:pt idx="5427">
                  <c:v>5.427000000000147</c:v>
                </c:pt>
                <c:pt idx="5428">
                  <c:v>5.4280000000001474</c:v>
                </c:pt>
                <c:pt idx="5429">
                  <c:v>5.4290000000001477</c:v>
                </c:pt>
                <c:pt idx="5430">
                  <c:v>5.430000000000148</c:v>
                </c:pt>
                <c:pt idx="5431">
                  <c:v>5.4310000000001484</c:v>
                </c:pt>
                <c:pt idx="5432">
                  <c:v>5.4320000000001487</c:v>
                </c:pt>
                <c:pt idx="5433">
                  <c:v>5.433000000000149</c:v>
                </c:pt>
                <c:pt idx="5434">
                  <c:v>5.4340000000001494</c:v>
                </c:pt>
                <c:pt idx="5435">
                  <c:v>5.4350000000001497</c:v>
                </c:pt>
                <c:pt idx="5436">
                  <c:v>5.43600000000015</c:v>
                </c:pt>
                <c:pt idx="5437">
                  <c:v>5.4370000000001504</c:v>
                </c:pt>
                <c:pt idx="5438">
                  <c:v>5.4380000000001507</c:v>
                </c:pt>
                <c:pt idx="5439">
                  <c:v>5.439000000000151</c:v>
                </c:pt>
                <c:pt idx="5440">
                  <c:v>5.4400000000001514</c:v>
                </c:pt>
                <c:pt idx="5441">
                  <c:v>5.4410000000001517</c:v>
                </c:pt>
                <c:pt idx="5442">
                  <c:v>5.442000000000152</c:v>
                </c:pt>
                <c:pt idx="5443">
                  <c:v>5.4430000000001524</c:v>
                </c:pt>
                <c:pt idx="5444">
                  <c:v>5.4440000000001527</c:v>
                </c:pt>
                <c:pt idx="5445">
                  <c:v>5.4450000000001531</c:v>
                </c:pt>
                <c:pt idx="5446">
                  <c:v>5.4460000000001534</c:v>
                </c:pt>
                <c:pt idx="5447">
                  <c:v>5.4470000000001537</c:v>
                </c:pt>
                <c:pt idx="5448">
                  <c:v>5.4480000000001541</c:v>
                </c:pt>
                <c:pt idx="5449">
                  <c:v>5.4490000000001544</c:v>
                </c:pt>
                <c:pt idx="5450">
                  <c:v>5.4500000000001547</c:v>
                </c:pt>
                <c:pt idx="5451">
                  <c:v>5.4510000000001551</c:v>
                </c:pt>
                <c:pt idx="5452">
                  <c:v>5.4520000000001554</c:v>
                </c:pt>
                <c:pt idx="5453">
                  <c:v>5.4530000000001557</c:v>
                </c:pt>
                <c:pt idx="5454">
                  <c:v>5.4540000000001561</c:v>
                </c:pt>
                <c:pt idx="5455">
                  <c:v>5.4550000000001564</c:v>
                </c:pt>
                <c:pt idx="5456">
                  <c:v>5.4560000000001567</c:v>
                </c:pt>
                <c:pt idx="5457">
                  <c:v>5.4570000000001571</c:v>
                </c:pt>
                <c:pt idx="5458">
                  <c:v>5.4580000000001574</c:v>
                </c:pt>
                <c:pt idx="5459">
                  <c:v>5.4590000000001577</c:v>
                </c:pt>
                <c:pt idx="5460">
                  <c:v>5.4600000000001581</c:v>
                </c:pt>
                <c:pt idx="5461">
                  <c:v>5.4610000000001584</c:v>
                </c:pt>
                <c:pt idx="5462">
                  <c:v>5.4620000000001587</c:v>
                </c:pt>
                <c:pt idx="5463">
                  <c:v>5.4630000000001591</c:v>
                </c:pt>
                <c:pt idx="5464">
                  <c:v>5.4640000000001594</c:v>
                </c:pt>
                <c:pt idx="5465">
                  <c:v>5.4650000000001597</c:v>
                </c:pt>
                <c:pt idx="5466">
                  <c:v>5.4660000000001601</c:v>
                </c:pt>
                <c:pt idx="5467">
                  <c:v>5.4670000000001604</c:v>
                </c:pt>
                <c:pt idx="5468">
                  <c:v>5.4680000000001607</c:v>
                </c:pt>
                <c:pt idx="5469">
                  <c:v>5.4690000000001611</c:v>
                </c:pt>
                <c:pt idx="5470">
                  <c:v>5.4700000000001614</c:v>
                </c:pt>
                <c:pt idx="5471">
                  <c:v>5.4710000000001617</c:v>
                </c:pt>
                <c:pt idx="5472">
                  <c:v>5.4720000000001621</c:v>
                </c:pt>
                <c:pt idx="5473">
                  <c:v>5.4730000000001624</c:v>
                </c:pt>
                <c:pt idx="5474">
                  <c:v>5.4740000000001627</c:v>
                </c:pt>
                <c:pt idx="5475">
                  <c:v>5.4750000000001631</c:v>
                </c:pt>
                <c:pt idx="5476">
                  <c:v>5.4760000000001634</c:v>
                </c:pt>
                <c:pt idx="5477">
                  <c:v>5.4770000000001637</c:v>
                </c:pt>
                <c:pt idx="5478">
                  <c:v>5.4780000000001641</c:v>
                </c:pt>
                <c:pt idx="5479">
                  <c:v>5.4790000000001644</c:v>
                </c:pt>
                <c:pt idx="5480">
                  <c:v>5.4800000000001647</c:v>
                </c:pt>
                <c:pt idx="5481">
                  <c:v>5.4810000000001651</c:v>
                </c:pt>
                <c:pt idx="5482">
                  <c:v>5.4820000000001654</c:v>
                </c:pt>
                <c:pt idx="5483">
                  <c:v>5.4830000000001657</c:v>
                </c:pt>
                <c:pt idx="5484">
                  <c:v>5.4840000000001661</c:v>
                </c:pt>
                <c:pt idx="5485">
                  <c:v>5.4850000000001664</c:v>
                </c:pt>
                <c:pt idx="5486">
                  <c:v>5.4860000000001667</c:v>
                </c:pt>
                <c:pt idx="5487">
                  <c:v>5.4870000000001671</c:v>
                </c:pt>
                <c:pt idx="5488">
                  <c:v>5.4880000000001674</c:v>
                </c:pt>
                <c:pt idx="5489">
                  <c:v>5.4890000000001677</c:v>
                </c:pt>
                <c:pt idx="5490">
                  <c:v>5.4900000000001681</c:v>
                </c:pt>
                <c:pt idx="5491">
                  <c:v>5.4910000000001684</c:v>
                </c:pt>
                <c:pt idx="5492">
                  <c:v>5.4920000000001687</c:v>
                </c:pt>
                <c:pt idx="5493">
                  <c:v>5.4930000000001691</c:v>
                </c:pt>
                <c:pt idx="5494">
                  <c:v>5.4940000000001694</c:v>
                </c:pt>
                <c:pt idx="5495">
                  <c:v>5.4950000000001697</c:v>
                </c:pt>
                <c:pt idx="5496">
                  <c:v>5.4960000000001701</c:v>
                </c:pt>
                <c:pt idx="5497">
                  <c:v>5.4970000000001704</c:v>
                </c:pt>
                <c:pt idx="5498">
                  <c:v>5.4980000000001708</c:v>
                </c:pt>
                <c:pt idx="5499">
                  <c:v>5.4990000000001711</c:v>
                </c:pt>
                <c:pt idx="5500">
                  <c:v>5.5000000000001714</c:v>
                </c:pt>
                <c:pt idx="5501">
                  <c:v>5.5010000000001718</c:v>
                </c:pt>
                <c:pt idx="5502">
                  <c:v>5.5020000000001721</c:v>
                </c:pt>
                <c:pt idx="5503">
                  <c:v>5.5030000000001724</c:v>
                </c:pt>
                <c:pt idx="5504">
                  <c:v>5.5040000000001728</c:v>
                </c:pt>
                <c:pt idx="5505">
                  <c:v>5.5050000000001731</c:v>
                </c:pt>
                <c:pt idx="5506">
                  <c:v>5.5060000000001734</c:v>
                </c:pt>
                <c:pt idx="5507">
                  <c:v>5.5070000000001738</c:v>
                </c:pt>
                <c:pt idx="5508">
                  <c:v>5.5080000000001741</c:v>
                </c:pt>
                <c:pt idx="5509">
                  <c:v>5.5090000000001744</c:v>
                </c:pt>
                <c:pt idx="5510">
                  <c:v>5.5100000000001748</c:v>
                </c:pt>
                <c:pt idx="5511">
                  <c:v>5.5110000000001751</c:v>
                </c:pt>
                <c:pt idx="5512">
                  <c:v>5.5120000000001754</c:v>
                </c:pt>
                <c:pt idx="5513">
                  <c:v>5.5130000000001758</c:v>
                </c:pt>
                <c:pt idx="5514">
                  <c:v>5.5140000000001761</c:v>
                </c:pt>
                <c:pt idx="5515">
                  <c:v>5.5150000000001764</c:v>
                </c:pt>
                <c:pt idx="5516">
                  <c:v>5.5160000000001768</c:v>
                </c:pt>
                <c:pt idx="5517">
                  <c:v>5.5170000000001771</c:v>
                </c:pt>
                <c:pt idx="5518">
                  <c:v>5.5180000000001774</c:v>
                </c:pt>
                <c:pt idx="5519">
                  <c:v>5.5190000000001778</c:v>
                </c:pt>
                <c:pt idx="5520">
                  <c:v>5.5200000000001781</c:v>
                </c:pt>
                <c:pt idx="5521">
                  <c:v>5.5210000000001784</c:v>
                </c:pt>
                <c:pt idx="5522">
                  <c:v>5.5220000000001788</c:v>
                </c:pt>
                <c:pt idx="5523">
                  <c:v>5.5230000000001791</c:v>
                </c:pt>
                <c:pt idx="5524">
                  <c:v>5.5240000000001794</c:v>
                </c:pt>
                <c:pt idx="5525">
                  <c:v>5.5250000000001798</c:v>
                </c:pt>
                <c:pt idx="5526">
                  <c:v>5.5260000000001801</c:v>
                </c:pt>
                <c:pt idx="5527">
                  <c:v>5.5270000000001804</c:v>
                </c:pt>
                <c:pt idx="5528">
                  <c:v>5.5280000000001808</c:v>
                </c:pt>
                <c:pt idx="5529">
                  <c:v>5.5290000000001811</c:v>
                </c:pt>
                <c:pt idx="5530">
                  <c:v>5.5300000000001814</c:v>
                </c:pt>
                <c:pt idx="5531">
                  <c:v>5.5310000000001818</c:v>
                </c:pt>
                <c:pt idx="5532">
                  <c:v>5.5320000000001821</c:v>
                </c:pt>
                <c:pt idx="5533">
                  <c:v>5.5330000000001824</c:v>
                </c:pt>
                <c:pt idx="5534">
                  <c:v>5.5340000000001828</c:v>
                </c:pt>
                <c:pt idx="5535">
                  <c:v>5.5350000000001831</c:v>
                </c:pt>
                <c:pt idx="5536">
                  <c:v>5.5360000000001834</c:v>
                </c:pt>
                <c:pt idx="5537">
                  <c:v>5.5370000000001838</c:v>
                </c:pt>
                <c:pt idx="5538">
                  <c:v>5.5380000000001841</c:v>
                </c:pt>
                <c:pt idx="5539">
                  <c:v>5.5390000000001844</c:v>
                </c:pt>
                <c:pt idx="5540">
                  <c:v>5.5400000000001848</c:v>
                </c:pt>
                <c:pt idx="5541">
                  <c:v>5.5410000000001851</c:v>
                </c:pt>
                <c:pt idx="5542">
                  <c:v>5.5420000000001854</c:v>
                </c:pt>
                <c:pt idx="5543">
                  <c:v>5.5430000000001858</c:v>
                </c:pt>
                <c:pt idx="5544">
                  <c:v>5.5440000000001861</c:v>
                </c:pt>
                <c:pt idx="5545">
                  <c:v>5.5450000000001864</c:v>
                </c:pt>
                <c:pt idx="5546">
                  <c:v>5.5460000000001868</c:v>
                </c:pt>
                <c:pt idx="5547">
                  <c:v>5.5470000000001871</c:v>
                </c:pt>
                <c:pt idx="5548">
                  <c:v>5.5480000000001874</c:v>
                </c:pt>
                <c:pt idx="5549">
                  <c:v>5.5490000000001878</c:v>
                </c:pt>
                <c:pt idx="5550">
                  <c:v>5.5500000000001881</c:v>
                </c:pt>
                <c:pt idx="5551">
                  <c:v>5.5510000000001885</c:v>
                </c:pt>
                <c:pt idx="5552">
                  <c:v>5.5520000000001888</c:v>
                </c:pt>
                <c:pt idx="5553">
                  <c:v>5.5530000000001891</c:v>
                </c:pt>
                <c:pt idx="5554">
                  <c:v>5.5540000000001895</c:v>
                </c:pt>
                <c:pt idx="5555">
                  <c:v>5.5550000000001898</c:v>
                </c:pt>
                <c:pt idx="5556">
                  <c:v>5.5560000000001901</c:v>
                </c:pt>
                <c:pt idx="5557">
                  <c:v>5.5570000000001905</c:v>
                </c:pt>
                <c:pt idx="5558">
                  <c:v>5.5580000000001908</c:v>
                </c:pt>
                <c:pt idx="5559">
                  <c:v>5.5590000000001911</c:v>
                </c:pt>
                <c:pt idx="5560">
                  <c:v>5.5600000000001915</c:v>
                </c:pt>
                <c:pt idx="5561">
                  <c:v>5.5610000000001918</c:v>
                </c:pt>
                <c:pt idx="5562">
                  <c:v>5.5620000000001921</c:v>
                </c:pt>
                <c:pt idx="5563">
                  <c:v>5.5630000000001925</c:v>
                </c:pt>
                <c:pt idx="5564">
                  <c:v>5.5640000000001928</c:v>
                </c:pt>
                <c:pt idx="5565">
                  <c:v>5.5650000000001931</c:v>
                </c:pt>
                <c:pt idx="5566">
                  <c:v>5.5660000000001935</c:v>
                </c:pt>
                <c:pt idx="5567">
                  <c:v>5.5670000000001938</c:v>
                </c:pt>
                <c:pt idx="5568">
                  <c:v>5.5680000000001941</c:v>
                </c:pt>
                <c:pt idx="5569">
                  <c:v>5.5690000000001945</c:v>
                </c:pt>
                <c:pt idx="5570">
                  <c:v>5.5700000000001948</c:v>
                </c:pt>
                <c:pt idx="5571">
                  <c:v>5.5710000000001951</c:v>
                </c:pt>
                <c:pt idx="5572">
                  <c:v>5.5720000000001955</c:v>
                </c:pt>
                <c:pt idx="5573">
                  <c:v>5.5730000000001958</c:v>
                </c:pt>
                <c:pt idx="5574">
                  <c:v>5.5740000000001961</c:v>
                </c:pt>
                <c:pt idx="5575">
                  <c:v>5.5750000000001965</c:v>
                </c:pt>
                <c:pt idx="5576">
                  <c:v>5.5760000000001968</c:v>
                </c:pt>
                <c:pt idx="5577">
                  <c:v>5.5770000000001971</c:v>
                </c:pt>
                <c:pt idx="5578">
                  <c:v>5.5780000000001975</c:v>
                </c:pt>
                <c:pt idx="5579">
                  <c:v>5.5790000000001978</c:v>
                </c:pt>
                <c:pt idx="5580">
                  <c:v>5.5800000000001981</c:v>
                </c:pt>
                <c:pt idx="5581">
                  <c:v>5.5810000000001985</c:v>
                </c:pt>
                <c:pt idx="5582">
                  <c:v>5.5820000000001988</c:v>
                </c:pt>
                <c:pt idx="5583">
                  <c:v>5.5830000000001991</c:v>
                </c:pt>
                <c:pt idx="5584">
                  <c:v>5.5840000000001995</c:v>
                </c:pt>
                <c:pt idx="5585">
                  <c:v>5.5850000000001998</c:v>
                </c:pt>
                <c:pt idx="5586">
                  <c:v>5.5860000000002001</c:v>
                </c:pt>
                <c:pt idx="5587">
                  <c:v>5.5870000000002005</c:v>
                </c:pt>
                <c:pt idx="5588">
                  <c:v>5.5880000000002008</c:v>
                </c:pt>
                <c:pt idx="5589">
                  <c:v>5.5890000000002011</c:v>
                </c:pt>
                <c:pt idx="5590">
                  <c:v>5.5900000000002015</c:v>
                </c:pt>
                <c:pt idx="5591">
                  <c:v>5.5910000000002018</c:v>
                </c:pt>
                <c:pt idx="5592">
                  <c:v>5.5920000000002021</c:v>
                </c:pt>
                <c:pt idx="5593">
                  <c:v>5.5930000000002025</c:v>
                </c:pt>
                <c:pt idx="5594">
                  <c:v>5.5940000000002028</c:v>
                </c:pt>
                <c:pt idx="5595">
                  <c:v>5.5950000000002031</c:v>
                </c:pt>
                <c:pt idx="5596">
                  <c:v>5.5960000000002035</c:v>
                </c:pt>
                <c:pt idx="5597">
                  <c:v>5.5970000000002038</c:v>
                </c:pt>
                <c:pt idx="5598">
                  <c:v>5.5980000000002041</c:v>
                </c:pt>
                <c:pt idx="5599">
                  <c:v>5.5990000000002045</c:v>
                </c:pt>
                <c:pt idx="5600">
                  <c:v>5.6000000000002048</c:v>
                </c:pt>
                <c:pt idx="5601">
                  <c:v>5.6010000000002051</c:v>
                </c:pt>
                <c:pt idx="5602">
                  <c:v>5.6020000000002055</c:v>
                </c:pt>
                <c:pt idx="5603">
                  <c:v>5.6030000000002058</c:v>
                </c:pt>
                <c:pt idx="5604">
                  <c:v>5.6040000000002061</c:v>
                </c:pt>
                <c:pt idx="5605">
                  <c:v>5.6050000000002065</c:v>
                </c:pt>
                <c:pt idx="5606">
                  <c:v>5.6060000000002068</c:v>
                </c:pt>
                <c:pt idx="5607">
                  <c:v>5.6070000000002072</c:v>
                </c:pt>
                <c:pt idx="5608">
                  <c:v>5.6080000000002075</c:v>
                </c:pt>
                <c:pt idx="5609">
                  <c:v>5.6090000000002078</c:v>
                </c:pt>
                <c:pt idx="5610">
                  <c:v>5.6100000000002082</c:v>
                </c:pt>
                <c:pt idx="5611">
                  <c:v>5.6110000000002085</c:v>
                </c:pt>
                <c:pt idx="5612">
                  <c:v>5.6120000000002088</c:v>
                </c:pt>
                <c:pt idx="5613">
                  <c:v>5.6130000000002092</c:v>
                </c:pt>
                <c:pt idx="5614">
                  <c:v>5.6140000000002095</c:v>
                </c:pt>
                <c:pt idx="5615">
                  <c:v>5.6150000000002098</c:v>
                </c:pt>
                <c:pt idx="5616">
                  <c:v>5.6160000000002102</c:v>
                </c:pt>
                <c:pt idx="5617">
                  <c:v>5.6170000000002105</c:v>
                </c:pt>
                <c:pt idx="5618">
                  <c:v>5.6180000000002108</c:v>
                </c:pt>
                <c:pt idx="5619">
                  <c:v>5.6190000000002112</c:v>
                </c:pt>
                <c:pt idx="5620">
                  <c:v>5.6200000000002115</c:v>
                </c:pt>
                <c:pt idx="5621">
                  <c:v>5.6210000000002118</c:v>
                </c:pt>
                <c:pt idx="5622">
                  <c:v>5.6220000000002122</c:v>
                </c:pt>
                <c:pt idx="5623">
                  <c:v>5.6230000000002125</c:v>
                </c:pt>
                <c:pt idx="5624">
                  <c:v>5.6240000000002128</c:v>
                </c:pt>
                <c:pt idx="5625">
                  <c:v>5.6250000000002132</c:v>
                </c:pt>
                <c:pt idx="5626">
                  <c:v>5.6260000000002135</c:v>
                </c:pt>
                <c:pt idx="5627">
                  <c:v>5.6270000000002138</c:v>
                </c:pt>
                <c:pt idx="5628">
                  <c:v>5.6280000000002142</c:v>
                </c:pt>
                <c:pt idx="5629">
                  <c:v>5.6290000000002145</c:v>
                </c:pt>
                <c:pt idx="5630">
                  <c:v>5.6300000000002148</c:v>
                </c:pt>
                <c:pt idx="5631">
                  <c:v>5.6310000000002152</c:v>
                </c:pt>
                <c:pt idx="5632">
                  <c:v>5.6320000000002155</c:v>
                </c:pt>
                <c:pt idx="5633">
                  <c:v>5.6330000000002158</c:v>
                </c:pt>
                <c:pt idx="5634">
                  <c:v>5.6340000000002162</c:v>
                </c:pt>
                <c:pt idx="5635">
                  <c:v>5.6350000000002165</c:v>
                </c:pt>
                <c:pt idx="5636">
                  <c:v>5.6360000000002168</c:v>
                </c:pt>
                <c:pt idx="5637">
                  <c:v>5.6370000000002172</c:v>
                </c:pt>
                <c:pt idx="5638">
                  <c:v>5.6380000000002175</c:v>
                </c:pt>
                <c:pt idx="5639">
                  <c:v>5.6390000000002178</c:v>
                </c:pt>
                <c:pt idx="5640">
                  <c:v>5.6400000000002182</c:v>
                </c:pt>
                <c:pt idx="5641">
                  <c:v>5.6410000000002185</c:v>
                </c:pt>
                <c:pt idx="5642">
                  <c:v>5.6420000000002188</c:v>
                </c:pt>
                <c:pt idx="5643">
                  <c:v>5.6430000000002192</c:v>
                </c:pt>
                <c:pt idx="5644">
                  <c:v>5.6440000000002195</c:v>
                </c:pt>
                <c:pt idx="5645">
                  <c:v>5.6450000000002198</c:v>
                </c:pt>
                <c:pt idx="5646">
                  <c:v>5.6460000000002202</c:v>
                </c:pt>
                <c:pt idx="5647">
                  <c:v>5.6470000000002205</c:v>
                </c:pt>
                <c:pt idx="5648">
                  <c:v>5.6480000000002208</c:v>
                </c:pt>
                <c:pt idx="5649">
                  <c:v>5.6490000000002212</c:v>
                </c:pt>
                <c:pt idx="5650">
                  <c:v>5.6500000000002215</c:v>
                </c:pt>
                <c:pt idx="5651">
                  <c:v>5.6510000000002218</c:v>
                </c:pt>
                <c:pt idx="5652">
                  <c:v>5.6520000000002222</c:v>
                </c:pt>
                <c:pt idx="5653">
                  <c:v>5.6530000000002225</c:v>
                </c:pt>
                <c:pt idx="5654">
                  <c:v>5.6540000000002228</c:v>
                </c:pt>
                <c:pt idx="5655">
                  <c:v>5.6550000000002232</c:v>
                </c:pt>
                <c:pt idx="5656">
                  <c:v>5.6560000000002235</c:v>
                </c:pt>
                <c:pt idx="5657">
                  <c:v>5.6570000000002238</c:v>
                </c:pt>
                <c:pt idx="5658">
                  <c:v>5.6580000000002242</c:v>
                </c:pt>
                <c:pt idx="5659">
                  <c:v>5.6590000000002245</c:v>
                </c:pt>
                <c:pt idx="5660">
                  <c:v>5.6600000000002249</c:v>
                </c:pt>
                <c:pt idx="5661">
                  <c:v>5.6610000000002252</c:v>
                </c:pt>
                <c:pt idx="5662">
                  <c:v>5.6620000000002255</c:v>
                </c:pt>
                <c:pt idx="5663">
                  <c:v>5.6630000000002259</c:v>
                </c:pt>
                <c:pt idx="5664">
                  <c:v>5.6640000000002262</c:v>
                </c:pt>
                <c:pt idx="5665">
                  <c:v>5.6650000000002265</c:v>
                </c:pt>
                <c:pt idx="5666">
                  <c:v>5.6660000000002269</c:v>
                </c:pt>
                <c:pt idx="5667">
                  <c:v>5.6670000000002272</c:v>
                </c:pt>
                <c:pt idx="5668">
                  <c:v>5.6680000000002275</c:v>
                </c:pt>
                <c:pt idx="5669">
                  <c:v>5.6690000000002279</c:v>
                </c:pt>
                <c:pt idx="5670">
                  <c:v>5.6700000000002282</c:v>
                </c:pt>
                <c:pt idx="5671">
                  <c:v>5.6710000000002285</c:v>
                </c:pt>
                <c:pt idx="5672">
                  <c:v>5.6720000000002289</c:v>
                </c:pt>
                <c:pt idx="5673">
                  <c:v>5.6730000000002292</c:v>
                </c:pt>
                <c:pt idx="5674">
                  <c:v>5.6740000000002295</c:v>
                </c:pt>
                <c:pt idx="5675">
                  <c:v>5.6750000000002299</c:v>
                </c:pt>
                <c:pt idx="5676">
                  <c:v>5.6760000000002302</c:v>
                </c:pt>
                <c:pt idx="5677">
                  <c:v>5.6770000000002305</c:v>
                </c:pt>
                <c:pt idx="5678">
                  <c:v>5.6780000000002309</c:v>
                </c:pt>
                <c:pt idx="5679">
                  <c:v>5.6790000000002312</c:v>
                </c:pt>
                <c:pt idx="5680">
                  <c:v>5.6800000000002315</c:v>
                </c:pt>
                <c:pt idx="5681">
                  <c:v>5.6810000000002319</c:v>
                </c:pt>
                <c:pt idx="5682">
                  <c:v>5.6820000000002322</c:v>
                </c:pt>
                <c:pt idx="5683">
                  <c:v>5.6830000000002325</c:v>
                </c:pt>
                <c:pt idx="5684">
                  <c:v>5.6840000000002329</c:v>
                </c:pt>
                <c:pt idx="5685">
                  <c:v>5.6850000000002332</c:v>
                </c:pt>
                <c:pt idx="5686">
                  <c:v>5.6860000000002335</c:v>
                </c:pt>
                <c:pt idx="5687">
                  <c:v>5.6870000000002339</c:v>
                </c:pt>
                <c:pt idx="5688">
                  <c:v>5.6880000000002342</c:v>
                </c:pt>
                <c:pt idx="5689">
                  <c:v>5.6890000000002345</c:v>
                </c:pt>
                <c:pt idx="5690">
                  <c:v>5.6900000000002349</c:v>
                </c:pt>
                <c:pt idx="5691">
                  <c:v>5.6910000000002352</c:v>
                </c:pt>
                <c:pt idx="5692">
                  <c:v>5.6920000000002355</c:v>
                </c:pt>
                <c:pt idx="5693">
                  <c:v>5.6930000000002359</c:v>
                </c:pt>
                <c:pt idx="5694">
                  <c:v>5.6940000000002362</c:v>
                </c:pt>
                <c:pt idx="5695">
                  <c:v>5.6950000000002365</c:v>
                </c:pt>
                <c:pt idx="5696">
                  <c:v>5.6960000000002369</c:v>
                </c:pt>
                <c:pt idx="5697">
                  <c:v>5.6970000000002372</c:v>
                </c:pt>
                <c:pt idx="5698">
                  <c:v>5.6980000000002375</c:v>
                </c:pt>
                <c:pt idx="5699">
                  <c:v>5.6990000000002379</c:v>
                </c:pt>
                <c:pt idx="5700">
                  <c:v>5.7000000000002382</c:v>
                </c:pt>
                <c:pt idx="5701">
                  <c:v>5.7010000000002385</c:v>
                </c:pt>
                <c:pt idx="5702">
                  <c:v>5.7020000000002389</c:v>
                </c:pt>
                <c:pt idx="5703">
                  <c:v>5.7030000000002392</c:v>
                </c:pt>
                <c:pt idx="5704">
                  <c:v>5.7040000000002395</c:v>
                </c:pt>
                <c:pt idx="5705">
                  <c:v>5.7050000000002399</c:v>
                </c:pt>
                <c:pt idx="5706">
                  <c:v>5.7060000000002402</c:v>
                </c:pt>
                <c:pt idx="5707">
                  <c:v>5.7070000000002405</c:v>
                </c:pt>
                <c:pt idx="5708">
                  <c:v>5.7080000000002409</c:v>
                </c:pt>
                <c:pt idx="5709">
                  <c:v>5.7090000000002412</c:v>
                </c:pt>
                <c:pt idx="5710">
                  <c:v>5.7100000000002415</c:v>
                </c:pt>
                <c:pt idx="5711">
                  <c:v>5.7110000000002419</c:v>
                </c:pt>
                <c:pt idx="5712">
                  <c:v>5.7120000000002422</c:v>
                </c:pt>
                <c:pt idx="5713">
                  <c:v>5.7130000000002426</c:v>
                </c:pt>
                <c:pt idx="5714">
                  <c:v>5.7140000000002429</c:v>
                </c:pt>
                <c:pt idx="5715">
                  <c:v>5.7150000000002432</c:v>
                </c:pt>
                <c:pt idx="5716">
                  <c:v>5.7160000000002436</c:v>
                </c:pt>
                <c:pt idx="5717">
                  <c:v>5.7170000000002439</c:v>
                </c:pt>
                <c:pt idx="5718">
                  <c:v>5.7180000000002442</c:v>
                </c:pt>
                <c:pt idx="5719">
                  <c:v>5.7190000000002446</c:v>
                </c:pt>
                <c:pt idx="5720">
                  <c:v>5.7200000000002449</c:v>
                </c:pt>
                <c:pt idx="5721">
                  <c:v>5.7210000000002452</c:v>
                </c:pt>
                <c:pt idx="5722">
                  <c:v>5.7220000000002456</c:v>
                </c:pt>
                <c:pt idx="5723">
                  <c:v>5.7230000000002459</c:v>
                </c:pt>
                <c:pt idx="5724">
                  <c:v>5.7240000000002462</c:v>
                </c:pt>
                <c:pt idx="5725">
                  <c:v>5.7250000000002466</c:v>
                </c:pt>
                <c:pt idx="5726">
                  <c:v>5.7260000000002469</c:v>
                </c:pt>
                <c:pt idx="5727">
                  <c:v>5.7270000000002472</c:v>
                </c:pt>
                <c:pt idx="5728">
                  <c:v>5.7280000000002476</c:v>
                </c:pt>
                <c:pt idx="5729">
                  <c:v>5.7290000000002479</c:v>
                </c:pt>
                <c:pt idx="5730">
                  <c:v>5.7300000000002482</c:v>
                </c:pt>
                <c:pt idx="5731">
                  <c:v>5.7310000000002486</c:v>
                </c:pt>
                <c:pt idx="5732">
                  <c:v>5.7320000000002489</c:v>
                </c:pt>
                <c:pt idx="5733">
                  <c:v>5.7330000000002492</c:v>
                </c:pt>
                <c:pt idx="5734">
                  <c:v>5.7340000000002496</c:v>
                </c:pt>
                <c:pt idx="5735">
                  <c:v>5.7350000000002499</c:v>
                </c:pt>
                <c:pt idx="5736">
                  <c:v>5.7360000000002502</c:v>
                </c:pt>
                <c:pt idx="5737">
                  <c:v>5.7370000000002506</c:v>
                </c:pt>
                <c:pt idx="5738">
                  <c:v>5.7380000000002509</c:v>
                </c:pt>
                <c:pt idx="5739">
                  <c:v>5.7390000000002512</c:v>
                </c:pt>
                <c:pt idx="5740">
                  <c:v>5.7400000000002516</c:v>
                </c:pt>
                <c:pt idx="5741">
                  <c:v>5.7410000000002519</c:v>
                </c:pt>
                <c:pt idx="5742">
                  <c:v>5.7420000000002522</c:v>
                </c:pt>
                <c:pt idx="5743">
                  <c:v>5.7430000000002526</c:v>
                </c:pt>
                <c:pt idx="5744">
                  <c:v>5.7440000000002529</c:v>
                </c:pt>
                <c:pt idx="5745">
                  <c:v>5.7450000000002532</c:v>
                </c:pt>
                <c:pt idx="5746">
                  <c:v>5.7460000000002536</c:v>
                </c:pt>
                <c:pt idx="5747">
                  <c:v>5.7470000000002539</c:v>
                </c:pt>
                <c:pt idx="5748">
                  <c:v>5.7480000000002542</c:v>
                </c:pt>
                <c:pt idx="5749">
                  <c:v>5.7490000000002546</c:v>
                </c:pt>
                <c:pt idx="5750">
                  <c:v>5.7500000000002549</c:v>
                </c:pt>
                <c:pt idx="5751">
                  <c:v>5.7510000000002552</c:v>
                </c:pt>
                <c:pt idx="5752">
                  <c:v>5.7520000000002556</c:v>
                </c:pt>
                <c:pt idx="5753">
                  <c:v>5.7530000000002559</c:v>
                </c:pt>
                <c:pt idx="5754">
                  <c:v>5.7540000000002562</c:v>
                </c:pt>
                <c:pt idx="5755">
                  <c:v>5.7550000000002566</c:v>
                </c:pt>
                <c:pt idx="5756">
                  <c:v>5.7560000000002569</c:v>
                </c:pt>
                <c:pt idx="5757">
                  <c:v>5.7570000000002572</c:v>
                </c:pt>
                <c:pt idx="5758">
                  <c:v>5.7580000000002576</c:v>
                </c:pt>
                <c:pt idx="5759">
                  <c:v>5.7590000000002579</c:v>
                </c:pt>
                <c:pt idx="5760">
                  <c:v>5.7600000000002582</c:v>
                </c:pt>
                <c:pt idx="5761">
                  <c:v>5.7610000000002586</c:v>
                </c:pt>
                <c:pt idx="5762">
                  <c:v>5.7620000000002589</c:v>
                </c:pt>
                <c:pt idx="5763">
                  <c:v>5.7630000000002592</c:v>
                </c:pt>
                <c:pt idx="5764">
                  <c:v>5.7640000000002596</c:v>
                </c:pt>
                <c:pt idx="5765">
                  <c:v>5.7650000000002599</c:v>
                </c:pt>
                <c:pt idx="5766">
                  <c:v>5.7660000000002603</c:v>
                </c:pt>
                <c:pt idx="5767">
                  <c:v>5.7670000000002606</c:v>
                </c:pt>
                <c:pt idx="5768">
                  <c:v>5.7680000000002609</c:v>
                </c:pt>
                <c:pt idx="5769">
                  <c:v>5.7690000000002613</c:v>
                </c:pt>
                <c:pt idx="5770">
                  <c:v>5.7700000000002616</c:v>
                </c:pt>
                <c:pt idx="5771">
                  <c:v>5.7710000000002619</c:v>
                </c:pt>
                <c:pt idx="5772">
                  <c:v>5.7720000000002623</c:v>
                </c:pt>
                <c:pt idx="5773">
                  <c:v>5.7730000000002626</c:v>
                </c:pt>
                <c:pt idx="5774">
                  <c:v>5.7740000000002629</c:v>
                </c:pt>
                <c:pt idx="5775">
                  <c:v>5.7750000000002633</c:v>
                </c:pt>
                <c:pt idx="5776">
                  <c:v>5.7760000000002636</c:v>
                </c:pt>
                <c:pt idx="5777">
                  <c:v>5.7770000000002639</c:v>
                </c:pt>
                <c:pt idx="5778">
                  <c:v>5.7780000000002643</c:v>
                </c:pt>
                <c:pt idx="5779">
                  <c:v>5.7790000000002646</c:v>
                </c:pt>
                <c:pt idx="5780">
                  <c:v>5.7800000000002649</c:v>
                </c:pt>
                <c:pt idx="5781">
                  <c:v>5.7810000000002653</c:v>
                </c:pt>
                <c:pt idx="5782">
                  <c:v>5.7820000000002656</c:v>
                </c:pt>
                <c:pt idx="5783">
                  <c:v>5.7830000000002659</c:v>
                </c:pt>
                <c:pt idx="5784">
                  <c:v>5.7840000000002663</c:v>
                </c:pt>
                <c:pt idx="5785">
                  <c:v>5.7850000000002666</c:v>
                </c:pt>
                <c:pt idx="5786">
                  <c:v>5.7860000000002669</c:v>
                </c:pt>
                <c:pt idx="5787">
                  <c:v>5.7870000000002673</c:v>
                </c:pt>
                <c:pt idx="5788">
                  <c:v>5.7880000000002676</c:v>
                </c:pt>
                <c:pt idx="5789">
                  <c:v>5.7890000000002679</c:v>
                </c:pt>
                <c:pt idx="5790">
                  <c:v>5.7900000000002683</c:v>
                </c:pt>
                <c:pt idx="5791">
                  <c:v>5.7910000000002686</c:v>
                </c:pt>
                <c:pt idx="5792">
                  <c:v>5.7920000000002689</c:v>
                </c:pt>
                <c:pt idx="5793">
                  <c:v>5.7930000000002693</c:v>
                </c:pt>
                <c:pt idx="5794">
                  <c:v>5.7940000000002696</c:v>
                </c:pt>
                <c:pt idx="5795">
                  <c:v>5.7950000000002699</c:v>
                </c:pt>
                <c:pt idx="5796">
                  <c:v>5.7960000000002703</c:v>
                </c:pt>
                <c:pt idx="5797">
                  <c:v>5.7970000000002706</c:v>
                </c:pt>
                <c:pt idx="5798">
                  <c:v>5.7980000000002709</c:v>
                </c:pt>
                <c:pt idx="5799">
                  <c:v>5.7990000000002713</c:v>
                </c:pt>
                <c:pt idx="5800">
                  <c:v>5.8000000000002716</c:v>
                </c:pt>
                <c:pt idx="5801">
                  <c:v>5.8010000000002719</c:v>
                </c:pt>
                <c:pt idx="5802">
                  <c:v>5.8020000000002723</c:v>
                </c:pt>
                <c:pt idx="5803">
                  <c:v>5.8030000000002726</c:v>
                </c:pt>
                <c:pt idx="5804">
                  <c:v>5.8040000000002729</c:v>
                </c:pt>
                <c:pt idx="5805">
                  <c:v>5.8050000000002733</c:v>
                </c:pt>
                <c:pt idx="5806">
                  <c:v>5.8060000000002736</c:v>
                </c:pt>
                <c:pt idx="5807">
                  <c:v>5.8070000000002739</c:v>
                </c:pt>
                <c:pt idx="5808">
                  <c:v>5.8080000000002743</c:v>
                </c:pt>
                <c:pt idx="5809">
                  <c:v>5.8090000000002746</c:v>
                </c:pt>
                <c:pt idx="5810">
                  <c:v>5.8100000000002749</c:v>
                </c:pt>
                <c:pt idx="5811">
                  <c:v>5.8110000000002753</c:v>
                </c:pt>
                <c:pt idx="5812">
                  <c:v>5.8120000000002756</c:v>
                </c:pt>
                <c:pt idx="5813">
                  <c:v>5.8130000000002759</c:v>
                </c:pt>
                <c:pt idx="5814">
                  <c:v>5.8140000000002763</c:v>
                </c:pt>
                <c:pt idx="5815">
                  <c:v>5.8150000000002766</c:v>
                </c:pt>
                <c:pt idx="5816">
                  <c:v>5.8160000000002769</c:v>
                </c:pt>
                <c:pt idx="5817">
                  <c:v>5.8170000000002773</c:v>
                </c:pt>
                <c:pt idx="5818">
                  <c:v>5.8180000000002776</c:v>
                </c:pt>
                <c:pt idx="5819">
                  <c:v>5.819000000000278</c:v>
                </c:pt>
                <c:pt idx="5820">
                  <c:v>5.8200000000002783</c:v>
                </c:pt>
                <c:pt idx="5821">
                  <c:v>5.8210000000002786</c:v>
                </c:pt>
                <c:pt idx="5822">
                  <c:v>5.822000000000279</c:v>
                </c:pt>
                <c:pt idx="5823">
                  <c:v>5.8230000000002793</c:v>
                </c:pt>
                <c:pt idx="5824">
                  <c:v>5.8240000000002796</c:v>
                </c:pt>
                <c:pt idx="5825">
                  <c:v>5.82500000000028</c:v>
                </c:pt>
                <c:pt idx="5826">
                  <c:v>5.8260000000002803</c:v>
                </c:pt>
                <c:pt idx="5827">
                  <c:v>5.8270000000002806</c:v>
                </c:pt>
                <c:pt idx="5828">
                  <c:v>5.828000000000281</c:v>
                </c:pt>
                <c:pt idx="5829">
                  <c:v>5.8290000000002813</c:v>
                </c:pt>
                <c:pt idx="5830">
                  <c:v>5.8300000000002816</c:v>
                </c:pt>
                <c:pt idx="5831">
                  <c:v>5.831000000000282</c:v>
                </c:pt>
                <c:pt idx="5832">
                  <c:v>5.8320000000002823</c:v>
                </c:pt>
                <c:pt idx="5833">
                  <c:v>5.8330000000002826</c:v>
                </c:pt>
                <c:pt idx="5834">
                  <c:v>5.834000000000283</c:v>
                </c:pt>
                <c:pt idx="5835">
                  <c:v>5.8350000000002833</c:v>
                </c:pt>
                <c:pt idx="5836">
                  <c:v>5.8360000000002836</c:v>
                </c:pt>
                <c:pt idx="5837">
                  <c:v>5.837000000000284</c:v>
                </c:pt>
                <c:pt idx="5838">
                  <c:v>5.8380000000002843</c:v>
                </c:pt>
                <c:pt idx="5839">
                  <c:v>5.8390000000002846</c:v>
                </c:pt>
                <c:pt idx="5840">
                  <c:v>5.840000000000285</c:v>
                </c:pt>
                <c:pt idx="5841">
                  <c:v>5.8410000000002853</c:v>
                </c:pt>
                <c:pt idx="5842">
                  <c:v>5.8420000000002856</c:v>
                </c:pt>
                <c:pt idx="5843">
                  <c:v>5.843000000000286</c:v>
                </c:pt>
                <c:pt idx="5844">
                  <c:v>5.8440000000002863</c:v>
                </c:pt>
                <c:pt idx="5845">
                  <c:v>5.8450000000002866</c:v>
                </c:pt>
                <c:pt idx="5846">
                  <c:v>5.846000000000287</c:v>
                </c:pt>
                <c:pt idx="5847">
                  <c:v>5.8470000000002873</c:v>
                </c:pt>
                <c:pt idx="5848">
                  <c:v>5.8480000000002876</c:v>
                </c:pt>
                <c:pt idx="5849">
                  <c:v>5.849000000000288</c:v>
                </c:pt>
                <c:pt idx="5850">
                  <c:v>5.8500000000002883</c:v>
                </c:pt>
                <c:pt idx="5851">
                  <c:v>5.8510000000002886</c:v>
                </c:pt>
                <c:pt idx="5852">
                  <c:v>5.852000000000289</c:v>
                </c:pt>
                <c:pt idx="5853">
                  <c:v>5.8530000000002893</c:v>
                </c:pt>
                <c:pt idx="5854">
                  <c:v>5.8540000000002896</c:v>
                </c:pt>
                <c:pt idx="5855">
                  <c:v>5.85500000000029</c:v>
                </c:pt>
                <c:pt idx="5856">
                  <c:v>5.8560000000002903</c:v>
                </c:pt>
                <c:pt idx="5857">
                  <c:v>5.8570000000002906</c:v>
                </c:pt>
                <c:pt idx="5858">
                  <c:v>5.858000000000291</c:v>
                </c:pt>
                <c:pt idx="5859">
                  <c:v>5.8590000000002913</c:v>
                </c:pt>
                <c:pt idx="5860">
                  <c:v>5.8600000000002916</c:v>
                </c:pt>
                <c:pt idx="5861">
                  <c:v>5.861000000000292</c:v>
                </c:pt>
                <c:pt idx="5862">
                  <c:v>5.8620000000002923</c:v>
                </c:pt>
                <c:pt idx="5863">
                  <c:v>5.8630000000002926</c:v>
                </c:pt>
                <c:pt idx="5864">
                  <c:v>5.864000000000293</c:v>
                </c:pt>
                <c:pt idx="5865">
                  <c:v>5.8650000000002933</c:v>
                </c:pt>
                <c:pt idx="5866">
                  <c:v>5.8660000000002936</c:v>
                </c:pt>
                <c:pt idx="5867">
                  <c:v>5.867000000000294</c:v>
                </c:pt>
                <c:pt idx="5868">
                  <c:v>5.8680000000002943</c:v>
                </c:pt>
                <c:pt idx="5869">
                  <c:v>5.8690000000002946</c:v>
                </c:pt>
                <c:pt idx="5870">
                  <c:v>5.870000000000295</c:v>
                </c:pt>
                <c:pt idx="5871">
                  <c:v>5.8710000000002953</c:v>
                </c:pt>
                <c:pt idx="5872">
                  <c:v>5.8720000000002956</c:v>
                </c:pt>
                <c:pt idx="5873">
                  <c:v>5.873000000000296</c:v>
                </c:pt>
                <c:pt idx="5874">
                  <c:v>5.8740000000002963</c:v>
                </c:pt>
                <c:pt idx="5875">
                  <c:v>5.8750000000002967</c:v>
                </c:pt>
                <c:pt idx="5876">
                  <c:v>5.876000000000297</c:v>
                </c:pt>
                <c:pt idx="5877">
                  <c:v>5.8770000000002973</c:v>
                </c:pt>
                <c:pt idx="5878">
                  <c:v>5.8780000000002977</c:v>
                </c:pt>
                <c:pt idx="5879">
                  <c:v>5.879000000000298</c:v>
                </c:pt>
                <c:pt idx="5880">
                  <c:v>5.8800000000002983</c:v>
                </c:pt>
                <c:pt idx="5881">
                  <c:v>5.8810000000002987</c:v>
                </c:pt>
                <c:pt idx="5882">
                  <c:v>5.882000000000299</c:v>
                </c:pt>
                <c:pt idx="5883">
                  <c:v>5.8830000000002993</c:v>
                </c:pt>
                <c:pt idx="5884">
                  <c:v>5.8840000000002997</c:v>
                </c:pt>
                <c:pt idx="5885">
                  <c:v>5.8850000000003</c:v>
                </c:pt>
                <c:pt idx="5886">
                  <c:v>5.8860000000003003</c:v>
                </c:pt>
                <c:pt idx="5887">
                  <c:v>5.8870000000003007</c:v>
                </c:pt>
                <c:pt idx="5888">
                  <c:v>5.888000000000301</c:v>
                </c:pt>
                <c:pt idx="5889">
                  <c:v>5.8890000000003013</c:v>
                </c:pt>
                <c:pt idx="5890">
                  <c:v>5.8900000000003017</c:v>
                </c:pt>
                <c:pt idx="5891">
                  <c:v>5.891000000000302</c:v>
                </c:pt>
                <c:pt idx="5892">
                  <c:v>5.8920000000003023</c:v>
                </c:pt>
                <c:pt idx="5893">
                  <c:v>5.8930000000003027</c:v>
                </c:pt>
                <c:pt idx="5894">
                  <c:v>5.894000000000303</c:v>
                </c:pt>
                <c:pt idx="5895">
                  <c:v>5.8950000000003033</c:v>
                </c:pt>
                <c:pt idx="5896">
                  <c:v>5.8960000000003037</c:v>
                </c:pt>
                <c:pt idx="5897">
                  <c:v>5.897000000000304</c:v>
                </c:pt>
                <c:pt idx="5898">
                  <c:v>5.8980000000003043</c:v>
                </c:pt>
                <c:pt idx="5899">
                  <c:v>5.8990000000003047</c:v>
                </c:pt>
                <c:pt idx="5900">
                  <c:v>5.900000000000305</c:v>
                </c:pt>
                <c:pt idx="5901">
                  <c:v>5.9010000000003053</c:v>
                </c:pt>
                <c:pt idx="5902">
                  <c:v>5.9020000000003057</c:v>
                </c:pt>
                <c:pt idx="5903">
                  <c:v>5.903000000000306</c:v>
                </c:pt>
                <c:pt idx="5904">
                  <c:v>5.9040000000003063</c:v>
                </c:pt>
                <c:pt idx="5905">
                  <c:v>5.9050000000003067</c:v>
                </c:pt>
                <c:pt idx="5906">
                  <c:v>5.906000000000307</c:v>
                </c:pt>
                <c:pt idx="5907">
                  <c:v>5.9070000000003073</c:v>
                </c:pt>
                <c:pt idx="5908">
                  <c:v>5.9080000000003077</c:v>
                </c:pt>
                <c:pt idx="5909">
                  <c:v>5.909000000000308</c:v>
                </c:pt>
                <c:pt idx="5910">
                  <c:v>5.9100000000003083</c:v>
                </c:pt>
                <c:pt idx="5911">
                  <c:v>5.9110000000003087</c:v>
                </c:pt>
                <c:pt idx="5912">
                  <c:v>5.912000000000309</c:v>
                </c:pt>
                <c:pt idx="5913">
                  <c:v>5.9130000000003093</c:v>
                </c:pt>
                <c:pt idx="5914">
                  <c:v>5.9140000000003097</c:v>
                </c:pt>
                <c:pt idx="5915">
                  <c:v>5.91500000000031</c:v>
                </c:pt>
                <c:pt idx="5916">
                  <c:v>5.9160000000003103</c:v>
                </c:pt>
                <c:pt idx="5917">
                  <c:v>5.9170000000003107</c:v>
                </c:pt>
                <c:pt idx="5918">
                  <c:v>5.918000000000311</c:v>
                </c:pt>
                <c:pt idx="5919">
                  <c:v>5.9190000000003113</c:v>
                </c:pt>
                <c:pt idx="5920">
                  <c:v>5.9200000000003117</c:v>
                </c:pt>
                <c:pt idx="5921">
                  <c:v>5.921000000000312</c:v>
                </c:pt>
                <c:pt idx="5922">
                  <c:v>5.9220000000003123</c:v>
                </c:pt>
                <c:pt idx="5923">
                  <c:v>5.9230000000003127</c:v>
                </c:pt>
                <c:pt idx="5924">
                  <c:v>5.924000000000313</c:v>
                </c:pt>
                <c:pt idx="5925">
                  <c:v>5.9250000000003133</c:v>
                </c:pt>
                <c:pt idx="5926">
                  <c:v>5.9260000000003137</c:v>
                </c:pt>
                <c:pt idx="5927">
                  <c:v>5.927000000000314</c:v>
                </c:pt>
                <c:pt idx="5928">
                  <c:v>5.9280000000003144</c:v>
                </c:pt>
                <c:pt idx="5929">
                  <c:v>5.9290000000003147</c:v>
                </c:pt>
                <c:pt idx="5930">
                  <c:v>5.930000000000315</c:v>
                </c:pt>
                <c:pt idx="5931">
                  <c:v>5.9310000000003154</c:v>
                </c:pt>
                <c:pt idx="5932">
                  <c:v>5.9320000000003157</c:v>
                </c:pt>
                <c:pt idx="5933">
                  <c:v>5.933000000000316</c:v>
                </c:pt>
                <c:pt idx="5934">
                  <c:v>5.9340000000003164</c:v>
                </c:pt>
                <c:pt idx="5935">
                  <c:v>5.9350000000003167</c:v>
                </c:pt>
                <c:pt idx="5936">
                  <c:v>5.936000000000317</c:v>
                </c:pt>
                <c:pt idx="5937">
                  <c:v>5.9370000000003174</c:v>
                </c:pt>
                <c:pt idx="5938">
                  <c:v>5.9380000000003177</c:v>
                </c:pt>
                <c:pt idx="5939">
                  <c:v>5.939000000000318</c:v>
                </c:pt>
                <c:pt idx="5940">
                  <c:v>5.9400000000003184</c:v>
                </c:pt>
                <c:pt idx="5941">
                  <c:v>5.9410000000003187</c:v>
                </c:pt>
                <c:pt idx="5942">
                  <c:v>5.942000000000319</c:v>
                </c:pt>
                <c:pt idx="5943">
                  <c:v>5.9430000000003194</c:v>
                </c:pt>
                <c:pt idx="5944">
                  <c:v>5.9440000000003197</c:v>
                </c:pt>
                <c:pt idx="5945">
                  <c:v>5.94500000000032</c:v>
                </c:pt>
                <c:pt idx="5946">
                  <c:v>5.9460000000003204</c:v>
                </c:pt>
                <c:pt idx="5947">
                  <c:v>5.9470000000003207</c:v>
                </c:pt>
                <c:pt idx="5948">
                  <c:v>5.948000000000321</c:v>
                </c:pt>
                <c:pt idx="5949">
                  <c:v>5.9490000000003214</c:v>
                </c:pt>
                <c:pt idx="5950">
                  <c:v>5.9500000000003217</c:v>
                </c:pt>
                <c:pt idx="5951">
                  <c:v>5.951000000000322</c:v>
                </c:pt>
                <c:pt idx="5952">
                  <c:v>5.9520000000003224</c:v>
                </c:pt>
                <c:pt idx="5953">
                  <c:v>5.9530000000003227</c:v>
                </c:pt>
                <c:pt idx="5954">
                  <c:v>5.954000000000323</c:v>
                </c:pt>
                <c:pt idx="5955">
                  <c:v>5.9550000000003234</c:v>
                </c:pt>
                <c:pt idx="5956">
                  <c:v>5.9560000000003237</c:v>
                </c:pt>
                <c:pt idx="5957">
                  <c:v>5.957000000000324</c:v>
                </c:pt>
                <c:pt idx="5958">
                  <c:v>5.9580000000003244</c:v>
                </c:pt>
                <c:pt idx="5959">
                  <c:v>5.9590000000003247</c:v>
                </c:pt>
                <c:pt idx="5960">
                  <c:v>5.960000000000325</c:v>
                </c:pt>
                <c:pt idx="5961">
                  <c:v>5.9610000000003254</c:v>
                </c:pt>
                <c:pt idx="5962">
                  <c:v>5.9620000000003257</c:v>
                </c:pt>
                <c:pt idx="5963">
                  <c:v>5.963000000000326</c:v>
                </c:pt>
                <c:pt idx="5964">
                  <c:v>5.9640000000003264</c:v>
                </c:pt>
                <c:pt idx="5965">
                  <c:v>5.9650000000003267</c:v>
                </c:pt>
                <c:pt idx="5966">
                  <c:v>5.966000000000327</c:v>
                </c:pt>
                <c:pt idx="5967">
                  <c:v>5.9670000000003274</c:v>
                </c:pt>
                <c:pt idx="5968">
                  <c:v>5.9680000000003277</c:v>
                </c:pt>
                <c:pt idx="5969">
                  <c:v>5.969000000000328</c:v>
                </c:pt>
                <c:pt idx="5970">
                  <c:v>5.9700000000003284</c:v>
                </c:pt>
                <c:pt idx="5971">
                  <c:v>5.9710000000003287</c:v>
                </c:pt>
                <c:pt idx="5972">
                  <c:v>5.972000000000329</c:v>
                </c:pt>
                <c:pt idx="5973">
                  <c:v>5.9730000000003294</c:v>
                </c:pt>
                <c:pt idx="5974">
                  <c:v>5.9740000000003297</c:v>
                </c:pt>
                <c:pt idx="5975">
                  <c:v>5.97500000000033</c:v>
                </c:pt>
                <c:pt idx="5976">
                  <c:v>5.9760000000003304</c:v>
                </c:pt>
                <c:pt idx="5977">
                  <c:v>5.9770000000003307</c:v>
                </c:pt>
                <c:pt idx="5978">
                  <c:v>5.978000000000331</c:v>
                </c:pt>
                <c:pt idx="5979">
                  <c:v>5.9790000000003314</c:v>
                </c:pt>
                <c:pt idx="5980">
                  <c:v>5.9800000000003317</c:v>
                </c:pt>
                <c:pt idx="5981">
                  <c:v>5.9810000000003321</c:v>
                </c:pt>
                <c:pt idx="5982">
                  <c:v>5.9820000000003324</c:v>
                </c:pt>
                <c:pt idx="5983">
                  <c:v>5.9830000000003327</c:v>
                </c:pt>
                <c:pt idx="5984">
                  <c:v>5.9840000000003331</c:v>
                </c:pt>
                <c:pt idx="5985">
                  <c:v>5.9850000000003334</c:v>
                </c:pt>
                <c:pt idx="5986">
                  <c:v>5.9860000000003337</c:v>
                </c:pt>
                <c:pt idx="5987">
                  <c:v>5.9870000000003341</c:v>
                </c:pt>
                <c:pt idx="5988">
                  <c:v>5.9880000000003344</c:v>
                </c:pt>
                <c:pt idx="5989">
                  <c:v>5.9890000000003347</c:v>
                </c:pt>
                <c:pt idx="5990">
                  <c:v>5.9900000000003351</c:v>
                </c:pt>
                <c:pt idx="5991">
                  <c:v>5.9910000000003354</c:v>
                </c:pt>
                <c:pt idx="5992">
                  <c:v>5.9920000000003357</c:v>
                </c:pt>
                <c:pt idx="5993">
                  <c:v>5.9930000000003361</c:v>
                </c:pt>
                <c:pt idx="5994">
                  <c:v>5.9940000000003364</c:v>
                </c:pt>
                <c:pt idx="5995">
                  <c:v>5.9950000000003367</c:v>
                </c:pt>
                <c:pt idx="5996">
                  <c:v>5.9960000000003371</c:v>
                </c:pt>
                <c:pt idx="5997">
                  <c:v>5.9970000000003374</c:v>
                </c:pt>
                <c:pt idx="5998">
                  <c:v>5.9980000000003377</c:v>
                </c:pt>
                <c:pt idx="5999">
                  <c:v>5.9990000000003381</c:v>
                </c:pt>
                <c:pt idx="6000">
                  <c:v>6.0000000000003384</c:v>
                </c:pt>
                <c:pt idx="6001">
                  <c:v>6.0010000000003387</c:v>
                </c:pt>
                <c:pt idx="6002">
                  <c:v>6.0020000000003391</c:v>
                </c:pt>
                <c:pt idx="6003">
                  <c:v>6.0030000000003394</c:v>
                </c:pt>
                <c:pt idx="6004">
                  <c:v>6.0040000000003397</c:v>
                </c:pt>
                <c:pt idx="6005">
                  <c:v>6.0050000000003401</c:v>
                </c:pt>
                <c:pt idx="6006">
                  <c:v>6.0060000000003404</c:v>
                </c:pt>
                <c:pt idx="6007">
                  <c:v>6.0070000000003407</c:v>
                </c:pt>
                <c:pt idx="6008">
                  <c:v>6.0080000000003411</c:v>
                </c:pt>
                <c:pt idx="6009">
                  <c:v>6.0090000000003414</c:v>
                </c:pt>
                <c:pt idx="6010">
                  <c:v>6.0100000000003417</c:v>
                </c:pt>
                <c:pt idx="6011">
                  <c:v>6.0110000000003421</c:v>
                </c:pt>
                <c:pt idx="6012">
                  <c:v>6.0120000000003424</c:v>
                </c:pt>
                <c:pt idx="6013">
                  <c:v>6.0130000000003427</c:v>
                </c:pt>
                <c:pt idx="6014">
                  <c:v>6.0140000000003431</c:v>
                </c:pt>
                <c:pt idx="6015">
                  <c:v>6.0150000000003434</c:v>
                </c:pt>
                <c:pt idx="6016">
                  <c:v>6.0160000000003437</c:v>
                </c:pt>
                <c:pt idx="6017">
                  <c:v>6.0170000000003441</c:v>
                </c:pt>
                <c:pt idx="6018">
                  <c:v>6.0180000000003444</c:v>
                </c:pt>
                <c:pt idx="6019">
                  <c:v>6.0190000000003447</c:v>
                </c:pt>
                <c:pt idx="6020">
                  <c:v>6.0200000000003451</c:v>
                </c:pt>
                <c:pt idx="6021">
                  <c:v>6.0210000000003454</c:v>
                </c:pt>
                <c:pt idx="6022">
                  <c:v>6.0220000000003457</c:v>
                </c:pt>
                <c:pt idx="6023">
                  <c:v>6.0230000000003461</c:v>
                </c:pt>
                <c:pt idx="6024">
                  <c:v>6.0240000000003464</c:v>
                </c:pt>
                <c:pt idx="6025">
                  <c:v>6.0250000000003467</c:v>
                </c:pt>
                <c:pt idx="6026">
                  <c:v>6.0260000000003471</c:v>
                </c:pt>
                <c:pt idx="6027">
                  <c:v>6.0270000000003474</c:v>
                </c:pt>
                <c:pt idx="6028">
                  <c:v>6.0280000000003477</c:v>
                </c:pt>
                <c:pt idx="6029">
                  <c:v>6.0290000000003481</c:v>
                </c:pt>
                <c:pt idx="6030">
                  <c:v>6.0300000000003484</c:v>
                </c:pt>
                <c:pt idx="6031">
                  <c:v>6.0310000000003487</c:v>
                </c:pt>
                <c:pt idx="6032">
                  <c:v>6.0320000000003491</c:v>
                </c:pt>
                <c:pt idx="6033">
                  <c:v>6.0330000000003494</c:v>
                </c:pt>
                <c:pt idx="6034">
                  <c:v>6.0340000000003498</c:v>
                </c:pt>
                <c:pt idx="6035">
                  <c:v>6.0350000000003501</c:v>
                </c:pt>
                <c:pt idx="6036">
                  <c:v>6.0360000000003504</c:v>
                </c:pt>
                <c:pt idx="6037">
                  <c:v>6.0370000000003508</c:v>
                </c:pt>
                <c:pt idx="6038">
                  <c:v>6.0380000000003511</c:v>
                </c:pt>
                <c:pt idx="6039">
                  <c:v>6.0390000000003514</c:v>
                </c:pt>
                <c:pt idx="6040">
                  <c:v>6.0400000000003518</c:v>
                </c:pt>
                <c:pt idx="6041">
                  <c:v>6.0410000000003521</c:v>
                </c:pt>
                <c:pt idx="6042">
                  <c:v>6.0420000000003524</c:v>
                </c:pt>
                <c:pt idx="6043">
                  <c:v>6.0430000000003528</c:v>
                </c:pt>
                <c:pt idx="6044">
                  <c:v>6.0440000000003531</c:v>
                </c:pt>
                <c:pt idx="6045">
                  <c:v>6.0450000000003534</c:v>
                </c:pt>
                <c:pt idx="6046">
                  <c:v>6.0460000000003538</c:v>
                </c:pt>
                <c:pt idx="6047">
                  <c:v>6.0470000000003541</c:v>
                </c:pt>
                <c:pt idx="6048">
                  <c:v>6.0480000000003544</c:v>
                </c:pt>
                <c:pt idx="6049">
                  <c:v>6.0490000000003548</c:v>
                </c:pt>
                <c:pt idx="6050">
                  <c:v>6.0500000000003551</c:v>
                </c:pt>
                <c:pt idx="6051">
                  <c:v>6.0510000000003554</c:v>
                </c:pt>
                <c:pt idx="6052">
                  <c:v>6.0520000000003558</c:v>
                </c:pt>
                <c:pt idx="6053">
                  <c:v>6.0530000000003561</c:v>
                </c:pt>
                <c:pt idx="6054">
                  <c:v>6.0540000000003564</c:v>
                </c:pt>
                <c:pt idx="6055">
                  <c:v>6.0550000000003568</c:v>
                </c:pt>
                <c:pt idx="6056">
                  <c:v>6.0560000000003571</c:v>
                </c:pt>
                <c:pt idx="6057">
                  <c:v>6.0570000000003574</c:v>
                </c:pt>
                <c:pt idx="6058">
                  <c:v>6.0580000000003578</c:v>
                </c:pt>
                <c:pt idx="6059">
                  <c:v>6.0590000000003581</c:v>
                </c:pt>
                <c:pt idx="6060">
                  <c:v>6.0600000000003584</c:v>
                </c:pt>
                <c:pt idx="6061">
                  <c:v>6.0610000000003588</c:v>
                </c:pt>
                <c:pt idx="6062">
                  <c:v>6.0620000000003591</c:v>
                </c:pt>
                <c:pt idx="6063">
                  <c:v>6.0630000000003594</c:v>
                </c:pt>
                <c:pt idx="6064">
                  <c:v>6.0640000000003598</c:v>
                </c:pt>
                <c:pt idx="6065">
                  <c:v>6.0650000000003601</c:v>
                </c:pt>
                <c:pt idx="6066">
                  <c:v>6.0660000000003604</c:v>
                </c:pt>
                <c:pt idx="6067">
                  <c:v>6.0670000000003608</c:v>
                </c:pt>
                <c:pt idx="6068">
                  <c:v>6.0680000000003611</c:v>
                </c:pt>
                <c:pt idx="6069">
                  <c:v>6.0690000000003614</c:v>
                </c:pt>
                <c:pt idx="6070">
                  <c:v>6.0700000000003618</c:v>
                </c:pt>
                <c:pt idx="6071">
                  <c:v>6.0710000000003621</c:v>
                </c:pt>
                <c:pt idx="6072">
                  <c:v>6.0720000000003624</c:v>
                </c:pt>
                <c:pt idx="6073">
                  <c:v>6.0730000000003628</c:v>
                </c:pt>
                <c:pt idx="6074">
                  <c:v>6.0740000000003631</c:v>
                </c:pt>
                <c:pt idx="6075">
                  <c:v>6.0750000000003634</c:v>
                </c:pt>
                <c:pt idx="6076">
                  <c:v>6.0760000000003638</c:v>
                </c:pt>
                <c:pt idx="6077">
                  <c:v>6.0770000000003641</c:v>
                </c:pt>
                <c:pt idx="6078">
                  <c:v>6.0780000000003644</c:v>
                </c:pt>
                <c:pt idx="6079">
                  <c:v>6.0790000000003648</c:v>
                </c:pt>
                <c:pt idx="6080">
                  <c:v>6.0800000000003651</c:v>
                </c:pt>
                <c:pt idx="6081">
                  <c:v>6.0810000000003654</c:v>
                </c:pt>
                <c:pt idx="6082">
                  <c:v>6.0820000000003658</c:v>
                </c:pt>
                <c:pt idx="6083">
                  <c:v>6.0830000000003661</c:v>
                </c:pt>
                <c:pt idx="6084">
                  <c:v>6.0840000000003664</c:v>
                </c:pt>
                <c:pt idx="6085">
                  <c:v>6.0850000000003668</c:v>
                </c:pt>
                <c:pt idx="6086">
                  <c:v>6.0860000000003671</c:v>
                </c:pt>
                <c:pt idx="6087">
                  <c:v>6.0870000000003675</c:v>
                </c:pt>
                <c:pt idx="6088">
                  <c:v>6.0880000000003678</c:v>
                </c:pt>
                <c:pt idx="6089">
                  <c:v>6.0890000000003681</c:v>
                </c:pt>
                <c:pt idx="6090">
                  <c:v>6.0900000000003685</c:v>
                </c:pt>
                <c:pt idx="6091">
                  <c:v>6.0910000000003688</c:v>
                </c:pt>
                <c:pt idx="6092">
                  <c:v>6.0920000000003691</c:v>
                </c:pt>
                <c:pt idx="6093">
                  <c:v>6.0930000000003695</c:v>
                </c:pt>
                <c:pt idx="6094">
                  <c:v>6.0940000000003698</c:v>
                </c:pt>
                <c:pt idx="6095">
                  <c:v>6.0950000000003701</c:v>
                </c:pt>
                <c:pt idx="6096">
                  <c:v>6.0960000000003705</c:v>
                </c:pt>
                <c:pt idx="6097">
                  <c:v>6.0970000000003708</c:v>
                </c:pt>
                <c:pt idx="6098">
                  <c:v>6.0980000000003711</c:v>
                </c:pt>
                <c:pt idx="6099">
                  <c:v>6.0990000000003715</c:v>
                </c:pt>
                <c:pt idx="6100">
                  <c:v>6.1000000000003718</c:v>
                </c:pt>
                <c:pt idx="6101">
                  <c:v>6.1010000000003721</c:v>
                </c:pt>
                <c:pt idx="6102">
                  <c:v>6.1020000000003725</c:v>
                </c:pt>
                <c:pt idx="6103">
                  <c:v>6.1030000000003728</c:v>
                </c:pt>
                <c:pt idx="6104">
                  <c:v>6.1040000000003731</c:v>
                </c:pt>
                <c:pt idx="6105">
                  <c:v>6.1050000000003735</c:v>
                </c:pt>
                <c:pt idx="6106">
                  <c:v>6.1060000000003738</c:v>
                </c:pt>
                <c:pt idx="6107">
                  <c:v>6.1070000000003741</c:v>
                </c:pt>
                <c:pt idx="6108">
                  <c:v>6.1080000000003745</c:v>
                </c:pt>
                <c:pt idx="6109">
                  <c:v>6.1090000000003748</c:v>
                </c:pt>
                <c:pt idx="6110">
                  <c:v>6.1100000000003751</c:v>
                </c:pt>
                <c:pt idx="6111">
                  <c:v>6.1110000000003755</c:v>
                </c:pt>
                <c:pt idx="6112">
                  <c:v>6.1120000000003758</c:v>
                </c:pt>
                <c:pt idx="6113">
                  <c:v>6.1130000000003761</c:v>
                </c:pt>
                <c:pt idx="6114">
                  <c:v>6.1140000000003765</c:v>
                </c:pt>
                <c:pt idx="6115">
                  <c:v>6.1150000000003768</c:v>
                </c:pt>
                <c:pt idx="6116">
                  <c:v>6.1160000000003771</c:v>
                </c:pt>
                <c:pt idx="6117">
                  <c:v>6.1170000000003775</c:v>
                </c:pt>
                <c:pt idx="6118">
                  <c:v>6.1180000000003778</c:v>
                </c:pt>
                <c:pt idx="6119">
                  <c:v>6.1190000000003781</c:v>
                </c:pt>
                <c:pt idx="6120">
                  <c:v>6.1200000000003785</c:v>
                </c:pt>
                <c:pt idx="6121">
                  <c:v>6.1210000000003788</c:v>
                </c:pt>
                <c:pt idx="6122">
                  <c:v>6.1220000000003791</c:v>
                </c:pt>
                <c:pt idx="6123">
                  <c:v>6.1230000000003795</c:v>
                </c:pt>
                <c:pt idx="6124">
                  <c:v>6.1240000000003798</c:v>
                </c:pt>
                <c:pt idx="6125">
                  <c:v>6.1250000000003801</c:v>
                </c:pt>
                <c:pt idx="6126">
                  <c:v>6.1260000000003805</c:v>
                </c:pt>
                <c:pt idx="6127">
                  <c:v>6.1270000000003808</c:v>
                </c:pt>
                <c:pt idx="6128">
                  <c:v>6.1280000000003811</c:v>
                </c:pt>
                <c:pt idx="6129">
                  <c:v>6.1290000000003815</c:v>
                </c:pt>
                <c:pt idx="6130">
                  <c:v>6.1300000000003818</c:v>
                </c:pt>
                <c:pt idx="6131">
                  <c:v>6.1310000000003821</c:v>
                </c:pt>
                <c:pt idx="6132">
                  <c:v>6.1320000000003825</c:v>
                </c:pt>
                <c:pt idx="6133">
                  <c:v>6.1330000000003828</c:v>
                </c:pt>
                <c:pt idx="6134">
                  <c:v>6.1340000000003831</c:v>
                </c:pt>
                <c:pt idx="6135">
                  <c:v>6.1350000000003835</c:v>
                </c:pt>
                <c:pt idx="6136">
                  <c:v>6.1360000000003838</c:v>
                </c:pt>
                <c:pt idx="6137">
                  <c:v>6.1370000000003841</c:v>
                </c:pt>
                <c:pt idx="6138">
                  <c:v>6.1380000000003845</c:v>
                </c:pt>
                <c:pt idx="6139">
                  <c:v>6.1390000000003848</c:v>
                </c:pt>
                <c:pt idx="6140">
                  <c:v>6.1400000000003851</c:v>
                </c:pt>
                <c:pt idx="6141">
                  <c:v>6.1410000000003855</c:v>
                </c:pt>
                <c:pt idx="6142">
                  <c:v>6.1420000000003858</c:v>
                </c:pt>
                <c:pt idx="6143">
                  <c:v>6.1430000000003862</c:v>
                </c:pt>
                <c:pt idx="6144">
                  <c:v>6.1440000000003865</c:v>
                </c:pt>
                <c:pt idx="6145">
                  <c:v>6.1450000000003868</c:v>
                </c:pt>
                <c:pt idx="6146">
                  <c:v>6.1460000000003872</c:v>
                </c:pt>
                <c:pt idx="6147">
                  <c:v>6.1470000000003875</c:v>
                </c:pt>
                <c:pt idx="6148">
                  <c:v>6.1480000000003878</c:v>
                </c:pt>
                <c:pt idx="6149">
                  <c:v>6.1490000000003882</c:v>
                </c:pt>
                <c:pt idx="6150">
                  <c:v>6.1500000000003885</c:v>
                </c:pt>
                <c:pt idx="6151">
                  <c:v>6.1510000000003888</c:v>
                </c:pt>
                <c:pt idx="6152">
                  <c:v>6.1520000000003892</c:v>
                </c:pt>
                <c:pt idx="6153">
                  <c:v>6.1530000000003895</c:v>
                </c:pt>
                <c:pt idx="6154">
                  <c:v>6.1540000000003898</c:v>
                </c:pt>
                <c:pt idx="6155">
                  <c:v>6.1550000000003902</c:v>
                </c:pt>
                <c:pt idx="6156">
                  <c:v>6.1560000000003905</c:v>
                </c:pt>
                <c:pt idx="6157">
                  <c:v>6.1570000000003908</c:v>
                </c:pt>
                <c:pt idx="6158">
                  <c:v>6.1580000000003912</c:v>
                </c:pt>
                <c:pt idx="6159">
                  <c:v>6.1590000000003915</c:v>
                </c:pt>
                <c:pt idx="6160">
                  <c:v>6.1600000000003918</c:v>
                </c:pt>
                <c:pt idx="6161">
                  <c:v>6.1610000000003922</c:v>
                </c:pt>
                <c:pt idx="6162">
                  <c:v>6.1620000000003925</c:v>
                </c:pt>
                <c:pt idx="6163">
                  <c:v>6.1630000000003928</c:v>
                </c:pt>
                <c:pt idx="6164">
                  <c:v>6.1640000000003932</c:v>
                </c:pt>
                <c:pt idx="6165">
                  <c:v>6.1650000000003935</c:v>
                </c:pt>
                <c:pt idx="6166">
                  <c:v>6.1660000000003938</c:v>
                </c:pt>
                <c:pt idx="6167">
                  <c:v>6.1670000000003942</c:v>
                </c:pt>
                <c:pt idx="6168">
                  <c:v>6.1680000000003945</c:v>
                </c:pt>
                <c:pt idx="6169">
                  <c:v>6.1690000000003948</c:v>
                </c:pt>
                <c:pt idx="6170">
                  <c:v>6.1700000000003952</c:v>
                </c:pt>
                <c:pt idx="6171">
                  <c:v>6.1710000000003955</c:v>
                </c:pt>
                <c:pt idx="6172">
                  <c:v>6.1720000000003958</c:v>
                </c:pt>
                <c:pt idx="6173">
                  <c:v>6.1730000000003962</c:v>
                </c:pt>
                <c:pt idx="6174">
                  <c:v>6.1740000000003965</c:v>
                </c:pt>
                <c:pt idx="6175">
                  <c:v>6.1750000000003968</c:v>
                </c:pt>
                <c:pt idx="6176">
                  <c:v>6.1760000000003972</c:v>
                </c:pt>
                <c:pt idx="6177">
                  <c:v>6.1770000000003975</c:v>
                </c:pt>
                <c:pt idx="6178">
                  <c:v>6.1780000000003978</c:v>
                </c:pt>
                <c:pt idx="6179">
                  <c:v>6.1790000000003982</c:v>
                </c:pt>
                <c:pt idx="6180">
                  <c:v>6.1800000000003985</c:v>
                </c:pt>
                <c:pt idx="6181">
                  <c:v>6.1810000000003988</c:v>
                </c:pt>
                <c:pt idx="6182">
                  <c:v>6.1820000000003992</c:v>
                </c:pt>
                <c:pt idx="6183">
                  <c:v>6.1830000000003995</c:v>
                </c:pt>
                <c:pt idx="6184">
                  <c:v>6.1840000000003998</c:v>
                </c:pt>
                <c:pt idx="6185">
                  <c:v>6.1850000000004002</c:v>
                </c:pt>
                <c:pt idx="6186">
                  <c:v>6.1860000000004005</c:v>
                </c:pt>
                <c:pt idx="6187">
                  <c:v>6.1870000000004008</c:v>
                </c:pt>
                <c:pt idx="6188">
                  <c:v>6.1880000000004012</c:v>
                </c:pt>
                <c:pt idx="6189">
                  <c:v>6.1890000000004015</c:v>
                </c:pt>
                <c:pt idx="6190">
                  <c:v>6.1900000000004018</c:v>
                </c:pt>
                <c:pt idx="6191">
                  <c:v>6.1910000000004022</c:v>
                </c:pt>
                <c:pt idx="6192">
                  <c:v>6.1920000000004025</c:v>
                </c:pt>
                <c:pt idx="6193">
                  <c:v>6.1930000000004028</c:v>
                </c:pt>
                <c:pt idx="6194">
                  <c:v>6.1940000000004032</c:v>
                </c:pt>
                <c:pt idx="6195">
                  <c:v>6.1950000000004035</c:v>
                </c:pt>
                <c:pt idx="6196">
                  <c:v>6.1960000000004039</c:v>
                </c:pt>
                <c:pt idx="6197">
                  <c:v>6.1970000000004042</c:v>
                </c:pt>
                <c:pt idx="6198">
                  <c:v>6.1980000000004045</c:v>
                </c:pt>
                <c:pt idx="6199">
                  <c:v>6.1990000000004049</c:v>
                </c:pt>
                <c:pt idx="6200">
                  <c:v>6.2000000000004052</c:v>
                </c:pt>
                <c:pt idx="6201">
                  <c:v>6.2010000000004055</c:v>
                </c:pt>
                <c:pt idx="6202">
                  <c:v>6.2020000000004059</c:v>
                </c:pt>
                <c:pt idx="6203">
                  <c:v>6.2030000000004062</c:v>
                </c:pt>
                <c:pt idx="6204">
                  <c:v>6.2040000000004065</c:v>
                </c:pt>
                <c:pt idx="6205">
                  <c:v>6.2050000000004069</c:v>
                </c:pt>
                <c:pt idx="6206">
                  <c:v>6.2060000000004072</c:v>
                </c:pt>
                <c:pt idx="6207">
                  <c:v>6.2070000000004075</c:v>
                </c:pt>
                <c:pt idx="6208">
                  <c:v>6.2080000000004079</c:v>
                </c:pt>
                <c:pt idx="6209">
                  <c:v>6.2090000000004082</c:v>
                </c:pt>
                <c:pt idx="6210">
                  <c:v>6.2100000000004085</c:v>
                </c:pt>
                <c:pt idx="6211">
                  <c:v>6.2110000000004089</c:v>
                </c:pt>
                <c:pt idx="6212">
                  <c:v>6.2120000000004092</c:v>
                </c:pt>
                <c:pt idx="6213">
                  <c:v>6.2130000000004095</c:v>
                </c:pt>
                <c:pt idx="6214">
                  <c:v>6.2140000000004099</c:v>
                </c:pt>
                <c:pt idx="6215">
                  <c:v>6.2150000000004102</c:v>
                </c:pt>
                <c:pt idx="6216">
                  <c:v>6.2160000000004105</c:v>
                </c:pt>
                <c:pt idx="6217">
                  <c:v>6.2170000000004109</c:v>
                </c:pt>
                <c:pt idx="6218">
                  <c:v>6.2180000000004112</c:v>
                </c:pt>
                <c:pt idx="6219">
                  <c:v>6.2190000000004115</c:v>
                </c:pt>
                <c:pt idx="6220">
                  <c:v>6.2200000000004119</c:v>
                </c:pt>
                <c:pt idx="6221">
                  <c:v>6.2210000000004122</c:v>
                </c:pt>
                <c:pt idx="6222">
                  <c:v>6.2220000000004125</c:v>
                </c:pt>
                <c:pt idx="6223">
                  <c:v>6.2230000000004129</c:v>
                </c:pt>
                <c:pt idx="6224">
                  <c:v>6.2240000000004132</c:v>
                </c:pt>
                <c:pt idx="6225">
                  <c:v>6.2250000000004135</c:v>
                </c:pt>
                <c:pt idx="6226">
                  <c:v>6.2260000000004139</c:v>
                </c:pt>
                <c:pt idx="6227">
                  <c:v>6.2270000000004142</c:v>
                </c:pt>
                <c:pt idx="6228">
                  <c:v>6.2280000000004145</c:v>
                </c:pt>
                <c:pt idx="6229">
                  <c:v>6.2290000000004149</c:v>
                </c:pt>
                <c:pt idx="6230">
                  <c:v>6.2300000000004152</c:v>
                </c:pt>
                <c:pt idx="6231">
                  <c:v>6.2310000000004155</c:v>
                </c:pt>
                <c:pt idx="6232">
                  <c:v>6.2320000000004159</c:v>
                </c:pt>
                <c:pt idx="6233">
                  <c:v>6.2330000000004162</c:v>
                </c:pt>
                <c:pt idx="6234">
                  <c:v>6.2340000000004165</c:v>
                </c:pt>
                <c:pt idx="6235">
                  <c:v>6.2350000000004169</c:v>
                </c:pt>
                <c:pt idx="6236">
                  <c:v>6.2360000000004172</c:v>
                </c:pt>
                <c:pt idx="6237">
                  <c:v>6.2370000000004175</c:v>
                </c:pt>
                <c:pt idx="6238">
                  <c:v>6.2380000000004179</c:v>
                </c:pt>
                <c:pt idx="6239">
                  <c:v>6.2390000000004182</c:v>
                </c:pt>
                <c:pt idx="6240">
                  <c:v>6.2400000000004185</c:v>
                </c:pt>
                <c:pt idx="6241">
                  <c:v>6.2410000000004189</c:v>
                </c:pt>
                <c:pt idx="6242">
                  <c:v>6.2420000000004192</c:v>
                </c:pt>
                <c:pt idx="6243">
                  <c:v>6.2430000000004195</c:v>
                </c:pt>
                <c:pt idx="6244">
                  <c:v>6.2440000000004199</c:v>
                </c:pt>
                <c:pt idx="6245">
                  <c:v>6.2450000000004202</c:v>
                </c:pt>
                <c:pt idx="6246">
                  <c:v>6.2460000000004205</c:v>
                </c:pt>
                <c:pt idx="6247">
                  <c:v>6.2470000000004209</c:v>
                </c:pt>
                <c:pt idx="6248">
                  <c:v>6.2480000000004212</c:v>
                </c:pt>
                <c:pt idx="6249">
                  <c:v>6.2490000000004216</c:v>
                </c:pt>
                <c:pt idx="6250">
                  <c:v>6.2500000000004219</c:v>
                </c:pt>
                <c:pt idx="6251">
                  <c:v>6.2510000000004222</c:v>
                </c:pt>
                <c:pt idx="6252">
                  <c:v>6.2520000000004226</c:v>
                </c:pt>
                <c:pt idx="6253">
                  <c:v>6.2530000000004229</c:v>
                </c:pt>
                <c:pt idx="6254">
                  <c:v>6.2540000000004232</c:v>
                </c:pt>
                <c:pt idx="6255">
                  <c:v>6.2550000000004236</c:v>
                </c:pt>
                <c:pt idx="6256">
                  <c:v>6.2560000000004239</c:v>
                </c:pt>
                <c:pt idx="6257">
                  <c:v>6.2570000000004242</c:v>
                </c:pt>
                <c:pt idx="6258">
                  <c:v>6.2580000000004246</c:v>
                </c:pt>
                <c:pt idx="6259">
                  <c:v>6.2590000000004249</c:v>
                </c:pt>
                <c:pt idx="6260">
                  <c:v>6.2600000000004252</c:v>
                </c:pt>
                <c:pt idx="6261">
                  <c:v>6.2610000000004256</c:v>
                </c:pt>
                <c:pt idx="6262">
                  <c:v>6.2620000000004259</c:v>
                </c:pt>
                <c:pt idx="6263">
                  <c:v>6.2630000000004262</c:v>
                </c:pt>
                <c:pt idx="6264">
                  <c:v>6.2640000000004266</c:v>
                </c:pt>
                <c:pt idx="6265">
                  <c:v>6.2650000000004269</c:v>
                </c:pt>
                <c:pt idx="6266">
                  <c:v>6.2660000000004272</c:v>
                </c:pt>
                <c:pt idx="6267">
                  <c:v>6.2670000000004276</c:v>
                </c:pt>
                <c:pt idx="6268">
                  <c:v>6.2680000000004279</c:v>
                </c:pt>
                <c:pt idx="6269">
                  <c:v>6.2690000000004282</c:v>
                </c:pt>
                <c:pt idx="6270">
                  <c:v>6.2700000000004286</c:v>
                </c:pt>
                <c:pt idx="6271">
                  <c:v>6.2710000000004289</c:v>
                </c:pt>
                <c:pt idx="6272">
                  <c:v>6.2720000000004292</c:v>
                </c:pt>
                <c:pt idx="6273">
                  <c:v>6.2730000000004296</c:v>
                </c:pt>
                <c:pt idx="6274">
                  <c:v>6.2740000000004299</c:v>
                </c:pt>
                <c:pt idx="6275">
                  <c:v>6.2750000000004302</c:v>
                </c:pt>
                <c:pt idx="6276">
                  <c:v>6.2760000000004306</c:v>
                </c:pt>
                <c:pt idx="6277">
                  <c:v>6.2770000000004309</c:v>
                </c:pt>
                <c:pt idx="6278">
                  <c:v>6.2780000000004312</c:v>
                </c:pt>
                <c:pt idx="6279">
                  <c:v>6.2790000000004316</c:v>
                </c:pt>
                <c:pt idx="6280">
                  <c:v>6.2800000000004319</c:v>
                </c:pt>
                <c:pt idx="6281">
                  <c:v>6.2810000000004322</c:v>
                </c:pt>
                <c:pt idx="6282">
                  <c:v>6.2820000000004326</c:v>
                </c:pt>
                <c:pt idx="6283">
                  <c:v>6.2830000000004329</c:v>
                </c:pt>
                <c:pt idx="6284">
                  <c:v>6.2840000000004332</c:v>
                </c:pt>
                <c:pt idx="6285">
                  <c:v>6.2850000000004336</c:v>
                </c:pt>
                <c:pt idx="6286">
                  <c:v>6.2860000000004339</c:v>
                </c:pt>
                <c:pt idx="6287">
                  <c:v>6.2870000000004342</c:v>
                </c:pt>
                <c:pt idx="6288">
                  <c:v>6.2880000000004346</c:v>
                </c:pt>
                <c:pt idx="6289">
                  <c:v>6.2890000000004349</c:v>
                </c:pt>
                <c:pt idx="6290">
                  <c:v>6.2900000000004352</c:v>
                </c:pt>
                <c:pt idx="6291">
                  <c:v>6.2910000000004356</c:v>
                </c:pt>
                <c:pt idx="6292">
                  <c:v>6.2920000000004359</c:v>
                </c:pt>
                <c:pt idx="6293">
                  <c:v>6.2930000000004362</c:v>
                </c:pt>
                <c:pt idx="6294">
                  <c:v>6.2940000000004366</c:v>
                </c:pt>
                <c:pt idx="6295">
                  <c:v>6.2950000000004369</c:v>
                </c:pt>
                <c:pt idx="6296">
                  <c:v>6.2960000000004372</c:v>
                </c:pt>
                <c:pt idx="6297">
                  <c:v>6.2970000000004376</c:v>
                </c:pt>
                <c:pt idx="6298">
                  <c:v>6.2980000000004379</c:v>
                </c:pt>
                <c:pt idx="6299">
                  <c:v>6.2990000000004382</c:v>
                </c:pt>
                <c:pt idx="6300">
                  <c:v>6.3000000000004386</c:v>
                </c:pt>
                <c:pt idx="6301">
                  <c:v>6.3010000000004389</c:v>
                </c:pt>
                <c:pt idx="6302">
                  <c:v>6.3020000000004393</c:v>
                </c:pt>
                <c:pt idx="6303">
                  <c:v>6.3030000000004396</c:v>
                </c:pt>
                <c:pt idx="6304">
                  <c:v>6.3040000000004399</c:v>
                </c:pt>
                <c:pt idx="6305">
                  <c:v>6.3050000000004403</c:v>
                </c:pt>
                <c:pt idx="6306">
                  <c:v>6.3060000000004406</c:v>
                </c:pt>
                <c:pt idx="6307">
                  <c:v>6.3070000000004409</c:v>
                </c:pt>
                <c:pt idx="6308">
                  <c:v>6.3080000000004413</c:v>
                </c:pt>
                <c:pt idx="6309">
                  <c:v>6.3090000000004416</c:v>
                </c:pt>
                <c:pt idx="6310">
                  <c:v>6.3100000000004419</c:v>
                </c:pt>
                <c:pt idx="6311">
                  <c:v>6.3110000000004423</c:v>
                </c:pt>
                <c:pt idx="6312">
                  <c:v>6.3120000000004426</c:v>
                </c:pt>
                <c:pt idx="6313">
                  <c:v>6.3130000000004429</c:v>
                </c:pt>
                <c:pt idx="6314">
                  <c:v>6.3140000000004433</c:v>
                </c:pt>
                <c:pt idx="6315">
                  <c:v>6.3150000000004436</c:v>
                </c:pt>
                <c:pt idx="6316">
                  <c:v>6.3160000000004439</c:v>
                </c:pt>
                <c:pt idx="6317">
                  <c:v>6.3170000000004443</c:v>
                </c:pt>
                <c:pt idx="6318">
                  <c:v>6.3180000000004446</c:v>
                </c:pt>
                <c:pt idx="6319">
                  <c:v>6.3190000000004449</c:v>
                </c:pt>
                <c:pt idx="6320">
                  <c:v>6.3200000000004453</c:v>
                </c:pt>
                <c:pt idx="6321">
                  <c:v>6.3210000000004456</c:v>
                </c:pt>
                <c:pt idx="6322">
                  <c:v>6.3220000000004459</c:v>
                </c:pt>
                <c:pt idx="6323">
                  <c:v>6.3230000000004463</c:v>
                </c:pt>
                <c:pt idx="6324">
                  <c:v>6.3240000000004466</c:v>
                </c:pt>
                <c:pt idx="6325">
                  <c:v>6.3250000000004469</c:v>
                </c:pt>
                <c:pt idx="6326">
                  <c:v>6.3260000000004473</c:v>
                </c:pt>
                <c:pt idx="6327">
                  <c:v>6.3270000000004476</c:v>
                </c:pt>
                <c:pt idx="6328">
                  <c:v>6.3280000000004479</c:v>
                </c:pt>
                <c:pt idx="6329">
                  <c:v>6.3290000000004483</c:v>
                </c:pt>
                <c:pt idx="6330">
                  <c:v>6.3300000000004486</c:v>
                </c:pt>
                <c:pt idx="6331">
                  <c:v>6.3310000000004489</c:v>
                </c:pt>
                <c:pt idx="6332">
                  <c:v>6.3320000000004493</c:v>
                </c:pt>
                <c:pt idx="6333">
                  <c:v>6.3330000000004496</c:v>
                </c:pt>
                <c:pt idx="6334">
                  <c:v>6.3340000000004499</c:v>
                </c:pt>
                <c:pt idx="6335">
                  <c:v>6.3350000000004503</c:v>
                </c:pt>
                <c:pt idx="6336">
                  <c:v>6.3360000000004506</c:v>
                </c:pt>
                <c:pt idx="6337">
                  <c:v>6.3370000000004509</c:v>
                </c:pt>
                <c:pt idx="6338">
                  <c:v>6.3380000000004513</c:v>
                </c:pt>
                <c:pt idx="6339">
                  <c:v>6.3390000000004516</c:v>
                </c:pt>
                <c:pt idx="6340">
                  <c:v>6.3400000000004519</c:v>
                </c:pt>
                <c:pt idx="6341">
                  <c:v>6.3410000000004523</c:v>
                </c:pt>
                <c:pt idx="6342">
                  <c:v>6.3420000000004526</c:v>
                </c:pt>
                <c:pt idx="6343">
                  <c:v>6.3430000000004529</c:v>
                </c:pt>
                <c:pt idx="6344">
                  <c:v>6.3440000000004533</c:v>
                </c:pt>
                <c:pt idx="6345">
                  <c:v>6.3450000000004536</c:v>
                </c:pt>
                <c:pt idx="6346">
                  <c:v>6.3460000000004539</c:v>
                </c:pt>
                <c:pt idx="6347">
                  <c:v>6.3470000000004543</c:v>
                </c:pt>
                <c:pt idx="6348">
                  <c:v>6.3480000000004546</c:v>
                </c:pt>
                <c:pt idx="6349">
                  <c:v>6.3490000000004549</c:v>
                </c:pt>
                <c:pt idx="6350">
                  <c:v>6.3500000000004553</c:v>
                </c:pt>
                <c:pt idx="6351">
                  <c:v>6.3510000000004556</c:v>
                </c:pt>
                <c:pt idx="6352">
                  <c:v>6.3520000000004559</c:v>
                </c:pt>
                <c:pt idx="6353">
                  <c:v>6.3530000000004563</c:v>
                </c:pt>
                <c:pt idx="6354">
                  <c:v>6.3540000000004566</c:v>
                </c:pt>
                <c:pt idx="6355">
                  <c:v>6.355000000000457</c:v>
                </c:pt>
                <c:pt idx="6356">
                  <c:v>6.3560000000004573</c:v>
                </c:pt>
                <c:pt idx="6357">
                  <c:v>6.3570000000004576</c:v>
                </c:pt>
                <c:pt idx="6358">
                  <c:v>6.358000000000458</c:v>
                </c:pt>
                <c:pt idx="6359">
                  <c:v>6.3590000000004583</c:v>
                </c:pt>
                <c:pt idx="6360">
                  <c:v>6.3600000000004586</c:v>
                </c:pt>
                <c:pt idx="6361">
                  <c:v>6.361000000000459</c:v>
                </c:pt>
                <c:pt idx="6362">
                  <c:v>6.3620000000004593</c:v>
                </c:pt>
                <c:pt idx="6363">
                  <c:v>6.3630000000004596</c:v>
                </c:pt>
                <c:pt idx="6364">
                  <c:v>6.36400000000046</c:v>
                </c:pt>
                <c:pt idx="6365">
                  <c:v>6.3650000000004603</c:v>
                </c:pt>
                <c:pt idx="6366">
                  <c:v>6.3660000000004606</c:v>
                </c:pt>
                <c:pt idx="6367">
                  <c:v>6.367000000000461</c:v>
                </c:pt>
                <c:pt idx="6368">
                  <c:v>6.3680000000004613</c:v>
                </c:pt>
                <c:pt idx="6369">
                  <c:v>6.3690000000004616</c:v>
                </c:pt>
                <c:pt idx="6370">
                  <c:v>6.370000000000462</c:v>
                </c:pt>
                <c:pt idx="6371">
                  <c:v>6.3710000000004623</c:v>
                </c:pt>
                <c:pt idx="6372">
                  <c:v>6.3720000000004626</c:v>
                </c:pt>
                <c:pt idx="6373">
                  <c:v>6.373000000000463</c:v>
                </c:pt>
                <c:pt idx="6374">
                  <c:v>6.3740000000004633</c:v>
                </c:pt>
                <c:pt idx="6375">
                  <c:v>6.3750000000004636</c:v>
                </c:pt>
                <c:pt idx="6376">
                  <c:v>6.376000000000464</c:v>
                </c:pt>
                <c:pt idx="6377">
                  <c:v>6.3770000000004643</c:v>
                </c:pt>
                <c:pt idx="6378">
                  <c:v>6.3780000000004646</c:v>
                </c:pt>
                <c:pt idx="6379">
                  <c:v>6.379000000000465</c:v>
                </c:pt>
                <c:pt idx="6380">
                  <c:v>6.3800000000004653</c:v>
                </c:pt>
                <c:pt idx="6381">
                  <c:v>6.3810000000004656</c:v>
                </c:pt>
                <c:pt idx="6382">
                  <c:v>6.382000000000466</c:v>
                </c:pt>
                <c:pt idx="6383">
                  <c:v>6.3830000000004663</c:v>
                </c:pt>
                <c:pt idx="6384">
                  <c:v>6.3840000000004666</c:v>
                </c:pt>
                <c:pt idx="6385">
                  <c:v>6.385000000000467</c:v>
                </c:pt>
                <c:pt idx="6386">
                  <c:v>6.3860000000004673</c:v>
                </c:pt>
                <c:pt idx="6387">
                  <c:v>6.3870000000004676</c:v>
                </c:pt>
                <c:pt idx="6388">
                  <c:v>6.388000000000468</c:v>
                </c:pt>
                <c:pt idx="6389">
                  <c:v>6.3890000000004683</c:v>
                </c:pt>
                <c:pt idx="6390">
                  <c:v>6.3900000000004686</c:v>
                </c:pt>
                <c:pt idx="6391">
                  <c:v>6.391000000000469</c:v>
                </c:pt>
                <c:pt idx="6392">
                  <c:v>6.3920000000004693</c:v>
                </c:pt>
                <c:pt idx="6393">
                  <c:v>6.3930000000004696</c:v>
                </c:pt>
                <c:pt idx="6394">
                  <c:v>6.39400000000047</c:v>
                </c:pt>
                <c:pt idx="6395">
                  <c:v>6.3950000000004703</c:v>
                </c:pt>
                <c:pt idx="6396">
                  <c:v>6.3960000000004706</c:v>
                </c:pt>
                <c:pt idx="6397">
                  <c:v>6.397000000000471</c:v>
                </c:pt>
                <c:pt idx="6398">
                  <c:v>6.3980000000004713</c:v>
                </c:pt>
                <c:pt idx="6399">
                  <c:v>6.3990000000004716</c:v>
                </c:pt>
                <c:pt idx="6400">
                  <c:v>6.400000000000472</c:v>
                </c:pt>
                <c:pt idx="6401">
                  <c:v>6.4010000000004723</c:v>
                </c:pt>
                <c:pt idx="6402">
                  <c:v>6.4020000000004726</c:v>
                </c:pt>
                <c:pt idx="6403">
                  <c:v>6.403000000000473</c:v>
                </c:pt>
                <c:pt idx="6404">
                  <c:v>6.4040000000004733</c:v>
                </c:pt>
                <c:pt idx="6405">
                  <c:v>6.4050000000004736</c:v>
                </c:pt>
                <c:pt idx="6406">
                  <c:v>6.406000000000474</c:v>
                </c:pt>
                <c:pt idx="6407">
                  <c:v>6.4070000000004743</c:v>
                </c:pt>
                <c:pt idx="6408">
                  <c:v>6.4080000000004746</c:v>
                </c:pt>
                <c:pt idx="6409">
                  <c:v>6.409000000000475</c:v>
                </c:pt>
                <c:pt idx="6410">
                  <c:v>6.4100000000004753</c:v>
                </c:pt>
                <c:pt idx="6411">
                  <c:v>6.4110000000004757</c:v>
                </c:pt>
                <c:pt idx="6412">
                  <c:v>6.412000000000476</c:v>
                </c:pt>
                <c:pt idx="6413">
                  <c:v>6.4130000000004763</c:v>
                </c:pt>
                <c:pt idx="6414">
                  <c:v>6.4140000000004767</c:v>
                </c:pt>
                <c:pt idx="6415">
                  <c:v>6.415000000000477</c:v>
                </c:pt>
                <c:pt idx="6416">
                  <c:v>6.4160000000004773</c:v>
                </c:pt>
                <c:pt idx="6417">
                  <c:v>6.4170000000004777</c:v>
                </c:pt>
                <c:pt idx="6418">
                  <c:v>6.418000000000478</c:v>
                </c:pt>
                <c:pt idx="6419">
                  <c:v>6.4190000000004783</c:v>
                </c:pt>
                <c:pt idx="6420">
                  <c:v>6.4200000000004787</c:v>
                </c:pt>
                <c:pt idx="6421">
                  <c:v>6.421000000000479</c:v>
                </c:pt>
                <c:pt idx="6422">
                  <c:v>6.4220000000004793</c:v>
                </c:pt>
                <c:pt idx="6423">
                  <c:v>6.4230000000004797</c:v>
                </c:pt>
                <c:pt idx="6424">
                  <c:v>6.42400000000048</c:v>
                </c:pt>
                <c:pt idx="6425">
                  <c:v>6.4250000000004803</c:v>
                </c:pt>
                <c:pt idx="6426">
                  <c:v>6.4260000000004807</c:v>
                </c:pt>
                <c:pt idx="6427">
                  <c:v>6.427000000000481</c:v>
                </c:pt>
                <c:pt idx="6428">
                  <c:v>6.4280000000004813</c:v>
                </c:pt>
                <c:pt idx="6429">
                  <c:v>6.4290000000004817</c:v>
                </c:pt>
                <c:pt idx="6430">
                  <c:v>6.430000000000482</c:v>
                </c:pt>
                <c:pt idx="6431">
                  <c:v>6.4310000000004823</c:v>
                </c:pt>
                <c:pt idx="6432">
                  <c:v>6.4320000000004827</c:v>
                </c:pt>
                <c:pt idx="6433">
                  <c:v>6.433000000000483</c:v>
                </c:pt>
                <c:pt idx="6434">
                  <c:v>6.4340000000004833</c:v>
                </c:pt>
                <c:pt idx="6435">
                  <c:v>6.4350000000004837</c:v>
                </c:pt>
                <c:pt idx="6436">
                  <c:v>6.436000000000484</c:v>
                </c:pt>
                <c:pt idx="6437">
                  <c:v>6.4370000000004843</c:v>
                </c:pt>
                <c:pt idx="6438">
                  <c:v>6.4380000000004847</c:v>
                </c:pt>
                <c:pt idx="6439">
                  <c:v>6.439000000000485</c:v>
                </c:pt>
                <c:pt idx="6440">
                  <c:v>6.4400000000004853</c:v>
                </c:pt>
                <c:pt idx="6441">
                  <c:v>6.4410000000004857</c:v>
                </c:pt>
                <c:pt idx="6442">
                  <c:v>6.442000000000486</c:v>
                </c:pt>
                <c:pt idx="6443">
                  <c:v>6.4430000000004863</c:v>
                </c:pt>
                <c:pt idx="6444">
                  <c:v>6.4440000000004867</c:v>
                </c:pt>
                <c:pt idx="6445">
                  <c:v>6.445000000000487</c:v>
                </c:pt>
                <c:pt idx="6446">
                  <c:v>6.4460000000004873</c:v>
                </c:pt>
                <c:pt idx="6447">
                  <c:v>6.4470000000004877</c:v>
                </c:pt>
                <c:pt idx="6448">
                  <c:v>6.448000000000488</c:v>
                </c:pt>
                <c:pt idx="6449">
                  <c:v>6.4490000000004883</c:v>
                </c:pt>
                <c:pt idx="6450">
                  <c:v>6.4500000000004887</c:v>
                </c:pt>
                <c:pt idx="6451">
                  <c:v>6.451000000000489</c:v>
                </c:pt>
                <c:pt idx="6452">
                  <c:v>6.4520000000004893</c:v>
                </c:pt>
                <c:pt idx="6453">
                  <c:v>6.4530000000004897</c:v>
                </c:pt>
                <c:pt idx="6454">
                  <c:v>6.45400000000049</c:v>
                </c:pt>
                <c:pt idx="6455">
                  <c:v>6.4550000000004903</c:v>
                </c:pt>
                <c:pt idx="6456">
                  <c:v>6.4560000000004907</c:v>
                </c:pt>
                <c:pt idx="6457">
                  <c:v>6.457000000000491</c:v>
                </c:pt>
                <c:pt idx="6458">
                  <c:v>6.4580000000004913</c:v>
                </c:pt>
                <c:pt idx="6459">
                  <c:v>6.4590000000004917</c:v>
                </c:pt>
                <c:pt idx="6460">
                  <c:v>6.460000000000492</c:v>
                </c:pt>
                <c:pt idx="6461">
                  <c:v>6.4610000000004923</c:v>
                </c:pt>
                <c:pt idx="6462">
                  <c:v>6.4620000000004927</c:v>
                </c:pt>
                <c:pt idx="6463">
                  <c:v>6.463000000000493</c:v>
                </c:pt>
                <c:pt idx="6464">
                  <c:v>6.4640000000004934</c:v>
                </c:pt>
                <c:pt idx="6465">
                  <c:v>6.4650000000004937</c:v>
                </c:pt>
                <c:pt idx="6466">
                  <c:v>6.466000000000494</c:v>
                </c:pt>
                <c:pt idx="6467">
                  <c:v>6.4670000000004944</c:v>
                </c:pt>
                <c:pt idx="6468">
                  <c:v>6.4680000000004947</c:v>
                </c:pt>
                <c:pt idx="6469">
                  <c:v>6.469000000000495</c:v>
                </c:pt>
                <c:pt idx="6470">
                  <c:v>6.4700000000004954</c:v>
                </c:pt>
                <c:pt idx="6471">
                  <c:v>6.4710000000004957</c:v>
                </c:pt>
                <c:pt idx="6472">
                  <c:v>6.472000000000496</c:v>
                </c:pt>
                <c:pt idx="6473">
                  <c:v>6.4730000000004964</c:v>
                </c:pt>
                <c:pt idx="6474">
                  <c:v>6.4740000000004967</c:v>
                </c:pt>
                <c:pt idx="6475">
                  <c:v>6.475000000000497</c:v>
                </c:pt>
                <c:pt idx="6476">
                  <c:v>6.4760000000004974</c:v>
                </c:pt>
                <c:pt idx="6477">
                  <c:v>6.4770000000004977</c:v>
                </c:pt>
                <c:pt idx="6478">
                  <c:v>6.478000000000498</c:v>
                </c:pt>
                <c:pt idx="6479">
                  <c:v>6.4790000000004984</c:v>
                </c:pt>
                <c:pt idx="6480">
                  <c:v>6.4800000000004987</c:v>
                </c:pt>
                <c:pt idx="6481">
                  <c:v>6.481000000000499</c:v>
                </c:pt>
                <c:pt idx="6482">
                  <c:v>6.4820000000004994</c:v>
                </c:pt>
                <c:pt idx="6483">
                  <c:v>6.4830000000004997</c:v>
                </c:pt>
                <c:pt idx="6484">
                  <c:v>6.4840000000005</c:v>
                </c:pt>
                <c:pt idx="6485">
                  <c:v>6.4850000000005004</c:v>
                </c:pt>
                <c:pt idx="6486">
                  <c:v>6.4860000000005007</c:v>
                </c:pt>
                <c:pt idx="6487">
                  <c:v>6.487000000000501</c:v>
                </c:pt>
                <c:pt idx="6488">
                  <c:v>6.4880000000005014</c:v>
                </c:pt>
                <c:pt idx="6489">
                  <c:v>6.4890000000005017</c:v>
                </c:pt>
                <c:pt idx="6490">
                  <c:v>6.490000000000502</c:v>
                </c:pt>
                <c:pt idx="6491">
                  <c:v>6.4910000000005024</c:v>
                </c:pt>
                <c:pt idx="6492">
                  <c:v>6.4920000000005027</c:v>
                </c:pt>
                <c:pt idx="6493">
                  <c:v>6.493000000000503</c:v>
                </c:pt>
                <c:pt idx="6494">
                  <c:v>6.4940000000005034</c:v>
                </c:pt>
                <c:pt idx="6495">
                  <c:v>6.4950000000005037</c:v>
                </c:pt>
                <c:pt idx="6496">
                  <c:v>6.496000000000504</c:v>
                </c:pt>
                <c:pt idx="6497">
                  <c:v>6.4970000000005044</c:v>
                </c:pt>
                <c:pt idx="6498">
                  <c:v>6.4980000000005047</c:v>
                </c:pt>
                <c:pt idx="6499">
                  <c:v>6.499000000000505</c:v>
                </c:pt>
                <c:pt idx="6500">
                  <c:v>6.5000000000005054</c:v>
                </c:pt>
                <c:pt idx="6501">
                  <c:v>6.5010000000005057</c:v>
                </c:pt>
                <c:pt idx="6502">
                  <c:v>6.502000000000506</c:v>
                </c:pt>
                <c:pt idx="6503">
                  <c:v>6.5030000000005064</c:v>
                </c:pt>
                <c:pt idx="6504">
                  <c:v>6.5040000000005067</c:v>
                </c:pt>
                <c:pt idx="6505">
                  <c:v>6.505000000000507</c:v>
                </c:pt>
                <c:pt idx="6506">
                  <c:v>6.5060000000005074</c:v>
                </c:pt>
                <c:pt idx="6507">
                  <c:v>6.5070000000005077</c:v>
                </c:pt>
                <c:pt idx="6508">
                  <c:v>6.508000000000508</c:v>
                </c:pt>
                <c:pt idx="6509">
                  <c:v>6.5090000000005084</c:v>
                </c:pt>
                <c:pt idx="6510">
                  <c:v>6.5100000000005087</c:v>
                </c:pt>
                <c:pt idx="6511">
                  <c:v>6.511000000000509</c:v>
                </c:pt>
                <c:pt idx="6512">
                  <c:v>6.5120000000005094</c:v>
                </c:pt>
                <c:pt idx="6513">
                  <c:v>6.5130000000005097</c:v>
                </c:pt>
                <c:pt idx="6514">
                  <c:v>6.51400000000051</c:v>
                </c:pt>
                <c:pt idx="6515">
                  <c:v>6.5150000000005104</c:v>
                </c:pt>
                <c:pt idx="6516">
                  <c:v>6.5160000000005107</c:v>
                </c:pt>
                <c:pt idx="6517">
                  <c:v>6.5170000000005111</c:v>
                </c:pt>
                <c:pt idx="6518">
                  <c:v>6.5180000000005114</c:v>
                </c:pt>
                <c:pt idx="6519">
                  <c:v>6.5190000000005117</c:v>
                </c:pt>
                <c:pt idx="6520">
                  <c:v>6.5200000000005121</c:v>
                </c:pt>
                <c:pt idx="6521">
                  <c:v>6.5210000000005124</c:v>
                </c:pt>
                <c:pt idx="6522">
                  <c:v>6.5220000000005127</c:v>
                </c:pt>
                <c:pt idx="6523">
                  <c:v>6.5230000000005131</c:v>
                </c:pt>
                <c:pt idx="6524">
                  <c:v>6.5240000000005134</c:v>
                </c:pt>
                <c:pt idx="6525">
                  <c:v>6.5250000000005137</c:v>
                </c:pt>
                <c:pt idx="6526">
                  <c:v>6.5260000000005141</c:v>
                </c:pt>
                <c:pt idx="6527">
                  <c:v>6.5270000000005144</c:v>
                </c:pt>
                <c:pt idx="6528">
                  <c:v>6.5280000000005147</c:v>
                </c:pt>
                <c:pt idx="6529">
                  <c:v>6.5290000000005151</c:v>
                </c:pt>
                <c:pt idx="6530">
                  <c:v>6.5300000000005154</c:v>
                </c:pt>
                <c:pt idx="6531">
                  <c:v>6.5310000000005157</c:v>
                </c:pt>
                <c:pt idx="6532">
                  <c:v>6.5320000000005161</c:v>
                </c:pt>
                <c:pt idx="6533">
                  <c:v>6.5330000000005164</c:v>
                </c:pt>
                <c:pt idx="6534">
                  <c:v>6.5340000000005167</c:v>
                </c:pt>
                <c:pt idx="6535">
                  <c:v>6.5350000000005171</c:v>
                </c:pt>
                <c:pt idx="6536">
                  <c:v>6.5360000000005174</c:v>
                </c:pt>
                <c:pt idx="6537">
                  <c:v>6.5370000000005177</c:v>
                </c:pt>
                <c:pt idx="6538">
                  <c:v>6.5380000000005181</c:v>
                </c:pt>
                <c:pt idx="6539">
                  <c:v>6.5390000000005184</c:v>
                </c:pt>
                <c:pt idx="6540">
                  <c:v>6.5400000000005187</c:v>
                </c:pt>
                <c:pt idx="6541">
                  <c:v>6.5410000000005191</c:v>
                </c:pt>
                <c:pt idx="6542">
                  <c:v>6.5420000000005194</c:v>
                </c:pt>
                <c:pt idx="6543">
                  <c:v>6.5430000000005197</c:v>
                </c:pt>
                <c:pt idx="6544">
                  <c:v>6.5440000000005201</c:v>
                </c:pt>
                <c:pt idx="6545">
                  <c:v>6.5450000000005204</c:v>
                </c:pt>
                <c:pt idx="6546">
                  <c:v>6.5460000000005207</c:v>
                </c:pt>
                <c:pt idx="6547">
                  <c:v>6.5470000000005211</c:v>
                </c:pt>
                <c:pt idx="6548">
                  <c:v>6.5480000000005214</c:v>
                </c:pt>
                <c:pt idx="6549">
                  <c:v>6.5490000000005217</c:v>
                </c:pt>
                <c:pt idx="6550">
                  <c:v>6.5500000000005221</c:v>
                </c:pt>
                <c:pt idx="6551">
                  <c:v>6.5510000000005224</c:v>
                </c:pt>
                <c:pt idx="6552">
                  <c:v>6.5520000000005227</c:v>
                </c:pt>
                <c:pt idx="6553">
                  <c:v>6.5530000000005231</c:v>
                </c:pt>
                <c:pt idx="6554">
                  <c:v>6.5540000000005234</c:v>
                </c:pt>
                <c:pt idx="6555">
                  <c:v>6.5550000000005237</c:v>
                </c:pt>
                <c:pt idx="6556">
                  <c:v>6.5560000000005241</c:v>
                </c:pt>
                <c:pt idx="6557">
                  <c:v>6.5570000000005244</c:v>
                </c:pt>
                <c:pt idx="6558">
                  <c:v>6.5580000000005247</c:v>
                </c:pt>
                <c:pt idx="6559">
                  <c:v>6.5590000000005251</c:v>
                </c:pt>
                <c:pt idx="6560">
                  <c:v>6.5600000000005254</c:v>
                </c:pt>
                <c:pt idx="6561">
                  <c:v>6.5610000000005257</c:v>
                </c:pt>
                <c:pt idx="6562">
                  <c:v>6.5620000000005261</c:v>
                </c:pt>
                <c:pt idx="6563">
                  <c:v>6.5630000000005264</c:v>
                </c:pt>
                <c:pt idx="6564">
                  <c:v>6.5640000000005267</c:v>
                </c:pt>
                <c:pt idx="6565">
                  <c:v>6.5650000000005271</c:v>
                </c:pt>
                <c:pt idx="6566">
                  <c:v>6.5660000000005274</c:v>
                </c:pt>
                <c:pt idx="6567">
                  <c:v>6.5670000000005277</c:v>
                </c:pt>
                <c:pt idx="6568">
                  <c:v>6.5680000000005281</c:v>
                </c:pt>
                <c:pt idx="6569">
                  <c:v>6.5690000000005284</c:v>
                </c:pt>
                <c:pt idx="6570">
                  <c:v>6.5700000000005288</c:v>
                </c:pt>
                <c:pt idx="6571">
                  <c:v>6.5710000000005291</c:v>
                </c:pt>
                <c:pt idx="6572">
                  <c:v>6.5720000000005294</c:v>
                </c:pt>
                <c:pt idx="6573">
                  <c:v>6.5730000000005298</c:v>
                </c:pt>
                <c:pt idx="6574">
                  <c:v>6.5740000000005301</c:v>
                </c:pt>
                <c:pt idx="6575">
                  <c:v>6.5750000000005304</c:v>
                </c:pt>
                <c:pt idx="6576">
                  <c:v>6.5760000000005308</c:v>
                </c:pt>
                <c:pt idx="6577">
                  <c:v>6.5770000000005311</c:v>
                </c:pt>
                <c:pt idx="6578">
                  <c:v>6.5780000000005314</c:v>
                </c:pt>
                <c:pt idx="6579">
                  <c:v>6.5790000000005318</c:v>
                </c:pt>
                <c:pt idx="6580">
                  <c:v>6.5800000000005321</c:v>
                </c:pt>
                <c:pt idx="6581">
                  <c:v>6.5810000000005324</c:v>
                </c:pt>
                <c:pt idx="6582">
                  <c:v>6.5820000000005328</c:v>
                </c:pt>
                <c:pt idx="6583">
                  <c:v>6.5830000000005331</c:v>
                </c:pt>
                <c:pt idx="6584">
                  <c:v>6.5840000000005334</c:v>
                </c:pt>
                <c:pt idx="6585">
                  <c:v>6.5850000000005338</c:v>
                </c:pt>
                <c:pt idx="6586">
                  <c:v>6.5860000000005341</c:v>
                </c:pt>
                <c:pt idx="6587">
                  <c:v>6.5870000000005344</c:v>
                </c:pt>
                <c:pt idx="6588">
                  <c:v>6.5880000000005348</c:v>
                </c:pt>
                <c:pt idx="6589">
                  <c:v>6.5890000000005351</c:v>
                </c:pt>
                <c:pt idx="6590">
                  <c:v>6.5900000000005354</c:v>
                </c:pt>
                <c:pt idx="6591">
                  <c:v>6.5910000000005358</c:v>
                </c:pt>
                <c:pt idx="6592">
                  <c:v>6.5920000000005361</c:v>
                </c:pt>
                <c:pt idx="6593">
                  <c:v>6.5930000000005364</c:v>
                </c:pt>
                <c:pt idx="6594">
                  <c:v>6.5940000000005368</c:v>
                </c:pt>
                <c:pt idx="6595">
                  <c:v>6.5950000000005371</c:v>
                </c:pt>
                <c:pt idx="6596">
                  <c:v>6.5960000000005374</c:v>
                </c:pt>
                <c:pt idx="6597">
                  <c:v>6.5970000000005378</c:v>
                </c:pt>
                <c:pt idx="6598">
                  <c:v>6.5980000000005381</c:v>
                </c:pt>
                <c:pt idx="6599">
                  <c:v>6.5990000000005384</c:v>
                </c:pt>
                <c:pt idx="6600">
                  <c:v>6.6000000000005388</c:v>
                </c:pt>
                <c:pt idx="6601">
                  <c:v>6.6010000000005391</c:v>
                </c:pt>
                <c:pt idx="6602">
                  <c:v>6.6020000000005394</c:v>
                </c:pt>
                <c:pt idx="6603">
                  <c:v>6.6030000000005398</c:v>
                </c:pt>
                <c:pt idx="6604">
                  <c:v>6.6040000000005401</c:v>
                </c:pt>
                <c:pt idx="6605">
                  <c:v>6.6050000000005404</c:v>
                </c:pt>
                <c:pt idx="6606">
                  <c:v>6.6060000000005408</c:v>
                </c:pt>
                <c:pt idx="6607">
                  <c:v>6.6070000000005411</c:v>
                </c:pt>
                <c:pt idx="6608">
                  <c:v>6.6080000000005414</c:v>
                </c:pt>
                <c:pt idx="6609">
                  <c:v>6.6090000000005418</c:v>
                </c:pt>
                <c:pt idx="6610">
                  <c:v>6.6100000000005421</c:v>
                </c:pt>
                <c:pt idx="6611">
                  <c:v>6.6110000000005424</c:v>
                </c:pt>
                <c:pt idx="6612">
                  <c:v>6.6120000000005428</c:v>
                </c:pt>
                <c:pt idx="6613">
                  <c:v>6.6130000000005431</c:v>
                </c:pt>
                <c:pt idx="6614">
                  <c:v>6.6140000000005434</c:v>
                </c:pt>
                <c:pt idx="6615">
                  <c:v>6.6150000000005438</c:v>
                </c:pt>
                <c:pt idx="6616">
                  <c:v>6.6160000000005441</c:v>
                </c:pt>
                <c:pt idx="6617">
                  <c:v>6.6170000000005444</c:v>
                </c:pt>
                <c:pt idx="6618">
                  <c:v>6.6180000000005448</c:v>
                </c:pt>
                <c:pt idx="6619">
                  <c:v>6.6190000000005451</c:v>
                </c:pt>
                <c:pt idx="6620">
                  <c:v>6.6200000000005454</c:v>
                </c:pt>
                <c:pt idx="6621">
                  <c:v>6.6210000000005458</c:v>
                </c:pt>
                <c:pt idx="6622">
                  <c:v>6.6220000000005461</c:v>
                </c:pt>
                <c:pt idx="6623">
                  <c:v>6.6230000000005464</c:v>
                </c:pt>
                <c:pt idx="6624">
                  <c:v>6.6240000000005468</c:v>
                </c:pt>
                <c:pt idx="6625">
                  <c:v>6.6250000000005471</c:v>
                </c:pt>
                <c:pt idx="6626">
                  <c:v>6.6260000000005475</c:v>
                </c:pt>
                <c:pt idx="6627">
                  <c:v>6.6270000000005478</c:v>
                </c:pt>
                <c:pt idx="6628">
                  <c:v>6.6280000000005481</c:v>
                </c:pt>
                <c:pt idx="6629">
                  <c:v>6.6290000000005485</c:v>
                </c:pt>
                <c:pt idx="6630">
                  <c:v>6.6300000000005488</c:v>
                </c:pt>
                <c:pt idx="6631">
                  <c:v>6.6310000000005491</c:v>
                </c:pt>
                <c:pt idx="6632">
                  <c:v>6.6320000000005495</c:v>
                </c:pt>
                <c:pt idx="6633">
                  <c:v>6.6330000000005498</c:v>
                </c:pt>
                <c:pt idx="6634">
                  <c:v>6.6340000000005501</c:v>
                </c:pt>
                <c:pt idx="6635">
                  <c:v>6.6350000000005505</c:v>
                </c:pt>
                <c:pt idx="6636">
                  <c:v>6.6360000000005508</c:v>
                </c:pt>
                <c:pt idx="6637">
                  <c:v>6.6370000000005511</c:v>
                </c:pt>
                <c:pt idx="6638">
                  <c:v>6.6380000000005515</c:v>
                </c:pt>
                <c:pt idx="6639">
                  <c:v>6.6390000000005518</c:v>
                </c:pt>
                <c:pt idx="6640">
                  <c:v>6.6400000000005521</c:v>
                </c:pt>
                <c:pt idx="6641">
                  <c:v>6.6410000000005525</c:v>
                </c:pt>
                <c:pt idx="6642">
                  <c:v>6.6420000000005528</c:v>
                </c:pt>
                <c:pt idx="6643">
                  <c:v>6.6430000000005531</c:v>
                </c:pt>
                <c:pt idx="6644">
                  <c:v>6.6440000000005535</c:v>
                </c:pt>
                <c:pt idx="6645">
                  <c:v>6.6450000000005538</c:v>
                </c:pt>
                <c:pt idx="6646">
                  <c:v>6.6460000000005541</c:v>
                </c:pt>
                <c:pt idx="6647">
                  <c:v>6.6470000000005545</c:v>
                </c:pt>
                <c:pt idx="6648">
                  <c:v>6.6480000000005548</c:v>
                </c:pt>
                <c:pt idx="6649">
                  <c:v>6.6490000000005551</c:v>
                </c:pt>
                <c:pt idx="6650">
                  <c:v>6.6500000000005555</c:v>
                </c:pt>
                <c:pt idx="6651">
                  <c:v>6.6510000000005558</c:v>
                </c:pt>
                <c:pt idx="6652">
                  <c:v>6.6520000000005561</c:v>
                </c:pt>
                <c:pt idx="6653">
                  <c:v>6.6530000000005565</c:v>
                </c:pt>
                <c:pt idx="6654">
                  <c:v>6.6540000000005568</c:v>
                </c:pt>
                <c:pt idx="6655">
                  <c:v>6.6550000000005571</c:v>
                </c:pt>
                <c:pt idx="6656">
                  <c:v>6.6560000000005575</c:v>
                </c:pt>
                <c:pt idx="6657">
                  <c:v>6.6570000000005578</c:v>
                </c:pt>
                <c:pt idx="6658">
                  <c:v>6.6580000000005581</c:v>
                </c:pt>
                <c:pt idx="6659">
                  <c:v>6.6590000000005585</c:v>
                </c:pt>
                <c:pt idx="6660">
                  <c:v>6.6600000000005588</c:v>
                </c:pt>
                <c:pt idx="6661">
                  <c:v>6.6610000000005591</c:v>
                </c:pt>
                <c:pt idx="6662">
                  <c:v>6.6620000000005595</c:v>
                </c:pt>
                <c:pt idx="6663">
                  <c:v>6.6630000000005598</c:v>
                </c:pt>
                <c:pt idx="6664">
                  <c:v>6.6640000000005601</c:v>
                </c:pt>
                <c:pt idx="6665">
                  <c:v>6.6650000000005605</c:v>
                </c:pt>
                <c:pt idx="6666">
                  <c:v>6.6660000000005608</c:v>
                </c:pt>
                <c:pt idx="6667">
                  <c:v>6.6670000000005611</c:v>
                </c:pt>
                <c:pt idx="6668">
                  <c:v>6.6680000000005615</c:v>
                </c:pt>
                <c:pt idx="6669">
                  <c:v>6.6690000000005618</c:v>
                </c:pt>
                <c:pt idx="6670">
                  <c:v>6.6700000000005621</c:v>
                </c:pt>
                <c:pt idx="6671">
                  <c:v>6.6710000000005625</c:v>
                </c:pt>
                <c:pt idx="6672">
                  <c:v>6.6720000000005628</c:v>
                </c:pt>
                <c:pt idx="6673">
                  <c:v>6.6730000000005631</c:v>
                </c:pt>
                <c:pt idx="6674">
                  <c:v>6.6740000000005635</c:v>
                </c:pt>
                <c:pt idx="6675">
                  <c:v>6.6750000000005638</c:v>
                </c:pt>
                <c:pt idx="6676">
                  <c:v>6.6760000000005641</c:v>
                </c:pt>
                <c:pt idx="6677">
                  <c:v>6.6770000000005645</c:v>
                </c:pt>
                <c:pt idx="6678">
                  <c:v>6.6780000000005648</c:v>
                </c:pt>
                <c:pt idx="6679">
                  <c:v>6.6790000000005652</c:v>
                </c:pt>
                <c:pt idx="6680">
                  <c:v>6.6800000000005655</c:v>
                </c:pt>
                <c:pt idx="6681">
                  <c:v>6.6810000000005658</c:v>
                </c:pt>
                <c:pt idx="6682">
                  <c:v>6.6820000000005662</c:v>
                </c:pt>
                <c:pt idx="6683">
                  <c:v>6.6830000000005665</c:v>
                </c:pt>
                <c:pt idx="6684">
                  <c:v>6.6840000000005668</c:v>
                </c:pt>
                <c:pt idx="6685">
                  <c:v>6.6850000000005672</c:v>
                </c:pt>
                <c:pt idx="6686">
                  <c:v>6.6860000000005675</c:v>
                </c:pt>
                <c:pt idx="6687">
                  <c:v>6.6870000000005678</c:v>
                </c:pt>
                <c:pt idx="6688">
                  <c:v>6.6880000000005682</c:v>
                </c:pt>
                <c:pt idx="6689">
                  <c:v>6.6890000000005685</c:v>
                </c:pt>
                <c:pt idx="6690">
                  <c:v>6.6900000000005688</c:v>
                </c:pt>
                <c:pt idx="6691">
                  <c:v>6.6910000000005692</c:v>
                </c:pt>
                <c:pt idx="6692">
                  <c:v>6.6920000000005695</c:v>
                </c:pt>
                <c:pt idx="6693">
                  <c:v>6.6930000000005698</c:v>
                </c:pt>
                <c:pt idx="6694">
                  <c:v>6.6940000000005702</c:v>
                </c:pt>
                <c:pt idx="6695">
                  <c:v>6.6950000000005705</c:v>
                </c:pt>
                <c:pt idx="6696">
                  <c:v>6.6960000000005708</c:v>
                </c:pt>
                <c:pt idx="6697">
                  <c:v>6.6970000000005712</c:v>
                </c:pt>
                <c:pt idx="6698">
                  <c:v>6.6980000000005715</c:v>
                </c:pt>
                <c:pt idx="6699">
                  <c:v>6.6990000000005718</c:v>
                </c:pt>
                <c:pt idx="6700">
                  <c:v>6.7000000000005722</c:v>
                </c:pt>
                <c:pt idx="6701">
                  <c:v>6.7010000000005725</c:v>
                </c:pt>
                <c:pt idx="6702">
                  <c:v>6.7020000000005728</c:v>
                </c:pt>
                <c:pt idx="6703">
                  <c:v>6.7030000000005732</c:v>
                </c:pt>
                <c:pt idx="6704">
                  <c:v>6.7040000000005735</c:v>
                </c:pt>
                <c:pt idx="6705">
                  <c:v>6.7050000000005738</c:v>
                </c:pt>
                <c:pt idx="6706">
                  <c:v>6.7060000000005742</c:v>
                </c:pt>
                <c:pt idx="6707">
                  <c:v>6.7070000000005745</c:v>
                </c:pt>
                <c:pt idx="6708">
                  <c:v>6.7080000000005748</c:v>
                </c:pt>
                <c:pt idx="6709">
                  <c:v>6.7090000000005752</c:v>
                </c:pt>
                <c:pt idx="6710">
                  <c:v>6.7100000000005755</c:v>
                </c:pt>
                <c:pt idx="6711">
                  <c:v>6.7110000000005758</c:v>
                </c:pt>
                <c:pt idx="6712">
                  <c:v>6.7120000000005762</c:v>
                </c:pt>
                <c:pt idx="6713">
                  <c:v>6.7130000000005765</c:v>
                </c:pt>
                <c:pt idx="6714">
                  <c:v>6.7140000000005768</c:v>
                </c:pt>
                <c:pt idx="6715">
                  <c:v>6.7150000000005772</c:v>
                </c:pt>
                <c:pt idx="6716">
                  <c:v>6.7160000000005775</c:v>
                </c:pt>
                <c:pt idx="6717">
                  <c:v>6.7170000000005778</c:v>
                </c:pt>
                <c:pt idx="6718">
                  <c:v>6.7180000000005782</c:v>
                </c:pt>
                <c:pt idx="6719">
                  <c:v>6.7190000000005785</c:v>
                </c:pt>
                <c:pt idx="6720">
                  <c:v>6.7200000000005788</c:v>
                </c:pt>
                <c:pt idx="6721">
                  <c:v>6.7210000000005792</c:v>
                </c:pt>
                <c:pt idx="6722">
                  <c:v>6.7220000000005795</c:v>
                </c:pt>
                <c:pt idx="6723">
                  <c:v>6.7230000000005798</c:v>
                </c:pt>
                <c:pt idx="6724">
                  <c:v>6.7240000000005802</c:v>
                </c:pt>
                <c:pt idx="6725">
                  <c:v>6.7250000000005805</c:v>
                </c:pt>
                <c:pt idx="6726">
                  <c:v>6.7260000000005808</c:v>
                </c:pt>
                <c:pt idx="6727">
                  <c:v>6.7270000000005812</c:v>
                </c:pt>
                <c:pt idx="6728">
                  <c:v>6.7280000000005815</c:v>
                </c:pt>
                <c:pt idx="6729">
                  <c:v>6.7290000000005818</c:v>
                </c:pt>
                <c:pt idx="6730">
                  <c:v>6.7300000000005822</c:v>
                </c:pt>
                <c:pt idx="6731">
                  <c:v>6.7310000000005825</c:v>
                </c:pt>
                <c:pt idx="6732">
                  <c:v>6.7320000000005829</c:v>
                </c:pt>
                <c:pt idx="6733">
                  <c:v>6.7330000000005832</c:v>
                </c:pt>
                <c:pt idx="6734">
                  <c:v>6.7340000000005835</c:v>
                </c:pt>
                <c:pt idx="6735">
                  <c:v>6.7350000000005839</c:v>
                </c:pt>
                <c:pt idx="6736">
                  <c:v>6.7360000000005842</c:v>
                </c:pt>
                <c:pt idx="6737">
                  <c:v>6.7370000000005845</c:v>
                </c:pt>
                <c:pt idx="6738">
                  <c:v>6.7380000000005849</c:v>
                </c:pt>
                <c:pt idx="6739">
                  <c:v>6.7390000000005852</c:v>
                </c:pt>
                <c:pt idx="6740">
                  <c:v>6.7400000000005855</c:v>
                </c:pt>
                <c:pt idx="6741">
                  <c:v>6.7410000000005859</c:v>
                </c:pt>
                <c:pt idx="6742">
                  <c:v>6.7420000000005862</c:v>
                </c:pt>
                <c:pt idx="6743">
                  <c:v>6.7430000000005865</c:v>
                </c:pt>
                <c:pt idx="6744">
                  <c:v>6.7440000000005869</c:v>
                </c:pt>
                <c:pt idx="6745">
                  <c:v>6.7450000000005872</c:v>
                </c:pt>
                <c:pt idx="6746">
                  <c:v>6.7460000000005875</c:v>
                </c:pt>
                <c:pt idx="6747">
                  <c:v>6.7470000000005879</c:v>
                </c:pt>
                <c:pt idx="6748">
                  <c:v>6.7480000000005882</c:v>
                </c:pt>
                <c:pt idx="6749">
                  <c:v>6.7490000000005885</c:v>
                </c:pt>
                <c:pt idx="6750">
                  <c:v>6.7500000000005889</c:v>
                </c:pt>
                <c:pt idx="6751">
                  <c:v>6.7510000000005892</c:v>
                </c:pt>
                <c:pt idx="6752">
                  <c:v>6.7520000000005895</c:v>
                </c:pt>
                <c:pt idx="6753">
                  <c:v>6.7530000000005899</c:v>
                </c:pt>
                <c:pt idx="6754">
                  <c:v>6.7540000000005902</c:v>
                </c:pt>
                <c:pt idx="6755">
                  <c:v>6.7550000000005905</c:v>
                </c:pt>
                <c:pt idx="6756">
                  <c:v>6.7560000000005909</c:v>
                </c:pt>
                <c:pt idx="6757">
                  <c:v>6.7570000000005912</c:v>
                </c:pt>
                <c:pt idx="6758">
                  <c:v>6.7580000000005915</c:v>
                </c:pt>
                <c:pt idx="6759">
                  <c:v>6.7590000000005919</c:v>
                </c:pt>
                <c:pt idx="6760">
                  <c:v>6.7600000000005922</c:v>
                </c:pt>
                <c:pt idx="6761">
                  <c:v>6.7610000000005925</c:v>
                </c:pt>
                <c:pt idx="6762">
                  <c:v>6.7620000000005929</c:v>
                </c:pt>
                <c:pt idx="6763">
                  <c:v>6.7630000000005932</c:v>
                </c:pt>
                <c:pt idx="6764">
                  <c:v>6.7640000000005935</c:v>
                </c:pt>
                <c:pt idx="6765">
                  <c:v>6.7650000000005939</c:v>
                </c:pt>
                <c:pt idx="6766">
                  <c:v>6.7660000000005942</c:v>
                </c:pt>
                <c:pt idx="6767">
                  <c:v>6.7670000000005945</c:v>
                </c:pt>
                <c:pt idx="6768">
                  <c:v>6.7680000000005949</c:v>
                </c:pt>
                <c:pt idx="6769">
                  <c:v>6.7690000000005952</c:v>
                </c:pt>
                <c:pt idx="6770">
                  <c:v>6.7700000000005955</c:v>
                </c:pt>
                <c:pt idx="6771">
                  <c:v>6.7710000000005959</c:v>
                </c:pt>
                <c:pt idx="6772">
                  <c:v>6.7720000000005962</c:v>
                </c:pt>
                <c:pt idx="6773">
                  <c:v>6.7730000000005965</c:v>
                </c:pt>
                <c:pt idx="6774">
                  <c:v>6.7740000000005969</c:v>
                </c:pt>
                <c:pt idx="6775">
                  <c:v>6.7750000000005972</c:v>
                </c:pt>
                <c:pt idx="6776">
                  <c:v>6.7760000000005975</c:v>
                </c:pt>
                <c:pt idx="6777">
                  <c:v>6.7770000000005979</c:v>
                </c:pt>
                <c:pt idx="6778">
                  <c:v>6.7780000000005982</c:v>
                </c:pt>
                <c:pt idx="6779">
                  <c:v>6.7790000000005985</c:v>
                </c:pt>
                <c:pt idx="6780">
                  <c:v>6.7800000000005989</c:v>
                </c:pt>
                <c:pt idx="6781">
                  <c:v>6.7810000000005992</c:v>
                </c:pt>
                <c:pt idx="6782">
                  <c:v>6.7820000000005995</c:v>
                </c:pt>
                <c:pt idx="6783">
                  <c:v>6.7830000000005999</c:v>
                </c:pt>
                <c:pt idx="6784">
                  <c:v>6.7840000000006002</c:v>
                </c:pt>
                <c:pt idx="6785">
                  <c:v>6.7850000000006006</c:v>
                </c:pt>
                <c:pt idx="6786">
                  <c:v>6.7860000000006009</c:v>
                </c:pt>
                <c:pt idx="6787">
                  <c:v>6.7870000000006012</c:v>
                </c:pt>
                <c:pt idx="6788">
                  <c:v>6.7880000000006016</c:v>
                </c:pt>
                <c:pt idx="6789">
                  <c:v>6.7890000000006019</c:v>
                </c:pt>
                <c:pt idx="6790">
                  <c:v>6.7900000000006022</c:v>
                </c:pt>
                <c:pt idx="6791">
                  <c:v>6.7910000000006026</c:v>
                </c:pt>
                <c:pt idx="6792">
                  <c:v>6.7920000000006029</c:v>
                </c:pt>
                <c:pt idx="6793">
                  <c:v>6.7930000000006032</c:v>
                </c:pt>
                <c:pt idx="6794">
                  <c:v>6.7940000000006036</c:v>
                </c:pt>
                <c:pt idx="6795">
                  <c:v>6.7950000000006039</c:v>
                </c:pt>
                <c:pt idx="6796">
                  <c:v>6.7960000000006042</c:v>
                </c:pt>
                <c:pt idx="6797">
                  <c:v>6.7970000000006046</c:v>
                </c:pt>
                <c:pt idx="6798">
                  <c:v>6.7980000000006049</c:v>
                </c:pt>
                <c:pt idx="6799">
                  <c:v>6.7990000000006052</c:v>
                </c:pt>
                <c:pt idx="6800">
                  <c:v>6.8000000000006056</c:v>
                </c:pt>
                <c:pt idx="6801">
                  <c:v>6.8010000000006059</c:v>
                </c:pt>
                <c:pt idx="6802">
                  <c:v>6.8020000000006062</c:v>
                </c:pt>
                <c:pt idx="6803">
                  <c:v>6.8030000000006066</c:v>
                </c:pt>
                <c:pt idx="6804">
                  <c:v>6.8040000000006069</c:v>
                </c:pt>
                <c:pt idx="6805">
                  <c:v>6.8050000000006072</c:v>
                </c:pt>
                <c:pt idx="6806">
                  <c:v>6.8060000000006076</c:v>
                </c:pt>
                <c:pt idx="6807">
                  <c:v>6.8070000000006079</c:v>
                </c:pt>
                <c:pt idx="6808">
                  <c:v>6.8080000000006082</c:v>
                </c:pt>
                <c:pt idx="6809">
                  <c:v>6.8090000000006086</c:v>
                </c:pt>
                <c:pt idx="6810">
                  <c:v>6.8100000000006089</c:v>
                </c:pt>
                <c:pt idx="6811">
                  <c:v>6.8110000000006092</c:v>
                </c:pt>
                <c:pt idx="6812">
                  <c:v>6.8120000000006096</c:v>
                </c:pt>
                <c:pt idx="6813">
                  <c:v>6.8130000000006099</c:v>
                </c:pt>
                <c:pt idx="6814">
                  <c:v>6.8140000000006102</c:v>
                </c:pt>
                <c:pt idx="6815">
                  <c:v>6.8150000000006106</c:v>
                </c:pt>
                <c:pt idx="6816">
                  <c:v>6.8160000000006109</c:v>
                </c:pt>
                <c:pt idx="6817">
                  <c:v>6.8170000000006112</c:v>
                </c:pt>
                <c:pt idx="6818">
                  <c:v>6.8180000000006116</c:v>
                </c:pt>
                <c:pt idx="6819">
                  <c:v>6.8190000000006119</c:v>
                </c:pt>
                <c:pt idx="6820">
                  <c:v>6.8200000000006122</c:v>
                </c:pt>
                <c:pt idx="6821">
                  <c:v>6.8210000000006126</c:v>
                </c:pt>
                <c:pt idx="6822">
                  <c:v>6.8220000000006129</c:v>
                </c:pt>
                <c:pt idx="6823">
                  <c:v>6.8230000000006132</c:v>
                </c:pt>
                <c:pt idx="6824">
                  <c:v>6.8240000000006136</c:v>
                </c:pt>
                <c:pt idx="6825">
                  <c:v>6.8250000000006139</c:v>
                </c:pt>
                <c:pt idx="6826">
                  <c:v>6.8260000000006142</c:v>
                </c:pt>
                <c:pt idx="6827">
                  <c:v>6.8270000000006146</c:v>
                </c:pt>
                <c:pt idx="6828">
                  <c:v>6.8280000000006149</c:v>
                </c:pt>
                <c:pt idx="6829">
                  <c:v>6.8290000000006152</c:v>
                </c:pt>
                <c:pt idx="6830">
                  <c:v>6.8300000000006156</c:v>
                </c:pt>
                <c:pt idx="6831">
                  <c:v>6.8310000000006159</c:v>
                </c:pt>
                <c:pt idx="6832">
                  <c:v>6.8320000000006162</c:v>
                </c:pt>
                <c:pt idx="6833">
                  <c:v>6.8330000000006166</c:v>
                </c:pt>
                <c:pt idx="6834">
                  <c:v>6.8340000000006169</c:v>
                </c:pt>
                <c:pt idx="6835">
                  <c:v>6.8350000000006172</c:v>
                </c:pt>
                <c:pt idx="6836">
                  <c:v>6.8360000000006176</c:v>
                </c:pt>
                <c:pt idx="6837">
                  <c:v>6.8370000000006179</c:v>
                </c:pt>
                <c:pt idx="6838">
                  <c:v>6.8380000000006183</c:v>
                </c:pt>
                <c:pt idx="6839">
                  <c:v>6.8390000000006186</c:v>
                </c:pt>
                <c:pt idx="6840">
                  <c:v>6.8400000000006189</c:v>
                </c:pt>
                <c:pt idx="6841">
                  <c:v>6.8410000000006193</c:v>
                </c:pt>
                <c:pt idx="6842">
                  <c:v>6.8420000000006196</c:v>
                </c:pt>
                <c:pt idx="6843">
                  <c:v>6.8430000000006199</c:v>
                </c:pt>
                <c:pt idx="6844">
                  <c:v>6.8440000000006203</c:v>
                </c:pt>
                <c:pt idx="6845">
                  <c:v>6.8450000000006206</c:v>
                </c:pt>
                <c:pt idx="6846">
                  <c:v>6.8460000000006209</c:v>
                </c:pt>
                <c:pt idx="6847">
                  <c:v>6.8470000000006213</c:v>
                </c:pt>
                <c:pt idx="6848">
                  <c:v>6.8480000000006216</c:v>
                </c:pt>
                <c:pt idx="6849">
                  <c:v>6.8490000000006219</c:v>
                </c:pt>
                <c:pt idx="6850">
                  <c:v>6.8500000000006223</c:v>
                </c:pt>
                <c:pt idx="6851">
                  <c:v>6.8510000000006226</c:v>
                </c:pt>
                <c:pt idx="6852">
                  <c:v>6.8520000000006229</c:v>
                </c:pt>
                <c:pt idx="6853">
                  <c:v>6.8530000000006233</c:v>
                </c:pt>
                <c:pt idx="6854">
                  <c:v>6.8540000000006236</c:v>
                </c:pt>
                <c:pt idx="6855">
                  <c:v>6.8550000000006239</c:v>
                </c:pt>
                <c:pt idx="6856">
                  <c:v>6.8560000000006243</c:v>
                </c:pt>
                <c:pt idx="6857">
                  <c:v>6.8570000000006246</c:v>
                </c:pt>
                <c:pt idx="6858">
                  <c:v>6.8580000000006249</c:v>
                </c:pt>
                <c:pt idx="6859">
                  <c:v>6.8590000000006253</c:v>
                </c:pt>
                <c:pt idx="6860">
                  <c:v>6.8600000000006256</c:v>
                </c:pt>
                <c:pt idx="6861">
                  <c:v>6.8610000000006259</c:v>
                </c:pt>
                <c:pt idx="6862">
                  <c:v>6.8620000000006263</c:v>
                </c:pt>
                <c:pt idx="6863">
                  <c:v>6.8630000000006266</c:v>
                </c:pt>
                <c:pt idx="6864">
                  <c:v>6.8640000000006269</c:v>
                </c:pt>
                <c:pt idx="6865">
                  <c:v>6.8650000000006273</c:v>
                </c:pt>
                <c:pt idx="6866">
                  <c:v>6.8660000000006276</c:v>
                </c:pt>
                <c:pt idx="6867">
                  <c:v>6.8670000000006279</c:v>
                </c:pt>
                <c:pt idx="6868">
                  <c:v>6.8680000000006283</c:v>
                </c:pt>
                <c:pt idx="6869">
                  <c:v>6.8690000000006286</c:v>
                </c:pt>
                <c:pt idx="6870">
                  <c:v>6.8700000000006289</c:v>
                </c:pt>
                <c:pt idx="6871">
                  <c:v>6.8710000000006293</c:v>
                </c:pt>
                <c:pt idx="6872">
                  <c:v>6.8720000000006296</c:v>
                </c:pt>
                <c:pt idx="6873">
                  <c:v>6.8730000000006299</c:v>
                </c:pt>
                <c:pt idx="6874">
                  <c:v>6.8740000000006303</c:v>
                </c:pt>
                <c:pt idx="6875">
                  <c:v>6.8750000000006306</c:v>
                </c:pt>
                <c:pt idx="6876">
                  <c:v>6.8760000000006309</c:v>
                </c:pt>
                <c:pt idx="6877">
                  <c:v>6.8770000000006313</c:v>
                </c:pt>
                <c:pt idx="6878">
                  <c:v>6.8780000000006316</c:v>
                </c:pt>
                <c:pt idx="6879">
                  <c:v>6.8790000000006319</c:v>
                </c:pt>
                <c:pt idx="6880">
                  <c:v>6.8800000000006323</c:v>
                </c:pt>
                <c:pt idx="6881">
                  <c:v>6.8810000000006326</c:v>
                </c:pt>
                <c:pt idx="6882">
                  <c:v>6.8820000000006329</c:v>
                </c:pt>
                <c:pt idx="6883">
                  <c:v>6.8830000000006333</c:v>
                </c:pt>
                <c:pt idx="6884">
                  <c:v>6.8840000000006336</c:v>
                </c:pt>
                <c:pt idx="6885">
                  <c:v>6.8850000000006339</c:v>
                </c:pt>
                <c:pt idx="6886">
                  <c:v>6.8860000000006343</c:v>
                </c:pt>
                <c:pt idx="6887">
                  <c:v>6.8870000000006346</c:v>
                </c:pt>
                <c:pt idx="6888">
                  <c:v>6.8880000000006349</c:v>
                </c:pt>
                <c:pt idx="6889">
                  <c:v>6.8890000000006353</c:v>
                </c:pt>
                <c:pt idx="6890">
                  <c:v>6.8900000000006356</c:v>
                </c:pt>
                <c:pt idx="6891">
                  <c:v>6.8910000000006359</c:v>
                </c:pt>
                <c:pt idx="6892">
                  <c:v>6.8920000000006363</c:v>
                </c:pt>
                <c:pt idx="6893">
                  <c:v>6.8930000000006366</c:v>
                </c:pt>
                <c:pt idx="6894">
                  <c:v>6.894000000000637</c:v>
                </c:pt>
                <c:pt idx="6895">
                  <c:v>6.8950000000006373</c:v>
                </c:pt>
                <c:pt idx="6896">
                  <c:v>6.8960000000006376</c:v>
                </c:pt>
                <c:pt idx="6897">
                  <c:v>6.897000000000638</c:v>
                </c:pt>
                <c:pt idx="6898">
                  <c:v>6.8980000000006383</c:v>
                </c:pt>
                <c:pt idx="6899">
                  <c:v>6.8990000000006386</c:v>
                </c:pt>
                <c:pt idx="6900">
                  <c:v>6.900000000000639</c:v>
                </c:pt>
                <c:pt idx="6901">
                  <c:v>6.9010000000006393</c:v>
                </c:pt>
                <c:pt idx="6902">
                  <c:v>6.9020000000006396</c:v>
                </c:pt>
                <c:pt idx="6903">
                  <c:v>6.90300000000064</c:v>
                </c:pt>
                <c:pt idx="6904">
                  <c:v>6.9040000000006403</c:v>
                </c:pt>
                <c:pt idx="6905">
                  <c:v>6.9050000000006406</c:v>
                </c:pt>
                <c:pt idx="6906">
                  <c:v>6.906000000000641</c:v>
                </c:pt>
                <c:pt idx="6907">
                  <c:v>6.9070000000006413</c:v>
                </c:pt>
                <c:pt idx="6908">
                  <c:v>6.9080000000006416</c:v>
                </c:pt>
                <c:pt idx="6909">
                  <c:v>6.909000000000642</c:v>
                </c:pt>
                <c:pt idx="6910">
                  <c:v>6.9100000000006423</c:v>
                </c:pt>
                <c:pt idx="6911">
                  <c:v>6.9110000000006426</c:v>
                </c:pt>
                <c:pt idx="6912">
                  <c:v>6.912000000000643</c:v>
                </c:pt>
                <c:pt idx="6913">
                  <c:v>6.9130000000006433</c:v>
                </c:pt>
                <c:pt idx="6914">
                  <c:v>6.9140000000006436</c:v>
                </c:pt>
                <c:pt idx="6915">
                  <c:v>6.915000000000644</c:v>
                </c:pt>
                <c:pt idx="6916">
                  <c:v>6.9160000000006443</c:v>
                </c:pt>
                <c:pt idx="6917">
                  <c:v>6.9170000000006446</c:v>
                </c:pt>
                <c:pt idx="6918">
                  <c:v>6.918000000000645</c:v>
                </c:pt>
                <c:pt idx="6919">
                  <c:v>6.9190000000006453</c:v>
                </c:pt>
                <c:pt idx="6920">
                  <c:v>6.9200000000006456</c:v>
                </c:pt>
                <c:pt idx="6921">
                  <c:v>6.921000000000646</c:v>
                </c:pt>
                <c:pt idx="6922">
                  <c:v>6.9220000000006463</c:v>
                </c:pt>
                <c:pt idx="6923">
                  <c:v>6.9230000000006466</c:v>
                </c:pt>
                <c:pt idx="6924">
                  <c:v>6.924000000000647</c:v>
                </c:pt>
                <c:pt idx="6925">
                  <c:v>6.9250000000006473</c:v>
                </c:pt>
                <c:pt idx="6926">
                  <c:v>6.9260000000006476</c:v>
                </c:pt>
                <c:pt idx="6927">
                  <c:v>6.927000000000648</c:v>
                </c:pt>
                <c:pt idx="6928">
                  <c:v>6.9280000000006483</c:v>
                </c:pt>
                <c:pt idx="6929">
                  <c:v>6.9290000000006486</c:v>
                </c:pt>
                <c:pt idx="6930">
                  <c:v>6.930000000000649</c:v>
                </c:pt>
                <c:pt idx="6931">
                  <c:v>6.9310000000006493</c:v>
                </c:pt>
                <c:pt idx="6932">
                  <c:v>6.9320000000006496</c:v>
                </c:pt>
                <c:pt idx="6933">
                  <c:v>6.93300000000065</c:v>
                </c:pt>
                <c:pt idx="6934">
                  <c:v>6.9340000000006503</c:v>
                </c:pt>
                <c:pt idx="6935">
                  <c:v>6.9350000000006506</c:v>
                </c:pt>
                <c:pt idx="6936">
                  <c:v>6.936000000000651</c:v>
                </c:pt>
                <c:pt idx="6937">
                  <c:v>6.9370000000006513</c:v>
                </c:pt>
                <c:pt idx="6938">
                  <c:v>6.9380000000006516</c:v>
                </c:pt>
                <c:pt idx="6939">
                  <c:v>6.939000000000652</c:v>
                </c:pt>
                <c:pt idx="6940">
                  <c:v>6.9400000000006523</c:v>
                </c:pt>
                <c:pt idx="6941">
                  <c:v>6.9410000000006526</c:v>
                </c:pt>
                <c:pt idx="6942">
                  <c:v>6.942000000000653</c:v>
                </c:pt>
                <c:pt idx="6943">
                  <c:v>6.9430000000006533</c:v>
                </c:pt>
                <c:pt idx="6944">
                  <c:v>6.9440000000006536</c:v>
                </c:pt>
                <c:pt idx="6945">
                  <c:v>6.945000000000654</c:v>
                </c:pt>
                <c:pt idx="6946">
                  <c:v>6.9460000000006543</c:v>
                </c:pt>
                <c:pt idx="6947">
                  <c:v>6.9470000000006547</c:v>
                </c:pt>
                <c:pt idx="6948">
                  <c:v>6.948000000000655</c:v>
                </c:pt>
                <c:pt idx="6949">
                  <c:v>6.9490000000006553</c:v>
                </c:pt>
                <c:pt idx="6950">
                  <c:v>6.9500000000006557</c:v>
                </c:pt>
                <c:pt idx="6951">
                  <c:v>6.951000000000656</c:v>
                </c:pt>
                <c:pt idx="6952">
                  <c:v>6.9520000000006563</c:v>
                </c:pt>
                <c:pt idx="6953">
                  <c:v>6.9530000000006567</c:v>
                </c:pt>
                <c:pt idx="6954">
                  <c:v>6.954000000000657</c:v>
                </c:pt>
                <c:pt idx="6955">
                  <c:v>6.9550000000006573</c:v>
                </c:pt>
                <c:pt idx="6956">
                  <c:v>6.9560000000006577</c:v>
                </c:pt>
                <c:pt idx="6957">
                  <c:v>6.957000000000658</c:v>
                </c:pt>
                <c:pt idx="6958">
                  <c:v>6.9580000000006583</c:v>
                </c:pt>
                <c:pt idx="6959">
                  <c:v>6.9590000000006587</c:v>
                </c:pt>
                <c:pt idx="6960">
                  <c:v>6.960000000000659</c:v>
                </c:pt>
                <c:pt idx="6961">
                  <c:v>6.9610000000006593</c:v>
                </c:pt>
                <c:pt idx="6962">
                  <c:v>6.9620000000006597</c:v>
                </c:pt>
                <c:pt idx="6963">
                  <c:v>6.96300000000066</c:v>
                </c:pt>
                <c:pt idx="6964">
                  <c:v>6.9640000000006603</c:v>
                </c:pt>
                <c:pt idx="6965">
                  <c:v>6.9650000000006607</c:v>
                </c:pt>
                <c:pt idx="6966">
                  <c:v>6.966000000000661</c:v>
                </c:pt>
                <c:pt idx="6967">
                  <c:v>6.9670000000006613</c:v>
                </c:pt>
                <c:pt idx="6968">
                  <c:v>6.9680000000006617</c:v>
                </c:pt>
                <c:pt idx="6969">
                  <c:v>6.969000000000662</c:v>
                </c:pt>
                <c:pt idx="6970">
                  <c:v>6.9700000000006623</c:v>
                </c:pt>
                <c:pt idx="6971">
                  <c:v>6.9710000000006627</c:v>
                </c:pt>
                <c:pt idx="6972">
                  <c:v>6.972000000000663</c:v>
                </c:pt>
                <c:pt idx="6973">
                  <c:v>6.9730000000006633</c:v>
                </c:pt>
                <c:pt idx="6974">
                  <c:v>6.9740000000006637</c:v>
                </c:pt>
                <c:pt idx="6975">
                  <c:v>6.975000000000664</c:v>
                </c:pt>
                <c:pt idx="6976">
                  <c:v>6.9760000000006643</c:v>
                </c:pt>
                <c:pt idx="6977">
                  <c:v>6.9770000000006647</c:v>
                </c:pt>
                <c:pt idx="6978">
                  <c:v>6.978000000000665</c:v>
                </c:pt>
                <c:pt idx="6979">
                  <c:v>6.9790000000006653</c:v>
                </c:pt>
                <c:pt idx="6980">
                  <c:v>6.9800000000006657</c:v>
                </c:pt>
                <c:pt idx="6981">
                  <c:v>6.981000000000666</c:v>
                </c:pt>
                <c:pt idx="6982">
                  <c:v>6.9820000000006663</c:v>
                </c:pt>
                <c:pt idx="6983">
                  <c:v>6.9830000000006667</c:v>
                </c:pt>
                <c:pt idx="6984">
                  <c:v>6.984000000000667</c:v>
                </c:pt>
                <c:pt idx="6985">
                  <c:v>6.9850000000006673</c:v>
                </c:pt>
                <c:pt idx="6986">
                  <c:v>6.9860000000006677</c:v>
                </c:pt>
                <c:pt idx="6987">
                  <c:v>6.987000000000668</c:v>
                </c:pt>
                <c:pt idx="6988">
                  <c:v>6.9880000000006683</c:v>
                </c:pt>
                <c:pt idx="6989">
                  <c:v>6.9890000000006687</c:v>
                </c:pt>
                <c:pt idx="6990">
                  <c:v>6.990000000000669</c:v>
                </c:pt>
                <c:pt idx="6991">
                  <c:v>6.9910000000006693</c:v>
                </c:pt>
                <c:pt idx="6992">
                  <c:v>6.9920000000006697</c:v>
                </c:pt>
                <c:pt idx="6993">
                  <c:v>6.99300000000067</c:v>
                </c:pt>
                <c:pt idx="6994">
                  <c:v>6.9940000000006703</c:v>
                </c:pt>
                <c:pt idx="6995">
                  <c:v>6.9950000000006707</c:v>
                </c:pt>
                <c:pt idx="6996">
                  <c:v>6.996000000000671</c:v>
                </c:pt>
                <c:pt idx="6997">
                  <c:v>6.9970000000006713</c:v>
                </c:pt>
                <c:pt idx="6998">
                  <c:v>6.9980000000006717</c:v>
                </c:pt>
                <c:pt idx="6999">
                  <c:v>6.999000000000672</c:v>
                </c:pt>
                <c:pt idx="7000">
                  <c:v>7.0000000000006724</c:v>
                </c:pt>
                <c:pt idx="7001">
                  <c:v>7.0010000000006727</c:v>
                </c:pt>
                <c:pt idx="7002">
                  <c:v>7.002000000000673</c:v>
                </c:pt>
                <c:pt idx="7003">
                  <c:v>7.0030000000006734</c:v>
                </c:pt>
                <c:pt idx="7004">
                  <c:v>7.0040000000006737</c:v>
                </c:pt>
                <c:pt idx="7005">
                  <c:v>7.005000000000674</c:v>
                </c:pt>
                <c:pt idx="7006">
                  <c:v>7.0060000000006744</c:v>
                </c:pt>
                <c:pt idx="7007">
                  <c:v>7.0070000000006747</c:v>
                </c:pt>
                <c:pt idx="7008">
                  <c:v>7.008000000000675</c:v>
                </c:pt>
                <c:pt idx="7009">
                  <c:v>7.0090000000006754</c:v>
                </c:pt>
                <c:pt idx="7010">
                  <c:v>7.0100000000006757</c:v>
                </c:pt>
                <c:pt idx="7011">
                  <c:v>7.011000000000676</c:v>
                </c:pt>
                <c:pt idx="7012">
                  <c:v>7.0120000000006764</c:v>
                </c:pt>
                <c:pt idx="7013">
                  <c:v>7.0130000000006767</c:v>
                </c:pt>
                <c:pt idx="7014">
                  <c:v>7.014000000000677</c:v>
                </c:pt>
                <c:pt idx="7015">
                  <c:v>7.0150000000006774</c:v>
                </c:pt>
                <c:pt idx="7016">
                  <c:v>7.0160000000006777</c:v>
                </c:pt>
                <c:pt idx="7017">
                  <c:v>7.017000000000678</c:v>
                </c:pt>
                <c:pt idx="7018">
                  <c:v>7.0180000000006784</c:v>
                </c:pt>
                <c:pt idx="7019">
                  <c:v>7.0190000000006787</c:v>
                </c:pt>
                <c:pt idx="7020">
                  <c:v>7.020000000000679</c:v>
                </c:pt>
                <c:pt idx="7021">
                  <c:v>7.0210000000006794</c:v>
                </c:pt>
                <c:pt idx="7022">
                  <c:v>7.0220000000006797</c:v>
                </c:pt>
                <c:pt idx="7023">
                  <c:v>7.02300000000068</c:v>
                </c:pt>
                <c:pt idx="7024">
                  <c:v>7.0240000000006804</c:v>
                </c:pt>
                <c:pt idx="7025">
                  <c:v>7.0250000000006807</c:v>
                </c:pt>
                <c:pt idx="7026">
                  <c:v>7.026000000000681</c:v>
                </c:pt>
                <c:pt idx="7027">
                  <c:v>7.0270000000006814</c:v>
                </c:pt>
                <c:pt idx="7028">
                  <c:v>7.0280000000006817</c:v>
                </c:pt>
                <c:pt idx="7029">
                  <c:v>7.029000000000682</c:v>
                </c:pt>
                <c:pt idx="7030">
                  <c:v>7.0300000000006824</c:v>
                </c:pt>
                <c:pt idx="7031">
                  <c:v>7.0310000000006827</c:v>
                </c:pt>
                <c:pt idx="7032">
                  <c:v>7.032000000000683</c:v>
                </c:pt>
                <c:pt idx="7033">
                  <c:v>7.0330000000006834</c:v>
                </c:pt>
                <c:pt idx="7034">
                  <c:v>7.0340000000006837</c:v>
                </c:pt>
                <c:pt idx="7035">
                  <c:v>7.035000000000684</c:v>
                </c:pt>
                <c:pt idx="7036">
                  <c:v>7.0360000000006844</c:v>
                </c:pt>
                <c:pt idx="7037">
                  <c:v>7.0370000000006847</c:v>
                </c:pt>
                <c:pt idx="7038">
                  <c:v>7.038000000000685</c:v>
                </c:pt>
                <c:pt idx="7039">
                  <c:v>7.0390000000006854</c:v>
                </c:pt>
                <c:pt idx="7040">
                  <c:v>7.0400000000006857</c:v>
                </c:pt>
                <c:pt idx="7041">
                  <c:v>7.041000000000686</c:v>
                </c:pt>
                <c:pt idx="7042">
                  <c:v>7.0420000000006864</c:v>
                </c:pt>
                <c:pt idx="7043">
                  <c:v>7.0430000000006867</c:v>
                </c:pt>
                <c:pt idx="7044">
                  <c:v>7.044000000000687</c:v>
                </c:pt>
                <c:pt idx="7045">
                  <c:v>7.0450000000006874</c:v>
                </c:pt>
                <c:pt idx="7046">
                  <c:v>7.0460000000006877</c:v>
                </c:pt>
                <c:pt idx="7047">
                  <c:v>7.047000000000688</c:v>
                </c:pt>
                <c:pt idx="7048">
                  <c:v>7.0480000000006884</c:v>
                </c:pt>
                <c:pt idx="7049">
                  <c:v>7.0490000000006887</c:v>
                </c:pt>
                <c:pt idx="7050">
                  <c:v>7.050000000000689</c:v>
                </c:pt>
                <c:pt idx="7051">
                  <c:v>7.0510000000006894</c:v>
                </c:pt>
                <c:pt idx="7052">
                  <c:v>7.0520000000006897</c:v>
                </c:pt>
                <c:pt idx="7053">
                  <c:v>7.0530000000006901</c:v>
                </c:pt>
                <c:pt idx="7054">
                  <c:v>7.0540000000006904</c:v>
                </c:pt>
                <c:pt idx="7055">
                  <c:v>7.0550000000006907</c:v>
                </c:pt>
                <c:pt idx="7056">
                  <c:v>7.0560000000006911</c:v>
                </c:pt>
                <c:pt idx="7057">
                  <c:v>7.0570000000006914</c:v>
                </c:pt>
                <c:pt idx="7058">
                  <c:v>7.0580000000006917</c:v>
                </c:pt>
                <c:pt idx="7059">
                  <c:v>7.0590000000006921</c:v>
                </c:pt>
                <c:pt idx="7060">
                  <c:v>7.0600000000006924</c:v>
                </c:pt>
                <c:pt idx="7061">
                  <c:v>7.0610000000006927</c:v>
                </c:pt>
                <c:pt idx="7062">
                  <c:v>7.0620000000006931</c:v>
                </c:pt>
                <c:pt idx="7063">
                  <c:v>7.0630000000006934</c:v>
                </c:pt>
                <c:pt idx="7064">
                  <c:v>7.0640000000006937</c:v>
                </c:pt>
                <c:pt idx="7065">
                  <c:v>7.0650000000006941</c:v>
                </c:pt>
                <c:pt idx="7066">
                  <c:v>7.0660000000006944</c:v>
                </c:pt>
                <c:pt idx="7067">
                  <c:v>7.0670000000006947</c:v>
                </c:pt>
                <c:pt idx="7068">
                  <c:v>7.0680000000006951</c:v>
                </c:pt>
                <c:pt idx="7069">
                  <c:v>7.0690000000006954</c:v>
                </c:pt>
                <c:pt idx="7070">
                  <c:v>7.0700000000006957</c:v>
                </c:pt>
                <c:pt idx="7071">
                  <c:v>7.0710000000006961</c:v>
                </c:pt>
                <c:pt idx="7072">
                  <c:v>7.0720000000006964</c:v>
                </c:pt>
                <c:pt idx="7073">
                  <c:v>7.0730000000006967</c:v>
                </c:pt>
                <c:pt idx="7074">
                  <c:v>7.0740000000006971</c:v>
                </c:pt>
                <c:pt idx="7075">
                  <c:v>7.0750000000006974</c:v>
                </c:pt>
                <c:pt idx="7076">
                  <c:v>7.0760000000006977</c:v>
                </c:pt>
                <c:pt idx="7077">
                  <c:v>7.0770000000006981</c:v>
                </c:pt>
                <c:pt idx="7078">
                  <c:v>7.0780000000006984</c:v>
                </c:pt>
                <c:pt idx="7079">
                  <c:v>7.0790000000006987</c:v>
                </c:pt>
                <c:pt idx="7080">
                  <c:v>7.0800000000006991</c:v>
                </c:pt>
                <c:pt idx="7081">
                  <c:v>7.0810000000006994</c:v>
                </c:pt>
                <c:pt idx="7082">
                  <c:v>7.0820000000006997</c:v>
                </c:pt>
                <c:pt idx="7083">
                  <c:v>7.0830000000007001</c:v>
                </c:pt>
                <c:pt idx="7084">
                  <c:v>7.0840000000007004</c:v>
                </c:pt>
                <c:pt idx="7085">
                  <c:v>7.0850000000007007</c:v>
                </c:pt>
                <c:pt idx="7086">
                  <c:v>7.0860000000007011</c:v>
                </c:pt>
                <c:pt idx="7087">
                  <c:v>7.0870000000007014</c:v>
                </c:pt>
                <c:pt idx="7088">
                  <c:v>7.0880000000007017</c:v>
                </c:pt>
                <c:pt idx="7089">
                  <c:v>7.0890000000007021</c:v>
                </c:pt>
                <c:pt idx="7090">
                  <c:v>7.0900000000007024</c:v>
                </c:pt>
                <c:pt idx="7091">
                  <c:v>7.0910000000007027</c:v>
                </c:pt>
                <c:pt idx="7092">
                  <c:v>7.0920000000007031</c:v>
                </c:pt>
                <c:pt idx="7093">
                  <c:v>7.0930000000007034</c:v>
                </c:pt>
                <c:pt idx="7094">
                  <c:v>7.0940000000007037</c:v>
                </c:pt>
                <c:pt idx="7095">
                  <c:v>7.0950000000007041</c:v>
                </c:pt>
                <c:pt idx="7096">
                  <c:v>7.0960000000007044</c:v>
                </c:pt>
                <c:pt idx="7097">
                  <c:v>7.0970000000007047</c:v>
                </c:pt>
                <c:pt idx="7098">
                  <c:v>7.0980000000007051</c:v>
                </c:pt>
                <c:pt idx="7099">
                  <c:v>7.0990000000007054</c:v>
                </c:pt>
                <c:pt idx="7100">
                  <c:v>7.1000000000007057</c:v>
                </c:pt>
                <c:pt idx="7101">
                  <c:v>7.1010000000007061</c:v>
                </c:pt>
                <c:pt idx="7102">
                  <c:v>7.1020000000007064</c:v>
                </c:pt>
                <c:pt idx="7103">
                  <c:v>7.1030000000007067</c:v>
                </c:pt>
                <c:pt idx="7104">
                  <c:v>7.1040000000007071</c:v>
                </c:pt>
                <c:pt idx="7105">
                  <c:v>7.1050000000007074</c:v>
                </c:pt>
                <c:pt idx="7106">
                  <c:v>7.1060000000007078</c:v>
                </c:pt>
                <c:pt idx="7107">
                  <c:v>7.1070000000007081</c:v>
                </c:pt>
                <c:pt idx="7108">
                  <c:v>7.1080000000007084</c:v>
                </c:pt>
                <c:pt idx="7109">
                  <c:v>7.1090000000007088</c:v>
                </c:pt>
                <c:pt idx="7110">
                  <c:v>7.1100000000007091</c:v>
                </c:pt>
                <c:pt idx="7111">
                  <c:v>7.1110000000007094</c:v>
                </c:pt>
                <c:pt idx="7112">
                  <c:v>7.1120000000007098</c:v>
                </c:pt>
                <c:pt idx="7113">
                  <c:v>7.1130000000007101</c:v>
                </c:pt>
                <c:pt idx="7114">
                  <c:v>7.1140000000007104</c:v>
                </c:pt>
                <c:pt idx="7115">
                  <c:v>7.1150000000007108</c:v>
                </c:pt>
                <c:pt idx="7116">
                  <c:v>7.1160000000007111</c:v>
                </c:pt>
                <c:pt idx="7117">
                  <c:v>7.1170000000007114</c:v>
                </c:pt>
                <c:pt idx="7118">
                  <c:v>7.1180000000007118</c:v>
                </c:pt>
                <c:pt idx="7119">
                  <c:v>7.1190000000007121</c:v>
                </c:pt>
                <c:pt idx="7120">
                  <c:v>7.1200000000007124</c:v>
                </c:pt>
                <c:pt idx="7121">
                  <c:v>7.1210000000007128</c:v>
                </c:pt>
                <c:pt idx="7122">
                  <c:v>7.1220000000007131</c:v>
                </c:pt>
                <c:pt idx="7123">
                  <c:v>7.1230000000007134</c:v>
                </c:pt>
                <c:pt idx="7124">
                  <c:v>7.1240000000007138</c:v>
                </c:pt>
                <c:pt idx="7125">
                  <c:v>7.1250000000007141</c:v>
                </c:pt>
                <c:pt idx="7126">
                  <c:v>7.1260000000007144</c:v>
                </c:pt>
                <c:pt idx="7127">
                  <c:v>7.1270000000007148</c:v>
                </c:pt>
                <c:pt idx="7128">
                  <c:v>7.1280000000007151</c:v>
                </c:pt>
                <c:pt idx="7129">
                  <c:v>7.1290000000007154</c:v>
                </c:pt>
                <c:pt idx="7130">
                  <c:v>7.1300000000007158</c:v>
                </c:pt>
                <c:pt idx="7131">
                  <c:v>7.1310000000007161</c:v>
                </c:pt>
                <c:pt idx="7132">
                  <c:v>7.1320000000007164</c:v>
                </c:pt>
                <c:pt idx="7133">
                  <c:v>7.1330000000007168</c:v>
                </c:pt>
                <c:pt idx="7134">
                  <c:v>7.1340000000007171</c:v>
                </c:pt>
                <c:pt idx="7135">
                  <c:v>7.1350000000007174</c:v>
                </c:pt>
                <c:pt idx="7136">
                  <c:v>7.1360000000007178</c:v>
                </c:pt>
                <c:pt idx="7137">
                  <c:v>7.1370000000007181</c:v>
                </c:pt>
                <c:pt idx="7138">
                  <c:v>7.1380000000007184</c:v>
                </c:pt>
                <c:pt idx="7139">
                  <c:v>7.1390000000007188</c:v>
                </c:pt>
                <c:pt idx="7140">
                  <c:v>7.1400000000007191</c:v>
                </c:pt>
                <c:pt idx="7141">
                  <c:v>7.1410000000007194</c:v>
                </c:pt>
                <c:pt idx="7142">
                  <c:v>7.1420000000007198</c:v>
                </c:pt>
                <c:pt idx="7143">
                  <c:v>7.1430000000007201</c:v>
                </c:pt>
                <c:pt idx="7144">
                  <c:v>7.1440000000007204</c:v>
                </c:pt>
                <c:pt idx="7145">
                  <c:v>7.1450000000007208</c:v>
                </c:pt>
                <c:pt idx="7146">
                  <c:v>7.1460000000007211</c:v>
                </c:pt>
                <c:pt idx="7147">
                  <c:v>7.1470000000007214</c:v>
                </c:pt>
                <c:pt idx="7148">
                  <c:v>7.1480000000007218</c:v>
                </c:pt>
                <c:pt idx="7149">
                  <c:v>7.1490000000007221</c:v>
                </c:pt>
                <c:pt idx="7150">
                  <c:v>7.1500000000007224</c:v>
                </c:pt>
                <c:pt idx="7151">
                  <c:v>7.1510000000007228</c:v>
                </c:pt>
                <c:pt idx="7152">
                  <c:v>7.1520000000007231</c:v>
                </c:pt>
                <c:pt idx="7153">
                  <c:v>7.1530000000007234</c:v>
                </c:pt>
                <c:pt idx="7154">
                  <c:v>7.1540000000007238</c:v>
                </c:pt>
                <c:pt idx="7155">
                  <c:v>7.1550000000007241</c:v>
                </c:pt>
                <c:pt idx="7156">
                  <c:v>7.1560000000007244</c:v>
                </c:pt>
                <c:pt idx="7157">
                  <c:v>7.1570000000007248</c:v>
                </c:pt>
                <c:pt idx="7158">
                  <c:v>7.1580000000007251</c:v>
                </c:pt>
                <c:pt idx="7159">
                  <c:v>7.1590000000007254</c:v>
                </c:pt>
                <c:pt idx="7160">
                  <c:v>7.1600000000007258</c:v>
                </c:pt>
                <c:pt idx="7161">
                  <c:v>7.1610000000007261</c:v>
                </c:pt>
                <c:pt idx="7162">
                  <c:v>7.1620000000007265</c:v>
                </c:pt>
                <c:pt idx="7163">
                  <c:v>7.1630000000007268</c:v>
                </c:pt>
                <c:pt idx="7164">
                  <c:v>7.1640000000007271</c:v>
                </c:pt>
                <c:pt idx="7165">
                  <c:v>7.1650000000007275</c:v>
                </c:pt>
                <c:pt idx="7166">
                  <c:v>7.1660000000007278</c:v>
                </c:pt>
                <c:pt idx="7167">
                  <c:v>7.1670000000007281</c:v>
                </c:pt>
                <c:pt idx="7168">
                  <c:v>7.1680000000007285</c:v>
                </c:pt>
                <c:pt idx="7169">
                  <c:v>7.1690000000007288</c:v>
                </c:pt>
                <c:pt idx="7170">
                  <c:v>7.1700000000007291</c:v>
                </c:pt>
                <c:pt idx="7171">
                  <c:v>7.1710000000007295</c:v>
                </c:pt>
                <c:pt idx="7172">
                  <c:v>7.1720000000007298</c:v>
                </c:pt>
                <c:pt idx="7173">
                  <c:v>7.1730000000007301</c:v>
                </c:pt>
                <c:pt idx="7174">
                  <c:v>7.1740000000007305</c:v>
                </c:pt>
                <c:pt idx="7175">
                  <c:v>7.1750000000007308</c:v>
                </c:pt>
                <c:pt idx="7176">
                  <c:v>7.1760000000007311</c:v>
                </c:pt>
                <c:pt idx="7177">
                  <c:v>7.1770000000007315</c:v>
                </c:pt>
                <c:pt idx="7178">
                  <c:v>7.1780000000007318</c:v>
                </c:pt>
                <c:pt idx="7179">
                  <c:v>7.1790000000007321</c:v>
                </c:pt>
                <c:pt idx="7180">
                  <c:v>7.1800000000007325</c:v>
                </c:pt>
                <c:pt idx="7181">
                  <c:v>7.1810000000007328</c:v>
                </c:pt>
                <c:pt idx="7182">
                  <c:v>7.1820000000007331</c:v>
                </c:pt>
                <c:pt idx="7183">
                  <c:v>7.1830000000007335</c:v>
                </c:pt>
                <c:pt idx="7184">
                  <c:v>7.1840000000007338</c:v>
                </c:pt>
                <c:pt idx="7185">
                  <c:v>7.1850000000007341</c:v>
                </c:pt>
                <c:pt idx="7186">
                  <c:v>7.1860000000007345</c:v>
                </c:pt>
                <c:pt idx="7187">
                  <c:v>7.1870000000007348</c:v>
                </c:pt>
                <c:pt idx="7188">
                  <c:v>7.1880000000007351</c:v>
                </c:pt>
                <c:pt idx="7189">
                  <c:v>7.1890000000007355</c:v>
                </c:pt>
                <c:pt idx="7190">
                  <c:v>7.1900000000007358</c:v>
                </c:pt>
                <c:pt idx="7191">
                  <c:v>7.1910000000007361</c:v>
                </c:pt>
                <c:pt idx="7192">
                  <c:v>7.1920000000007365</c:v>
                </c:pt>
                <c:pt idx="7193">
                  <c:v>7.1930000000007368</c:v>
                </c:pt>
                <c:pt idx="7194">
                  <c:v>7.1940000000007371</c:v>
                </c:pt>
                <c:pt idx="7195">
                  <c:v>7.1950000000007375</c:v>
                </c:pt>
                <c:pt idx="7196">
                  <c:v>7.1960000000007378</c:v>
                </c:pt>
                <c:pt idx="7197">
                  <c:v>7.1970000000007381</c:v>
                </c:pt>
                <c:pt idx="7198">
                  <c:v>7.1980000000007385</c:v>
                </c:pt>
                <c:pt idx="7199">
                  <c:v>7.1990000000007388</c:v>
                </c:pt>
                <c:pt idx="7200">
                  <c:v>7.2000000000007391</c:v>
                </c:pt>
                <c:pt idx="7201">
                  <c:v>7.2010000000007395</c:v>
                </c:pt>
                <c:pt idx="7202">
                  <c:v>7.2020000000007398</c:v>
                </c:pt>
                <c:pt idx="7203">
                  <c:v>7.2030000000007401</c:v>
                </c:pt>
                <c:pt idx="7204">
                  <c:v>7.2040000000007405</c:v>
                </c:pt>
                <c:pt idx="7205">
                  <c:v>7.2050000000007408</c:v>
                </c:pt>
                <c:pt idx="7206">
                  <c:v>7.2060000000007411</c:v>
                </c:pt>
                <c:pt idx="7207">
                  <c:v>7.2070000000007415</c:v>
                </c:pt>
                <c:pt idx="7208">
                  <c:v>7.2080000000007418</c:v>
                </c:pt>
                <c:pt idx="7209">
                  <c:v>7.2090000000007421</c:v>
                </c:pt>
                <c:pt idx="7210">
                  <c:v>7.2100000000007425</c:v>
                </c:pt>
                <c:pt idx="7211">
                  <c:v>7.2110000000007428</c:v>
                </c:pt>
                <c:pt idx="7212">
                  <c:v>7.2120000000007431</c:v>
                </c:pt>
                <c:pt idx="7213">
                  <c:v>7.2130000000007435</c:v>
                </c:pt>
                <c:pt idx="7214">
                  <c:v>7.2140000000007438</c:v>
                </c:pt>
                <c:pt idx="7215">
                  <c:v>7.2150000000007442</c:v>
                </c:pt>
                <c:pt idx="7216">
                  <c:v>7.2160000000007445</c:v>
                </c:pt>
                <c:pt idx="7217">
                  <c:v>7.2170000000007448</c:v>
                </c:pt>
                <c:pt idx="7218">
                  <c:v>7.2180000000007452</c:v>
                </c:pt>
                <c:pt idx="7219">
                  <c:v>7.2190000000007455</c:v>
                </c:pt>
                <c:pt idx="7220">
                  <c:v>7.2200000000007458</c:v>
                </c:pt>
                <c:pt idx="7221">
                  <c:v>7.2210000000007462</c:v>
                </c:pt>
                <c:pt idx="7222">
                  <c:v>7.2220000000007465</c:v>
                </c:pt>
                <c:pt idx="7223">
                  <c:v>7.2230000000007468</c:v>
                </c:pt>
                <c:pt idx="7224">
                  <c:v>7.2240000000007472</c:v>
                </c:pt>
                <c:pt idx="7225">
                  <c:v>7.2250000000007475</c:v>
                </c:pt>
                <c:pt idx="7226">
                  <c:v>7.2260000000007478</c:v>
                </c:pt>
                <c:pt idx="7227">
                  <c:v>7.2270000000007482</c:v>
                </c:pt>
                <c:pt idx="7228">
                  <c:v>7.2280000000007485</c:v>
                </c:pt>
                <c:pt idx="7229">
                  <c:v>7.2290000000007488</c:v>
                </c:pt>
                <c:pt idx="7230">
                  <c:v>7.2300000000007492</c:v>
                </c:pt>
                <c:pt idx="7231">
                  <c:v>7.2310000000007495</c:v>
                </c:pt>
                <c:pt idx="7232">
                  <c:v>7.2320000000007498</c:v>
                </c:pt>
                <c:pt idx="7233">
                  <c:v>7.2330000000007502</c:v>
                </c:pt>
                <c:pt idx="7234">
                  <c:v>7.2340000000007505</c:v>
                </c:pt>
                <c:pt idx="7235">
                  <c:v>7.2350000000007508</c:v>
                </c:pt>
                <c:pt idx="7236">
                  <c:v>7.2360000000007512</c:v>
                </c:pt>
                <c:pt idx="7237">
                  <c:v>7.2370000000007515</c:v>
                </c:pt>
                <c:pt idx="7238">
                  <c:v>7.2380000000007518</c:v>
                </c:pt>
                <c:pt idx="7239">
                  <c:v>7.2390000000007522</c:v>
                </c:pt>
                <c:pt idx="7240">
                  <c:v>7.2400000000007525</c:v>
                </c:pt>
                <c:pt idx="7241">
                  <c:v>7.2410000000007528</c:v>
                </c:pt>
                <c:pt idx="7242">
                  <c:v>7.2420000000007532</c:v>
                </c:pt>
                <c:pt idx="7243">
                  <c:v>7.2430000000007535</c:v>
                </c:pt>
                <c:pt idx="7244">
                  <c:v>7.2440000000007538</c:v>
                </c:pt>
                <c:pt idx="7245">
                  <c:v>7.2450000000007542</c:v>
                </c:pt>
                <c:pt idx="7246">
                  <c:v>7.2460000000007545</c:v>
                </c:pt>
                <c:pt idx="7247">
                  <c:v>7.2470000000007548</c:v>
                </c:pt>
                <c:pt idx="7248">
                  <c:v>7.2480000000007552</c:v>
                </c:pt>
                <c:pt idx="7249">
                  <c:v>7.2490000000007555</c:v>
                </c:pt>
                <c:pt idx="7250">
                  <c:v>7.2500000000007558</c:v>
                </c:pt>
                <c:pt idx="7251">
                  <c:v>7.2510000000007562</c:v>
                </c:pt>
                <c:pt idx="7252">
                  <c:v>7.2520000000007565</c:v>
                </c:pt>
                <c:pt idx="7253">
                  <c:v>7.2530000000007568</c:v>
                </c:pt>
                <c:pt idx="7254">
                  <c:v>7.2540000000007572</c:v>
                </c:pt>
                <c:pt idx="7255">
                  <c:v>7.2550000000007575</c:v>
                </c:pt>
                <c:pt idx="7256">
                  <c:v>7.2560000000007578</c:v>
                </c:pt>
                <c:pt idx="7257">
                  <c:v>7.2570000000007582</c:v>
                </c:pt>
                <c:pt idx="7258">
                  <c:v>7.2580000000007585</c:v>
                </c:pt>
                <c:pt idx="7259">
                  <c:v>7.2590000000007588</c:v>
                </c:pt>
                <c:pt idx="7260">
                  <c:v>7.2600000000007592</c:v>
                </c:pt>
                <c:pt idx="7261">
                  <c:v>7.2610000000007595</c:v>
                </c:pt>
                <c:pt idx="7262">
                  <c:v>7.2620000000007598</c:v>
                </c:pt>
                <c:pt idx="7263">
                  <c:v>7.2630000000007602</c:v>
                </c:pt>
                <c:pt idx="7264">
                  <c:v>7.2640000000007605</c:v>
                </c:pt>
                <c:pt idx="7265">
                  <c:v>7.2650000000007608</c:v>
                </c:pt>
                <c:pt idx="7266">
                  <c:v>7.2660000000007612</c:v>
                </c:pt>
                <c:pt idx="7267">
                  <c:v>7.2670000000007615</c:v>
                </c:pt>
                <c:pt idx="7268">
                  <c:v>7.2680000000007619</c:v>
                </c:pt>
                <c:pt idx="7269">
                  <c:v>7.2690000000007622</c:v>
                </c:pt>
                <c:pt idx="7270">
                  <c:v>7.2700000000007625</c:v>
                </c:pt>
                <c:pt idx="7271">
                  <c:v>7.2710000000007629</c:v>
                </c:pt>
                <c:pt idx="7272">
                  <c:v>7.2720000000007632</c:v>
                </c:pt>
                <c:pt idx="7273">
                  <c:v>7.2730000000007635</c:v>
                </c:pt>
                <c:pt idx="7274">
                  <c:v>7.2740000000007639</c:v>
                </c:pt>
                <c:pt idx="7275">
                  <c:v>7.2750000000007642</c:v>
                </c:pt>
                <c:pt idx="7276">
                  <c:v>7.2760000000007645</c:v>
                </c:pt>
                <c:pt idx="7277">
                  <c:v>7.2770000000007649</c:v>
                </c:pt>
                <c:pt idx="7278">
                  <c:v>7.2780000000007652</c:v>
                </c:pt>
                <c:pt idx="7279">
                  <c:v>7.2790000000007655</c:v>
                </c:pt>
                <c:pt idx="7280">
                  <c:v>7.2800000000007659</c:v>
                </c:pt>
                <c:pt idx="7281">
                  <c:v>7.2810000000007662</c:v>
                </c:pt>
                <c:pt idx="7282">
                  <c:v>7.2820000000007665</c:v>
                </c:pt>
                <c:pt idx="7283">
                  <c:v>7.2830000000007669</c:v>
                </c:pt>
                <c:pt idx="7284">
                  <c:v>7.2840000000007672</c:v>
                </c:pt>
                <c:pt idx="7285">
                  <c:v>7.2850000000007675</c:v>
                </c:pt>
                <c:pt idx="7286">
                  <c:v>7.2860000000007679</c:v>
                </c:pt>
                <c:pt idx="7287">
                  <c:v>7.2870000000007682</c:v>
                </c:pt>
                <c:pt idx="7288">
                  <c:v>7.2880000000007685</c:v>
                </c:pt>
                <c:pt idx="7289">
                  <c:v>7.2890000000007689</c:v>
                </c:pt>
                <c:pt idx="7290">
                  <c:v>7.2900000000007692</c:v>
                </c:pt>
                <c:pt idx="7291">
                  <c:v>7.2910000000007695</c:v>
                </c:pt>
                <c:pt idx="7292">
                  <c:v>7.2920000000007699</c:v>
                </c:pt>
                <c:pt idx="7293">
                  <c:v>7.2930000000007702</c:v>
                </c:pt>
                <c:pt idx="7294">
                  <c:v>7.2940000000007705</c:v>
                </c:pt>
                <c:pt idx="7295">
                  <c:v>7.2950000000007709</c:v>
                </c:pt>
                <c:pt idx="7296">
                  <c:v>7.2960000000007712</c:v>
                </c:pt>
                <c:pt idx="7297">
                  <c:v>7.2970000000007715</c:v>
                </c:pt>
                <c:pt idx="7298">
                  <c:v>7.2980000000007719</c:v>
                </c:pt>
                <c:pt idx="7299">
                  <c:v>7.2990000000007722</c:v>
                </c:pt>
                <c:pt idx="7300">
                  <c:v>7.3000000000007725</c:v>
                </c:pt>
                <c:pt idx="7301">
                  <c:v>7.3010000000007729</c:v>
                </c:pt>
                <c:pt idx="7302">
                  <c:v>7.3020000000007732</c:v>
                </c:pt>
                <c:pt idx="7303">
                  <c:v>7.3030000000007735</c:v>
                </c:pt>
                <c:pt idx="7304">
                  <c:v>7.3040000000007739</c:v>
                </c:pt>
                <c:pt idx="7305">
                  <c:v>7.3050000000007742</c:v>
                </c:pt>
                <c:pt idx="7306">
                  <c:v>7.3060000000007745</c:v>
                </c:pt>
                <c:pt idx="7307">
                  <c:v>7.3070000000007749</c:v>
                </c:pt>
                <c:pt idx="7308">
                  <c:v>7.3080000000007752</c:v>
                </c:pt>
                <c:pt idx="7309">
                  <c:v>7.3090000000007755</c:v>
                </c:pt>
                <c:pt idx="7310">
                  <c:v>7.3100000000007759</c:v>
                </c:pt>
                <c:pt idx="7311">
                  <c:v>7.3110000000007762</c:v>
                </c:pt>
                <c:pt idx="7312">
                  <c:v>7.3120000000007765</c:v>
                </c:pt>
                <c:pt idx="7313">
                  <c:v>7.3130000000007769</c:v>
                </c:pt>
                <c:pt idx="7314">
                  <c:v>7.3140000000007772</c:v>
                </c:pt>
                <c:pt idx="7315">
                  <c:v>7.3150000000007775</c:v>
                </c:pt>
                <c:pt idx="7316">
                  <c:v>7.3160000000007779</c:v>
                </c:pt>
                <c:pt idx="7317">
                  <c:v>7.3170000000007782</c:v>
                </c:pt>
                <c:pt idx="7318">
                  <c:v>7.3180000000007785</c:v>
                </c:pt>
                <c:pt idx="7319">
                  <c:v>7.3190000000007789</c:v>
                </c:pt>
                <c:pt idx="7320">
                  <c:v>7.3200000000007792</c:v>
                </c:pt>
                <c:pt idx="7321">
                  <c:v>7.3210000000007796</c:v>
                </c:pt>
                <c:pt idx="7322">
                  <c:v>7.3220000000007799</c:v>
                </c:pt>
                <c:pt idx="7323">
                  <c:v>7.3230000000007802</c:v>
                </c:pt>
                <c:pt idx="7324">
                  <c:v>7.3240000000007806</c:v>
                </c:pt>
                <c:pt idx="7325">
                  <c:v>7.3250000000007809</c:v>
                </c:pt>
                <c:pt idx="7326">
                  <c:v>7.3260000000007812</c:v>
                </c:pt>
                <c:pt idx="7327">
                  <c:v>7.3270000000007816</c:v>
                </c:pt>
                <c:pt idx="7328">
                  <c:v>7.3280000000007819</c:v>
                </c:pt>
                <c:pt idx="7329">
                  <c:v>7.3290000000007822</c:v>
                </c:pt>
                <c:pt idx="7330">
                  <c:v>7.3300000000007826</c:v>
                </c:pt>
                <c:pt idx="7331">
                  <c:v>7.3310000000007829</c:v>
                </c:pt>
                <c:pt idx="7332">
                  <c:v>7.3320000000007832</c:v>
                </c:pt>
                <c:pt idx="7333">
                  <c:v>7.3330000000007836</c:v>
                </c:pt>
                <c:pt idx="7334">
                  <c:v>7.3340000000007839</c:v>
                </c:pt>
                <c:pt idx="7335">
                  <c:v>7.3350000000007842</c:v>
                </c:pt>
                <c:pt idx="7336">
                  <c:v>7.3360000000007846</c:v>
                </c:pt>
                <c:pt idx="7337">
                  <c:v>7.3370000000007849</c:v>
                </c:pt>
                <c:pt idx="7338">
                  <c:v>7.3380000000007852</c:v>
                </c:pt>
                <c:pt idx="7339">
                  <c:v>7.3390000000007856</c:v>
                </c:pt>
                <c:pt idx="7340">
                  <c:v>7.3400000000007859</c:v>
                </c:pt>
                <c:pt idx="7341">
                  <c:v>7.3410000000007862</c:v>
                </c:pt>
                <c:pt idx="7342">
                  <c:v>7.3420000000007866</c:v>
                </c:pt>
                <c:pt idx="7343">
                  <c:v>7.3430000000007869</c:v>
                </c:pt>
                <c:pt idx="7344">
                  <c:v>7.3440000000007872</c:v>
                </c:pt>
                <c:pt idx="7345">
                  <c:v>7.3450000000007876</c:v>
                </c:pt>
                <c:pt idx="7346">
                  <c:v>7.3460000000007879</c:v>
                </c:pt>
                <c:pt idx="7347">
                  <c:v>7.3470000000007882</c:v>
                </c:pt>
                <c:pt idx="7348">
                  <c:v>7.3480000000007886</c:v>
                </c:pt>
                <c:pt idx="7349">
                  <c:v>7.3490000000007889</c:v>
                </c:pt>
                <c:pt idx="7350">
                  <c:v>7.3500000000007892</c:v>
                </c:pt>
                <c:pt idx="7351">
                  <c:v>7.3510000000007896</c:v>
                </c:pt>
                <c:pt idx="7352">
                  <c:v>7.3520000000007899</c:v>
                </c:pt>
                <c:pt idx="7353">
                  <c:v>7.3530000000007902</c:v>
                </c:pt>
                <c:pt idx="7354">
                  <c:v>7.3540000000007906</c:v>
                </c:pt>
                <c:pt idx="7355">
                  <c:v>7.3550000000007909</c:v>
                </c:pt>
                <c:pt idx="7356">
                  <c:v>7.3560000000007912</c:v>
                </c:pt>
                <c:pt idx="7357">
                  <c:v>7.3570000000007916</c:v>
                </c:pt>
                <c:pt idx="7358">
                  <c:v>7.3580000000007919</c:v>
                </c:pt>
                <c:pt idx="7359">
                  <c:v>7.3590000000007922</c:v>
                </c:pt>
                <c:pt idx="7360">
                  <c:v>7.3600000000007926</c:v>
                </c:pt>
                <c:pt idx="7361">
                  <c:v>7.3610000000007929</c:v>
                </c:pt>
                <c:pt idx="7362">
                  <c:v>7.3620000000007932</c:v>
                </c:pt>
                <c:pt idx="7363">
                  <c:v>7.3630000000007936</c:v>
                </c:pt>
                <c:pt idx="7364">
                  <c:v>7.3640000000007939</c:v>
                </c:pt>
                <c:pt idx="7365">
                  <c:v>7.3650000000007942</c:v>
                </c:pt>
                <c:pt idx="7366">
                  <c:v>7.3660000000007946</c:v>
                </c:pt>
                <c:pt idx="7367">
                  <c:v>7.3670000000007949</c:v>
                </c:pt>
                <c:pt idx="7368">
                  <c:v>7.3680000000007952</c:v>
                </c:pt>
                <c:pt idx="7369">
                  <c:v>7.3690000000007956</c:v>
                </c:pt>
                <c:pt idx="7370">
                  <c:v>7.3700000000007959</c:v>
                </c:pt>
                <c:pt idx="7371">
                  <c:v>7.3710000000007962</c:v>
                </c:pt>
                <c:pt idx="7372">
                  <c:v>7.3720000000007966</c:v>
                </c:pt>
                <c:pt idx="7373">
                  <c:v>7.3730000000007969</c:v>
                </c:pt>
                <c:pt idx="7374">
                  <c:v>7.3740000000007973</c:v>
                </c:pt>
                <c:pt idx="7375">
                  <c:v>7.3750000000007976</c:v>
                </c:pt>
                <c:pt idx="7376">
                  <c:v>7.3760000000007979</c:v>
                </c:pt>
                <c:pt idx="7377">
                  <c:v>7.3770000000007983</c:v>
                </c:pt>
                <c:pt idx="7378">
                  <c:v>7.3780000000007986</c:v>
                </c:pt>
                <c:pt idx="7379">
                  <c:v>7.3790000000007989</c:v>
                </c:pt>
                <c:pt idx="7380">
                  <c:v>7.3800000000007993</c:v>
                </c:pt>
                <c:pt idx="7381">
                  <c:v>7.3810000000007996</c:v>
                </c:pt>
                <c:pt idx="7382">
                  <c:v>7.3820000000007999</c:v>
                </c:pt>
                <c:pt idx="7383">
                  <c:v>7.3830000000008003</c:v>
                </c:pt>
                <c:pt idx="7384">
                  <c:v>7.3840000000008006</c:v>
                </c:pt>
                <c:pt idx="7385">
                  <c:v>7.3850000000008009</c:v>
                </c:pt>
                <c:pt idx="7386">
                  <c:v>7.3860000000008013</c:v>
                </c:pt>
                <c:pt idx="7387">
                  <c:v>7.3870000000008016</c:v>
                </c:pt>
                <c:pt idx="7388">
                  <c:v>7.3880000000008019</c:v>
                </c:pt>
                <c:pt idx="7389">
                  <c:v>7.3890000000008023</c:v>
                </c:pt>
                <c:pt idx="7390">
                  <c:v>7.3900000000008026</c:v>
                </c:pt>
                <c:pt idx="7391">
                  <c:v>7.3910000000008029</c:v>
                </c:pt>
                <c:pt idx="7392">
                  <c:v>7.3920000000008033</c:v>
                </c:pt>
                <c:pt idx="7393">
                  <c:v>7.3930000000008036</c:v>
                </c:pt>
                <c:pt idx="7394">
                  <c:v>7.3940000000008039</c:v>
                </c:pt>
                <c:pt idx="7395">
                  <c:v>7.3950000000008043</c:v>
                </c:pt>
                <c:pt idx="7396">
                  <c:v>7.3960000000008046</c:v>
                </c:pt>
                <c:pt idx="7397">
                  <c:v>7.3970000000008049</c:v>
                </c:pt>
                <c:pt idx="7398">
                  <c:v>7.3980000000008053</c:v>
                </c:pt>
                <c:pt idx="7399">
                  <c:v>7.3990000000008056</c:v>
                </c:pt>
                <c:pt idx="7400">
                  <c:v>7.4000000000008059</c:v>
                </c:pt>
                <c:pt idx="7401">
                  <c:v>7.4010000000008063</c:v>
                </c:pt>
                <c:pt idx="7402">
                  <c:v>7.4020000000008066</c:v>
                </c:pt>
                <c:pt idx="7403">
                  <c:v>7.4030000000008069</c:v>
                </c:pt>
                <c:pt idx="7404">
                  <c:v>7.4040000000008073</c:v>
                </c:pt>
                <c:pt idx="7405">
                  <c:v>7.4050000000008076</c:v>
                </c:pt>
                <c:pt idx="7406">
                  <c:v>7.4060000000008079</c:v>
                </c:pt>
                <c:pt idx="7407">
                  <c:v>7.4070000000008083</c:v>
                </c:pt>
                <c:pt idx="7408">
                  <c:v>7.4080000000008086</c:v>
                </c:pt>
                <c:pt idx="7409">
                  <c:v>7.4090000000008089</c:v>
                </c:pt>
                <c:pt idx="7410">
                  <c:v>7.4100000000008093</c:v>
                </c:pt>
                <c:pt idx="7411">
                  <c:v>7.4110000000008096</c:v>
                </c:pt>
                <c:pt idx="7412">
                  <c:v>7.4120000000008099</c:v>
                </c:pt>
                <c:pt idx="7413">
                  <c:v>7.4130000000008103</c:v>
                </c:pt>
                <c:pt idx="7414">
                  <c:v>7.4140000000008106</c:v>
                </c:pt>
                <c:pt idx="7415">
                  <c:v>7.4150000000008109</c:v>
                </c:pt>
                <c:pt idx="7416">
                  <c:v>7.4160000000008113</c:v>
                </c:pt>
                <c:pt idx="7417">
                  <c:v>7.4170000000008116</c:v>
                </c:pt>
                <c:pt idx="7418">
                  <c:v>7.4180000000008119</c:v>
                </c:pt>
                <c:pt idx="7419">
                  <c:v>7.4190000000008123</c:v>
                </c:pt>
                <c:pt idx="7420">
                  <c:v>7.4200000000008126</c:v>
                </c:pt>
                <c:pt idx="7421">
                  <c:v>7.4210000000008129</c:v>
                </c:pt>
                <c:pt idx="7422">
                  <c:v>7.4220000000008133</c:v>
                </c:pt>
                <c:pt idx="7423">
                  <c:v>7.4230000000008136</c:v>
                </c:pt>
                <c:pt idx="7424">
                  <c:v>7.4240000000008139</c:v>
                </c:pt>
                <c:pt idx="7425">
                  <c:v>7.4250000000008143</c:v>
                </c:pt>
                <c:pt idx="7426">
                  <c:v>7.4260000000008146</c:v>
                </c:pt>
                <c:pt idx="7427">
                  <c:v>7.4270000000008149</c:v>
                </c:pt>
                <c:pt idx="7428">
                  <c:v>7.4280000000008153</c:v>
                </c:pt>
                <c:pt idx="7429">
                  <c:v>7.4290000000008156</c:v>
                </c:pt>
                <c:pt idx="7430">
                  <c:v>7.430000000000816</c:v>
                </c:pt>
                <c:pt idx="7431">
                  <c:v>7.4310000000008163</c:v>
                </c:pt>
                <c:pt idx="7432">
                  <c:v>7.4320000000008166</c:v>
                </c:pt>
                <c:pt idx="7433">
                  <c:v>7.433000000000817</c:v>
                </c:pt>
                <c:pt idx="7434">
                  <c:v>7.4340000000008173</c:v>
                </c:pt>
                <c:pt idx="7435">
                  <c:v>7.4350000000008176</c:v>
                </c:pt>
                <c:pt idx="7436">
                  <c:v>7.436000000000818</c:v>
                </c:pt>
                <c:pt idx="7437">
                  <c:v>7.4370000000008183</c:v>
                </c:pt>
                <c:pt idx="7438">
                  <c:v>7.4380000000008186</c:v>
                </c:pt>
                <c:pt idx="7439">
                  <c:v>7.439000000000819</c:v>
                </c:pt>
                <c:pt idx="7440">
                  <c:v>7.4400000000008193</c:v>
                </c:pt>
                <c:pt idx="7441">
                  <c:v>7.4410000000008196</c:v>
                </c:pt>
                <c:pt idx="7442">
                  <c:v>7.44200000000082</c:v>
                </c:pt>
                <c:pt idx="7443">
                  <c:v>7.4430000000008203</c:v>
                </c:pt>
                <c:pt idx="7444">
                  <c:v>7.4440000000008206</c:v>
                </c:pt>
                <c:pt idx="7445">
                  <c:v>7.445000000000821</c:v>
                </c:pt>
                <c:pt idx="7446">
                  <c:v>7.4460000000008213</c:v>
                </c:pt>
                <c:pt idx="7447">
                  <c:v>7.4470000000008216</c:v>
                </c:pt>
                <c:pt idx="7448">
                  <c:v>7.448000000000822</c:v>
                </c:pt>
                <c:pt idx="7449">
                  <c:v>7.4490000000008223</c:v>
                </c:pt>
                <c:pt idx="7450">
                  <c:v>7.4500000000008226</c:v>
                </c:pt>
                <c:pt idx="7451">
                  <c:v>7.451000000000823</c:v>
                </c:pt>
                <c:pt idx="7452">
                  <c:v>7.4520000000008233</c:v>
                </c:pt>
                <c:pt idx="7453">
                  <c:v>7.4530000000008236</c:v>
                </c:pt>
                <c:pt idx="7454">
                  <c:v>7.454000000000824</c:v>
                </c:pt>
                <c:pt idx="7455">
                  <c:v>7.4550000000008243</c:v>
                </c:pt>
                <c:pt idx="7456">
                  <c:v>7.4560000000008246</c:v>
                </c:pt>
                <c:pt idx="7457">
                  <c:v>7.457000000000825</c:v>
                </c:pt>
                <c:pt idx="7458">
                  <c:v>7.4580000000008253</c:v>
                </c:pt>
                <c:pt idx="7459">
                  <c:v>7.4590000000008256</c:v>
                </c:pt>
                <c:pt idx="7460">
                  <c:v>7.460000000000826</c:v>
                </c:pt>
                <c:pt idx="7461">
                  <c:v>7.4610000000008263</c:v>
                </c:pt>
                <c:pt idx="7462">
                  <c:v>7.4620000000008266</c:v>
                </c:pt>
                <c:pt idx="7463">
                  <c:v>7.463000000000827</c:v>
                </c:pt>
                <c:pt idx="7464">
                  <c:v>7.4640000000008273</c:v>
                </c:pt>
                <c:pt idx="7465">
                  <c:v>7.4650000000008276</c:v>
                </c:pt>
                <c:pt idx="7466">
                  <c:v>7.466000000000828</c:v>
                </c:pt>
                <c:pt idx="7467">
                  <c:v>7.4670000000008283</c:v>
                </c:pt>
                <c:pt idx="7468">
                  <c:v>7.4680000000008286</c:v>
                </c:pt>
                <c:pt idx="7469">
                  <c:v>7.469000000000829</c:v>
                </c:pt>
                <c:pt idx="7470">
                  <c:v>7.4700000000008293</c:v>
                </c:pt>
                <c:pt idx="7471">
                  <c:v>7.4710000000008296</c:v>
                </c:pt>
                <c:pt idx="7472">
                  <c:v>7.47200000000083</c:v>
                </c:pt>
                <c:pt idx="7473">
                  <c:v>7.4730000000008303</c:v>
                </c:pt>
                <c:pt idx="7474">
                  <c:v>7.4740000000008306</c:v>
                </c:pt>
                <c:pt idx="7475">
                  <c:v>7.475000000000831</c:v>
                </c:pt>
                <c:pt idx="7476">
                  <c:v>7.4760000000008313</c:v>
                </c:pt>
                <c:pt idx="7477">
                  <c:v>7.4770000000008316</c:v>
                </c:pt>
                <c:pt idx="7478">
                  <c:v>7.478000000000832</c:v>
                </c:pt>
                <c:pt idx="7479">
                  <c:v>7.4790000000008323</c:v>
                </c:pt>
                <c:pt idx="7480">
                  <c:v>7.4800000000008326</c:v>
                </c:pt>
                <c:pt idx="7481">
                  <c:v>7.481000000000833</c:v>
                </c:pt>
                <c:pt idx="7482">
                  <c:v>7.4820000000008333</c:v>
                </c:pt>
                <c:pt idx="7483">
                  <c:v>7.4830000000008337</c:v>
                </c:pt>
                <c:pt idx="7484">
                  <c:v>7.484000000000834</c:v>
                </c:pt>
                <c:pt idx="7485">
                  <c:v>7.4850000000008343</c:v>
                </c:pt>
                <c:pt idx="7486">
                  <c:v>7.4860000000008347</c:v>
                </c:pt>
                <c:pt idx="7487">
                  <c:v>7.487000000000835</c:v>
                </c:pt>
                <c:pt idx="7488">
                  <c:v>7.4880000000008353</c:v>
                </c:pt>
                <c:pt idx="7489">
                  <c:v>7.4890000000008357</c:v>
                </c:pt>
                <c:pt idx="7490">
                  <c:v>7.490000000000836</c:v>
                </c:pt>
                <c:pt idx="7491">
                  <c:v>7.4910000000008363</c:v>
                </c:pt>
                <c:pt idx="7492">
                  <c:v>7.4920000000008367</c:v>
                </c:pt>
                <c:pt idx="7493">
                  <c:v>7.493000000000837</c:v>
                </c:pt>
                <c:pt idx="7494">
                  <c:v>7.4940000000008373</c:v>
                </c:pt>
                <c:pt idx="7495">
                  <c:v>7.4950000000008377</c:v>
                </c:pt>
                <c:pt idx="7496">
                  <c:v>7.496000000000838</c:v>
                </c:pt>
                <c:pt idx="7497">
                  <c:v>7.4970000000008383</c:v>
                </c:pt>
                <c:pt idx="7498">
                  <c:v>7.4980000000008387</c:v>
                </c:pt>
                <c:pt idx="7499">
                  <c:v>7.499000000000839</c:v>
                </c:pt>
                <c:pt idx="7500">
                  <c:v>7.5000000000008393</c:v>
                </c:pt>
                <c:pt idx="7501">
                  <c:v>7.5010000000008397</c:v>
                </c:pt>
                <c:pt idx="7502">
                  <c:v>7.50200000000084</c:v>
                </c:pt>
                <c:pt idx="7503">
                  <c:v>7.5030000000008403</c:v>
                </c:pt>
                <c:pt idx="7504">
                  <c:v>7.5040000000008407</c:v>
                </c:pt>
                <c:pt idx="7505">
                  <c:v>7.505000000000841</c:v>
                </c:pt>
                <c:pt idx="7506">
                  <c:v>7.5060000000008413</c:v>
                </c:pt>
                <c:pt idx="7507">
                  <c:v>7.5070000000008417</c:v>
                </c:pt>
                <c:pt idx="7508">
                  <c:v>7.508000000000842</c:v>
                </c:pt>
                <c:pt idx="7509">
                  <c:v>7.5090000000008423</c:v>
                </c:pt>
                <c:pt idx="7510">
                  <c:v>7.5100000000008427</c:v>
                </c:pt>
                <c:pt idx="7511">
                  <c:v>7.511000000000843</c:v>
                </c:pt>
                <c:pt idx="7512">
                  <c:v>7.5120000000008433</c:v>
                </c:pt>
                <c:pt idx="7513">
                  <c:v>7.5130000000008437</c:v>
                </c:pt>
                <c:pt idx="7514">
                  <c:v>7.514000000000844</c:v>
                </c:pt>
                <c:pt idx="7515">
                  <c:v>7.5150000000008443</c:v>
                </c:pt>
                <c:pt idx="7516">
                  <c:v>7.5160000000008447</c:v>
                </c:pt>
                <c:pt idx="7517">
                  <c:v>7.517000000000845</c:v>
                </c:pt>
                <c:pt idx="7518">
                  <c:v>7.5180000000008453</c:v>
                </c:pt>
                <c:pt idx="7519">
                  <c:v>7.5190000000008457</c:v>
                </c:pt>
                <c:pt idx="7520">
                  <c:v>7.520000000000846</c:v>
                </c:pt>
                <c:pt idx="7521">
                  <c:v>7.5210000000008463</c:v>
                </c:pt>
                <c:pt idx="7522">
                  <c:v>7.5220000000008467</c:v>
                </c:pt>
                <c:pt idx="7523">
                  <c:v>7.523000000000847</c:v>
                </c:pt>
                <c:pt idx="7524">
                  <c:v>7.5240000000008473</c:v>
                </c:pt>
                <c:pt idx="7525">
                  <c:v>7.5250000000008477</c:v>
                </c:pt>
                <c:pt idx="7526">
                  <c:v>7.526000000000848</c:v>
                </c:pt>
                <c:pt idx="7527">
                  <c:v>7.5270000000008483</c:v>
                </c:pt>
                <c:pt idx="7528">
                  <c:v>7.5280000000008487</c:v>
                </c:pt>
                <c:pt idx="7529">
                  <c:v>7.529000000000849</c:v>
                </c:pt>
                <c:pt idx="7530">
                  <c:v>7.5300000000008493</c:v>
                </c:pt>
                <c:pt idx="7531">
                  <c:v>7.5310000000008497</c:v>
                </c:pt>
                <c:pt idx="7532">
                  <c:v>7.53200000000085</c:v>
                </c:pt>
                <c:pt idx="7533">
                  <c:v>7.5330000000008503</c:v>
                </c:pt>
                <c:pt idx="7534">
                  <c:v>7.5340000000008507</c:v>
                </c:pt>
                <c:pt idx="7535">
                  <c:v>7.535000000000851</c:v>
                </c:pt>
                <c:pt idx="7536">
                  <c:v>7.5360000000008514</c:v>
                </c:pt>
                <c:pt idx="7537">
                  <c:v>7.5370000000008517</c:v>
                </c:pt>
                <c:pt idx="7538">
                  <c:v>7.538000000000852</c:v>
                </c:pt>
                <c:pt idx="7539">
                  <c:v>7.5390000000008524</c:v>
                </c:pt>
                <c:pt idx="7540">
                  <c:v>7.5400000000008527</c:v>
                </c:pt>
                <c:pt idx="7541">
                  <c:v>7.541000000000853</c:v>
                </c:pt>
                <c:pt idx="7542">
                  <c:v>7.5420000000008534</c:v>
                </c:pt>
                <c:pt idx="7543">
                  <c:v>7.5430000000008537</c:v>
                </c:pt>
                <c:pt idx="7544">
                  <c:v>7.544000000000854</c:v>
                </c:pt>
                <c:pt idx="7545">
                  <c:v>7.5450000000008544</c:v>
                </c:pt>
                <c:pt idx="7546">
                  <c:v>7.5460000000008547</c:v>
                </c:pt>
                <c:pt idx="7547">
                  <c:v>7.547000000000855</c:v>
                </c:pt>
                <c:pt idx="7548">
                  <c:v>7.5480000000008554</c:v>
                </c:pt>
                <c:pt idx="7549">
                  <c:v>7.5490000000008557</c:v>
                </c:pt>
                <c:pt idx="7550">
                  <c:v>7.550000000000856</c:v>
                </c:pt>
                <c:pt idx="7551">
                  <c:v>7.5510000000008564</c:v>
                </c:pt>
                <c:pt idx="7552">
                  <c:v>7.5520000000008567</c:v>
                </c:pt>
                <c:pt idx="7553">
                  <c:v>7.553000000000857</c:v>
                </c:pt>
                <c:pt idx="7554">
                  <c:v>7.5540000000008574</c:v>
                </c:pt>
                <c:pt idx="7555">
                  <c:v>7.5550000000008577</c:v>
                </c:pt>
                <c:pt idx="7556">
                  <c:v>7.556000000000858</c:v>
                </c:pt>
                <c:pt idx="7557">
                  <c:v>7.5570000000008584</c:v>
                </c:pt>
                <c:pt idx="7558">
                  <c:v>7.5580000000008587</c:v>
                </c:pt>
                <c:pt idx="7559">
                  <c:v>7.559000000000859</c:v>
                </c:pt>
                <c:pt idx="7560">
                  <c:v>7.5600000000008594</c:v>
                </c:pt>
                <c:pt idx="7561">
                  <c:v>7.5610000000008597</c:v>
                </c:pt>
                <c:pt idx="7562">
                  <c:v>7.56200000000086</c:v>
                </c:pt>
                <c:pt idx="7563">
                  <c:v>7.5630000000008604</c:v>
                </c:pt>
                <c:pt idx="7564">
                  <c:v>7.5640000000008607</c:v>
                </c:pt>
                <c:pt idx="7565">
                  <c:v>7.565000000000861</c:v>
                </c:pt>
                <c:pt idx="7566">
                  <c:v>7.5660000000008614</c:v>
                </c:pt>
                <c:pt idx="7567">
                  <c:v>7.5670000000008617</c:v>
                </c:pt>
                <c:pt idx="7568">
                  <c:v>7.568000000000862</c:v>
                </c:pt>
                <c:pt idx="7569">
                  <c:v>7.5690000000008624</c:v>
                </c:pt>
                <c:pt idx="7570">
                  <c:v>7.5700000000008627</c:v>
                </c:pt>
                <c:pt idx="7571">
                  <c:v>7.571000000000863</c:v>
                </c:pt>
                <c:pt idx="7572">
                  <c:v>7.5720000000008634</c:v>
                </c:pt>
                <c:pt idx="7573">
                  <c:v>7.5730000000008637</c:v>
                </c:pt>
                <c:pt idx="7574">
                  <c:v>7.574000000000864</c:v>
                </c:pt>
                <c:pt idx="7575">
                  <c:v>7.5750000000008644</c:v>
                </c:pt>
                <c:pt idx="7576">
                  <c:v>7.5760000000008647</c:v>
                </c:pt>
                <c:pt idx="7577">
                  <c:v>7.577000000000865</c:v>
                </c:pt>
                <c:pt idx="7578">
                  <c:v>7.5780000000008654</c:v>
                </c:pt>
                <c:pt idx="7579">
                  <c:v>7.5790000000008657</c:v>
                </c:pt>
                <c:pt idx="7580">
                  <c:v>7.580000000000866</c:v>
                </c:pt>
                <c:pt idx="7581">
                  <c:v>7.5810000000008664</c:v>
                </c:pt>
                <c:pt idx="7582">
                  <c:v>7.5820000000008667</c:v>
                </c:pt>
                <c:pt idx="7583">
                  <c:v>7.583000000000867</c:v>
                </c:pt>
                <c:pt idx="7584">
                  <c:v>7.5840000000008674</c:v>
                </c:pt>
                <c:pt idx="7585">
                  <c:v>7.5850000000008677</c:v>
                </c:pt>
                <c:pt idx="7586">
                  <c:v>7.586000000000868</c:v>
                </c:pt>
                <c:pt idx="7587">
                  <c:v>7.5870000000008684</c:v>
                </c:pt>
                <c:pt idx="7588">
                  <c:v>7.5880000000008687</c:v>
                </c:pt>
                <c:pt idx="7589">
                  <c:v>7.5890000000008691</c:v>
                </c:pt>
                <c:pt idx="7590">
                  <c:v>7.5900000000008694</c:v>
                </c:pt>
                <c:pt idx="7591">
                  <c:v>7.5910000000008697</c:v>
                </c:pt>
                <c:pt idx="7592">
                  <c:v>7.5920000000008701</c:v>
                </c:pt>
                <c:pt idx="7593">
                  <c:v>7.5930000000008704</c:v>
                </c:pt>
                <c:pt idx="7594">
                  <c:v>7.5940000000008707</c:v>
                </c:pt>
                <c:pt idx="7595">
                  <c:v>7.5950000000008711</c:v>
                </c:pt>
                <c:pt idx="7596">
                  <c:v>7.5960000000008714</c:v>
                </c:pt>
                <c:pt idx="7597">
                  <c:v>7.5970000000008717</c:v>
                </c:pt>
                <c:pt idx="7598">
                  <c:v>7.5980000000008721</c:v>
                </c:pt>
                <c:pt idx="7599">
                  <c:v>7.5990000000008724</c:v>
                </c:pt>
                <c:pt idx="7600">
                  <c:v>7.6000000000008727</c:v>
                </c:pt>
                <c:pt idx="7601">
                  <c:v>7.6010000000008731</c:v>
                </c:pt>
                <c:pt idx="7602">
                  <c:v>7.6020000000008734</c:v>
                </c:pt>
                <c:pt idx="7603">
                  <c:v>7.6030000000008737</c:v>
                </c:pt>
                <c:pt idx="7604">
                  <c:v>7.6040000000008741</c:v>
                </c:pt>
                <c:pt idx="7605">
                  <c:v>7.6050000000008744</c:v>
                </c:pt>
                <c:pt idx="7606">
                  <c:v>7.6060000000008747</c:v>
                </c:pt>
                <c:pt idx="7607">
                  <c:v>7.6070000000008751</c:v>
                </c:pt>
                <c:pt idx="7608">
                  <c:v>7.6080000000008754</c:v>
                </c:pt>
                <c:pt idx="7609">
                  <c:v>7.6090000000008757</c:v>
                </c:pt>
                <c:pt idx="7610">
                  <c:v>7.6100000000008761</c:v>
                </c:pt>
                <c:pt idx="7611">
                  <c:v>7.6110000000008764</c:v>
                </c:pt>
                <c:pt idx="7612">
                  <c:v>7.6120000000008767</c:v>
                </c:pt>
                <c:pt idx="7613">
                  <c:v>7.6130000000008771</c:v>
                </c:pt>
                <c:pt idx="7614">
                  <c:v>7.6140000000008774</c:v>
                </c:pt>
                <c:pt idx="7615">
                  <c:v>7.6150000000008777</c:v>
                </c:pt>
                <c:pt idx="7616">
                  <c:v>7.6160000000008781</c:v>
                </c:pt>
                <c:pt idx="7617">
                  <c:v>7.6170000000008784</c:v>
                </c:pt>
                <c:pt idx="7618">
                  <c:v>7.6180000000008787</c:v>
                </c:pt>
                <c:pt idx="7619">
                  <c:v>7.6190000000008791</c:v>
                </c:pt>
                <c:pt idx="7620">
                  <c:v>7.6200000000008794</c:v>
                </c:pt>
                <c:pt idx="7621">
                  <c:v>7.6210000000008797</c:v>
                </c:pt>
                <c:pt idx="7622">
                  <c:v>7.6220000000008801</c:v>
                </c:pt>
                <c:pt idx="7623">
                  <c:v>7.6230000000008804</c:v>
                </c:pt>
                <c:pt idx="7624">
                  <c:v>7.6240000000008807</c:v>
                </c:pt>
                <c:pt idx="7625">
                  <c:v>7.6250000000008811</c:v>
                </c:pt>
                <c:pt idx="7626">
                  <c:v>7.6260000000008814</c:v>
                </c:pt>
                <c:pt idx="7627">
                  <c:v>7.6270000000008817</c:v>
                </c:pt>
                <c:pt idx="7628">
                  <c:v>7.6280000000008821</c:v>
                </c:pt>
                <c:pt idx="7629">
                  <c:v>7.6290000000008824</c:v>
                </c:pt>
                <c:pt idx="7630">
                  <c:v>7.6300000000008827</c:v>
                </c:pt>
                <c:pt idx="7631">
                  <c:v>7.6310000000008831</c:v>
                </c:pt>
                <c:pt idx="7632">
                  <c:v>7.6320000000008834</c:v>
                </c:pt>
                <c:pt idx="7633">
                  <c:v>7.6330000000008837</c:v>
                </c:pt>
                <c:pt idx="7634">
                  <c:v>7.6340000000008841</c:v>
                </c:pt>
                <c:pt idx="7635">
                  <c:v>7.6350000000008844</c:v>
                </c:pt>
                <c:pt idx="7636">
                  <c:v>7.6360000000008847</c:v>
                </c:pt>
                <c:pt idx="7637">
                  <c:v>7.6370000000008851</c:v>
                </c:pt>
                <c:pt idx="7638">
                  <c:v>7.6380000000008854</c:v>
                </c:pt>
                <c:pt idx="7639">
                  <c:v>7.6390000000008857</c:v>
                </c:pt>
                <c:pt idx="7640">
                  <c:v>7.6400000000008861</c:v>
                </c:pt>
                <c:pt idx="7641">
                  <c:v>7.6410000000008864</c:v>
                </c:pt>
                <c:pt idx="7642">
                  <c:v>7.6420000000008868</c:v>
                </c:pt>
                <c:pt idx="7643">
                  <c:v>7.6430000000008871</c:v>
                </c:pt>
                <c:pt idx="7644">
                  <c:v>7.6440000000008874</c:v>
                </c:pt>
                <c:pt idx="7645">
                  <c:v>7.6450000000008878</c:v>
                </c:pt>
                <c:pt idx="7646">
                  <c:v>7.6460000000008881</c:v>
                </c:pt>
                <c:pt idx="7647">
                  <c:v>7.6470000000008884</c:v>
                </c:pt>
                <c:pt idx="7648">
                  <c:v>7.6480000000008888</c:v>
                </c:pt>
                <c:pt idx="7649">
                  <c:v>7.6490000000008891</c:v>
                </c:pt>
                <c:pt idx="7650">
                  <c:v>7.6500000000008894</c:v>
                </c:pt>
                <c:pt idx="7651">
                  <c:v>7.6510000000008898</c:v>
                </c:pt>
                <c:pt idx="7652">
                  <c:v>7.6520000000008901</c:v>
                </c:pt>
                <c:pt idx="7653">
                  <c:v>7.6530000000008904</c:v>
                </c:pt>
                <c:pt idx="7654">
                  <c:v>7.6540000000008908</c:v>
                </c:pt>
                <c:pt idx="7655">
                  <c:v>7.6550000000008911</c:v>
                </c:pt>
                <c:pt idx="7656">
                  <c:v>7.6560000000008914</c:v>
                </c:pt>
                <c:pt idx="7657">
                  <c:v>7.6570000000008918</c:v>
                </c:pt>
                <c:pt idx="7658">
                  <c:v>7.6580000000008921</c:v>
                </c:pt>
                <c:pt idx="7659">
                  <c:v>7.6590000000008924</c:v>
                </c:pt>
                <c:pt idx="7660">
                  <c:v>7.6600000000008928</c:v>
                </c:pt>
                <c:pt idx="7661">
                  <c:v>7.6610000000008931</c:v>
                </c:pt>
                <c:pt idx="7662">
                  <c:v>7.6620000000008934</c:v>
                </c:pt>
                <c:pt idx="7663">
                  <c:v>7.6630000000008938</c:v>
                </c:pt>
                <c:pt idx="7664">
                  <c:v>7.6640000000008941</c:v>
                </c:pt>
                <c:pt idx="7665">
                  <c:v>7.6650000000008944</c:v>
                </c:pt>
                <c:pt idx="7666">
                  <c:v>7.6660000000008948</c:v>
                </c:pt>
                <c:pt idx="7667">
                  <c:v>7.6670000000008951</c:v>
                </c:pt>
                <c:pt idx="7668">
                  <c:v>7.6680000000008954</c:v>
                </c:pt>
                <c:pt idx="7669">
                  <c:v>7.6690000000008958</c:v>
                </c:pt>
                <c:pt idx="7670">
                  <c:v>7.6700000000008961</c:v>
                </c:pt>
                <c:pt idx="7671">
                  <c:v>7.6710000000008964</c:v>
                </c:pt>
                <c:pt idx="7672">
                  <c:v>7.6720000000008968</c:v>
                </c:pt>
                <c:pt idx="7673">
                  <c:v>7.6730000000008971</c:v>
                </c:pt>
                <c:pt idx="7674">
                  <c:v>7.6740000000008974</c:v>
                </c:pt>
                <c:pt idx="7675">
                  <c:v>7.6750000000008978</c:v>
                </c:pt>
                <c:pt idx="7676">
                  <c:v>7.6760000000008981</c:v>
                </c:pt>
                <c:pt idx="7677">
                  <c:v>7.6770000000008984</c:v>
                </c:pt>
                <c:pt idx="7678">
                  <c:v>7.6780000000008988</c:v>
                </c:pt>
                <c:pt idx="7679">
                  <c:v>7.6790000000008991</c:v>
                </c:pt>
                <c:pt idx="7680">
                  <c:v>7.6800000000008994</c:v>
                </c:pt>
                <c:pt idx="7681">
                  <c:v>7.6810000000008998</c:v>
                </c:pt>
                <c:pt idx="7682">
                  <c:v>7.6820000000009001</c:v>
                </c:pt>
                <c:pt idx="7683">
                  <c:v>7.6830000000009004</c:v>
                </c:pt>
                <c:pt idx="7684">
                  <c:v>7.6840000000009008</c:v>
                </c:pt>
                <c:pt idx="7685">
                  <c:v>7.6850000000009011</c:v>
                </c:pt>
                <c:pt idx="7686">
                  <c:v>7.6860000000009014</c:v>
                </c:pt>
                <c:pt idx="7687">
                  <c:v>7.6870000000009018</c:v>
                </c:pt>
                <c:pt idx="7688">
                  <c:v>7.6880000000009021</c:v>
                </c:pt>
                <c:pt idx="7689">
                  <c:v>7.6890000000009024</c:v>
                </c:pt>
                <c:pt idx="7690">
                  <c:v>7.6900000000009028</c:v>
                </c:pt>
                <c:pt idx="7691">
                  <c:v>7.6910000000009031</c:v>
                </c:pt>
                <c:pt idx="7692">
                  <c:v>7.6920000000009034</c:v>
                </c:pt>
                <c:pt idx="7693">
                  <c:v>7.6930000000009038</c:v>
                </c:pt>
                <c:pt idx="7694">
                  <c:v>7.6940000000009041</c:v>
                </c:pt>
                <c:pt idx="7695">
                  <c:v>7.6950000000009044</c:v>
                </c:pt>
                <c:pt idx="7696">
                  <c:v>7.6960000000009048</c:v>
                </c:pt>
                <c:pt idx="7697">
                  <c:v>7.6970000000009051</c:v>
                </c:pt>
                <c:pt idx="7698">
                  <c:v>7.6980000000009055</c:v>
                </c:pt>
                <c:pt idx="7699">
                  <c:v>7.6990000000009058</c:v>
                </c:pt>
                <c:pt idx="7700">
                  <c:v>7.7000000000009061</c:v>
                </c:pt>
                <c:pt idx="7701">
                  <c:v>7.7010000000009065</c:v>
                </c:pt>
                <c:pt idx="7702">
                  <c:v>7.7020000000009068</c:v>
                </c:pt>
                <c:pt idx="7703">
                  <c:v>7.7030000000009071</c:v>
                </c:pt>
                <c:pt idx="7704">
                  <c:v>7.7040000000009075</c:v>
                </c:pt>
                <c:pt idx="7705">
                  <c:v>7.7050000000009078</c:v>
                </c:pt>
                <c:pt idx="7706">
                  <c:v>7.7060000000009081</c:v>
                </c:pt>
                <c:pt idx="7707">
                  <c:v>7.7070000000009085</c:v>
                </c:pt>
                <c:pt idx="7708">
                  <c:v>7.7080000000009088</c:v>
                </c:pt>
                <c:pt idx="7709">
                  <c:v>7.7090000000009091</c:v>
                </c:pt>
                <c:pt idx="7710">
                  <c:v>7.7100000000009095</c:v>
                </c:pt>
                <c:pt idx="7711">
                  <c:v>7.7110000000009098</c:v>
                </c:pt>
                <c:pt idx="7712">
                  <c:v>7.7120000000009101</c:v>
                </c:pt>
                <c:pt idx="7713">
                  <c:v>7.7130000000009105</c:v>
                </c:pt>
                <c:pt idx="7714">
                  <c:v>7.7140000000009108</c:v>
                </c:pt>
                <c:pt idx="7715">
                  <c:v>7.7150000000009111</c:v>
                </c:pt>
                <c:pt idx="7716">
                  <c:v>7.7160000000009115</c:v>
                </c:pt>
                <c:pt idx="7717">
                  <c:v>7.7170000000009118</c:v>
                </c:pt>
                <c:pt idx="7718">
                  <c:v>7.7180000000009121</c:v>
                </c:pt>
                <c:pt idx="7719">
                  <c:v>7.7190000000009125</c:v>
                </c:pt>
                <c:pt idx="7720">
                  <c:v>7.7200000000009128</c:v>
                </c:pt>
                <c:pt idx="7721">
                  <c:v>7.7210000000009131</c:v>
                </c:pt>
                <c:pt idx="7722">
                  <c:v>7.7220000000009135</c:v>
                </c:pt>
                <c:pt idx="7723">
                  <c:v>7.7230000000009138</c:v>
                </c:pt>
                <c:pt idx="7724">
                  <c:v>7.7240000000009141</c:v>
                </c:pt>
                <c:pt idx="7725">
                  <c:v>7.7250000000009145</c:v>
                </c:pt>
                <c:pt idx="7726">
                  <c:v>7.7260000000009148</c:v>
                </c:pt>
                <c:pt idx="7727">
                  <c:v>7.7270000000009151</c:v>
                </c:pt>
                <c:pt idx="7728">
                  <c:v>7.7280000000009155</c:v>
                </c:pt>
                <c:pt idx="7729">
                  <c:v>7.7290000000009158</c:v>
                </c:pt>
                <c:pt idx="7730">
                  <c:v>7.7300000000009161</c:v>
                </c:pt>
                <c:pt idx="7731">
                  <c:v>7.7310000000009165</c:v>
                </c:pt>
                <c:pt idx="7732">
                  <c:v>7.7320000000009168</c:v>
                </c:pt>
                <c:pt idx="7733">
                  <c:v>7.7330000000009171</c:v>
                </c:pt>
                <c:pt idx="7734">
                  <c:v>7.7340000000009175</c:v>
                </c:pt>
                <c:pt idx="7735">
                  <c:v>7.7350000000009178</c:v>
                </c:pt>
                <c:pt idx="7736">
                  <c:v>7.7360000000009181</c:v>
                </c:pt>
                <c:pt idx="7737">
                  <c:v>7.7370000000009185</c:v>
                </c:pt>
                <c:pt idx="7738">
                  <c:v>7.7380000000009188</c:v>
                </c:pt>
                <c:pt idx="7739">
                  <c:v>7.7390000000009191</c:v>
                </c:pt>
                <c:pt idx="7740">
                  <c:v>7.7400000000009195</c:v>
                </c:pt>
                <c:pt idx="7741">
                  <c:v>7.7410000000009198</c:v>
                </c:pt>
                <c:pt idx="7742">
                  <c:v>7.7420000000009201</c:v>
                </c:pt>
                <c:pt idx="7743">
                  <c:v>7.7430000000009205</c:v>
                </c:pt>
                <c:pt idx="7744">
                  <c:v>7.7440000000009208</c:v>
                </c:pt>
                <c:pt idx="7745">
                  <c:v>7.7450000000009211</c:v>
                </c:pt>
                <c:pt idx="7746">
                  <c:v>7.7460000000009215</c:v>
                </c:pt>
                <c:pt idx="7747">
                  <c:v>7.7470000000009218</c:v>
                </c:pt>
                <c:pt idx="7748">
                  <c:v>7.7480000000009221</c:v>
                </c:pt>
                <c:pt idx="7749">
                  <c:v>7.7490000000009225</c:v>
                </c:pt>
                <c:pt idx="7750">
                  <c:v>7.7500000000009228</c:v>
                </c:pt>
                <c:pt idx="7751">
                  <c:v>7.7510000000009232</c:v>
                </c:pt>
                <c:pt idx="7752">
                  <c:v>7.7520000000009235</c:v>
                </c:pt>
                <c:pt idx="7753">
                  <c:v>7.7530000000009238</c:v>
                </c:pt>
                <c:pt idx="7754">
                  <c:v>7.7540000000009242</c:v>
                </c:pt>
                <c:pt idx="7755">
                  <c:v>7.7550000000009245</c:v>
                </c:pt>
                <c:pt idx="7756">
                  <c:v>7.7560000000009248</c:v>
                </c:pt>
                <c:pt idx="7757">
                  <c:v>7.7570000000009252</c:v>
                </c:pt>
                <c:pt idx="7758">
                  <c:v>7.7580000000009255</c:v>
                </c:pt>
                <c:pt idx="7759">
                  <c:v>7.7590000000009258</c:v>
                </c:pt>
                <c:pt idx="7760">
                  <c:v>7.7600000000009262</c:v>
                </c:pt>
                <c:pt idx="7761">
                  <c:v>7.7610000000009265</c:v>
                </c:pt>
                <c:pt idx="7762">
                  <c:v>7.7620000000009268</c:v>
                </c:pt>
                <c:pt idx="7763">
                  <c:v>7.7630000000009272</c:v>
                </c:pt>
                <c:pt idx="7764">
                  <c:v>7.7640000000009275</c:v>
                </c:pt>
                <c:pt idx="7765">
                  <c:v>7.7650000000009278</c:v>
                </c:pt>
                <c:pt idx="7766">
                  <c:v>7.7660000000009282</c:v>
                </c:pt>
                <c:pt idx="7767">
                  <c:v>7.7670000000009285</c:v>
                </c:pt>
                <c:pt idx="7768">
                  <c:v>7.7680000000009288</c:v>
                </c:pt>
                <c:pt idx="7769">
                  <c:v>7.7690000000009292</c:v>
                </c:pt>
                <c:pt idx="7770">
                  <c:v>7.7700000000009295</c:v>
                </c:pt>
                <c:pt idx="7771">
                  <c:v>7.7710000000009298</c:v>
                </c:pt>
                <c:pt idx="7772">
                  <c:v>7.7720000000009302</c:v>
                </c:pt>
                <c:pt idx="7773">
                  <c:v>7.7730000000009305</c:v>
                </c:pt>
                <c:pt idx="7774">
                  <c:v>7.7740000000009308</c:v>
                </c:pt>
                <c:pt idx="7775">
                  <c:v>7.7750000000009312</c:v>
                </c:pt>
                <c:pt idx="7776">
                  <c:v>7.7760000000009315</c:v>
                </c:pt>
                <c:pt idx="7777">
                  <c:v>7.7770000000009318</c:v>
                </c:pt>
                <c:pt idx="7778">
                  <c:v>7.7780000000009322</c:v>
                </c:pt>
                <c:pt idx="7779">
                  <c:v>7.7790000000009325</c:v>
                </c:pt>
                <c:pt idx="7780">
                  <c:v>7.7800000000009328</c:v>
                </c:pt>
                <c:pt idx="7781">
                  <c:v>7.7810000000009332</c:v>
                </c:pt>
                <c:pt idx="7782">
                  <c:v>7.7820000000009335</c:v>
                </c:pt>
                <c:pt idx="7783">
                  <c:v>7.7830000000009338</c:v>
                </c:pt>
                <c:pt idx="7784">
                  <c:v>7.7840000000009342</c:v>
                </c:pt>
                <c:pt idx="7785">
                  <c:v>7.7850000000009345</c:v>
                </c:pt>
                <c:pt idx="7786">
                  <c:v>7.7860000000009348</c:v>
                </c:pt>
                <c:pt idx="7787">
                  <c:v>7.7870000000009352</c:v>
                </c:pt>
                <c:pt idx="7788">
                  <c:v>7.7880000000009355</c:v>
                </c:pt>
                <c:pt idx="7789">
                  <c:v>7.7890000000009358</c:v>
                </c:pt>
                <c:pt idx="7790">
                  <c:v>7.7900000000009362</c:v>
                </c:pt>
                <c:pt idx="7791">
                  <c:v>7.7910000000009365</c:v>
                </c:pt>
                <c:pt idx="7792">
                  <c:v>7.7920000000009368</c:v>
                </c:pt>
                <c:pt idx="7793">
                  <c:v>7.7930000000009372</c:v>
                </c:pt>
                <c:pt idx="7794">
                  <c:v>7.7940000000009375</c:v>
                </c:pt>
                <c:pt idx="7795">
                  <c:v>7.7950000000009378</c:v>
                </c:pt>
                <c:pt idx="7796">
                  <c:v>7.7960000000009382</c:v>
                </c:pt>
                <c:pt idx="7797">
                  <c:v>7.7970000000009385</c:v>
                </c:pt>
                <c:pt idx="7798">
                  <c:v>7.7980000000009388</c:v>
                </c:pt>
                <c:pt idx="7799">
                  <c:v>7.7990000000009392</c:v>
                </c:pt>
                <c:pt idx="7800">
                  <c:v>7.8000000000009395</c:v>
                </c:pt>
                <c:pt idx="7801">
                  <c:v>7.8010000000009398</c:v>
                </c:pt>
                <c:pt idx="7802">
                  <c:v>7.8020000000009402</c:v>
                </c:pt>
                <c:pt idx="7803">
                  <c:v>7.8030000000009405</c:v>
                </c:pt>
                <c:pt idx="7804">
                  <c:v>7.8040000000009409</c:v>
                </c:pt>
                <c:pt idx="7805">
                  <c:v>7.8050000000009412</c:v>
                </c:pt>
                <c:pt idx="7806">
                  <c:v>7.8060000000009415</c:v>
                </c:pt>
                <c:pt idx="7807">
                  <c:v>7.8070000000009419</c:v>
                </c:pt>
                <c:pt idx="7808">
                  <c:v>7.8080000000009422</c:v>
                </c:pt>
                <c:pt idx="7809">
                  <c:v>7.8090000000009425</c:v>
                </c:pt>
                <c:pt idx="7810">
                  <c:v>7.8100000000009429</c:v>
                </c:pt>
                <c:pt idx="7811">
                  <c:v>7.8110000000009432</c:v>
                </c:pt>
                <c:pt idx="7812">
                  <c:v>7.8120000000009435</c:v>
                </c:pt>
                <c:pt idx="7813">
                  <c:v>7.8130000000009439</c:v>
                </c:pt>
                <c:pt idx="7814">
                  <c:v>7.8140000000009442</c:v>
                </c:pt>
                <c:pt idx="7815">
                  <c:v>7.8150000000009445</c:v>
                </c:pt>
                <c:pt idx="7816">
                  <c:v>7.8160000000009449</c:v>
                </c:pt>
                <c:pt idx="7817">
                  <c:v>7.8170000000009452</c:v>
                </c:pt>
                <c:pt idx="7818">
                  <c:v>7.8180000000009455</c:v>
                </c:pt>
                <c:pt idx="7819">
                  <c:v>7.8190000000009459</c:v>
                </c:pt>
                <c:pt idx="7820">
                  <c:v>7.8200000000009462</c:v>
                </c:pt>
                <c:pt idx="7821">
                  <c:v>7.8210000000009465</c:v>
                </c:pt>
                <c:pt idx="7822">
                  <c:v>7.8220000000009469</c:v>
                </c:pt>
                <c:pt idx="7823">
                  <c:v>7.8230000000009472</c:v>
                </c:pt>
                <c:pt idx="7824">
                  <c:v>7.8240000000009475</c:v>
                </c:pt>
                <c:pt idx="7825">
                  <c:v>7.8250000000009479</c:v>
                </c:pt>
                <c:pt idx="7826">
                  <c:v>7.8260000000009482</c:v>
                </c:pt>
                <c:pt idx="7827">
                  <c:v>7.8270000000009485</c:v>
                </c:pt>
                <c:pt idx="7828">
                  <c:v>7.8280000000009489</c:v>
                </c:pt>
                <c:pt idx="7829">
                  <c:v>7.8290000000009492</c:v>
                </c:pt>
                <c:pt idx="7830">
                  <c:v>7.8300000000009495</c:v>
                </c:pt>
                <c:pt idx="7831">
                  <c:v>7.8310000000009499</c:v>
                </c:pt>
                <c:pt idx="7832">
                  <c:v>7.8320000000009502</c:v>
                </c:pt>
                <c:pt idx="7833">
                  <c:v>7.8330000000009505</c:v>
                </c:pt>
                <c:pt idx="7834">
                  <c:v>7.8340000000009509</c:v>
                </c:pt>
                <c:pt idx="7835">
                  <c:v>7.8350000000009512</c:v>
                </c:pt>
                <c:pt idx="7836">
                  <c:v>7.8360000000009515</c:v>
                </c:pt>
                <c:pt idx="7837">
                  <c:v>7.8370000000009519</c:v>
                </c:pt>
                <c:pt idx="7838">
                  <c:v>7.8380000000009522</c:v>
                </c:pt>
                <c:pt idx="7839">
                  <c:v>7.8390000000009525</c:v>
                </c:pt>
                <c:pt idx="7840">
                  <c:v>7.8400000000009529</c:v>
                </c:pt>
                <c:pt idx="7841">
                  <c:v>7.8410000000009532</c:v>
                </c:pt>
                <c:pt idx="7842">
                  <c:v>7.8420000000009535</c:v>
                </c:pt>
                <c:pt idx="7843">
                  <c:v>7.8430000000009539</c:v>
                </c:pt>
                <c:pt idx="7844">
                  <c:v>7.8440000000009542</c:v>
                </c:pt>
                <c:pt idx="7845">
                  <c:v>7.8450000000009545</c:v>
                </c:pt>
                <c:pt idx="7846">
                  <c:v>7.8460000000009549</c:v>
                </c:pt>
                <c:pt idx="7847">
                  <c:v>7.8470000000009552</c:v>
                </c:pt>
                <c:pt idx="7848">
                  <c:v>7.8480000000009555</c:v>
                </c:pt>
                <c:pt idx="7849">
                  <c:v>7.8490000000009559</c:v>
                </c:pt>
                <c:pt idx="7850">
                  <c:v>7.8500000000009562</c:v>
                </c:pt>
                <c:pt idx="7851">
                  <c:v>7.8510000000009565</c:v>
                </c:pt>
                <c:pt idx="7852">
                  <c:v>7.8520000000009569</c:v>
                </c:pt>
                <c:pt idx="7853">
                  <c:v>7.8530000000009572</c:v>
                </c:pt>
                <c:pt idx="7854">
                  <c:v>7.8540000000009575</c:v>
                </c:pt>
                <c:pt idx="7855">
                  <c:v>7.8550000000009579</c:v>
                </c:pt>
                <c:pt idx="7856">
                  <c:v>7.8560000000009582</c:v>
                </c:pt>
                <c:pt idx="7857">
                  <c:v>7.8570000000009586</c:v>
                </c:pt>
                <c:pt idx="7858">
                  <c:v>7.8580000000009589</c:v>
                </c:pt>
                <c:pt idx="7859">
                  <c:v>7.8590000000009592</c:v>
                </c:pt>
                <c:pt idx="7860">
                  <c:v>7.8600000000009596</c:v>
                </c:pt>
                <c:pt idx="7861">
                  <c:v>7.8610000000009599</c:v>
                </c:pt>
                <c:pt idx="7862">
                  <c:v>7.8620000000009602</c:v>
                </c:pt>
                <c:pt idx="7863">
                  <c:v>7.8630000000009606</c:v>
                </c:pt>
                <c:pt idx="7864">
                  <c:v>7.8640000000009609</c:v>
                </c:pt>
                <c:pt idx="7865">
                  <c:v>7.8650000000009612</c:v>
                </c:pt>
                <c:pt idx="7866">
                  <c:v>7.8660000000009616</c:v>
                </c:pt>
                <c:pt idx="7867">
                  <c:v>7.8670000000009619</c:v>
                </c:pt>
                <c:pt idx="7868">
                  <c:v>7.8680000000009622</c:v>
                </c:pt>
                <c:pt idx="7869">
                  <c:v>7.8690000000009626</c:v>
                </c:pt>
                <c:pt idx="7870">
                  <c:v>7.8700000000009629</c:v>
                </c:pt>
                <c:pt idx="7871">
                  <c:v>7.8710000000009632</c:v>
                </c:pt>
                <c:pt idx="7872">
                  <c:v>7.8720000000009636</c:v>
                </c:pt>
                <c:pt idx="7873">
                  <c:v>7.8730000000009639</c:v>
                </c:pt>
                <c:pt idx="7874">
                  <c:v>7.8740000000009642</c:v>
                </c:pt>
                <c:pt idx="7875">
                  <c:v>7.8750000000009646</c:v>
                </c:pt>
                <c:pt idx="7876">
                  <c:v>7.8760000000009649</c:v>
                </c:pt>
                <c:pt idx="7877">
                  <c:v>7.8770000000009652</c:v>
                </c:pt>
                <c:pt idx="7878">
                  <c:v>7.8780000000009656</c:v>
                </c:pt>
                <c:pt idx="7879">
                  <c:v>7.8790000000009659</c:v>
                </c:pt>
                <c:pt idx="7880">
                  <c:v>7.8800000000009662</c:v>
                </c:pt>
                <c:pt idx="7881">
                  <c:v>7.8810000000009666</c:v>
                </c:pt>
                <c:pt idx="7882">
                  <c:v>7.8820000000009669</c:v>
                </c:pt>
                <c:pt idx="7883">
                  <c:v>7.8830000000009672</c:v>
                </c:pt>
                <c:pt idx="7884">
                  <c:v>7.8840000000009676</c:v>
                </c:pt>
                <c:pt idx="7885">
                  <c:v>7.8850000000009679</c:v>
                </c:pt>
                <c:pt idx="7886">
                  <c:v>7.8860000000009682</c:v>
                </c:pt>
                <c:pt idx="7887">
                  <c:v>7.8870000000009686</c:v>
                </c:pt>
                <c:pt idx="7888">
                  <c:v>7.8880000000009689</c:v>
                </c:pt>
                <c:pt idx="7889">
                  <c:v>7.8890000000009692</c:v>
                </c:pt>
                <c:pt idx="7890">
                  <c:v>7.8900000000009696</c:v>
                </c:pt>
                <c:pt idx="7891">
                  <c:v>7.8910000000009699</c:v>
                </c:pt>
                <c:pt idx="7892">
                  <c:v>7.8920000000009702</c:v>
                </c:pt>
                <c:pt idx="7893">
                  <c:v>7.8930000000009706</c:v>
                </c:pt>
                <c:pt idx="7894">
                  <c:v>7.8940000000009709</c:v>
                </c:pt>
                <c:pt idx="7895">
                  <c:v>7.8950000000009712</c:v>
                </c:pt>
                <c:pt idx="7896">
                  <c:v>7.8960000000009716</c:v>
                </c:pt>
                <c:pt idx="7897">
                  <c:v>7.8970000000009719</c:v>
                </c:pt>
                <c:pt idx="7898">
                  <c:v>7.8980000000009722</c:v>
                </c:pt>
                <c:pt idx="7899">
                  <c:v>7.8990000000009726</c:v>
                </c:pt>
                <c:pt idx="7900">
                  <c:v>7.9000000000009729</c:v>
                </c:pt>
                <c:pt idx="7901">
                  <c:v>7.9010000000009732</c:v>
                </c:pt>
                <c:pt idx="7902">
                  <c:v>7.9020000000009736</c:v>
                </c:pt>
                <c:pt idx="7903">
                  <c:v>7.9030000000009739</c:v>
                </c:pt>
                <c:pt idx="7904">
                  <c:v>7.9040000000009742</c:v>
                </c:pt>
                <c:pt idx="7905">
                  <c:v>7.9050000000009746</c:v>
                </c:pt>
                <c:pt idx="7906">
                  <c:v>7.9060000000009749</c:v>
                </c:pt>
                <c:pt idx="7907">
                  <c:v>7.9070000000009752</c:v>
                </c:pt>
                <c:pt idx="7908">
                  <c:v>7.9080000000009756</c:v>
                </c:pt>
                <c:pt idx="7909">
                  <c:v>7.9090000000009759</c:v>
                </c:pt>
                <c:pt idx="7910">
                  <c:v>7.9100000000009763</c:v>
                </c:pt>
                <c:pt idx="7911">
                  <c:v>7.9110000000009766</c:v>
                </c:pt>
                <c:pt idx="7912">
                  <c:v>7.9120000000009769</c:v>
                </c:pt>
                <c:pt idx="7913">
                  <c:v>7.9130000000009773</c:v>
                </c:pt>
                <c:pt idx="7914">
                  <c:v>7.9140000000009776</c:v>
                </c:pt>
                <c:pt idx="7915">
                  <c:v>7.9150000000009779</c:v>
                </c:pt>
                <c:pt idx="7916">
                  <c:v>7.9160000000009783</c:v>
                </c:pt>
                <c:pt idx="7917">
                  <c:v>7.9170000000009786</c:v>
                </c:pt>
                <c:pt idx="7918">
                  <c:v>7.9180000000009789</c:v>
                </c:pt>
                <c:pt idx="7919">
                  <c:v>7.9190000000009793</c:v>
                </c:pt>
                <c:pt idx="7920">
                  <c:v>7.9200000000009796</c:v>
                </c:pt>
                <c:pt idx="7921">
                  <c:v>7.9210000000009799</c:v>
                </c:pt>
                <c:pt idx="7922">
                  <c:v>7.9220000000009803</c:v>
                </c:pt>
                <c:pt idx="7923">
                  <c:v>7.9230000000009806</c:v>
                </c:pt>
                <c:pt idx="7924">
                  <c:v>7.9240000000009809</c:v>
                </c:pt>
                <c:pt idx="7925">
                  <c:v>7.9250000000009813</c:v>
                </c:pt>
                <c:pt idx="7926">
                  <c:v>7.9260000000009816</c:v>
                </c:pt>
                <c:pt idx="7927">
                  <c:v>7.9270000000009819</c:v>
                </c:pt>
                <c:pt idx="7928">
                  <c:v>7.9280000000009823</c:v>
                </c:pt>
                <c:pt idx="7929">
                  <c:v>7.9290000000009826</c:v>
                </c:pt>
                <c:pt idx="7930">
                  <c:v>7.9300000000009829</c:v>
                </c:pt>
                <c:pt idx="7931">
                  <c:v>7.9310000000009833</c:v>
                </c:pt>
                <c:pt idx="7932">
                  <c:v>7.9320000000009836</c:v>
                </c:pt>
                <c:pt idx="7933">
                  <c:v>7.9330000000009839</c:v>
                </c:pt>
                <c:pt idx="7934">
                  <c:v>7.9340000000009843</c:v>
                </c:pt>
                <c:pt idx="7935">
                  <c:v>7.9350000000009846</c:v>
                </c:pt>
                <c:pt idx="7936">
                  <c:v>7.9360000000009849</c:v>
                </c:pt>
                <c:pt idx="7937">
                  <c:v>7.9370000000009853</c:v>
                </c:pt>
                <c:pt idx="7938">
                  <c:v>7.9380000000009856</c:v>
                </c:pt>
                <c:pt idx="7939">
                  <c:v>7.9390000000009859</c:v>
                </c:pt>
                <c:pt idx="7940">
                  <c:v>7.9400000000009863</c:v>
                </c:pt>
                <c:pt idx="7941">
                  <c:v>7.9410000000009866</c:v>
                </c:pt>
                <c:pt idx="7942">
                  <c:v>7.9420000000009869</c:v>
                </c:pt>
                <c:pt idx="7943">
                  <c:v>7.9430000000009873</c:v>
                </c:pt>
                <c:pt idx="7944">
                  <c:v>7.9440000000009876</c:v>
                </c:pt>
                <c:pt idx="7945">
                  <c:v>7.9450000000009879</c:v>
                </c:pt>
                <c:pt idx="7946">
                  <c:v>7.9460000000009883</c:v>
                </c:pt>
                <c:pt idx="7947">
                  <c:v>7.9470000000009886</c:v>
                </c:pt>
                <c:pt idx="7948">
                  <c:v>7.9480000000009889</c:v>
                </c:pt>
                <c:pt idx="7949">
                  <c:v>7.9490000000009893</c:v>
                </c:pt>
                <c:pt idx="7950">
                  <c:v>7.9500000000009896</c:v>
                </c:pt>
                <c:pt idx="7951">
                  <c:v>7.9510000000009899</c:v>
                </c:pt>
                <c:pt idx="7952">
                  <c:v>7.9520000000009903</c:v>
                </c:pt>
                <c:pt idx="7953">
                  <c:v>7.9530000000009906</c:v>
                </c:pt>
                <c:pt idx="7954">
                  <c:v>7.9540000000009909</c:v>
                </c:pt>
                <c:pt idx="7955">
                  <c:v>7.9550000000009913</c:v>
                </c:pt>
                <c:pt idx="7956">
                  <c:v>7.9560000000009916</c:v>
                </c:pt>
                <c:pt idx="7957">
                  <c:v>7.9570000000009919</c:v>
                </c:pt>
                <c:pt idx="7958">
                  <c:v>7.9580000000009923</c:v>
                </c:pt>
                <c:pt idx="7959">
                  <c:v>7.9590000000009926</c:v>
                </c:pt>
                <c:pt idx="7960">
                  <c:v>7.9600000000009929</c:v>
                </c:pt>
                <c:pt idx="7961">
                  <c:v>7.9610000000009933</c:v>
                </c:pt>
                <c:pt idx="7962">
                  <c:v>7.9620000000009936</c:v>
                </c:pt>
                <c:pt idx="7963">
                  <c:v>7.9630000000009939</c:v>
                </c:pt>
                <c:pt idx="7964">
                  <c:v>7.9640000000009943</c:v>
                </c:pt>
                <c:pt idx="7965">
                  <c:v>7.9650000000009946</c:v>
                </c:pt>
                <c:pt idx="7966">
                  <c:v>7.966000000000995</c:v>
                </c:pt>
                <c:pt idx="7967">
                  <c:v>7.9670000000009953</c:v>
                </c:pt>
                <c:pt idx="7968">
                  <c:v>7.9680000000009956</c:v>
                </c:pt>
                <c:pt idx="7969">
                  <c:v>7.969000000000996</c:v>
                </c:pt>
                <c:pt idx="7970">
                  <c:v>7.9700000000009963</c:v>
                </c:pt>
                <c:pt idx="7971">
                  <c:v>7.9710000000009966</c:v>
                </c:pt>
                <c:pt idx="7972">
                  <c:v>7.972000000000997</c:v>
                </c:pt>
                <c:pt idx="7973">
                  <c:v>7.9730000000009973</c:v>
                </c:pt>
                <c:pt idx="7974">
                  <c:v>7.9740000000009976</c:v>
                </c:pt>
                <c:pt idx="7975">
                  <c:v>7.975000000000998</c:v>
                </c:pt>
                <c:pt idx="7976">
                  <c:v>7.9760000000009983</c:v>
                </c:pt>
                <c:pt idx="7977">
                  <c:v>7.9770000000009986</c:v>
                </c:pt>
                <c:pt idx="7978">
                  <c:v>7.978000000000999</c:v>
                </c:pt>
                <c:pt idx="7979">
                  <c:v>7.9790000000009993</c:v>
                </c:pt>
                <c:pt idx="7980">
                  <c:v>7.9800000000009996</c:v>
                </c:pt>
                <c:pt idx="7981">
                  <c:v>7.981000000001</c:v>
                </c:pt>
                <c:pt idx="7982">
                  <c:v>7.9820000000010003</c:v>
                </c:pt>
                <c:pt idx="7983">
                  <c:v>7.9830000000010006</c:v>
                </c:pt>
                <c:pt idx="7984">
                  <c:v>7.984000000001001</c:v>
                </c:pt>
                <c:pt idx="7985">
                  <c:v>7.9850000000010013</c:v>
                </c:pt>
                <c:pt idx="7986">
                  <c:v>7.9860000000010016</c:v>
                </c:pt>
                <c:pt idx="7987">
                  <c:v>7.987000000001002</c:v>
                </c:pt>
                <c:pt idx="7988">
                  <c:v>7.9880000000010023</c:v>
                </c:pt>
                <c:pt idx="7989">
                  <c:v>7.9890000000010026</c:v>
                </c:pt>
                <c:pt idx="7990">
                  <c:v>7.990000000001003</c:v>
                </c:pt>
                <c:pt idx="7991">
                  <c:v>7.9910000000010033</c:v>
                </c:pt>
                <c:pt idx="7992">
                  <c:v>7.9920000000010036</c:v>
                </c:pt>
                <c:pt idx="7993">
                  <c:v>7.993000000001004</c:v>
                </c:pt>
                <c:pt idx="7994">
                  <c:v>7.9940000000010043</c:v>
                </c:pt>
                <c:pt idx="7995">
                  <c:v>7.9950000000010046</c:v>
                </c:pt>
                <c:pt idx="7996">
                  <c:v>7.996000000001005</c:v>
                </c:pt>
                <c:pt idx="7997">
                  <c:v>7.9970000000010053</c:v>
                </c:pt>
                <c:pt idx="7998">
                  <c:v>7.9980000000010056</c:v>
                </c:pt>
                <c:pt idx="7999">
                  <c:v>7.999000000001006</c:v>
                </c:pt>
                <c:pt idx="8000">
                  <c:v>8.0000000000010054</c:v>
                </c:pt>
                <c:pt idx="8001">
                  <c:v>8.0010000000010049</c:v>
                </c:pt>
                <c:pt idx="8002">
                  <c:v>8.0020000000010043</c:v>
                </c:pt>
                <c:pt idx="8003">
                  <c:v>8.0030000000010038</c:v>
                </c:pt>
                <c:pt idx="8004">
                  <c:v>8.0040000000010032</c:v>
                </c:pt>
                <c:pt idx="8005">
                  <c:v>8.0050000000010026</c:v>
                </c:pt>
                <c:pt idx="8006">
                  <c:v>8.0060000000010021</c:v>
                </c:pt>
                <c:pt idx="8007">
                  <c:v>8.0070000000010015</c:v>
                </c:pt>
                <c:pt idx="8008">
                  <c:v>8.008000000001001</c:v>
                </c:pt>
                <c:pt idx="8009">
                  <c:v>8.0090000000010004</c:v>
                </c:pt>
                <c:pt idx="8010">
                  <c:v>8.0100000000009999</c:v>
                </c:pt>
                <c:pt idx="8011">
                  <c:v>8.0110000000009993</c:v>
                </c:pt>
                <c:pt idx="8012">
                  <c:v>8.0120000000009988</c:v>
                </c:pt>
                <c:pt idx="8013">
                  <c:v>8.0130000000009982</c:v>
                </c:pt>
                <c:pt idx="8014">
                  <c:v>8.0140000000009977</c:v>
                </c:pt>
                <c:pt idx="8015">
                  <c:v>8.0150000000009971</c:v>
                </c:pt>
                <c:pt idx="8016">
                  <c:v>8.0160000000009966</c:v>
                </c:pt>
                <c:pt idx="8017">
                  <c:v>8.017000000000996</c:v>
                </c:pt>
                <c:pt idx="8018">
                  <c:v>8.0180000000009954</c:v>
                </c:pt>
                <c:pt idx="8019">
                  <c:v>8.0190000000009949</c:v>
                </c:pt>
                <c:pt idx="8020">
                  <c:v>8.0200000000009943</c:v>
                </c:pt>
                <c:pt idx="8021">
                  <c:v>8.0210000000009938</c:v>
                </c:pt>
                <c:pt idx="8022">
                  <c:v>8.0220000000009932</c:v>
                </c:pt>
                <c:pt idx="8023">
                  <c:v>8.0230000000009927</c:v>
                </c:pt>
                <c:pt idx="8024">
                  <c:v>8.0240000000009921</c:v>
                </c:pt>
                <c:pt idx="8025">
                  <c:v>8.0250000000009916</c:v>
                </c:pt>
                <c:pt idx="8026">
                  <c:v>8.026000000000991</c:v>
                </c:pt>
                <c:pt idx="8027">
                  <c:v>8.0270000000009905</c:v>
                </c:pt>
                <c:pt idx="8028">
                  <c:v>8.0280000000009899</c:v>
                </c:pt>
                <c:pt idx="8029">
                  <c:v>8.0290000000009893</c:v>
                </c:pt>
                <c:pt idx="8030">
                  <c:v>8.0300000000009888</c:v>
                </c:pt>
                <c:pt idx="8031">
                  <c:v>8.0310000000009882</c:v>
                </c:pt>
                <c:pt idx="8032">
                  <c:v>8.0320000000009877</c:v>
                </c:pt>
                <c:pt idx="8033">
                  <c:v>8.0330000000009871</c:v>
                </c:pt>
                <c:pt idx="8034">
                  <c:v>8.0340000000009866</c:v>
                </c:pt>
                <c:pt idx="8035">
                  <c:v>8.035000000000986</c:v>
                </c:pt>
                <c:pt idx="8036">
                  <c:v>8.0360000000009855</c:v>
                </c:pt>
                <c:pt idx="8037">
                  <c:v>8.0370000000009849</c:v>
                </c:pt>
                <c:pt idx="8038">
                  <c:v>8.0380000000009844</c:v>
                </c:pt>
                <c:pt idx="8039">
                  <c:v>8.0390000000009838</c:v>
                </c:pt>
                <c:pt idx="8040">
                  <c:v>8.0400000000009832</c:v>
                </c:pt>
                <c:pt idx="8041">
                  <c:v>8.0410000000009827</c:v>
                </c:pt>
                <c:pt idx="8042">
                  <c:v>8.0420000000009821</c:v>
                </c:pt>
                <c:pt idx="8043">
                  <c:v>8.0430000000009816</c:v>
                </c:pt>
                <c:pt idx="8044">
                  <c:v>8.044000000000981</c:v>
                </c:pt>
                <c:pt idx="8045">
                  <c:v>8.0450000000009805</c:v>
                </c:pt>
                <c:pt idx="8046">
                  <c:v>8.0460000000009799</c:v>
                </c:pt>
                <c:pt idx="8047">
                  <c:v>8.0470000000009794</c:v>
                </c:pt>
                <c:pt idx="8048">
                  <c:v>8.0480000000009788</c:v>
                </c:pt>
                <c:pt idx="8049">
                  <c:v>8.0490000000009783</c:v>
                </c:pt>
                <c:pt idx="8050">
                  <c:v>8.0500000000009777</c:v>
                </c:pt>
                <c:pt idx="8051">
                  <c:v>8.0510000000009772</c:v>
                </c:pt>
                <c:pt idx="8052">
                  <c:v>8.0520000000009766</c:v>
                </c:pt>
                <c:pt idx="8053">
                  <c:v>8.053000000000976</c:v>
                </c:pt>
                <c:pt idx="8054">
                  <c:v>8.0540000000009755</c:v>
                </c:pt>
                <c:pt idx="8055">
                  <c:v>8.0550000000009749</c:v>
                </c:pt>
                <c:pt idx="8056">
                  <c:v>8.0560000000009744</c:v>
                </c:pt>
                <c:pt idx="8057">
                  <c:v>8.0570000000009738</c:v>
                </c:pt>
                <c:pt idx="8058">
                  <c:v>8.0580000000009733</c:v>
                </c:pt>
                <c:pt idx="8059">
                  <c:v>8.0590000000009727</c:v>
                </c:pt>
                <c:pt idx="8060">
                  <c:v>8.0600000000009722</c:v>
                </c:pt>
                <c:pt idx="8061">
                  <c:v>8.0610000000009716</c:v>
                </c:pt>
                <c:pt idx="8062">
                  <c:v>8.0620000000009711</c:v>
                </c:pt>
                <c:pt idx="8063">
                  <c:v>8.0630000000009705</c:v>
                </c:pt>
                <c:pt idx="8064">
                  <c:v>8.0640000000009699</c:v>
                </c:pt>
                <c:pt idx="8065">
                  <c:v>8.0650000000009694</c:v>
                </c:pt>
                <c:pt idx="8066">
                  <c:v>8.0660000000009688</c:v>
                </c:pt>
                <c:pt idx="8067">
                  <c:v>8.0670000000009683</c:v>
                </c:pt>
                <c:pt idx="8068">
                  <c:v>8.0680000000009677</c:v>
                </c:pt>
                <c:pt idx="8069">
                  <c:v>8.0690000000009672</c:v>
                </c:pt>
                <c:pt idx="8070">
                  <c:v>8.0700000000009666</c:v>
                </c:pt>
                <c:pt idx="8071">
                  <c:v>8.0710000000009661</c:v>
                </c:pt>
                <c:pt idx="8072">
                  <c:v>8.0720000000009655</c:v>
                </c:pt>
                <c:pt idx="8073">
                  <c:v>8.073000000000965</c:v>
                </c:pt>
                <c:pt idx="8074">
                  <c:v>8.0740000000009644</c:v>
                </c:pt>
                <c:pt idx="8075">
                  <c:v>8.0750000000009639</c:v>
                </c:pt>
                <c:pt idx="8076">
                  <c:v>8.0760000000009633</c:v>
                </c:pt>
                <c:pt idx="8077">
                  <c:v>8.0770000000009627</c:v>
                </c:pt>
                <c:pt idx="8078">
                  <c:v>8.0780000000009622</c:v>
                </c:pt>
                <c:pt idx="8079">
                  <c:v>8.0790000000009616</c:v>
                </c:pt>
                <c:pt idx="8080">
                  <c:v>8.0800000000009611</c:v>
                </c:pt>
                <c:pt idx="8081">
                  <c:v>8.0810000000009605</c:v>
                </c:pt>
                <c:pt idx="8082">
                  <c:v>8.08200000000096</c:v>
                </c:pt>
                <c:pt idx="8083">
                  <c:v>8.0830000000009594</c:v>
                </c:pt>
                <c:pt idx="8084">
                  <c:v>8.0840000000009589</c:v>
                </c:pt>
                <c:pt idx="8085">
                  <c:v>8.0850000000009583</c:v>
                </c:pt>
                <c:pt idx="8086">
                  <c:v>8.0860000000009578</c:v>
                </c:pt>
                <c:pt idx="8087">
                  <c:v>8.0870000000009572</c:v>
                </c:pt>
                <c:pt idx="8088">
                  <c:v>8.0880000000009566</c:v>
                </c:pt>
                <c:pt idx="8089">
                  <c:v>8.0890000000009561</c:v>
                </c:pt>
                <c:pt idx="8090">
                  <c:v>8.0900000000009555</c:v>
                </c:pt>
                <c:pt idx="8091">
                  <c:v>8.091000000000955</c:v>
                </c:pt>
                <c:pt idx="8092">
                  <c:v>8.0920000000009544</c:v>
                </c:pt>
                <c:pt idx="8093">
                  <c:v>8.0930000000009539</c:v>
                </c:pt>
                <c:pt idx="8094">
                  <c:v>8.0940000000009533</c:v>
                </c:pt>
                <c:pt idx="8095">
                  <c:v>8.0950000000009528</c:v>
                </c:pt>
                <c:pt idx="8096">
                  <c:v>8.0960000000009522</c:v>
                </c:pt>
                <c:pt idx="8097">
                  <c:v>8.0970000000009517</c:v>
                </c:pt>
                <c:pt idx="8098">
                  <c:v>8.0980000000009511</c:v>
                </c:pt>
                <c:pt idx="8099">
                  <c:v>8.0990000000009505</c:v>
                </c:pt>
                <c:pt idx="8100">
                  <c:v>8.10000000000095</c:v>
                </c:pt>
                <c:pt idx="8101">
                  <c:v>8.1010000000009494</c:v>
                </c:pt>
                <c:pt idx="8102">
                  <c:v>8.1020000000009489</c:v>
                </c:pt>
                <c:pt idx="8103">
                  <c:v>8.1030000000009483</c:v>
                </c:pt>
                <c:pt idx="8104">
                  <c:v>8.1040000000009478</c:v>
                </c:pt>
                <c:pt idx="8105">
                  <c:v>8.1050000000009472</c:v>
                </c:pt>
                <c:pt idx="8106">
                  <c:v>8.1060000000009467</c:v>
                </c:pt>
                <c:pt idx="8107">
                  <c:v>8.1070000000009461</c:v>
                </c:pt>
                <c:pt idx="8108">
                  <c:v>8.1080000000009456</c:v>
                </c:pt>
                <c:pt idx="8109">
                  <c:v>8.109000000000945</c:v>
                </c:pt>
                <c:pt idx="8110">
                  <c:v>8.1100000000009445</c:v>
                </c:pt>
                <c:pt idx="8111">
                  <c:v>8.1110000000009439</c:v>
                </c:pt>
                <c:pt idx="8112">
                  <c:v>8.1120000000009433</c:v>
                </c:pt>
                <c:pt idx="8113">
                  <c:v>8.1130000000009428</c:v>
                </c:pt>
                <c:pt idx="8114">
                  <c:v>8.1140000000009422</c:v>
                </c:pt>
                <c:pt idx="8115">
                  <c:v>8.1150000000009417</c:v>
                </c:pt>
                <c:pt idx="8116">
                  <c:v>8.1160000000009411</c:v>
                </c:pt>
                <c:pt idx="8117">
                  <c:v>8.1170000000009406</c:v>
                </c:pt>
                <c:pt idx="8118">
                  <c:v>8.11800000000094</c:v>
                </c:pt>
                <c:pt idx="8119">
                  <c:v>8.1190000000009395</c:v>
                </c:pt>
                <c:pt idx="8120">
                  <c:v>8.1200000000009389</c:v>
                </c:pt>
                <c:pt idx="8121">
                  <c:v>8.1210000000009384</c:v>
                </c:pt>
                <c:pt idx="8122">
                  <c:v>8.1220000000009378</c:v>
                </c:pt>
                <c:pt idx="8123">
                  <c:v>8.1230000000009372</c:v>
                </c:pt>
                <c:pt idx="8124">
                  <c:v>8.1240000000009367</c:v>
                </c:pt>
                <c:pt idx="8125">
                  <c:v>8.1250000000009361</c:v>
                </c:pt>
                <c:pt idx="8126">
                  <c:v>8.1260000000009356</c:v>
                </c:pt>
                <c:pt idx="8127">
                  <c:v>8.127000000000935</c:v>
                </c:pt>
                <c:pt idx="8128">
                  <c:v>8.1280000000009345</c:v>
                </c:pt>
                <c:pt idx="8129">
                  <c:v>8.1290000000009339</c:v>
                </c:pt>
                <c:pt idx="8130">
                  <c:v>8.1300000000009334</c:v>
                </c:pt>
                <c:pt idx="8131">
                  <c:v>8.1310000000009328</c:v>
                </c:pt>
                <c:pt idx="8132">
                  <c:v>8.1320000000009323</c:v>
                </c:pt>
                <c:pt idx="8133">
                  <c:v>8.1330000000009317</c:v>
                </c:pt>
                <c:pt idx="8134">
                  <c:v>8.1340000000009312</c:v>
                </c:pt>
                <c:pt idx="8135">
                  <c:v>8.1350000000009306</c:v>
                </c:pt>
                <c:pt idx="8136">
                  <c:v>8.13600000000093</c:v>
                </c:pt>
                <c:pt idx="8137">
                  <c:v>8.1370000000009295</c:v>
                </c:pt>
                <c:pt idx="8138">
                  <c:v>8.1380000000009289</c:v>
                </c:pt>
                <c:pt idx="8139">
                  <c:v>8.1390000000009284</c:v>
                </c:pt>
                <c:pt idx="8140">
                  <c:v>8.1400000000009278</c:v>
                </c:pt>
                <c:pt idx="8141">
                  <c:v>8.1410000000009273</c:v>
                </c:pt>
                <c:pt idx="8142">
                  <c:v>8.1420000000009267</c:v>
                </c:pt>
                <c:pt idx="8143">
                  <c:v>8.1430000000009262</c:v>
                </c:pt>
                <c:pt idx="8144">
                  <c:v>8.1440000000009256</c:v>
                </c:pt>
                <c:pt idx="8145">
                  <c:v>8.1450000000009251</c:v>
                </c:pt>
                <c:pt idx="8146">
                  <c:v>8.1460000000009245</c:v>
                </c:pt>
                <c:pt idx="8147">
                  <c:v>8.1470000000009239</c:v>
                </c:pt>
                <c:pt idx="8148">
                  <c:v>8.1480000000009234</c:v>
                </c:pt>
                <c:pt idx="8149">
                  <c:v>8.1490000000009228</c:v>
                </c:pt>
                <c:pt idx="8150">
                  <c:v>8.1500000000009223</c:v>
                </c:pt>
                <c:pt idx="8151">
                  <c:v>8.1510000000009217</c:v>
                </c:pt>
                <c:pt idx="8152">
                  <c:v>8.1520000000009212</c:v>
                </c:pt>
                <c:pt idx="8153">
                  <c:v>8.1530000000009206</c:v>
                </c:pt>
                <c:pt idx="8154">
                  <c:v>8.1540000000009201</c:v>
                </c:pt>
                <c:pt idx="8155">
                  <c:v>8.1550000000009195</c:v>
                </c:pt>
                <c:pt idx="8156">
                  <c:v>8.156000000000919</c:v>
                </c:pt>
                <c:pt idx="8157">
                  <c:v>8.1570000000009184</c:v>
                </c:pt>
                <c:pt idx="8158">
                  <c:v>8.1580000000009179</c:v>
                </c:pt>
                <c:pt idx="8159">
                  <c:v>8.1590000000009173</c:v>
                </c:pt>
                <c:pt idx="8160">
                  <c:v>8.1600000000009167</c:v>
                </c:pt>
                <c:pt idx="8161">
                  <c:v>8.1610000000009162</c:v>
                </c:pt>
                <c:pt idx="8162">
                  <c:v>8.1620000000009156</c:v>
                </c:pt>
                <c:pt idx="8163">
                  <c:v>8.1630000000009151</c:v>
                </c:pt>
                <c:pt idx="8164">
                  <c:v>8.1640000000009145</c:v>
                </c:pt>
                <c:pt idx="8165">
                  <c:v>8.165000000000914</c:v>
                </c:pt>
                <c:pt idx="8166">
                  <c:v>8.1660000000009134</c:v>
                </c:pt>
                <c:pt idx="8167">
                  <c:v>8.1670000000009129</c:v>
                </c:pt>
                <c:pt idx="8168">
                  <c:v>8.1680000000009123</c:v>
                </c:pt>
                <c:pt idx="8169">
                  <c:v>8.1690000000009118</c:v>
                </c:pt>
                <c:pt idx="8170">
                  <c:v>8.1700000000009112</c:v>
                </c:pt>
                <c:pt idx="8171">
                  <c:v>8.1710000000009106</c:v>
                </c:pt>
                <c:pt idx="8172">
                  <c:v>8.1720000000009101</c:v>
                </c:pt>
                <c:pt idx="8173">
                  <c:v>8.1730000000009095</c:v>
                </c:pt>
                <c:pt idx="8174">
                  <c:v>8.174000000000909</c:v>
                </c:pt>
                <c:pt idx="8175">
                  <c:v>8.1750000000009084</c:v>
                </c:pt>
                <c:pt idx="8176">
                  <c:v>8.1760000000009079</c:v>
                </c:pt>
                <c:pt idx="8177">
                  <c:v>8.1770000000009073</c:v>
                </c:pt>
                <c:pt idx="8178">
                  <c:v>8.1780000000009068</c:v>
                </c:pt>
                <c:pt idx="8179">
                  <c:v>8.1790000000009062</c:v>
                </c:pt>
                <c:pt idx="8180">
                  <c:v>8.1800000000009057</c:v>
                </c:pt>
                <c:pt idx="8181">
                  <c:v>8.1810000000009051</c:v>
                </c:pt>
                <c:pt idx="8182">
                  <c:v>8.1820000000009045</c:v>
                </c:pt>
                <c:pt idx="8183">
                  <c:v>8.183000000000904</c:v>
                </c:pt>
                <c:pt idx="8184">
                  <c:v>8.1840000000009034</c:v>
                </c:pt>
                <c:pt idx="8185">
                  <c:v>8.1850000000009029</c:v>
                </c:pt>
                <c:pt idx="8186">
                  <c:v>8.1860000000009023</c:v>
                </c:pt>
                <c:pt idx="8187">
                  <c:v>8.1870000000009018</c:v>
                </c:pt>
                <c:pt idx="8188">
                  <c:v>8.1880000000009012</c:v>
                </c:pt>
                <c:pt idx="8189">
                  <c:v>8.1890000000009007</c:v>
                </c:pt>
                <c:pt idx="8190">
                  <c:v>8.1900000000009001</c:v>
                </c:pt>
                <c:pt idx="8191">
                  <c:v>8.1910000000008996</c:v>
                </c:pt>
                <c:pt idx="8192">
                  <c:v>8.192000000000899</c:v>
                </c:pt>
                <c:pt idx="8193">
                  <c:v>8.1930000000008985</c:v>
                </c:pt>
                <c:pt idx="8194">
                  <c:v>8.1940000000008979</c:v>
                </c:pt>
                <c:pt idx="8195">
                  <c:v>8.1950000000008973</c:v>
                </c:pt>
                <c:pt idx="8196">
                  <c:v>8.1960000000008968</c:v>
                </c:pt>
                <c:pt idx="8197">
                  <c:v>8.1970000000008962</c:v>
                </c:pt>
                <c:pt idx="8198">
                  <c:v>8.1980000000008957</c:v>
                </c:pt>
                <c:pt idx="8199">
                  <c:v>8.1990000000008951</c:v>
                </c:pt>
                <c:pt idx="8200">
                  <c:v>8.2000000000008946</c:v>
                </c:pt>
                <c:pt idx="8201">
                  <c:v>8.201000000000894</c:v>
                </c:pt>
                <c:pt idx="8202">
                  <c:v>8.2020000000008935</c:v>
                </c:pt>
                <c:pt idx="8203">
                  <c:v>8.2030000000008929</c:v>
                </c:pt>
                <c:pt idx="8204">
                  <c:v>8.2040000000008924</c:v>
                </c:pt>
                <c:pt idx="8205">
                  <c:v>8.2050000000008918</c:v>
                </c:pt>
                <c:pt idx="8206">
                  <c:v>8.2060000000008912</c:v>
                </c:pt>
                <c:pt idx="8207">
                  <c:v>8.2070000000008907</c:v>
                </c:pt>
                <c:pt idx="8208">
                  <c:v>8.2080000000008901</c:v>
                </c:pt>
                <c:pt idx="8209">
                  <c:v>8.2090000000008896</c:v>
                </c:pt>
                <c:pt idx="8210">
                  <c:v>8.210000000000889</c:v>
                </c:pt>
                <c:pt idx="8211">
                  <c:v>8.2110000000008885</c:v>
                </c:pt>
                <c:pt idx="8212">
                  <c:v>8.2120000000008879</c:v>
                </c:pt>
                <c:pt idx="8213">
                  <c:v>8.2130000000008874</c:v>
                </c:pt>
                <c:pt idx="8214">
                  <c:v>8.2140000000008868</c:v>
                </c:pt>
                <c:pt idx="8215">
                  <c:v>8.2150000000008863</c:v>
                </c:pt>
                <c:pt idx="8216">
                  <c:v>8.2160000000008857</c:v>
                </c:pt>
                <c:pt idx="8217">
                  <c:v>8.2170000000008852</c:v>
                </c:pt>
                <c:pt idx="8218">
                  <c:v>8.2180000000008846</c:v>
                </c:pt>
                <c:pt idx="8219">
                  <c:v>8.219000000000884</c:v>
                </c:pt>
                <c:pt idx="8220">
                  <c:v>8.2200000000008835</c:v>
                </c:pt>
                <c:pt idx="8221">
                  <c:v>8.2210000000008829</c:v>
                </c:pt>
                <c:pt idx="8222">
                  <c:v>8.2220000000008824</c:v>
                </c:pt>
                <c:pt idx="8223">
                  <c:v>8.2230000000008818</c:v>
                </c:pt>
                <c:pt idx="8224">
                  <c:v>8.2240000000008813</c:v>
                </c:pt>
                <c:pt idx="8225">
                  <c:v>8.2250000000008807</c:v>
                </c:pt>
                <c:pt idx="8226">
                  <c:v>8.2260000000008802</c:v>
                </c:pt>
                <c:pt idx="8227">
                  <c:v>8.2270000000008796</c:v>
                </c:pt>
                <c:pt idx="8228">
                  <c:v>8.2280000000008791</c:v>
                </c:pt>
                <c:pt idx="8229">
                  <c:v>8.2290000000008785</c:v>
                </c:pt>
                <c:pt idx="8230">
                  <c:v>8.2300000000008779</c:v>
                </c:pt>
                <c:pt idx="8231">
                  <c:v>8.2310000000008774</c:v>
                </c:pt>
                <c:pt idx="8232">
                  <c:v>8.2320000000008768</c:v>
                </c:pt>
                <c:pt idx="8233">
                  <c:v>8.2330000000008763</c:v>
                </c:pt>
                <c:pt idx="8234">
                  <c:v>8.2340000000008757</c:v>
                </c:pt>
                <c:pt idx="8235">
                  <c:v>8.2350000000008752</c:v>
                </c:pt>
                <c:pt idx="8236">
                  <c:v>8.2360000000008746</c:v>
                </c:pt>
                <c:pt idx="8237">
                  <c:v>8.2370000000008741</c:v>
                </c:pt>
                <c:pt idx="8238">
                  <c:v>8.2380000000008735</c:v>
                </c:pt>
                <c:pt idx="8239">
                  <c:v>8.239000000000873</c:v>
                </c:pt>
                <c:pt idx="8240">
                  <c:v>8.2400000000008724</c:v>
                </c:pt>
                <c:pt idx="8241">
                  <c:v>8.2410000000008719</c:v>
                </c:pt>
                <c:pt idx="8242">
                  <c:v>8.2420000000008713</c:v>
                </c:pt>
                <c:pt idx="8243">
                  <c:v>8.2430000000008707</c:v>
                </c:pt>
                <c:pt idx="8244">
                  <c:v>8.2440000000008702</c:v>
                </c:pt>
                <c:pt idx="8245">
                  <c:v>8.2450000000008696</c:v>
                </c:pt>
                <c:pt idx="8246">
                  <c:v>8.2460000000008691</c:v>
                </c:pt>
                <c:pt idx="8247">
                  <c:v>8.2470000000008685</c:v>
                </c:pt>
                <c:pt idx="8248">
                  <c:v>8.248000000000868</c:v>
                </c:pt>
                <c:pt idx="8249">
                  <c:v>8.2490000000008674</c:v>
                </c:pt>
                <c:pt idx="8250">
                  <c:v>8.2500000000008669</c:v>
                </c:pt>
                <c:pt idx="8251">
                  <c:v>8.2510000000008663</c:v>
                </c:pt>
                <c:pt idx="8252">
                  <c:v>8.2520000000008658</c:v>
                </c:pt>
                <c:pt idx="8253">
                  <c:v>8.2530000000008652</c:v>
                </c:pt>
                <c:pt idx="8254">
                  <c:v>8.2540000000008646</c:v>
                </c:pt>
                <c:pt idx="8255">
                  <c:v>8.2550000000008641</c:v>
                </c:pt>
                <c:pt idx="8256">
                  <c:v>8.2560000000008635</c:v>
                </c:pt>
                <c:pt idx="8257">
                  <c:v>8.257000000000863</c:v>
                </c:pt>
                <c:pt idx="8258">
                  <c:v>8.2580000000008624</c:v>
                </c:pt>
                <c:pt idx="8259">
                  <c:v>8.2590000000008619</c:v>
                </c:pt>
                <c:pt idx="8260">
                  <c:v>8.2600000000008613</c:v>
                </c:pt>
                <c:pt idx="8261">
                  <c:v>8.2610000000008608</c:v>
                </c:pt>
                <c:pt idx="8262">
                  <c:v>8.2620000000008602</c:v>
                </c:pt>
                <c:pt idx="8263">
                  <c:v>8.2630000000008597</c:v>
                </c:pt>
                <c:pt idx="8264">
                  <c:v>8.2640000000008591</c:v>
                </c:pt>
                <c:pt idx="8265">
                  <c:v>8.2650000000008585</c:v>
                </c:pt>
                <c:pt idx="8266">
                  <c:v>8.266000000000858</c:v>
                </c:pt>
                <c:pt idx="8267">
                  <c:v>8.2670000000008574</c:v>
                </c:pt>
                <c:pt idx="8268">
                  <c:v>8.2680000000008569</c:v>
                </c:pt>
                <c:pt idx="8269">
                  <c:v>8.2690000000008563</c:v>
                </c:pt>
                <c:pt idx="8270">
                  <c:v>8.2700000000008558</c:v>
                </c:pt>
                <c:pt idx="8271">
                  <c:v>8.2710000000008552</c:v>
                </c:pt>
                <c:pt idx="8272">
                  <c:v>8.2720000000008547</c:v>
                </c:pt>
                <c:pt idx="8273">
                  <c:v>8.2730000000008541</c:v>
                </c:pt>
                <c:pt idx="8274">
                  <c:v>8.2740000000008536</c:v>
                </c:pt>
                <c:pt idx="8275">
                  <c:v>8.275000000000853</c:v>
                </c:pt>
                <c:pt idx="8276">
                  <c:v>8.2760000000008525</c:v>
                </c:pt>
                <c:pt idx="8277">
                  <c:v>8.2770000000008519</c:v>
                </c:pt>
                <c:pt idx="8278">
                  <c:v>8.2780000000008513</c:v>
                </c:pt>
                <c:pt idx="8279">
                  <c:v>8.2790000000008508</c:v>
                </c:pt>
                <c:pt idx="8280">
                  <c:v>8.2800000000008502</c:v>
                </c:pt>
                <c:pt idx="8281">
                  <c:v>8.2810000000008497</c:v>
                </c:pt>
                <c:pt idx="8282">
                  <c:v>8.2820000000008491</c:v>
                </c:pt>
                <c:pt idx="8283">
                  <c:v>8.2830000000008486</c:v>
                </c:pt>
                <c:pt idx="8284">
                  <c:v>8.284000000000848</c:v>
                </c:pt>
                <c:pt idx="8285">
                  <c:v>8.2850000000008475</c:v>
                </c:pt>
                <c:pt idx="8286">
                  <c:v>8.2860000000008469</c:v>
                </c:pt>
                <c:pt idx="8287">
                  <c:v>8.2870000000008464</c:v>
                </c:pt>
                <c:pt idx="8288">
                  <c:v>8.2880000000008458</c:v>
                </c:pt>
                <c:pt idx="8289">
                  <c:v>8.2890000000008452</c:v>
                </c:pt>
                <c:pt idx="8290">
                  <c:v>8.2900000000008447</c:v>
                </c:pt>
                <c:pt idx="8291">
                  <c:v>8.2910000000008441</c:v>
                </c:pt>
                <c:pt idx="8292">
                  <c:v>8.2920000000008436</c:v>
                </c:pt>
                <c:pt idx="8293">
                  <c:v>8.293000000000843</c:v>
                </c:pt>
                <c:pt idx="8294">
                  <c:v>8.2940000000008425</c:v>
                </c:pt>
                <c:pt idx="8295">
                  <c:v>8.2950000000008419</c:v>
                </c:pt>
                <c:pt idx="8296">
                  <c:v>8.2960000000008414</c:v>
                </c:pt>
                <c:pt idx="8297">
                  <c:v>8.2970000000008408</c:v>
                </c:pt>
                <c:pt idx="8298">
                  <c:v>8.2980000000008403</c:v>
                </c:pt>
                <c:pt idx="8299">
                  <c:v>8.2990000000008397</c:v>
                </c:pt>
                <c:pt idx="8300">
                  <c:v>8.3000000000008392</c:v>
                </c:pt>
                <c:pt idx="8301">
                  <c:v>8.3010000000008386</c:v>
                </c:pt>
                <c:pt idx="8302">
                  <c:v>8.302000000000838</c:v>
                </c:pt>
                <c:pt idx="8303">
                  <c:v>8.3030000000008375</c:v>
                </c:pt>
                <c:pt idx="8304">
                  <c:v>8.3040000000008369</c:v>
                </c:pt>
                <c:pt idx="8305">
                  <c:v>8.3050000000008364</c:v>
                </c:pt>
                <c:pt idx="8306">
                  <c:v>8.3060000000008358</c:v>
                </c:pt>
                <c:pt idx="8307">
                  <c:v>8.3070000000008353</c:v>
                </c:pt>
                <c:pt idx="8308">
                  <c:v>8.3080000000008347</c:v>
                </c:pt>
                <c:pt idx="8309">
                  <c:v>8.3090000000008342</c:v>
                </c:pt>
                <c:pt idx="8310">
                  <c:v>8.3100000000008336</c:v>
                </c:pt>
                <c:pt idx="8311">
                  <c:v>8.3110000000008331</c:v>
                </c:pt>
                <c:pt idx="8312">
                  <c:v>8.3120000000008325</c:v>
                </c:pt>
                <c:pt idx="8313">
                  <c:v>8.3130000000008319</c:v>
                </c:pt>
                <c:pt idx="8314">
                  <c:v>8.3140000000008314</c:v>
                </c:pt>
                <c:pt idx="8315">
                  <c:v>8.3150000000008308</c:v>
                </c:pt>
                <c:pt idx="8316">
                  <c:v>8.3160000000008303</c:v>
                </c:pt>
                <c:pt idx="8317">
                  <c:v>8.3170000000008297</c:v>
                </c:pt>
                <c:pt idx="8318">
                  <c:v>8.3180000000008292</c:v>
                </c:pt>
                <c:pt idx="8319">
                  <c:v>8.3190000000008286</c:v>
                </c:pt>
                <c:pt idx="8320">
                  <c:v>8.3200000000008281</c:v>
                </c:pt>
                <c:pt idx="8321">
                  <c:v>8.3210000000008275</c:v>
                </c:pt>
                <c:pt idx="8322">
                  <c:v>8.322000000000827</c:v>
                </c:pt>
                <c:pt idx="8323">
                  <c:v>8.3230000000008264</c:v>
                </c:pt>
                <c:pt idx="8324">
                  <c:v>8.3240000000008258</c:v>
                </c:pt>
                <c:pt idx="8325">
                  <c:v>8.3250000000008253</c:v>
                </c:pt>
                <c:pt idx="8326">
                  <c:v>8.3260000000008247</c:v>
                </c:pt>
                <c:pt idx="8327">
                  <c:v>8.3270000000008242</c:v>
                </c:pt>
                <c:pt idx="8328">
                  <c:v>8.3280000000008236</c:v>
                </c:pt>
                <c:pt idx="8329">
                  <c:v>8.3290000000008231</c:v>
                </c:pt>
                <c:pt idx="8330">
                  <c:v>8.3300000000008225</c:v>
                </c:pt>
                <c:pt idx="8331">
                  <c:v>8.331000000000822</c:v>
                </c:pt>
                <c:pt idx="8332">
                  <c:v>8.3320000000008214</c:v>
                </c:pt>
                <c:pt idx="8333">
                  <c:v>8.3330000000008209</c:v>
                </c:pt>
                <c:pt idx="8334">
                  <c:v>8.3340000000008203</c:v>
                </c:pt>
                <c:pt idx="8335">
                  <c:v>8.3350000000008198</c:v>
                </c:pt>
                <c:pt idx="8336">
                  <c:v>8.3360000000008192</c:v>
                </c:pt>
                <c:pt idx="8337">
                  <c:v>8.3370000000008186</c:v>
                </c:pt>
                <c:pt idx="8338">
                  <c:v>8.3380000000008181</c:v>
                </c:pt>
                <c:pt idx="8339">
                  <c:v>8.3390000000008175</c:v>
                </c:pt>
                <c:pt idx="8340">
                  <c:v>8.340000000000817</c:v>
                </c:pt>
                <c:pt idx="8341">
                  <c:v>8.3410000000008164</c:v>
                </c:pt>
                <c:pt idx="8342">
                  <c:v>8.3420000000008159</c:v>
                </c:pt>
                <c:pt idx="8343">
                  <c:v>8.3430000000008153</c:v>
                </c:pt>
                <c:pt idx="8344">
                  <c:v>8.3440000000008148</c:v>
                </c:pt>
                <c:pt idx="8345">
                  <c:v>8.3450000000008142</c:v>
                </c:pt>
                <c:pt idx="8346">
                  <c:v>8.3460000000008137</c:v>
                </c:pt>
                <c:pt idx="8347">
                  <c:v>8.3470000000008131</c:v>
                </c:pt>
                <c:pt idx="8348">
                  <c:v>8.3480000000008125</c:v>
                </c:pt>
                <c:pt idx="8349">
                  <c:v>8.349000000000812</c:v>
                </c:pt>
                <c:pt idx="8350">
                  <c:v>8.3500000000008114</c:v>
                </c:pt>
                <c:pt idx="8351">
                  <c:v>8.3510000000008109</c:v>
                </c:pt>
                <c:pt idx="8352">
                  <c:v>8.3520000000008103</c:v>
                </c:pt>
                <c:pt idx="8353">
                  <c:v>8.3530000000008098</c:v>
                </c:pt>
                <c:pt idx="8354">
                  <c:v>8.3540000000008092</c:v>
                </c:pt>
                <c:pt idx="8355">
                  <c:v>8.3550000000008087</c:v>
                </c:pt>
                <c:pt idx="8356">
                  <c:v>8.3560000000008081</c:v>
                </c:pt>
                <c:pt idx="8357">
                  <c:v>8.3570000000008076</c:v>
                </c:pt>
                <c:pt idx="8358">
                  <c:v>8.358000000000807</c:v>
                </c:pt>
                <c:pt idx="8359">
                  <c:v>8.3590000000008065</c:v>
                </c:pt>
                <c:pt idx="8360">
                  <c:v>8.3600000000008059</c:v>
                </c:pt>
                <c:pt idx="8361">
                  <c:v>8.3610000000008053</c:v>
                </c:pt>
                <c:pt idx="8362">
                  <c:v>8.3620000000008048</c:v>
                </c:pt>
                <c:pt idx="8363">
                  <c:v>8.3630000000008042</c:v>
                </c:pt>
                <c:pt idx="8364">
                  <c:v>8.3640000000008037</c:v>
                </c:pt>
                <c:pt idx="8365">
                  <c:v>8.3650000000008031</c:v>
                </c:pt>
                <c:pt idx="8366">
                  <c:v>8.3660000000008026</c:v>
                </c:pt>
                <c:pt idx="8367">
                  <c:v>8.367000000000802</c:v>
                </c:pt>
                <c:pt idx="8368">
                  <c:v>8.3680000000008015</c:v>
                </c:pt>
                <c:pt idx="8369">
                  <c:v>8.3690000000008009</c:v>
                </c:pt>
                <c:pt idx="8370">
                  <c:v>8.3700000000008004</c:v>
                </c:pt>
                <c:pt idx="8371">
                  <c:v>8.3710000000007998</c:v>
                </c:pt>
                <c:pt idx="8372">
                  <c:v>8.3720000000007992</c:v>
                </c:pt>
                <c:pt idx="8373">
                  <c:v>8.3730000000007987</c:v>
                </c:pt>
                <c:pt idx="8374">
                  <c:v>8.3740000000007981</c:v>
                </c:pt>
                <c:pt idx="8375">
                  <c:v>8.3750000000007976</c:v>
                </c:pt>
                <c:pt idx="8376">
                  <c:v>8.376000000000797</c:v>
                </c:pt>
                <c:pt idx="8377">
                  <c:v>8.3770000000007965</c:v>
                </c:pt>
                <c:pt idx="8378">
                  <c:v>8.3780000000007959</c:v>
                </c:pt>
                <c:pt idx="8379">
                  <c:v>8.3790000000007954</c:v>
                </c:pt>
                <c:pt idx="8380">
                  <c:v>8.3800000000007948</c:v>
                </c:pt>
                <c:pt idx="8381">
                  <c:v>8.3810000000007943</c:v>
                </c:pt>
                <c:pt idx="8382">
                  <c:v>8.3820000000007937</c:v>
                </c:pt>
                <c:pt idx="8383">
                  <c:v>8.3830000000007932</c:v>
                </c:pt>
                <c:pt idx="8384">
                  <c:v>8.3840000000007926</c:v>
                </c:pt>
                <c:pt idx="8385">
                  <c:v>8.385000000000792</c:v>
                </c:pt>
                <c:pt idx="8386">
                  <c:v>8.3860000000007915</c:v>
                </c:pt>
                <c:pt idx="8387">
                  <c:v>8.3870000000007909</c:v>
                </c:pt>
                <c:pt idx="8388">
                  <c:v>8.3880000000007904</c:v>
                </c:pt>
                <c:pt idx="8389">
                  <c:v>8.3890000000007898</c:v>
                </c:pt>
                <c:pt idx="8390">
                  <c:v>8.3900000000007893</c:v>
                </c:pt>
                <c:pt idx="8391">
                  <c:v>8.3910000000007887</c:v>
                </c:pt>
                <c:pt idx="8392">
                  <c:v>8.3920000000007882</c:v>
                </c:pt>
                <c:pt idx="8393">
                  <c:v>8.3930000000007876</c:v>
                </c:pt>
                <c:pt idx="8394">
                  <c:v>8.3940000000007871</c:v>
                </c:pt>
                <c:pt idx="8395">
                  <c:v>8.3950000000007865</c:v>
                </c:pt>
                <c:pt idx="8396">
                  <c:v>8.3960000000007859</c:v>
                </c:pt>
                <c:pt idx="8397">
                  <c:v>8.3970000000007854</c:v>
                </c:pt>
                <c:pt idx="8398">
                  <c:v>8.3980000000007848</c:v>
                </c:pt>
                <c:pt idx="8399">
                  <c:v>8.3990000000007843</c:v>
                </c:pt>
                <c:pt idx="8400">
                  <c:v>8.4000000000007837</c:v>
                </c:pt>
                <c:pt idx="8401">
                  <c:v>8.4010000000007832</c:v>
                </c:pt>
                <c:pt idx="8402">
                  <c:v>8.4020000000007826</c:v>
                </c:pt>
                <c:pt idx="8403">
                  <c:v>8.4030000000007821</c:v>
                </c:pt>
                <c:pt idx="8404">
                  <c:v>8.4040000000007815</c:v>
                </c:pt>
                <c:pt idx="8405">
                  <c:v>8.405000000000781</c:v>
                </c:pt>
                <c:pt idx="8406">
                  <c:v>8.4060000000007804</c:v>
                </c:pt>
                <c:pt idx="8407">
                  <c:v>8.4070000000007798</c:v>
                </c:pt>
                <c:pt idx="8408">
                  <c:v>8.4080000000007793</c:v>
                </c:pt>
                <c:pt idx="8409">
                  <c:v>8.4090000000007787</c:v>
                </c:pt>
                <c:pt idx="8410">
                  <c:v>8.4100000000007782</c:v>
                </c:pt>
                <c:pt idx="8411">
                  <c:v>8.4110000000007776</c:v>
                </c:pt>
                <c:pt idx="8412">
                  <c:v>8.4120000000007771</c:v>
                </c:pt>
                <c:pt idx="8413">
                  <c:v>8.4130000000007765</c:v>
                </c:pt>
                <c:pt idx="8414">
                  <c:v>8.414000000000776</c:v>
                </c:pt>
                <c:pt idx="8415">
                  <c:v>8.4150000000007754</c:v>
                </c:pt>
                <c:pt idx="8416">
                  <c:v>8.4160000000007749</c:v>
                </c:pt>
                <c:pt idx="8417">
                  <c:v>8.4170000000007743</c:v>
                </c:pt>
                <c:pt idx="8418">
                  <c:v>8.4180000000007738</c:v>
                </c:pt>
                <c:pt idx="8419">
                  <c:v>8.4190000000007732</c:v>
                </c:pt>
                <c:pt idx="8420">
                  <c:v>8.4200000000007726</c:v>
                </c:pt>
                <c:pt idx="8421">
                  <c:v>8.4210000000007721</c:v>
                </c:pt>
                <c:pt idx="8422">
                  <c:v>8.4220000000007715</c:v>
                </c:pt>
                <c:pt idx="8423">
                  <c:v>8.423000000000771</c:v>
                </c:pt>
                <c:pt idx="8424">
                  <c:v>8.4240000000007704</c:v>
                </c:pt>
                <c:pt idx="8425">
                  <c:v>8.4250000000007699</c:v>
                </c:pt>
                <c:pt idx="8426">
                  <c:v>8.4260000000007693</c:v>
                </c:pt>
                <c:pt idx="8427">
                  <c:v>8.4270000000007688</c:v>
                </c:pt>
                <c:pt idx="8428">
                  <c:v>8.4280000000007682</c:v>
                </c:pt>
                <c:pt idx="8429">
                  <c:v>8.4290000000007677</c:v>
                </c:pt>
                <c:pt idx="8430">
                  <c:v>8.4300000000007671</c:v>
                </c:pt>
                <c:pt idx="8431">
                  <c:v>8.4310000000007665</c:v>
                </c:pt>
                <c:pt idx="8432">
                  <c:v>8.432000000000766</c:v>
                </c:pt>
                <c:pt idx="8433">
                  <c:v>8.4330000000007654</c:v>
                </c:pt>
                <c:pt idx="8434">
                  <c:v>8.4340000000007649</c:v>
                </c:pt>
                <c:pt idx="8435">
                  <c:v>8.4350000000007643</c:v>
                </c:pt>
                <c:pt idx="8436">
                  <c:v>8.4360000000007638</c:v>
                </c:pt>
                <c:pt idx="8437">
                  <c:v>8.4370000000007632</c:v>
                </c:pt>
                <c:pt idx="8438">
                  <c:v>8.4380000000007627</c:v>
                </c:pt>
                <c:pt idx="8439">
                  <c:v>8.4390000000007621</c:v>
                </c:pt>
                <c:pt idx="8440">
                  <c:v>8.4400000000007616</c:v>
                </c:pt>
                <c:pt idx="8441">
                  <c:v>8.441000000000761</c:v>
                </c:pt>
                <c:pt idx="8442">
                  <c:v>8.4420000000007605</c:v>
                </c:pt>
                <c:pt idx="8443">
                  <c:v>8.4430000000007599</c:v>
                </c:pt>
                <c:pt idx="8444">
                  <c:v>8.4440000000007593</c:v>
                </c:pt>
                <c:pt idx="8445">
                  <c:v>8.4450000000007588</c:v>
                </c:pt>
                <c:pt idx="8446">
                  <c:v>8.4460000000007582</c:v>
                </c:pt>
                <c:pt idx="8447">
                  <c:v>8.4470000000007577</c:v>
                </c:pt>
                <c:pt idx="8448">
                  <c:v>8.4480000000007571</c:v>
                </c:pt>
                <c:pt idx="8449">
                  <c:v>8.4490000000007566</c:v>
                </c:pt>
                <c:pt idx="8450">
                  <c:v>8.450000000000756</c:v>
                </c:pt>
                <c:pt idx="8451">
                  <c:v>8.4510000000007555</c:v>
                </c:pt>
                <c:pt idx="8452">
                  <c:v>8.4520000000007549</c:v>
                </c:pt>
                <c:pt idx="8453">
                  <c:v>8.4530000000007544</c:v>
                </c:pt>
                <c:pt idx="8454">
                  <c:v>8.4540000000007538</c:v>
                </c:pt>
                <c:pt idx="8455">
                  <c:v>8.4550000000007532</c:v>
                </c:pt>
                <c:pt idx="8456">
                  <c:v>8.4560000000007527</c:v>
                </c:pt>
                <c:pt idx="8457">
                  <c:v>8.4570000000007521</c:v>
                </c:pt>
                <c:pt idx="8458">
                  <c:v>8.4580000000007516</c:v>
                </c:pt>
                <c:pt idx="8459">
                  <c:v>8.459000000000751</c:v>
                </c:pt>
                <c:pt idx="8460">
                  <c:v>8.4600000000007505</c:v>
                </c:pt>
                <c:pt idx="8461">
                  <c:v>8.4610000000007499</c:v>
                </c:pt>
                <c:pt idx="8462">
                  <c:v>8.4620000000007494</c:v>
                </c:pt>
                <c:pt idx="8463">
                  <c:v>8.4630000000007488</c:v>
                </c:pt>
                <c:pt idx="8464">
                  <c:v>8.4640000000007483</c:v>
                </c:pt>
                <c:pt idx="8465">
                  <c:v>8.4650000000007477</c:v>
                </c:pt>
                <c:pt idx="8466">
                  <c:v>8.4660000000007471</c:v>
                </c:pt>
                <c:pt idx="8467">
                  <c:v>8.4670000000007466</c:v>
                </c:pt>
                <c:pt idx="8468">
                  <c:v>8.468000000000746</c:v>
                </c:pt>
                <c:pt idx="8469">
                  <c:v>8.4690000000007455</c:v>
                </c:pt>
                <c:pt idx="8470">
                  <c:v>8.4700000000007449</c:v>
                </c:pt>
                <c:pt idx="8471">
                  <c:v>8.4710000000007444</c:v>
                </c:pt>
                <c:pt idx="8472">
                  <c:v>8.4720000000007438</c:v>
                </c:pt>
                <c:pt idx="8473">
                  <c:v>8.4730000000007433</c:v>
                </c:pt>
                <c:pt idx="8474">
                  <c:v>8.4740000000007427</c:v>
                </c:pt>
                <c:pt idx="8475">
                  <c:v>8.4750000000007422</c:v>
                </c:pt>
                <c:pt idx="8476">
                  <c:v>8.4760000000007416</c:v>
                </c:pt>
                <c:pt idx="8477">
                  <c:v>8.4770000000007411</c:v>
                </c:pt>
                <c:pt idx="8478">
                  <c:v>8.4780000000007405</c:v>
                </c:pt>
                <c:pt idx="8479">
                  <c:v>8.4790000000007399</c:v>
                </c:pt>
                <c:pt idx="8480">
                  <c:v>8.4800000000007394</c:v>
                </c:pt>
                <c:pt idx="8481">
                  <c:v>8.4810000000007388</c:v>
                </c:pt>
                <c:pt idx="8482">
                  <c:v>8.4820000000007383</c:v>
                </c:pt>
                <c:pt idx="8483">
                  <c:v>8.4830000000007377</c:v>
                </c:pt>
                <c:pt idx="8484">
                  <c:v>8.4840000000007372</c:v>
                </c:pt>
                <c:pt idx="8485">
                  <c:v>8.4850000000007366</c:v>
                </c:pt>
                <c:pt idx="8486">
                  <c:v>8.4860000000007361</c:v>
                </c:pt>
                <c:pt idx="8487">
                  <c:v>8.4870000000007355</c:v>
                </c:pt>
                <c:pt idx="8488">
                  <c:v>8.488000000000735</c:v>
                </c:pt>
                <c:pt idx="8489">
                  <c:v>8.4890000000007344</c:v>
                </c:pt>
                <c:pt idx="8490">
                  <c:v>8.4900000000007338</c:v>
                </c:pt>
                <c:pt idx="8491">
                  <c:v>8.4910000000007333</c:v>
                </c:pt>
                <c:pt idx="8492">
                  <c:v>8.4920000000007327</c:v>
                </c:pt>
                <c:pt idx="8493">
                  <c:v>8.4930000000007322</c:v>
                </c:pt>
                <c:pt idx="8494">
                  <c:v>8.4940000000007316</c:v>
                </c:pt>
                <c:pt idx="8495">
                  <c:v>8.4950000000007311</c:v>
                </c:pt>
                <c:pt idx="8496">
                  <c:v>8.4960000000007305</c:v>
                </c:pt>
                <c:pt idx="8497">
                  <c:v>8.49700000000073</c:v>
                </c:pt>
                <c:pt idx="8498">
                  <c:v>8.4980000000007294</c:v>
                </c:pt>
                <c:pt idx="8499">
                  <c:v>8.4990000000007289</c:v>
                </c:pt>
                <c:pt idx="8500">
                  <c:v>8.5000000000007283</c:v>
                </c:pt>
                <c:pt idx="8501">
                  <c:v>8.5010000000007278</c:v>
                </c:pt>
                <c:pt idx="8502">
                  <c:v>8.5020000000007272</c:v>
                </c:pt>
                <c:pt idx="8503">
                  <c:v>8.5030000000007266</c:v>
                </c:pt>
                <c:pt idx="8504">
                  <c:v>8.5040000000007261</c:v>
                </c:pt>
                <c:pt idx="8505">
                  <c:v>8.5050000000007255</c:v>
                </c:pt>
                <c:pt idx="8506">
                  <c:v>8.506000000000725</c:v>
                </c:pt>
                <c:pt idx="8507">
                  <c:v>8.5070000000007244</c:v>
                </c:pt>
                <c:pt idx="8508">
                  <c:v>8.5080000000007239</c:v>
                </c:pt>
                <c:pt idx="8509">
                  <c:v>8.5090000000007233</c:v>
                </c:pt>
                <c:pt idx="8510">
                  <c:v>8.5100000000007228</c:v>
                </c:pt>
                <c:pt idx="8511">
                  <c:v>8.5110000000007222</c:v>
                </c:pt>
                <c:pt idx="8512">
                  <c:v>8.5120000000007217</c:v>
                </c:pt>
                <c:pt idx="8513">
                  <c:v>8.5130000000007211</c:v>
                </c:pt>
                <c:pt idx="8514">
                  <c:v>8.5140000000007205</c:v>
                </c:pt>
                <c:pt idx="8515">
                  <c:v>8.51500000000072</c:v>
                </c:pt>
                <c:pt idx="8516">
                  <c:v>8.5160000000007194</c:v>
                </c:pt>
                <c:pt idx="8517">
                  <c:v>8.5170000000007189</c:v>
                </c:pt>
                <c:pt idx="8518">
                  <c:v>8.5180000000007183</c:v>
                </c:pt>
                <c:pt idx="8519">
                  <c:v>8.5190000000007178</c:v>
                </c:pt>
                <c:pt idx="8520">
                  <c:v>8.5200000000007172</c:v>
                </c:pt>
                <c:pt idx="8521">
                  <c:v>8.5210000000007167</c:v>
                </c:pt>
                <c:pt idx="8522">
                  <c:v>8.5220000000007161</c:v>
                </c:pt>
                <c:pt idx="8523">
                  <c:v>8.5230000000007156</c:v>
                </c:pt>
                <c:pt idx="8524">
                  <c:v>8.524000000000715</c:v>
                </c:pt>
                <c:pt idx="8525">
                  <c:v>8.5250000000007145</c:v>
                </c:pt>
                <c:pt idx="8526">
                  <c:v>8.5260000000007139</c:v>
                </c:pt>
                <c:pt idx="8527">
                  <c:v>8.5270000000007133</c:v>
                </c:pt>
                <c:pt idx="8528">
                  <c:v>8.5280000000007128</c:v>
                </c:pt>
                <c:pt idx="8529">
                  <c:v>8.5290000000007122</c:v>
                </c:pt>
                <c:pt idx="8530">
                  <c:v>8.5300000000007117</c:v>
                </c:pt>
                <c:pt idx="8531">
                  <c:v>8.5310000000007111</c:v>
                </c:pt>
                <c:pt idx="8532">
                  <c:v>8.5320000000007106</c:v>
                </c:pt>
                <c:pt idx="8533">
                  <c:v>8.53300000000071</c:v>
                </c:pt>
                <c:pt idx="8534">
                  <c:v>8.5340000000007095</c:v>
                </c:pt>
                <c:pt idx="8535">
                  <c:v>8.5350000000007089</c:v>
                </c:pt>
                <c:pt idx="8536">
                  <c:v>8.5360000000007084</c:v>
                </c:pt>
                <c:pt idx="8537">
                  <c:v>8.5370000000007078</c:v>
                </c:pt>
                <c:pt idx="8538">
                  <c:v>8.5380000000007072</c:v>
                </c:pt>
                <c:pt idx="8539">
                  <c:v>8.5390000000007067</c:v>
                </c:pt>
                <c:pt idx="8540">
                  <c:v>8.5400000000007061</c:v>
                </c:pt>
                <c:pt idx="8541">
                  <c:v>8.5410000000007056</c:v>
                </c:pt>
                <c:pt idx="8542">
                  <c:v>8.542000000000705</c:v>
                </c:pt>
                <c:pt idx="8543">
                  <c:v>8.5430000000007045</c:v>
                </c:pt>
                <c:pt idx="8544">
                  <c:v>8.5440000000007039</c:v>
                </c:pt>
                <c:pt idx="8545">
                  <c:v>8.5450000000007034</c:v>
                </c:pt>
                <c:pt idx="8546">
                  <c:v>8.5460000000007028</c:v>
                </c:pt>
                <c:pt idx="8547">
                  <c:v>8.5470000000007023</c:v>
                </c:pt>
                <c:pt idx="8548">
                  <c:v>8.5480000000007017</c:v>
                </c:pt>
                <c:pt idx="8549">
                  <c:v>8.5490000000007011</c:v>
                </c:pt>
                <c:pt idx="8550">
                  <c:v>8.5500000000007006</c:v>
                </c:pt>
                <c:pt idx="8551">
                  <c:v>8.5510000000007</c:v>
                </c:pt>
                <c:pt idx="8552">
                  <c:v>8.5520000000006995</c:v>
                </c:pt>
                <c:pt idx="8553">
                  <c:v>8.5530000000006989</c:v>
                </c:pt>
                <c:pt idx="8554">
                  <c:v>8.5540000000006984</c:v>
                </c:pt>
                <c:pt idx="8555">
                  <c:v>8.5550000000006978</c:v>
                </c:pt>
                <c:pt idx="8556">
                  <c:v>8.5560000000006973</c:v>
                </c:pt>
                <c:pt idx="8557">
                  <c:v>8.5570000000006967</c:v>
                </c:pt>
                <c:pt idx="8558">
                  <c:v>8.5580000000006962</c:v>
                </c:pt>
                <c:pt idx="8559">
                  <c:v>8.5590000000006956</c:v>
                </c:pt>
                <c:pt idx="8560">
                  <c:v>8.5600000000006951</c:v>
                </c:pt>
                <c:pt idx="8561">
                  <c:v>8.5610000000006945</c:v>
                </c:pt>
                <c:pt idx="8562">
                  <c:v>8.5620000000006939</c:v>
                </c:pt>
                <c:pt idx="8563">
                  <c:v>8.5630000000006934</c:v>
                </c:pt>
                <c:pt idx="8564">
                  <c:v>8.5640000000006928</c:v>
                </c:pt>
                <c:pt idx="8565">
                  <c:v>8.5650000000006923</c:v>
                </c:pt>
                <c:pt idx="8566">
                  <c:v>8.5660000000006917</c:v>
                </c:pt>
                <c:pt idx="8567">
                  <c:v>8.5670000000006912</c:v>
                </c:pt>
                <c:pt idx="8568">
                  <c:v>8.5680000000006906</c:v>
                </c:pt>
                <c:pt idx="8569">
                  <c:v>8.5690000000006901</c:v>
                </c:pt>
                <c:pt idx="8570">
                  <c:v>8.5700000000006895</c:v>
                </c:pt>
                <c:pt idx="8571">
                  <c:v>8.571000000000689</c:v>
                </c:pt>
                <c:pt idx="8572">
                  <c:v>8.5720000000006884</c:v>
                </c:pt>
                <c:pt idx="8573">
                  <c:v>8.5730000000006878</c:v>
                </c:pt>
                <c:pt idx="8574">
                  <c:v>8.5740000000006873</c:v>
                </c:pt>
                <c:pt idx="8575">
                  <c:v>8.5750000000006867</c:v>
                </c:pt>
                <c:pt idx="8576">
                  <c:v>8.5760000000006862</c:v>
                </c:pt>
                <c:pt idx="8577">
                  <c:v>8.5770000000006856</c:v>
                </c:pt>
                <c:pt idx="8578">
                  <c:v>8.5780000000006851</c:v>
                </c:pt>
                <c:pt idx="8579">
                  <c:v>8.5790000000006845</c:v>
                </c:pt>
                <c:pt idx="8580">
                  <c:v>8.580000000000684</c:v>
                </c:pt>
                <c:pt idx="8581">
                  <c:v>8.5810000000006834</c:v>
                </c:pt>
                <c:pt idx="8582">
                  <c:v>8.5820000000006829</c:v>
                </c:pt>
                <c:pt idx="8583">
                  <c:v>8.5830000000006823</c:v>
                </c:pt>
                <c:pt idx="8584">
                  <c:v>8.5840000000006818</c:v>
                </c:pt>
                <c:pt idx="8585">
                  <c:v>8.5850000000006812</c:v>
                </c:pt>
                <c:pt idx="8586">
                  <c:v>8.5860000000006806</c:v>
                </c:pt>
                <c:pt idx="8587">
                  <c:v>8.5870000000006801</c:v>
                </c:pt>
                <c:pt idx="8588">
                  <c:v>8.5880000000006795</c:v>
                </c:pt>
                <c:pt idx="8589">
                  <c:v>8.589000000000679</c:v>
                </c:pt>
                <c:pt idx="8590">
                  <c:v>8.5900000000006784</c:v>
                </c:pt>
                <c:pt idx="8591">
                  <c:v>8.5910000000006779</c:v>
                </c:pt>
                <c:pt idx="8592">
                  <c:v>8.5920000000006773</c:v>
                </c:pt>
                <c:pt idx="8593">
                  <c:v>8.5930000000006768</c:v>
                </c:pt>
                <c:pt idx="8594">
                  <c:v>8.5940000000006762</c:v>
                </c:pt>
                <c:pt idx="8595">
                  <c:v>8.5950000000006757</c:v>
                </c:pt>
                <c:pt idx="8596">
                  <c:v>8.5960000000006751</c:v>
                </c:pt>
                <c:pt idx="8597">
                  <c:v>8.5970000000006745</c:v>
                </c:pt>
                <c:pt idx="8598">
                  <c:v>8.598000000000674</c:v>
                </c:pt>
                <c:pt idx="8599">
                  <c:v>8.5990000000006734</c:v>
                </c:pt>
                <c:pt idx="8600">
                  <c:v>8.6000000000006729</c:v>
                </c:pt>
                <c:pt idx="8601">
                  <c:v>8.6010000000006723</c:v>
                </c:pt>
                <c:pt idx="8602">
                  <c:v>8.6020000000006718</c:v>
                </c:pt>
                <c:pt idx="8603">
                  <c:v>8.6030000000006712</c:v>
                </c:pt>
                <c:pt idx="8604">
                  <c:v>8.6040000000006707</c:v>
                </c:pt>
                <c:pt idx="8605">
                  <c:v>8.6050000000006701</c:v>
                </c:pt>
                <c:pt idx="8606">
                  <c:v>8.6060000000006696</c:v>
                </c:pt>
                <c:pt idx="8607">
                  <c:v>8.607000000000669</c:v>
                </c:pt>
                <c:pt idx="8608">
                  <c:v>8.6080000000006685</c:v>
                </c:pt>
                <c:pt idx="8609">
                  <c:v>8.6090000000006679</c:v>
                </c:pt>
                <c:pt idx="8610">
                  <c:v>8.6100000000006673</c:v>
                </c:pt>
                <c:pt idx="8611">
                  <c:v>8.6110000000006668</c:v>
                </c:pt>
                <c:pt idx="8612">
                  <c:v>8.6120000000006662</c:v>
                </c:pt>
                <c:pt idx="8613">
                  <c:v>8.6130000000006657</c:v>
                </c:pt>
                <c:pt idx="8614">
                  <c:v>8.6140000000006651</c:v>
                </c:pt>
                <c:pt idx="8615">
                  <c:v>8.6150000000006646</c:v>
                </c:pt>
                <c:pt idx="8616">
                  <c:v>8.616000000000664</c:v>
                </c:pt>
                <c:pt idx="8617">
                  <c:v>8.6170000000006635</c:v>
                </c:pt>
                <c:pt idx="8618">
                  <c:v>8.6180000000006629</c:v>
                </c:pt>
                <c:pt idx="8619">
                  <c:v>8.6190000000006624</c:v>
                </c:pt>
                <c:pt idx="8620">
                  <c:v>8.6200000000006618</c:v>
                </c:pt>
                <c:pt idx="8621">
                  <c:v>8.6210000000006612</c:v>
                </c:pt>
                <c:pt idx="8622">
                  <c:v>8.6220000000006607</c:v>
                </c:pt>
                <c:pt idx="8623">
                  <c:v>8.6230000000006601</c:v>
                </c:pt>
                <c:pt idx="8624">
                  <c:v>8.6240000000006596</c:v>
                </c:pt>
                <c:pt idx="8625">
                  <c:v>8.625000000000659</c:v>
                </c:pt>
                <c:pt idx="8626">
                  <c:v>8.6260000000006585</c:v>
                </c:pt>
                <c:pt idx="8627">
                  <c:v>8.6270000000006579</c:v>
                </c:pt>
                <c:pt idx="8628">
                  <c:v>8.6280000000006574</c:v>
                </c:pt>
                <c:pt idx="8629">
                  <c:v>8.6290000000006568</c:v>
                </c:pt>
                <c:pt idx="8630">
                  <c:v>8.6300000000006563</c:v>
                </c:pt>
                <c:pt idx="8631">
                  <c:v>8.6310000000006557</c:v>
                </c:pt>
                <c:pt idx="8632">
                  <c:v>8.6320000000006551</c:v>
                </c:pt>
                <c:pt idx="8633">
                  <c:v>8.6330000000006546</c:v>
                </c:pt>
                <c:pt idx="8634">
                  <c:v>8.634000000000654</c:v>
                </c:pt>
                <c:pt idx="8635">
                  <c:v>8.6350000000006535</c:v>
                </c:pt>
                <c:pt idx="8636">
                  <c:v>8.6360000000006529</c:v>
                </c:pt>
                <c:pt idx="8637">
                  <c:v>8.6370000000006524</c:v>
                </c:pt>
                <c:pt idx="8638">
                  <c:v>8.6380000000006518</c:v>
                </c:pt>
                <c:pt idx="8639">
                  <c:v>8.6390000000006513</c:v>
                </c:pt>
                <c:pt idx="8640">
                  <c:v>8.6400000000006507</c:v>
                </c:pt>
                <c:pt idx="8641">
                  <c:v>8.6410000000006502</c:v>
                </c:pt>
                <c:pt idx="8642">
                  <c:v>8.6420000000006496</c:v>
                </c:pt>
                <c:pt idx="8643">
                  <c:v>8.6430000000006491</c:v>
                </c:pt>
                <c:pt idx="8644">
                  <c:v>8.6440000000006485</c:v>
                </c:pt>
                <c:pt idx="8645">
                  <c:v>8.6450000000006479</c:v>
                </c:pt>
                <c:pt idx="8646">
                  <c:v>8.6460000000006474</c:v>
                </c:pt>
                <c:pt idx="8647">
                  <c:v>8.6470000000006468</c:v>
                </c:pt>
                <c:pt idx="8648">
                  <c:v>8.6480000000006463</c:v>
                </c:pt>
                <c:pt idx="8649">
                  <c:v>8.6490000000006457</c:v>
                </c:pt>
                <c:pt idx="8650">
                  <c:v>8.6500000000006452</c:v>
                </c:pt>
                <c:pt idx="8651">
                  <c:v>8.6510000000006446</c:v>
                </c:pt>
                <c:pt idx="8652">
                  <c:v>8.6520000000006441</c:v>
                </c:pt>
                <c:pt idx="8653">
                  <c:v>8.6530000000006435</c:v>
                </c:pt>
                <c:pt idx="8654">
                  <c:v>8.654000000000643</c:v>
                </c:pt>
                <c:pt idx="8655">
                  <c:v>8.6550000000006424</c:v>
                </c:pt>
                <c:pt idx="8656">
                  <c:v>8.6560000000006418</c:v>
                </c:pt>
                <c:pt idx="8657">
                  <c:v>8.6570000000006413</c:v>
                </c:pt>
                <c:pt idx="8658">
                  <c:v>8.6580000000006407</c:v>
                </c:pt>
                <c:pt idx="8659">
                  <c:v>8.6590000000006402</c:v>
                </c:pt>
                <c:pt idx="8660">
                  <c:v>8.6600000000006396</c:v>
                </c:pt>
                <c:pt idx="8661">
                  <c:v>8.6610000000006391</c:v>
                </c:pt>
                <c:pt idx="8662">
                  <c:v>8.6620000000006385</c:v>
                </c:pt>
                <c:pt idx="8663">
                  <c:v>8.663000000000638</c:v>
                </c:pt>
                <c:pt idx="8664">
                  <c:v>8.6640000000006374</c:v>
                </c:pt>
                <c:pt idx="8665">
                  <c:v>8.6650000000006369</c:v>
                </c:pt>
                <c:pt idx="8666">
                  <c:v>8.6660000000006363</c:v>
                </c:pt>
                <c:pt idx="8667">
                  <c:v>8.6670000000006358</c:v>
                </c:pt>
                <c:pt idx="8668">
                  <c:v>8.6680000000006352</c:v>
                </c:pt>
                <c:pt idx="8669">
                  <c:v>8.6690000000006346</c:v>
                </c:pt>
                <c:pt idx="8670">
                  <c:v>8.6700000000006341</c:v>
                </c:pt>
                <c:pt idx="8671">
                  <c:v>8.6710000000006335</c:v>
                </c:pt>
                <c:pt idx="8672">
                  <c:v>8.672000000000633</c:v>
                </c:pt>
                <c:pt idx="8673">
                  <c:v>8.6730000000006324</c:v>
                </c:pt>
                <c:pt idx="8674">
                  <c:v>8.6740000000006319</c:v>
                </c:pt>
                <c:pt idx="8675">
                  <c:v>8.6750000000006313</c:v>
                </c:pt>
                <c:pt idx="8676">
                  <c:v>8.6760000000006308</c:v>
                </c:pt>
                <c:pt idx="8677">
                  <c:v>8.6770000000006302</c:v>
                </c:pt>
                <c:pt idx="8678">
                  <c:v>8.6780000000006297</c:v>
                </c:pt>
                <c:pt idx="8679">
                  <c:v>8.6790000000006291</c:v>
                </c:pt>
                <c:pt idx="8680">
                  <c:v>8.6800000000006285</c:v>
                </c:pt>
                <c:pt idx="8681">
                  <c:v>8.681000000000628</c:v>
                </c:pt>
                <c:pt idx="8682">
                  <c:v>8.6820000000006274</c:v>
                </c:pt>
                <c:pt idx="8683">
                  <c:v>8.6830000000006269</c:v>
                </c:pt>
                <c:pt idx="8684">
                  <c:v>8.6840000000006263</c:v>
                </c:pt>
                <c:pt idx="8685">
                  <c:v>8.6850000000006258</c:v>
                </c:pt>
                <c:pt idx="8686">
                  <c:v>8.6860000000006252</c:v>
                </c:pt>
                <c:pt idx="8687">
                  <c:v>8.6870000000006247</c:v>
                </c:pt>
                <c:pt idx="8688">
                  <c:v>8.6880000000006241</c:v>
                </c:pt>
                <c:pt idx="8689">
                  <c:v>8.6890000000006236</c:v>
                </c:pt>
                <c:pt idx="8690">
                  <c:v>8.690000000000623</c:v>
                </c:pt>
                <c:pt idx="8691">
                  <c:v>8.6910000000006224</c:v>
                </c:pt>
                <c:pt idx="8692">
                  <c:v>8.6920000000006219</c:v>
                </c:pt>
                <c:pt idx="8693">
                  <c:v>8.6930000000006213</c:v>
                </c:pt>
                <c:pt idx="8694">
                  <c:v>8.6940000000006208</c:v>
                </c:pt>
                <c:pt idx="8695">
                  <c:v>8.6950000000006202</c:v>
                </c:pt>
                <c:pt idx="8696">
                  <c:v>8.6960000000006197</c:v>
                </c:pt>
                <c:pt idx="8697">
                  <c:v>8.6970000000006191</c:v>
                </c:pt>
                <c:pt idx="8698">
                  <c:v>8.6980000000006186</c:v>
                </c:pt>
                <c:pt idx="8699">
                  <c:v>8.699000000000618</c:v>
                </c:pt>
                <c:pt idx="8700">
                  <c:v>8.7000000000006175</c:v>
                </c:pt>
                <c:pt idx="8701">
                  <c:v>8.7010000000006169</c:v>
                </c:pt>
                <c:pt idx="8702">
                  <c:v>8.7020000000006164</c:v>
                </c:pt>
                <c:pt idx="8703">
                  <c:v>8.7030000000006158</c:v>
                </c:pt>
                <c:pt idx="8704">
                  <c:v>8.7040000000006152</c:v>
                </c:pt>
                <c:pt idx="8705">
                  <c:v>8.7050000000006147</c:v>
                </c:pt>
                <c:pt idx="8706">
                  <c:v>8.7060000000006141</c:v>
                </c:pt>
                <c:pt idx="8707">
                  <c:v>8.7070000000006136</c:v>
                </c:pt>
                <c:pt idx="8708">
                  <c:v>8.708000000000613</c:v>
                </c:pt>
                <c:pt idx="8709">
                  <c:v>8.7090000000006125</c:v>
                </c:pt>
                <c:pt idx="8710">
                  <c:v>8.7100000000006119</c:v>
                </c:pt>
                <c:pt idx="8711">
                  <c:v>8.7110000000006114</c:v>
                </c:pt>
                <c:pt idx="8712">
                  <c:v>8.7120000000006108</c:v>
                </c:pt>
                <c:pt idx="8713">
                  <c:v>8.7130000000006103</c:v>
                </c:pt>
                <c:pt idx="8714">
                  <c:v>8.7140000000006097</c:v>
                </c:pt>
                <c:pt idx="8715">
                  <c:v>8.7150000000006091</c:v>
                </c:pt>
                <c:pt idx="8716">
                  <c:v>8.7160000000006086</c:v>
                </c:pt>
                <c:pt idx="8717">
                  <c:v>8.717000000000608</c:v>
                </c:pt>
                <c:pt idx="8718">
                  <c:v>8.7180000000006075</c:v>
                </c:pt>
                <c:pt idx="8719">
                  <c:v>8.7190000000006069</c:v>
                </c:pt>
                <c:pt idx="8720">
                  <c:v>8.7200000000006064</c:v>
                </c:pt>
                <c:pt idx="8721">
                  <c:v>8.7210000000006058</c:v>
                </c:pt>
                <c:pt idx="8722">
                  <c:v>8.7220000000006053</c:v>
                </c:pt>
                <c:pt idx="8723">
                  <c:v>8.7230000000006047</c:v>
                </c:pt>
                <c:pt idx="8724">
                  <c:v>8.7240000000006042</c:v>
                </c:pt>
                <c:pt idx="8725">
                  <c:v>8.7250000000006036</c:v>
                </c:pt>
                <c:pt idx="8726">
                  <c:v>8.7260000000006031</c:v>
                </c:pt>
                <c:pt idx="8727">
                  <c:v>8.7270000000006025</c:v>
                </c:pt>
                <c:pt idx="8728">
                  <c:v>8.7280000000006019</c:v>
                </c:pt>
                <c:pt idx="8729">
                  <c:v>8.7290000000006014</c:v>
                </c:pt>
                <c:pt idx="8730">
                  <c:v>8.7300000000006008</c:v>
                </c:pt>
                <c:pt idx="8731">
                  <c:v>8.7310000000006003</c:v>
                </c:pt>
                <c:pt idx="8732">
                  <c:v>8.7320000000005997</c:v>
                </c:pt>
                <c:pt idx="8733">
                  <c:v>8.7330000000005992</c:v>
                </c:pt>
                <c:pt idx="8734">
                  <c:v>8.7340000000005986</c:v>
                </c:pt>
                <c:pt idx="8735">
                  <c:v>8.7350000000005981</c:v>
                </c:pt>
                <c:pt idx="8736">
                  <c:v>8.7360000000005975</c:v>
                </c:pt>
                <c:pt idx="8737">
                  <c:v>8.737000000000597</c:v>
                </c:pt>
                <c:pt idx="8738">
                  <c:v>8.7380000000005964</c:v>
                </c:pt>
                <c:pt idx="8739">
                  <c:v>8.7390000000005958</c:v>
                </c:pt>
                <c:pt idx="8740">
                  <c:v>8.7400000000005953</c:v>
                </c:pt>
                <c:pt idx="8741">
                  <c:v>8.7410000000005947</c:v>
                </c:pt>
                <c:pt idx="8742">
                  <c:v>8.7420000000005942</c:v>
                </c:pt>
                <c:pt idx="8743">
                  <c:v>8.7430000000005936</c:v>
                </c:pt>
                <c:pt idx="8744">
                  <c:v>8.7440000000005931</c:v>
                </c:pt>
                <c:pt idx="8745">
                  <c:v>8.7450000000005925</c:v>
                </c:pt>
                <c:pt idx="8746">
                  <c:v>8.746000000000592</c:v>
                </c:pt>
                <c:pt idx="8747">
                  <c:v>8.7470000000005914</c:v>
                </c:pt>
                <c:pt idx="8748">
                  <c:v>8.7480000000005909</c:v>
                </c:pt>
                <c:pt idx="8749">
                  <c:v>8.7490000000005903</c:v>
                </c:pt>
                <c:pt idx="8750">
                  <c:v>8.7500000000005898</c:v>
                </c:pt>
                <c:pt idx="8751">
                  <c:v>8.7510000000005892</c:v>
                </c:pt>
                <c:pt idx="8752">
                  <c:v>8.7520000000005886</c:v>
                </c:pt>
                <c:pt idx="8753">
                  <c:v>8.7530000000005881</c:v>
                </c:pt>
                <c:pt idx="8754">
                  <c:v>8.7540000000005875</c:v>
                </c:pt>
                <c:pt idx="8755">
                  <c:v>8.755000000000587</c:v>
                </c:pt>
                <c:pt idx="8756">
                  <c:v>8.7560000000005864</c:v>
                </c:pt>
                <c:pt idx="8757">
                  <c:v>8.7570000000005859</c:v>
                </c:pt>
                <c:pt idx="8758">
                  <c:v>8.7580000000005853</c:v>
                </c:pt>
                <c:pt idx="8759">
                  <c:v>8.7590000000005848</c:v>
                </c:pt>
                <c:pt idx="8760">
                  <c:v>8.7600000000005842</c:v>
                </c:pt>
                <c:pt idx="8761">
                  <c:v>8.7610000000005837</c:v>
                </c:pt>
                <c:pt idx="8762">
                  <c:v>8.7620000000005831</c:v>
                </c:pt>
                <c:pt idx="8763">
                  <c:v>8.7630000000005825</c:v>
                </c:pt>
                <c:pt idx="8764">
                  <c:v>8.764000000000582</c:v>
                </c:pt>
                <c:pt idx="8765">
                  <c:v>8.7650000000005814</c:v>
                </c:pt>
                <c:pt idx="8766">
                  <c:v>8.7660000000005809</c:v>
                </c:pt>
                <c:pt idx="8767">
                  <c:v>8.7670000000005803</c:v>
                </c:pt>
                <c:pt idx="8768">
                  <c:v>8.7680000000005798</c:v>
                </c:pt>
                <c:pt idx="8769">
                  <c:v>8.7690000000005792</c:v>
                </c:pt>
                <c:pt idx="8770">
                  <c:v>8.7700000000005787</c:v>
                </c:pt>
                <c:pt idx="8771">
                  <c:v>8.7710000000005781</c:v>
                </c:pt>
                <c:pt idx="8772">
                  <c:v>8.7720000000005776</c:v>
                </c:pt>
                <c:pt idx="8773">
                  <c:v>8.773000000000577</c:v>
                </c:pt>
                <c:pt idx="8774">
                  <c:v>8.7740000000005764</c:v>
                </c:pt>
                <c:pt idx="8775">
                  <c:v>8.7750000000005759</c:v>
                </c:pt>
                <c:pt idx="8776">
                  <c:v>8.7760000000005753</c:v>
                </c:pt>
                <c:pt idx="8777">
                  <c:v>8.7770000000005748</c:v>
                </c:pt>
                <c:pt idx="8778">
                  <c:v>8.7780000000005742</c:v>
                </c:pt>
                <c:pt idx="8779">
                  <c:v>8.7790000000005737</c:v>
                </c:pt>
                <c:pt idx="8780">
                  <c:v>8.7800000000005731</c:v>
                </c:pt>
                <c:pt idx="8781">
                  <c:v>8.7810000000005726</c:v>
                </c:pt>
                <c:pt idx="8782">
                  <c:v>8.782000000000572</c:v>
                </c:pt>
                <c:pt idx="8783">
                  <c:v>8.7830000000005715</c:v>
                </c:pt>
                <c:pt idx="8784">
                  <c:v>8.7840000000005709</c:v>
                </c:pt>
                <c:pt idx="8785">
                  <c:v>8.7850000000005704</c:v>
                </c:pt>
                <c:pt idx="8786">
                  <c:v>8.7860000000005698</c:v>
                </c:pt>
                <c:pt idx="8787">
                  <c:v>8.7870000000005692</c:v>
                </c:pt>
                <c:pt idx="8788">
                  <c:v>8.7880000000005687</c:v>
                </c:pt>
                <c:pt idx="8789">
                  <c:v>8.7890000000005681</c:v>
                </c:pt>
                <c:pt idx="8790">
                  <c:v>8.7900000000005676</c:v>
                </c:pt>
                <c:pt idx="8791">
                  <c:v>8.791000000000567</c:v>
                </c:pt>
                <c:pt idx="8792">
                  <c:v>8.7920000000005665</c:v>
                </c:pt>
                <c:pt idx="8793">
                  <c:v>8.7930000000005659</c:v>
                </c:pt>
                <c:pt idx="8794">
                  <c:v>8.7940000000005654</c:v>
                </c:pt>
                <c:pt idx="8795">
                  <c:v>8.7950000000005648</c:v>
                </c:pt>
                <c:pt idx="8796">
                  <c:v>8.7960000000005643</c:v>
                </c:pt>
                <c:pt idx="8797">
                  <c:v>8.7970000000005637</c:v>
                </c:pt>
                <c:pt idx="8798">
                  <c:v>8.7980000000005631</c:v>
                </c:pt>
                <c:pt idx="8799">
                  <c:v>8.7990000000005626</c:v>
                </c:pt>
                <c:pt idx="8800">
                  <c:v>8.800000000000562</c:v>
                </c:pt>
                <c:pt idx="8801">
                  <c:v>8.8010000000005615</c:v>
                </c:pt>
                <c:pt idx="8802">
                  <c:v>8.8020000000005609</c:v>
                </c:pt>
                <c:pt idx="8803">
                  <c:v>8.8030000000005604</c:v>
                </c:pt>
                <c:pt idx="8804">
                  <c:v>8.8040000000005598</c:v>
                </c:pt>
                <c:pt idx="8805">
                  <c:v>8.8050000000005593</c:v>
                </c:pt>
                <c:pt idx="8806">
                  <c:v>8.8060000000005587</c:v>
                </c:pt>
                <c:pt idx="8807">
                  <c:v>8.8070000000005582</c:v>
                </c:pt>
                <c:pt idx="8808">
                  <c:v>8.8080000000005576</c:v>
                </c:pt>
                <c:pt idx="8809">
                  <c:v>8.8090000000005571</c:v>
                </c:pt>
                <c:pt idx="8810">
                  <c:v>8.8100000000005565</c:v>
                </c:pt>
                <c:pt idx="8811">
                  <c:v>8.8110000000005559</c:v>
                </c:pt>
                <c:pt idx="8812">
                  <c:v>8.8120000000005554</c:v>
                </c:pt>
                <c:pt idx="8813">
                  <c:v>8.8130000000005548</c:v>
                </c:pt>
                <c:pt idx="8814">
                  <c:v>8.8140000000005543</c:v>
                </c:pt>
                <c:pt idx="8815">
                  <c:v>8.8150000000005537</c:v>
                </c:pt>
                <c:pt idx="8816">
                  <c:v>8.8160000000005532</c:v>
                </c:pt>
                <c:pt idx="8817">
                  <c:v>8.8170000000005526</c:v>
                </c:pt>
                <c:pt idx="8818">
                  <c:v>8.8180000000005521</c:v>
                </c:pt>
                <c:pt idx="8819">
                  <c:v>8.8190000000005515</c:v>
                </c:pt>
                <c:pt idx="8820">
                  <c:v>8.820000000000551</c:v>
                </c:pt>
                <c:pt idx="8821">
                  <c:v>8.8210000000005504</c:v>
                </c:pt>
                <c:pt idx="8822">
                  <c:v>8.8220000000005498</c:v>
                </c:pt>
                <c:pt idx="8823">
                  <c:v>8.8230000000005493</c:v>
                </c:pt>
                <c:pt idx="8824">
                  <c:v>8.8240000000005487</c:v>
                </c:pt>
                <c:pt idx="8825">
                  <c:v>8.8250000000005482</c:v>
                </c:pt>
                <c:pt idx="8826">
                  <c:v>8.8260000000005476</c:v>
                </c:pt>
                <c:pt idx="8827">
                  <c:v>8.8270000000005471</c:v>
                </c:pt>
                <c:pt idx="8828">
                  <c:v>8.8280000000005465</c:v>
                </c:pt>
                <c:pt idx="8829">
                  <c:v>8.829000000000546</c:v>
                </c:pt>
                <c:pt idx="8830">
                  <c:v>8.8300000000005454</c:v>
                </c:pt>
                <c:pt idx="8831">
                  <c:v>8.8310000000005449</c:v>
                </c:pt>
                <c:pt idx="8832">
                  <c:v>8.8320000000005443</c:v>
                </c:pt>
                <c:pt idx="8833">
                  <c:v>8.8330000000005437</c:v>
                </c:pt>
                <c:pt idx="8834">
                  <c:v>8.8340000000005432</c:v>
                </c:pt>
                <c:pt idx="8835">
                  <c:v>8.8350000000005426</c:v>
                </c:pt>
                <c:pt idx="8836">
                  <c:v>8.8360000000005421</c:v>
                </c:pt>
                <c:pt idx="8837">
                  <c:v>8.8370000000005415</c:v>
                </c:pt>
                <c:pt idx="8838">
                  <c:v>8.838000000000541</c:v>
                </c:pt>
                <c:pt idx="8839">
                  <c:v>8.8390000000005404</c:v>
                </c:pt>
                <c:pt idx="8840">
                  <c:v>8.8400000000005399</c:v>
                </c:pt>
                <c:pt idx="8841">
                  <c:v>8.8410000000005393</c:v>
                </c:pt>
                <c:pt idx="8842">
                  <c:v>8.8420000000005388</c:v>
                </c:pt>
                <c:pt idx="8843">
                  <c:v>8.8430000000005382</c:v>
                </c:pt>
                <c:pt idx="8844">
                  <c:v>8.8440000000005377</c:v>
                </c:pt>
                <c:pt idx="8845">
                  <c:v>8.8450000000005371</c:v>
                </c:pt>
                <c:pt idx="8846">
                  <c:v>8.8460000000005365</c:v>
                </c:pt>
                <c:pt idx="8847">
                  <c:v>8.847000000000536</c:v>
                </c:pt>
                <c:pt idx="8848">
                  <c:v>8.8480000000005354</c:v>
                </c:pt>
                <c:pt idx="8849">
                  <c:v>8.8490000000005349</c:v>
                </c:pt>
                <c:pt idx="8850">
                  <c:v>8.8500000000005343</c:v>
                </c:pt>
                <c:pt idx="8851">
                  <c:v>8.8510000000005338</c:v>
                </c:pt>
                <c:pt idx="8852">
                  <c:v>8.8520000000005332</c:v>
                </c:pt>
                <c:pt idx="8853">
                  <c:v>8.8530000000005327</c:v>
                </c:pt>
                <c:pt idx="8854">
                  <c:v>8.8540000000005321</c:v>
                </c:pt>
                <c:pt idx="8855">
                  <c:v>8.8550000000005316</c:v>
                </c:pt>
                <c:pt idx="8856">
                  <c:v>8.856000000000531</c:v>
                </c:pt>
                <c:pt idx="8857">
                  <c:v>8.8570000000005304</c:v>
                </c:pt>
                <c:pt idx="8858">
                  <c:v>8.8580000000005299</c:v>
                </c:pt>
                <c:pt idx="8859">
                  <c:v>8.8590000000005293</c:v>
                </c:pt>
                <c:pt idx="8860">
                  <c:v>8.8600000000005288</c:v>
                </c:pt>
                <c:pt idx="8861">
                  <c:v>8.8610000000005282</c:v>
                </c:pt>
                <c:pt idx="8862">
                  <c:v>8.8620000000005277</c:v>
                </c:pt>
                <c:pt idx="8863">
                  <c:v>8.8630000000005271</c:v>
                </c:pt>
                <c:pt idx="8864">
                  <c:v>8.8640000000005266</c:v>
                </c:pt>
                <c:pt idx="8865">
                  <c:v>8.865000000000526</c:v>
                </c:pt>
                <c:pt idx="8866">
                  <c:v>8.8660000000005255</c:v>
                </c:pt>
                <c:pt idx="8867">
                  <c:v>8.8670000000005249</c:v>
                </c:pt>
                <c:pt idx="8868">
                  <c:v>8.8680000000005244</c:v>
                </c:pt>
                <c:pt idx="8869">
                  <c:v>8.8690000000005238</c:v>
                </c:pt>
                <c:pt idx="8870">
                  <c:v>8.8700000000005232</c:v>
                </c:pt>
                <c:pt idx="8871">
                  <c:v>8.8710000000005227</c:v>
                </c:pt>
                <c:pt idx="8872">
                  <c:v>8.8720000000005221</c:v>
                </c:pt>
                <c:pt idx="8873">
                  <c:v>8.8730000000005216</c:v>
                </c:pt>
                <c:pt idx="8874">
                  <c:v>8.874000000000521</c:v>
                </c:pt>
                <c:pt idx="8875">
                  <c:v>8.8750000000005205</c:v>
                </c:pt>
                <c:pt idx="8876">
                  <c:v>8.8760000000005199</c:v>
                </c:pt>
                <c:pt idx="8877">
                  <c:v>8.8770000000005194</c:v>
                </c:pt>
                <c:pt idx="8878">
                  <c:v>8.8780000000005188</c:v>
                </c:pt>
                <c:pt idx="8879">
                  <c:v>8.8790000000005183</c:v>
                </c:pt>
                <c:pt idx="8880">
                  <c:v>8.8800000000005177</c:v>
                </c:pt>
                <c:pt idx="8881">
                  <c:v>8.8810000000005171</c:v>
                </c:pt>
                <c:pt idx="8882">
                  <c:v>8.8820000000005166</c:v>
                </c:pt>
                <c:pt idx="8883">
                  <c:v>8.883000000000516</c:v>
                </c:pt>
                <c:pt idx="8884">
                  <c:v>8.8840000000005155</c:v>
                </c:pt>
                <c:pt idx="8885">
                  <c:v>8.8850000000005149</c:v>
                </c:pt>
                <c:pt idx="8886">
                  <c:v>8.8860000000005144</c:v>
                </c:pt>
                <c:pt idx="8887">
                  <c:v>8.8870000000005138</c:v>
                </c:pt>
                <c:pt idx="8888">
                  <c:v>8.8880000000005133</c:v>
                </c:pt>
                <c:pt idx="8889">
                  <c:v>8.8890000000005127</c:v>
                </c:pt>
                <c:pt idx="8890">
                  <c:v>8.8900000000005122</c:v>
                </c:pt>
                <c:pt idx="8891">
                  <c:v>8.8910000000005116</c:v>
                </c:pt>
                <c:pt idx="8892">
                  <c:v>8.8920000000005111</c:v>
                </c:pt>
                <c:pt idx="8893">
                  <c:v>8.8930000000005105</c:v>
                </c:pt>
                <c:pt idx="8894">
                  <c:v>8.8940000000005099</c:v>
                </c:pt>
                <c:pt idx="8895">
                  <c:v>8.8950000000005094</c:v>
                </c:pt>
                <c:pt idx="8896">
                  <c:v>8.8960000000005088</c:v>
                </c:pt>
                <c:pt idx="8897">
                  <c:v>8.8970000000005083</c:v>
                </c:pt>
                <c:pt idx="8898">
                  <c:v>8.8980000000005077</c:v>
                </c:pt>
                <c:pt idx="8899">
                  <c:v>8.8990000000005072</c:v>
                </c:pt>
                <c:pt idx="8900">
                  <c:v>8.9000000000005066</c:v>
                </c:pt>
                <c:pt idx="8901">
                  <c:v>8.9010000000005061</c:v>
                </c:pt>
                <c:pt idx="8902">
                  <c:v>8.9020000000005055</c:v>
                </c:pt>
                <c:pt idx="8903">
                  <c:v>8.903000000000505</c:v>
                </c:pt>
                <c:pt idx="8904">
                  <c:v>8.9040000000005044</c:v>
                </c:pt>
                <c:pt idx="8905">
                  <c:v>8.9050000000005038</c:v>
                </c:pt>
                <c:pt idx="8906">
                  <c:v>8.9060000000005033</c:v>
                </c:pt>
                <c:pt idx="8907">
                  <c:v>8.9070000000005027</c:v>
                </c:pt>
                <c:pt idx="8908">
                  <c:v>8.9080000000005022</c:v>
                </c:pt>
                <c:pt idx="8909">
                  <c:v>8.9090000000005016</c:v>
                </c:pt>
                <c:pt idx="8910">
                  <c:v>8.9100000000005011</c:v>
                </c:pt>
                <c:pt idx="8911">
                  <c:v>8.9110000000005005</c:v>
                </c:pt>
                <c:pt idx="8912">
                  <c:v>8.9120000000005</c:v>
                </c:pt>
                <c:pt idx="8913">
                  <c:v>8.9130000000004994</c:v>
                </c:pt>
                <c:pt idx="8914">
                  <c:v>8.9140000000004989</c:v>
                </c:pt>
                <c:pt idx="8915">
                  <c:v>8.9150000000004983</c:v>
                </c:pt>
                <c:pt idx="8916">
                  <c:v>8.9160000000004977</c:v>
                </c:pt>
                <c:pt idx="8917">
                  <c:v>8.9170000000004972</c:v>
                </c:pt>
                <c:pt idx="8918">
                  <c:v>8.9180000000004966</c:v>
                </c:pt>
                <c:pt idx="8919">
                  <c:v>8.9190000000004961</c:v>
                </c:pt>
                <c:pt idx="8920">
                  <c:v>8.9200000000004955</c:v>
                </c:pt>
                <c:pt idx="8921">
                  <c:v>8.921000000000495</c:v>
                </c:pt>
                <c:pt idx="8922">
                  <c:v>8.9220000000004944</c:v>
                </c:pt>
                <c:pt idx="8923">
                  <c:v>8.9230000000004939</c:v>
                </c:pt>
                <c:pt idx="8924">
                  <c:v>8.9240000000004933</c:v>
                </c:pt>
                <c:pt idx="8925">
                  <c:v>8.9250000000004928</c:v>
                </c:pt>
                <c:pt idx="8926">
                  <c:v>8.9260000000004922</c:v>
                </c:pt>
                <c:pt idx="8927">
                  <c:v>8.9270000000004917</c:v>
                </c:pt>
                <c:pt idx="8928">
                  <c:v>8.9280000000004911</c:v>
                </c:pt>
                <c:pt idx="8929">
                  <c:v>8.9290000000004905</c:v>
                </c:pt>
                <c:pt idx="8930">
                  <c:v>8.93000000000049</c:v>
                </c:pt>
                <c:pt idx="8931">
                  <c:v>8.9310000000004894</c:v>
                </c:pt>
                <c:pt idx="8932">
                  <c:v>8.9320000000004889</c:v>
                </c:pt>
                <c:pt idx="8933">
                  <c:v>8.9330000000004883</c:v>
                </c:pt>
                <c:pt idx="8934">
                  <c:v>8.9340000000004878</c:v>
                </c:pt>
                <c:pt idx="8935">
                  <c:v>8.9350000000004872</c:v>
                </c:pt>
                <c:pt idx="8936">
                  <c:v>8.9360000000004867</c:v>
                </c:pt>
                <c:pt idx="8937">
                  <c:v>8.9370000000004861</c:v>
                </c:pt>
                <c:pt idx="8938">
                  <c:v>8.9380000000004856</c:v>
                </c:pt>
                <c:pt idx="8939">
                  <c:v>8.939000000000485</c:v>
                </c:pt>
                <c:pt idx="8940">
                  <c:v>8.9400000000004844</c:v>
                </c:pt>
                <c:pt idx="8941">
                  <c:v>8.9410000000004839</c:v>
                </c:pt>
                <c:pt idx="8942">
                  <c:v>8.9420000000004833</c:v>
                </c:pt>
                <c:pt idx="8943">
                  <c:v>8.9430000000004828</c:v>
                </c:pt>
                <c:pt idx="8944">
                  <c:v>8.9440000000004822</c:v>
                </c:pt>
                <c:pt idx="8945">
                  <c:v>8.9450000000004817</c:v>
                </c:pt>
                <c:pt idx="8946">
                  <c:v>8.9460000000004811</c:v>
                </c:pt>
                <c:pt idx="8947">
                  <c:v>8.9470000000004806</c:v>
                </c:pt>
                <c:pt idx="8948">
                  <c:v>8.94800000000048</c:v>
                </c:pt>
                <c:pt idx="8949">
                  <c:v>8.9490000000004795</c:v>
                </c:pt>
                <c:pt idx="8950">
                  <c:v>8.9500000000004789</c:v>
                </c:pt>
                <c:pt idx="8951">
                  <c:v>8.9510000000004784</c:v>
                </c:pt>
                <c:pt idx="8952">
                  <c:v>8.9520000000004778</c:v>
                </c:pt>
                <c:pt idx="8953">
                  <c:v>8.9530000000004772</c:v>
                </c:pt>
                <c:pt idx="8954">
                  <c:v>8.9540000000004767</c:v>
                </c:pt>
                <c:pt idx="8955">
                  <c:v>8.9550000000004761</c:v>
                </c:pt>
                <c:pt idx="8956">
                  <c:v>8.9560000000004756</c:v>
                </c:pt>
                <c:pt idx="8957">
                  <c:v>8.957000000000475</c:v>
                </c:pt>
                <c:pt idx="8958">
                  <c:v>8.9580000000004745</c:v>
                </c:pt>
                <c:pt idx="8959">
                  <c:v>8.9590000000004739</c:v>
                </c:pt>
                <c:pt idx="8960">
                  <c:v>8.9600000000004734</c:v>
                </c:pt>
                <c:pt idx="8961">
                  <c:v>8.9610000000004728</c:v>
                </c:pt>
                <c:pt idx="8962">
                  <c:v>8.9620000000004723</c:v>
                </c:pt>
                <c:pt idx="8963">
                  <c:v>8.9630000000004717</c:v>
                </c:pt>
                <c:pt idx="8964">
                  <c:v>8.9640000000004711</c:v>
                </c:pt>
                <c:pt idx="8965">
                  <c:v>8.9650000000004706</c:v>
                </c:pt>
                <c:pt idx="8966">
                  <c:v>8.96600000000047</c:v>
                </c:pt>
                <c:pt idx="8967">
                  <c:v>8.9670000000004695</c:v>
                </c:pt>
                <c:pt idx="8968">
                  <c:v>8.9680000000004689</c:v>
                </c:pt>
                <c:pt idx="8969">
                  <c:v>8.9690000000004684</c:v>
                </c:pt>
                <c:pt idx="8970">
                  <c:v>8.9700000000004678</c:v>
                </c:pt>
                <c:pt idx="8971">
                  <c:v>8.9710000000004673</c:v>
                </c:pt>
                <c:pt idx="8972">
                  <c:v>8.9720000000004667</c:v>
                </c:pt>
                <c:pt idx="8973">
                  <c:v>8.9730000000004662</c:v>
                </c:pt>
                <c:pt idx="8974">
                  <c:v>8.9740000000004656</c:v>
                </c:pt>
                <c:pt idx="8975">
                  <c:v>8.9750000000004651</c:v>
                </c:pt>
                <c:pt idx="8976">
                  <c:v>8.9760000000004645</c:v>
                </c:pt>
                <c:pt idx="8977">
                  <c:v>8.9770000000004639</c:v>
                </c:pt>
                <c:pt idx="8978">
                  <c:v>8.9780000000004634</c:v>
                </c:pt>
                <c:pt idx="8979">
                  <c:v>8.9790000000004628</c:v>
                </c:pt>
                <c:pt idx="8980">
                  <c:v>8.9800000000004623</c:v>
                </c:pt>
                <c:pt idx="8981">
                  <c:v>8.9810000000004617</c:v>
                </c:pt>
                <c:pt idx="8982">
                  <c:v>8.9820000000004612</c:v>
                </c:pt>
                <c:pt idx="8983">
                  <c:v>8.9830000000004606</c:v>
                </c:pt>
                <c:pt idx="8984">
                  <c:v>8.9840000000004601</c:v>
                </c:pt>
                <c:pt idx="8985">
                  <c:v>8.9850000000004595</c:v>
                </c:pt>
                <c:pt idx="8986">
                  <c:v>8.986000000000459</c:v>
                </c:pt>
                <c:pt idx="8987">
                  <c:v>8.9870000000004584</c:v>
                </c:pt>
                <c:pt idx="8988">
                  <c:v>8.9880000000004578</c:v>
                </c:pt>
                <c:pt idx="8989">
                  <c:v>8.9890000000004573</c:v>
                </c:pt>
                <c:pt idx="8990">
                  <c:v>8.9900000000004567</c:v>
                </c:pt>
                <c:pt idx="8991">
                  <c:v>8.9910000000004562</c:v>
                </c:pt>
                <c:pt idx="8992">
                  <c:v>8.9920000000004556</c:v>
                </c:pt>
                <c:pt idx="8993">
                  <c:v>8.9930000000004551</c:v>
                </c:pt>
                <c:pt idx="8994">
                  <c:v>8.9940000000004545</c:v>
                </c:pt>
                <c:pt idx="8995">
                  <c:v>8.995000000000454</c:v>
                </c:pt>
                <c:pt idx="8996">
                  <c:v>8.9960000000004534</c:v>
                </c:pt>
                <c:pt idx="8997">
                  <c:v>8.9970000000004529</c:v>
                </c:pt>
                <c:pt idx="8998">
                  <c:v>8.9980000000004523</c:v>
                </c:pt>
                <c:pt idx="8999">
                  <c:v>8.9990000000004517</c:v>
                </c:pt>
                <c:pt idx="9000">
                  <c:v>9.0000000000004512</c:v>
                </c:pt>
                <c:pt idx="9001">
                  <c:v>9.0010000000004506</c:v>
                </c:pt>
                <c:pt idx="9002">
                  <c:v>9.0020000000004501</c:v>
                </c:pt>
                <c:pt idx="9003">
                  <c:v>9.0030000000004495</c:v>
                </c:pt>
                <c:pt idx="9004">
                  <c:v>9.004000000000449</c:v>
                </c:pt>
                <c:pt idx="9005">
                  <c:v>9.0050000000004484</c:v>
                </c:pt>
                <c:pt idx="9006">
                  <c:v>9.0060000000004479</c:v>
                </c:pt>
                <c:pt idx="9007">
                  <c:v>9.0070000000004473</c:v>
                </c:pt>
                <c:pt idx="9008">
                  <c:v>9.0080000000004468</c:v>
                </c:pt>
                <c:pt idx="9009">
                  <c:v>9.0090000000004462</c:v>
                </c:pt>
                <c:pt idx="9010">
                  <c:v>9.0100000000004457</c:v>
                </c:pt>
                <c:pt idx="9011">
                  <c:v>9.0110000000004451</c:v>
                </c:pt>
                <c:pt idx="9012">
                  <c:v>9.0120000000004445</c:v>
                </c:pt>
                <c:pt idx="9013">
                  <c:v>9.013000000000444</c:v>
                </c:pt>
                <c:pt idx="9014">
                  <c:v>9.0140000000004434</c:v>
                </c:pt>
                <c:pt idx="9015">
                  <c:v>9.0150000000004429</c:v>
                </c:pt>
                <c:pt idx="9016">
                  <c:v>9.0160000000004423</c:v>
                </c:pt>
                <c:pt idx="9017">
                  <c:v>9.0170000000004418</c:v>
                </c:pt>
                <c:pt idx="9018">
                  <c:v>9.0180000000004412</c:v>
                </c:pt>
                <c:pt idx="9019">
                  <c:v>9.0190000000004407</c:v>
                </c:pt>
                <c:pt idx="9020">
                  <c:v>9.0200000000004401</c:v>
                </c:pt>
                <c:pt idx="9021">
                  <c:v>9.0210000000004396</c:v>
                </c:pt>
                <c:pt idx="9022">
                  <c:v>9.022000000000439</c:v>
                </c:pt>
                <c:pt idx="9023">
                  <c:v>9.0230000000004384</c:v>
                </c:pt>
                <c:pt idx="9024">
                  <c:v>9.0240000000004379</c:v>
                </c:pt>
                <c:pt idx="9025">
                  <c:v>9.0250000000004373</c:v>
                </c:pt>
                <c:pt idx="9026">
                  <c:v>9.0260000000004368</c:v>
                </c:pt>
                <c:pt idx="9027">
                  <c:v>9.0270000000004362</c:v>
                </c:pt>
                <c:pt idx="9028">
                  <c:v>9.0280000000004357</c:v>
                </c:pt>
                <c:pt idx="9029">
                  <c:v>9.0290000000004351</c:v>
                </c:pt>
                <c:pt idx="9030">
                  <c:v>9.0300000000004346</c:v>
                </c:pt>
                <c:pt idx="9031">
                  <c:v>9.031000000000434</c:v>
                </c:pt>
                <c:pt idx="9032">
                  <c:v>9.0320000000004335</c:v>
                </c:pt>
                <c:pt idx="9033">
                  <c:v>9.0330000000004329</c:v>
                </c:pt>
                <c:pt idx="9034">
                  <c:v>9.0340000000004324</c:v>
                </c:pt>
                <c:pt idx="9035">
                  <c:v>9.0350000000004318</c:v>
                </c:pt>
                <c:pt idx="9036">
                  <c:v>9.0360000000004312</c:v>
                </c:pt>
                <c:pt idx="9037">
                  <c:v>9.0370000000004307</c:v>
                </c:pt>
                <c:pt idx="9038">
                  <c:v>9.0380000000004301</c:v>
                </c:pt>
                <c:pt idx="9039">
                  <c:v>9.0390000000004296</c:v>
                </c:pt>
                <c:pt idx="9040">
                  <c:v>9.040000000000429</c:v>
                </c:pt>
                <c:pt idx="9041">
                  <c:v>9.0410000000004285</c:v>
                </c:pt>
                <c:pt idx="9042">
                  <c:v>9.0420000000004279</c:v>
                </c:pt>
                <c:pt idx="9043">
                  <c:v>9.0430000000004274</c:v>
                </c:pt>
                <c:pt idx="9044">
                  <c:v>9.0440000000004268</c:v>
                </c:pt>
                <c:pt idx="9045">
                  <c:v>9.0450000000004263</c:v>
                </c:pt>
                <c:pt idx="9046">
                  <c:v>9.0460000000004257</c:v>
                </c:pt>
                <c:pt idx="9047">
                  <c:v>9.0470000000004251</c:v>
                </c:pt>
                <c:pt idx="9048">
                  <c:v>9.0480000000004246</c:v>
                </c:pt>
                <c:pt idx="9049">
                  <c:v>9.049000000000424</c:v>
                </c:pt>
                <c:pt idx="9050">
                  <c:v>9.0500000000004235</c:v>
                </c:pt>
                <c:pt idx="9051">
                  <c:v>9.0510000000004229</c:v>
                </c:pt>
                <c:pt idx="9052">
                  <c:v>9.0520000000004224</c:v>
                </c:pt>
                <c:pt idx="9053">
                  <c:v>9.0530000000004218</c:v>
                </c:pt>
                <c:pt idx="9054">
                  <c:v>9.0540000000004213</c:v>
                </c:pt>
                <c:pt idx="9055">
                  <c:v>9.0550000000004207</c:v>
                </c:pt>
                <c:pt idx="9056">
                  <c:v>9.0560000000004202</c:v>
                </c:pt>
                <c:pt idx="9057">
                  <c:v>9.0570000000004196</c:v>
                </c:pt>
                <c:pt idx="9058">
                  <c:v>9.058000000000419</c:v>
                </c:pt>
                <c:pt idx="9059">
                  <c:v>9.0590000000004185</c:v>
                </c:pt>
                <c:pt idx="9060">
                  <c:v>9.0600000000004179</c:v>
                </c:pt>
                <c:pt idx="9061">
                  <c:v>9.0610000000004174</c:v>
                </c:pt>
                <c:pt idx="9062">
                  <c:v>9.0620000000004168</c:v>
                </c:pt>
                <c:pt idx="9063">
                  <c:v>9.0630000000004163</c:v>
                </c:pt>
                <c:pt idx="9064">
                  <c:v>9.0640000000004157</c:v>
                </c:pt>
                <c:pt idx="9065">
                  <c:v>9.0650000000004152</c:v>
                </c:pt>
                <c:pt idx="9066">
                  <c:v>9.0660000000004146</c:v>
                </c:pt>
                <c:pt idx="9067">
                  <c:v>9.0670000000004141</c:v>
                </c:pt>
                <c:pt idx="9068">
                  <c:v>9.0680000000004135</c:v>
                </c:pt>
                <c:pt idx="9069">
                  <c:v>9.069000000000413</c:v>
                </c:pt>
                <c:pt idx="9070">
                  <c:v>9.0700000000004124</c:v>
                </c:pt>
                <c:pt idx="9071">
                  <c:v>9.0710000000004118</c:v>
                </c:pt>
                <c:pt idx="9072">
                  <c:v>9.0720000000004113</c:v>
                </c:pt>
                <c:pt idx="9073">
                  <c:v>9.0730000000004107</c:v>
                </c:pt>
                <c:pt idx="9074">
                  <c:v>9.0740000000004102</c:v>
                </c:pt>
                <c:pt idx="9075">
                  <c:v>9.0750000000004096</c:v>
                </c:pt>
                <c:pt idx="9076">
                  <c:v>9.0760000000004091</c:v>
                </c:pt>
                <c:pt idx="9077">
                  <c:v>9.0770000000004085</c:v>
                </c:pt>
                <c:pt idx="9078">
                  <c:v>9.078000000000408</c:v>
                </c:pt>
                <c:pt idx="9079">
                  <c:v>9.0790000000004074</c:v>
                </c:pt>
                <c:pt idx="9080">
                  <c:v>9.0800000000004069</c:v>
                </c:pt>
                <c:pt idx="9081">
                  <c:v>9.0810000000004063</c:v>
                </c:pt>
                <c:pt idx="9082">
                  <c:v>9.0820000000004057</c:v>
                </c:pt>
                <c:pt idx="9083">
                  <c:v>9.0830000000004052</c:v>
                </c:pt>
                <c:pt idx="9084">
                  <c:v>9.0840000000004046</c:v>
                </c:pt>
                <c:pt idx="9085">
                  <c:v>9.0850000000004041</c:v>
                </c:pt>
                <c:pt idx="9086">
                  <c:v>9.0860000000004035</c:v>
                </c:pt>
                <c:pt idx="9087">
                  <c:v>9.087000000000403</c:v>
                </c:pt>
                <c:pt idx="9088">
                  <c:v>9.0880000000004024</c:v>
                </c:pt>
                <c:pt idx="9089">
                  <c:v>9.0890000000004019</c:v>
                </c:pt>
                <c:pt idx="9090">
                  <c:v>9.0900000000004013</c:v>
                </c:pt>
                <c:pt idx="9091">
                  <c:v>9.0910000000004008</c:v>
                </c:pt>
                <c:pt idx="9092">
                  <c:v>9.0920000000004002</c:v>
                </c:pt>
                <c:pt idx="9093">
                  <c:v>9.0930000000003997</c:v>
                </c:pt>
                <c:pt idx="9094">
                  <c:v>9.0940000000003991</c:v>
                </c:pt>
                <c:pt idx="9095">
                  <c:v>9.0950000000003985</c:v>
                </c:pt>
                <c:pt idx="9096">
                  <c:v>9.096000000000398</c:v>
                </c:pt>
                <c:pt idx="9097">
                  <c:v>9.0970000000003974</c:v>
                </c:pt>
                <c:pt idx="9098">
                  <c:v>9.0980000000003969</c:v>
                </c:pt>
                <c:pt idx="9099">
                  <c:v>9.0990000000003963</c:v>
                </c:pt>
                <c:pt idx="9100">
                  <c:v>9.1000000000003958</c:v>
                </c:pt>
                <c:pt idx="9101">
                  <c:v>9.1010000000003952</c:v>
                </c:pt>
                <c:pt idx="9102">
                  <c:v>9.1020000000003947</c:v>
                </c:pt>
                <c:pt idx="9103">
                  <c:v>9.1030000000003941</c:v>
                </c:pt>
                <c:pt idx="9104">
                  <c:v>9.1040000000003936</c:v>
                </c:pt>
                <c:pt idx="9105">
                  <c:v>9.105000000000393</c:v>
                </c:pt>
                <c:pt idx="9106">
                  <c:v>9.1060000000003924</c:v>
                </c:pt>
                <c:pt idx="9107">
                  <c:v>9.1070000000003919</c:v>
                </c:pt>
                <c:pt idx="9108">
                  <c:v>9.1080000000003913</c:v>
                </c:pt>
                <c:pt idx="9109">
                  <c:v>9.1090000000003908</c:v>
                </c:pt>
                <c:pt idx="9110">
                  <c:v>9.1100000000003902</c:v>
                </c:pt>
                <c:pt idx="9111">
                  <c:v>9.1110000000003897</c:v>
                </c:pt>
                <c:pt idx="9112">
                  <c:v>9.1120000000003891</c:v>
                </c:pt>
                <c:pt idx="9113">
                  <c:v>9.1130000000003886</c:v>
                </c:pt>
                <c:pt idx="9114">
                  <c:v>9.114000000000388</c:v>
                </c:pt>
                <c:pt idx="9115">
                  <c:v>9.1150000000003875</c:v>
                </c:pt>
                <c:pt idx="9116">
                  <c:v>9.1160000000003869</c:v>
                </c:pt>
                <c:pt idx="9117">
                  <c:v>9.1170000000003864</c:v>
                </c:pt>
                <c:pt idx="9118">
                  <c:v>9.1180000000003858</c:v>
                </c:pt>
                <c:pt idx="9119">
                  <c:v>9.1190000000003852</c:v>
                </c:pt>
                <c:pt idx="9120">
                  <c:v>9.1200000000003847</c:v>
                </c:pt>
                <c:pt idx="9121">
                  <c:v>9.1210000000003841</c:v>
                </c:pt>
                <c:pt idx="9122">
                  <c:v>9.1220000000003836</c:v>
                </c:pt>
                <c:pt idx="9123">
                  <c:v>9.123000000000383</c:v>
                </c:pt>
                <c:pt idx="9124">
                  <c:v>9.1240000000003825</c:v>
                </c:pt>
                <c:pt idx="9125">
                  <c:v>9.1250000000003819</c:v>
                </c:pt>
                <c:pt idx="9126">
                  <c:v>9.1260000000003814</c:v>
                </c:pt>
                <c:pt idx="9127">
                  <c:v>9.1270000000003808</c:v>
                </c:pt>
                <c:pt idx="9128">
                  <c:v>9.1280000000003803</c:v>
                </c:pt>
                <c:pt idx="9129">
                  <c:v>9.1290000000003797</c:v>
                </c:pt>
                <c:pt idx="9130">
                  <c:v>9.1300000000003791</c:v>
                </c:pt>
                <c:pt idx="9131">
                  <c:v>9.1310000000003786</c:v>
                </c:pt>
                <c:pt idx="9132">
                  <c:v>9.132000000000378</c:v>
                </c:pt>
                <c:pt idx="9133">
                  <c:v>9.1330000000003775</c:v>
                </c:pt>
                <c:pt idx="9134">
                  <c:v>9.1340000000003769</c:v>
                </c:pt>
                <c:pt idx="9135">
                  <c:v>9.1350000000003764</c:v>
                </c:pt>
                <c:pt idx="9136">
                  <c:v>9.1360000000003758</c:v>
                </c:pt>
                <c:pt idx="9137">
                  <c:v>9.1370000000003753</c:v>
                </c:pt>
                <c:pt idx="9138">
                  <c:v>9.1380000000003747</c:v>
                </c:pt>
                <c:pt idx="9139">
                  <c:v>9.1390000000003742</c:v>
                </c:pt>
                <c:pt idx="9140">
                  <c:v>9.1400000000003736</c:v>
                </c:pt>
                <c:pt idx="9141">
                  <c:v>9.141000000000373</c:v>
                </c:pt>
                <c:pt idx="9142">
                  <c:v>9.1420000000003725</c:v>
                </c:pt>
                <c:pt idx="9143">
                  <c:v>9.1430000000003719</c:v>
                </c:pt>
                <c:pt idx="9144">
                  <c:v>9.1440000000003714</c:v>
                </c:pt>
                <c:pt idx="9145">
                  <c:v>9.1450000000003708</c:v>
                </c:pt>
                <c:pt idx="9146">
                  <c:v>9.1460000000003703</c:v>
                </c:pt>
                <c:pt idx="9147">
                  <c:v>9.1470000000003697</c:v>
                </c:pt>
                <c:pt idx="9148">
                  <c:v>9.1480000000003692</c:v>
                </c:pt>
                <c:pt idx="9149">
                  <c:v>9.1490000000003686</c:v>
                </c:pt>
                <c:pt idx="9150">
                  <c:v>9.1500000000003681</c:v>
                </c:pt>
                <c:pt idx="9151">
                  <c:v>9.1510000000003675</c:v>
                </c:pt>
                <c:pt idx="9152">
                  <c:v>9.152000000000367</c:v>
                </c:pt>
                <c:pt idx="9153">
                  <c:v>9.1530000000003664</c:v>
                </c:pt>
                <c:pt idx="9154">
                  <c:v>9.1540000000003658</c:v>
                </c:pt>
                <c:pt idx="9155">
                  <c:v>9.1550000000003653</c:v>
                </c:pt>
                <c:pt idx="9156">
                  <c:v>9.1560000000003647</c:v>
                </c:pt>
                <c:pt idx="9157">
                  <c:v>9.1570000000003642</c:v>
                </c:pt>
                <c:pt idx="9158">
                  <c:v>9.1580000000003636</c:v>
                </c:pt>
                <c:pt idx="9159">
                  <c:v>9.1590000000003631</c:v>
                </c:pt>
                <c:pt idx="9160">
                  <c:v>9.1600000000003625</c:v>
                </c:pt>
                <c:pt idx="9161">
                  <c:v>9.161000000000362</c:v>
                </c:pt>
                <c:pt idx="9162">
                  <c:v>9.1620000000003614</c:v>
                </c:pt>
                <c:pt idx="9163">
                  <c:v>9.1630000000003609</c:v>
                </c:pt>
                <c:pt idx="9164">
                  <c:v>9.1640000000003603</c:v>
                </c:pt>
                <c:pt idx="9165">
                  <c:v>9.1650000000003597</c:v>
                </c:pt>
                <c:pt idx="9166">
                  <c:v>9.1660000000003592</c:v>
                </c:pt>
                <c:pt idx="9167">
                  <c:v>9.1670000000003586</c:v>
                </c:pt>
                <c:pt idx="9168">
                  <c:v>9.1680000000003581</c:v>
                </c:pt>
                <c:pt idx="9169">
                  <c:v>9.1690000000003575</c:v>
                </c:pt>
                <c:pt idx="9170">
                  <c:v>9.170000000000357</c:v>
                </c:pt>
                <c:pt idx="9171">
                  <c:v>9.1710000000003564</c:v>
                </c:pt>
                <c:pt idx="9172">
                  <c:v>9.1720000000003559</c:v>
                </c:pt>
                <c:pt idx="9173">
                  <c:v>9.1730000000003553</c:v>
                </c:pt>
                <c:pt idx="9174">
                  <c:v>9.1740000000003548</c:v>
                </c:pt>
                <c:pt idx="9175">
                  <c:v>9.1750000000003542</c:v>
                </c:pt>
                <c:pt idx="9176">
                  <c:v>9.1760000000003537</c:v>
                </c:pt>
                <c:pt idx="9177">
                  <c:v>9.1770000000003531</c:v>
                </c:pt>
                <c:pt idx="9178">
                  <c:v>9.1780000000003525</c:v>
                </c:pt>
                <c:pt idx="9179">
                  <c:v>9.179000000000352</c:v>
                </c:pt>
                <c:pt idx="9180">
                  <c:v>9.1800000000003514</c:v>
                </c:pt>
                <c:pt idx="9181">
                  <c:v>9.1810000000003509</c:v>
                </c:pt>
                <c:pt idx="9182">
                  <c:v>9.1820000000003503</c:v>
                </c:pt>
                <c:pt idx="9183">
                  <c:v>9.1830000000003498</c:v>
                </c:pt>
                <c:pt idx="9184">
                  <c:v>9.1840000000003492</c:v>
                </c:pt>
                <c:pt idx="9185">
                  <c:v>9.1850000000003487</c:v>
                </c:pt>
                <c:pt idx="9186">
                  <c:v>9.1860000000003481</c:v>
                </c:pt>
                <c:pt idx="9187">
                  <c:v>9.1870000000003476</c:v>
                </c:pt>
                <c:pt idx="9188">
                  <c:v>9.188000000000347</c:v>
                </c:pt>
                <c:pt idx="9189">
                  <c:v>9.1890000000003464</c:v>
                </c:pt>
                <c:pt idx="9190">
                  <c:v>9.1900000000003459</c:v>
                </c:pt>
                <c:pt idx="9191">
                  <c:v>9.1910000000003453</c:v>
                </c:pt>
                <c:pt idx="9192">
                  <c:v>9.1920000000003448</c:v>
                </c:pt>
                <c:pt idx="9193">
                  <c:v>9.1930000000003442</c:v>
                </c:pt>
                <c:pt idx="9194">
                  <c:v>9.1940000000003437</c:v>
                </c:pt>
                <c:pt idx="9195">
                  <c:v>9.1950000000003431</c:v>
                </c:pt>
                <c:pt idx="9196">
                  <c:v>9.1960000000003426</c:v>
                </c:pt>
                <c:pt idx="9197">
                  <c:v>9.197000000000342</c:v>
                </c:pt>
                <c:pt idx="9198">
                  <c:v>9.1980000000003415</c:v>
                </c:pt>
                <c:pt idx="9199">
                  <c:v>9.1990000000003409</c:v>
                </c:pt>
                <c:pt idx="9200">
                  <c:v>9.2000000000003403</c:v>
                </c:pt>
                <c:pt idx="9201">
                  <c:v>9.2010000000003398</c:v>
                </c:pt>
                <c:pt idx="9202">
                  <c:v>9.2020000000003392</c:v>
                </c:pt>
                <c:pt idx="9203">
                  <c:v>9.2030000000003387</c:v>
                </c:pt>
                <c:pt idx="9204">
                  <c:v>9.2040000000003381</c:v>
                </c:pt>
                <c:pt idx="9205">
                  <c:v>9.2050000000003376</c:v>
                </c:pt>
                <c:pt idx="9206">
                  <c:v>9.206000000000337</c:v>
                </c:pt>
                <c:pt idx="9207">
                  <c:v>9.2070000000003365</c:v>
                </c:pt>
                <c:pt idx="9208">
                  <c:v>9.2080000000003359</c:v>
                </c:pt>
                <c:pt idx="9209">
                  <c:v>9.2090000000003354</c:v>
                </c:pt>
                <c:pt idx="9210">
                  <c:v>9.2100000000003348</c:v>
                </c:pt>
                <c:pt idx="9211">
                  <c:v>9.2110000000003343</c:v>
                </c:pt>
                <c:pt idx="9212">
                  <c:v>9.2120000000003337</c:v>
                </c:pt>
                <c:pt idx="9213">
                  <c:v>9.2130000000003331</c:v>
                </c:pt>
                <c:pt idx="9214">
                  <c:v>9.2140000000003326</c:v>
                </c:pt>
                <c:pt idx="9215">
                  <c:v>9.215000000000332</c:v>
                </c:pt>
                <c:pt idx="9216">
                  <c:v>9.2160000000003315</c:v>
                </c:pt>
                <c:pt idx="9217">
                  <c:v>9.2170000000003309</c:v>
                </c:pt>
                <c:pt idx="9218">
                  <c:v>9.2180000000003304</c:v>
                </c:pt>
                <c:pt idx="9219">
                  <c:v>9.2190000000003298</c:v>
                </c:pt>
                <c:pt idx="9220">
                  <c:v>9.2200000000003293</c:v>
                </c:pt>
                <c:pt idx="9221">
                  <c:v>9.2210000000003287</c:v>
                </c:pt>
                <c:pt idx="9222">
                  <c:v>9.2220000000003282</c:v>
                </c:pt>
                <c:pt idx="9223">
                  <c:v>9.2230000000003276</c:v>
                </c:pt>
                <c:pt idx="9224">
                  <c:v>9.224000000000327</c:v>
                </c:pt>
                <c:pt idx="9225">
                  <c:v>9.2250000000003265</c:v>
                </c:pt>
                <c:pt idx="9226">
                  <c:v>9.2260000000003259</c:v>
                </c:pt>
                <c:pt idx="9227">
                  <c:v>9.2270000000003254</c:v>
                </c:pt>
                <c:pt idx="9228">
                  <c:v>9.2280000000003248</c:v>
                </c:pt>
                <c:pt idx="9229">
                  <c:v>9.2290000000003243</c:v>
                </c:pt>
                <c:pt idx="9230">
                  <c:v>9.2300000000003237</c:v>
                </c:pt>
                <c:pt idx="9231">
                  <c:v>9.2310000000003232</c:v>
                </c:pt>
                <c:pt idx="9232">
                  <c:v>9.2320000000003226</c:v>
                </c:pt>
                <c:pt idx="9233">
                  <c:v>9.2330000000003221</c:v>
                </c:pt>
                <c:pt idx="9234">
                  <c:v>9.2340000000003215</c:v>
                </c:pt>
                <c:pt idx="9235">
                  <c:v>9.235000000000321</c:v>
                </c:pt>
                <c:pt idx="9236">
                  <c:v>9.2360000000003204</c:v>
                </c:pt>
                <c:pt idx="9237">
                  <c:v>9.2370000000003198</c:v>
                </c:pt>
                <c:pt idx="9238">
                  <c:v>9.2380000000003193</c:v>
                </c:pt>
                <c:pt idx="9239">
                  <c:v>9.2390000000003187</c:v>
                </c:pt>
                <c:pt idx="9240">
                  <c:v>9.2400000000003182</c:v>
                </c:pt>
                <c:pt idx="9241">
                  <c:v>9.2410000000003176</c:v>
                </c:pt>
                <c:pt idx="9242">
                  <c:v>9.2420000000003171</c:v>
                </c:pt>
                <c:pt idx="9243">
                  <c:v>9.2430000000003165</c:v>
                </c:pt>
                <c:pt idx="9244">
                  <c:v>9.244000000000316</c:v>
                </c:pt>
                <c:pt idx="9245">
                  <c:v>9.2450000000003154</c:v>
                </c:pt>
                <c:pt idx="9246">
                  <c:v>9.2460000000003149</c:v>
                </c:pt>
                <c:pt idx="9247">
                  <c:v>9.2470000000003143</c:v>
                </c:pt>
                <c:pt idx="9248">
                  <c:v>9.2480000000003137</c:v>
                </c:pt>
                <c:pt idx="9249">
                  <c:v>9.2490000000003132</c:v>
                </c:pt>
                <c:pt idx="9250">
                  <c:v>9.2500000000003126</c:v>
                </c:pt>
                <c:pt idx="9251">
                  <c:v>9.2510000000003121</c:v>
                </c:pt>
                <c:pt idx="9252">
                  <c:v>9.2520000000003115</c:v>
                </c:pt>
                <c:pt idx="9253">
                  <c:v>9.253000000000311</c:v>
                </c:pt>
                <c:pt idx="9254">
                  <c:v>9.2540000000003104</c:v>
                </c:pt>
                <c:pt idx="9255">
                  <c:v>9.2550000000003099</c:v>
                </c:pt>
                <c:pt idx="9256">
                  <c:v>9.2560000000003093</c:v>
                </c:pt>
                <c:pt idx="9257">
                  <c:v>9.2570000000003088</c:v>
                </c:pt>
                <c:pt idx="9258">
                  <c:v>9.2580000000003082</c:v>
                </c:pt>
                <c:pt idx="9259">
                  <c:v>9.2590000000003077</c:v>
                </c:pt>
                <c:pt idx="9260">
                  <c:v>9.2600000000003071</c:v>
                </c:pt>
                <c:pt idx="9261">
                  <c:v>9.2610000000003065</c:v>
                </c:pt>
                <c:pt idx="9262">
                  <c:v>9.262000000000306</c:v>
                </c:pt>
                <c:pt idx="9263">
                  <c:v>9.2630000000003054</c:v>
                </c:pt>
                <c:pt idx="9264">
                  <c:v>9.2640000000003049</c:v>
                </c:pt>
                <c:pt idx="9265">
                  <c:v>9.2650000000003043</c:v>
                </c:pt>
                <c:pt idx="9266">
                  <c:v>9.2660000000003038</c:v>
                </c:pt>
                <c:pt idx="9267">
                  <c:v>9.2670000000003032</c:v>
                </c:pt>
                <c:pt idx="9268">
                  <c:v>9.2680000000003027</c:v>
                </c:pt>
                <c:pt idx="9269">
                  <c:v>9.2690000000003021</c:v>
                </c:pt>
                <c:pt idx="9270">
                  <c:v>9.2700000000003016</c:v>
                </c:pt>
                <c:pt idx="9271">
                  <c:v>9.271000000000301</c:v>
                </c:pt>
                <c:pt idx="9272">
                  <c:v>9.2720000000003004</c:v>
                </c:pt>
                <c:pt idx="9273">
                  <c:v>9.2730000000002999</c:v>
                </c:pt>
                <c:pt idx="9274">
                  <c:v>9.2740000000002993</c:v>
                </c:pt>
                <c:pt idx="9275">
                  <c:v>9.2750000000002988</c:v>
                </c:pt>
                <c:pt idx="9276">
                  <c:v>9.2760000000002982</c:v>
                </c:pt>
                <c:pt idx="9277">
                  <c:v>9.2770000000002977</c:v>
                </c:pt>
                <c:pt idx="9278">
                  <c:v>9.2780000000002971</c:v>
                </c:pt>
                <c:pt idx="9279">
                  <c:v>9.2790000000002966</c:v>
                </c:pt>
                <c:pt idx="9280">
                  <c:v>9.280000000000296</c:v>
                </c:pt>
                <c:pt idx="9281">
                  <c:v>9.2810000000002955</c:v>
                </c:pt>
                <c:pt idx="9282">
                  <c:v>9.2820000000002949</c:v>
                </c:pt>
                <c:pt idx="9283">
                  <c:v>9.2830000000002943</c:v>
                </c:pt>
                <c:pt idx="9284">
                  <c:v>9.2840000000002938</c:v>
                </c:pt>
                <c:pt idx="9285">
                  <c:v>9.2850000000002932</c:v>
                </c:pt>
                <c:pt idx="9286">
                  <c:v>9.2860000000002927</c:v>
                </c:pt>
                <c:pt idx="9287">
                  <c:v>9.2870000000002921</c:v>
                </c:pt>
                <c:pt idx="9288">
                  <c:v>9.2880000000002916</c:v>
                </c:pt>
                <c:pt idx="9289">
                  <c:v>9.289000000000291</c:v>
                </c:pt>
                <c:pt idx="9290">
                  <c:v>9.2900000000002905</c:v>
                </c:pt>
                <c:pt idx="9291">
                  <c:v>9.2910000000002899</c:v>
                </c:pt>
                <c:pt idx="9292">
                  <c:v>9.2920000000002894</c:v>
                </c:pt>
                <c:pt idx="9293">
                  <c:v>9.2930000000002888</c:v>
                </c:pt>
                <c:pt idx="9294">
                  <c:v>9.2940000000002883</c:v>
                </c:pt>
                <c:pt idx="9295">
                  <c:v>9.2950000000002877</c:v>
                </c:pt>
                <c:pt idx="9296">
                  <c:v>9.2960000000002871</c:v>
                </c:pt>
                <c:pt idx="9297">
                  <c:v>9.2970000000002866</c:v>
                </c:pt>
                <c:pt idx="9298">
                  <c:v>9.298000000000286</c:v>
                </c:pt>
                <c:pt idx="9299">
                  <c:v>9.2990000000002855</c:v>
                </c:pt>
                <c:pt idx="9300">
                  <c:v>9.3000000000002849</c:v>
                </c:pt>
                <c:pt idx="9301">
                  <c:v>9.3010000000002844</c:v>
                </c:pt>
                <c:pt idx="9302">
                  <c:v>9.3020000000002838</c:v>
                </c:pt>
                <c:pt idx="9303">
                  <c:v>9.3030000000002833</c:v>
                </c:pt>
                <c:pt idx="9304">
                  <c:v>9.3040000000002827</c:v>
                </c:pt>
                <c:pt idx="9305">
                  <c:v>9.3050000000002822</c:v>
                </c:pt>
                <c:pt idx="9306">
                  <c:v>9.3060000000002816</c:v>
                </c:pt>
                <c:pt idx="9307">
                  <c:v>9.307000000000281</c:v>
                </c:pt>
                <c:pt idx="9308">
                  <c:v>9.3080000000002805</c:v>
                </c:pt>
                <c:pt idx="9309">
                  <c:v>9.3090000000002799</c:v>
                </c:pt>
                <c:pt idx="9310">
                  <c:v>9.3100000000002794</c:v>
                </c:pt>
                <c:pt idx="9311">
                  <c:v>9.3110000000002788</c:v>
                </c:pt>
                <c:pt idx="9312">
                  <c:v>9.3120000000002783</c:v>
                </c:pt>
                <c:pt idx="9313">
                  <c:v>9.3130000000002777</c:v>
                </c:pt>
                <c:pt idx="9314">
                  <c:v>9.3140000000002772</c:v>
                </c:pt>
                <c:pt idx="9315">
                  <c:v>9.3150000000002766</c:v>
                </c:pt>
                <c:pt idx="9316">
                  <c:v>9.3160000000002761</c:v>
                </c:pt>
                <c:pt idx="9317">
                  <c:v>9.3170000000002755</c:v>
                </c:pt>
                <c:pt idx="9318">
                  <c:v>9.318000000000275</c:v>
                </c:pt>
                <c:pt idx="9319">
                  <c:v>9.3190000000002744</c:v>
                </c:pt>
                <c:pt idx="9320">
                  <c:v>9.3200000000002738</c:v>
                </c:pt>
                <c:pt idx="9321">
                  <c:v>9.3210000000002733</c:v>
                </c:pt>
                <c:pt idx="9322">
                  <c:v>9.3220000000002727</c:v>
                </c:pt>
                <c:pt idx="9323">
                  <c:v>9.3230000000002722</c:v>
                </c:pt>
                <c:pt idx="9324">
                  <c:v>9.3240000000002716</c:v>
                </c:pt>
                <c:pt idx="9325">
                  <c:v>9.3250000000002711</c:v>
                </c:pt>
                <c:pt idx="9326">
                  <c:v>9.3260000000002705</c:v>
                </c:pt>
                <c:pt idx="9327">
                  <c:v>9.32700000000027</c:v>
                </c:pt>
                <c:pt idx="9328">
                  <c:v>9.3280000000002694</c:v>
                </c:pt>
                <c:pt idx="9329">
                  <c:v>9.3290000000002689</c:v>
                </c:pt>
                <c:pt idx="9330">
                  <c:v>9.3300000000002683</c:v>
                </c:pt>
                <c:pt idx="9331">
                  <c:v>9.3310000000002677</c:v>
                </c:pt>
                <c:pt idx="9332">
                  <c:v>9.3320000000002672</c:v>
                </c:pt>
                <c:pt idx="9333">
                  <c:v>9.3330000000002666</c:v>
                </c:pt>
                <c:pt idx="9334">
                  <c:v>9.3340000000002661</c:v>
                </c:pt>
                <c:pt idx="9335">
                  <c:v>9.3350000000002655</c:v>
                </c:pt>
                <c:pt idx="9336">
                  <c:v>9.336000000000265</c:v>
                </c:pt>
                <c:pt idx="9337">
                  <c:v>9.3370000000002644</c:v>
                </c:pt>
                <c:pt idx="9338">
                  <c:v>9.3380000000002639</c:v>
                </c:pt>
                <c:pt idx="9339">
                  <c:v>9.3390000000002633</c:v>
                </c:pt>
                <c:pt idx="9340">
                  <c:v>9.3400000000002628</c:v>
                </c:pt>
                <c:pt idx="9341">
                  <c:v>9.3410000000002622</c:v>
                </c:pt>
                <c:pt idx="9342">
                  <c:v>9.3420000000002617</c:v>
                </c:pt>
                <c:pt idx="9343">
                  <c:v>9.3430000000002611</c:v>
                </c:pt>
                <c:pt idx="9344">
                  <c:v>9.3440000000002605</c:v>
                </c:pt>
                <c:pt idx="9345">
                  <c:v>9.34500000000026</c:v>
                </c:pt>
                <c:pt idx="9346">
                  <c:v>9.3460000000002594</c:v>
                </c:pt>
                <c:pt idx="9347">
                  <c:v>9.3470000000002589</c:v>
                </c:pt>
                <c:pt idx="9348">
                  <c:v>9.3480000000002583</c:v>
                </c:pt>
                <c:pt idx="9349">
                  <c:v>9.3490000000002578</c:v>
                </c:pt>
                <c:pt idx="9350">
                  <c:v>9.3500000000002572</c:v>
                </c:pt>
                <c:pt idx="9351">
                  <c:v>9.3510000000002567</c:v>
                </c:pt>
                <c:pt idx="9352">
                  <c:v>9.3520000000002561</c:v>
                </c:pt>
                <c:pt idx="9353">
                  <c:v>9.3530000000002556</c:v>
                </c:pt>
                <c:pt idx="9354">
                  <c:v>9.354000000000255</c:v>
                </c:pt>
                <c:pt idx="9355">
                  <c:v>9.3550000000002544</c:v>
                </c:pt>
                <c:pt idx="9356">
                  <c:v>9.3560000000002539</c:v>
                </c:pt>
                <c:pt idx="9357">
                  <c:v>9.3570000000002533</c:v>
                </c:pt>
                <c:pt idx="9358">
                  <c:v>9.3580000000002528</c:v>
                </c:pt>
                <c:pt idx="9359">
                  <c:v>9.3590000000002522</c:v>
                </c:pt>
                <c:pt idx="9360">
                  <c:v>9.3600000000002517</c:v>
                </c:pt>
                <c:pt idx="9361">
                  <c:v>9.3610000000002511</c:v>
                </c:pt>
                <c:pt idx="9362">
                  <c:v>9.3620000000002506</c:v>
                </c:pt>
                <c:pt idx="9363">
                  <c:v>9.36300000000025</c:v>
                </c:pt>
                <c:pt idx="9364">
                  <c:v>9.3640000000002495</c:v>
                </c:pt>
                <c:pt idx="9365">
                  <c:v>9.3650000000002489</c:v>
                </c:pt>
                <c:pt idx="9366">
                  <c:v>9.3660000000002483</c:v>
                </c:pt>
                <c:pt idx="9367">
                  <c:v>9.3670000000002478</c:v>
                </c:pt>
                <c:pt idx="9368">
                  <c:v>9.3680000000002472</c:v>
                </c:pt>
                <c:pt idx="9369">
                  <c:v>9.3690000000002467</c:v>
                </c:pt>
                <c:pt idx="9370">
                  <c:v>9.3700000000002461</c:v>
                </c:pt>
                <c:pt idx="9371">
                  <c:v>9.3710000000002456</c:v>
                </c:pt>
                <c:pt idx="9372">
                  <c:v>9.372000000000245</c:v>
                </c:pt>
                <c:pt idx="9373">
                  <c:v>9.3730000000002445</c:v>
                </c:pt>
                <c:pt idx="9374">
                  <c:v>9.3740000000002439</c:v>
                </c:pt>
                <c:pt idx="9375">
                  <c:v>9.3750000000002434</c:v>
                </c:pt>
                <c:pt idx="9376">
                  <c:v>9.3760000000002428</c:v>
                </c:pt>
                <c:pt idx="9377">
                  <c:v>9.3770000000002423</c:v>
                </c:pt>
                <c:pt idx="9378">
                  <c:v>9.3780000000002417</c:v>
                </c:pt>
                <c:pt idx="9379">
                  <c:v>9.3790000000002411</c:v>
                </c:pt>
                <c:pt idx="9380">
                  <c:v>9.3800000000002406</c:v>
                </c:pt>
                <c:pt idx="9381">
                  <c:v>9.38100000000024</c:v>
                </c:pt>
                <c:pt idx="9382">
                  <c:v>9.3820000000002395</c:v>
                </c:pt>
                <c:pt idx="9383">
                  <c:v>9.3830000000002389</c:v>
                </c:pt>
                <c:pt idx="9384">
                  <c:v>9.3840000000002384</c:v>
                </c:pt>
                <c:pt idx="9385">
                  <c:v>9.3850000000002378</c:v>
                </c:pt>
                <c:pt idx="9386">
                  <c:v>9.3860000000002373</c:v>
                </c:pt>
                <c:pt idx="9387">
                  <c:v>9.3870000000002367</c:v>
                </c:pt>
                <c:pt idx="9388">
                  <c:v>9.3880000000002362</c:v>
                </c:pt>
                <c:pt idx="9389">
                  <c:v>9.3890000000002356</c:v>
                </c:pt>
                <c:pt idx="9390">
                  <c:v>9.390000000000235</c:v>
                </c:pt>
                <c:pt idx="9391">
                  <c:v>9.3910000000002345</c:v>
                </c:pt>
                <c:pt idx="9392">
                  <c:v>9.3920000000002339</c:v>
                </c:pt>
                <c:pt idx="9393">
                  <c:v>9.3930000000002334</c:v>
                </c:pt>
                <c:pt idx="9394">
                  <c:v>9.3940000000002328</c:v>
                </c:pt>
                <c:pt idx="9395">
                  <c:v>9.3950000000002323</c:v>
                </c:pt>
                <c:pt idx="9396">
                  <c:v>9.3960000000002317</c:v>
                </c:pt>
                <c:pt idx="9397">
                  <c:v>9.3970000000002312</c:v>
                </c:pt>
                <c:pt idx="9398">
                  <c:v>9.3980000000002306</c:v>
                </c:pt>
                <c:pt idx="9399">
                  <c:v>9.3990000000002301</c:v>
                </c:pt>
                <c:pt idx="9400">
                  <c:v>9.4000000000002295</c:v>
                </c:pt>
                <c:pt idx="9401">
                  <c:v>9.401000000000229</c:v>
                </c:pt>
                <c:pt idx="9402">
                  <c:v>9.4020000000002284</c:v>
                </c:pt>
                <c:pt idx="9403">
                  <c:v>9.4030000000002278</c:v>
                </c:pt>
                <c:pt idx="9404">
                  <c:v>9.4040000000002273</c:v>
                </c:pt>
                <c:pt idx="9405">
                  <c:v>9.4050000000002267</c:v>
                </c:pt>
                <c:pt idx="9406">
                  <c:v>9.4060000000002262</c:v>
                </c:pt>
                <c:pt idx="9407">
                  <c:v>9.4070000000002256</c:v>
                </c:pt>
                <c:pt idx="9408">
                  <c:v>9.4080000000002251</c:v>
                </c:pt>
                <c:pt idx="9409">
                  <c:v>9.4090000000002245</c:v>
                </c:pt>
                <c:pt idx="9410">
                  <c:v>9.410000000000224</c:v>
                </c:pt>
                <c:pt idx="9411">
                  <c:v>9.4110000000002234</c:v>
                </c:pt>
                <c:pt idx="9412">
                  <c:v>9.4120000000002229</c:v>
                </c:pt>
                <c:pt idx="9413">
                  <c:v>9.4130000000002223</c:v>
                </c:pt>
                <c:pt idx="9414">
                  <c:v>9.4140000000002217</c:v>
                </c:pt>
                <c:pt idx="9415">
                  <c:v>9.4150000000002212</c:v>
                </c:pt>
                <c:pt idx="9416">
                  <c:v>9.4160000000002206</c:v>
                </c:pt>
                <c:pt idx="9417">
                  <c:v>9.4170000000002201</c:v>
                </c:pt>
                <c:pt idx="9418">
                  <c:v>9.4180000000002195</c:v>
                </c:pt>
                <c:pt idx="9419">
                  <c:v>9.419000000000219</c:v>
                </c:pt>
                <c:pt idx="9420">
                  <c:v>9.4200000000002184</c:v>
                </c:pt>
                <c:pt idx="9421">
                  <c:v>9.4210000000002179</c:v>
                </c:pt>
                <c:pt idx="9422">
                  <c:v>9.4220000000002173</c:v>
                </c:pt>
                <c:pt idx="9423">
                  <c:v>9.4230000000002168</c:v>
                </c:pt>
                <c:pt idx="9424">
                  <c:v>9.4240000000002162</c:v>
                </c:pt>
                <c:pt idx="9425">
                  <c:v>9.4250000000002156</c:v>
                </c:pt>
                <c:pt idx="9426">
                  <c:v>9.4260000000002151</c:v>
                </c:pt>
                <c:pt idx="9427">
                  <c:v>9.4270000000002145</c:v>
                </c:pt>
                <c:pt idx="9428">
                  <c:v>9.428000000000214</c:v>
                </c:pt>
                <c:pt idx="9429">
                  <c:v>9.4290000000002134</c:v>
                </c:pt>
                <c:pt idx="9430">
                  <c:v>9.4300000000002129</c:v>
                </c:pt>
                <c:pt idx="9431">
                  <c:v>9.4310000000002123</c:v>
                </c:pt>
                <c:pt idx="9432">
                  <c:v>9.4320000000002118</c:v>
                </c:pt>
                <c:pt idx="9433">
                  <c:v>9.4330000000002112</c:v>
                </c:pt>
                <c:pt idx="9434">
                  <c:v>9.4340000000002107</c:v>
                </c:pt>
                <c:pt idx="9435">
                  <c:v>9.4350000000002101</c:v>
                </c:pt>
                <c:pt idx="9436">
                  <c:v>9.4360000000002096</c:v>
                </c:pt>
                <c:pt idx="9437">
                  <c:v>9.437000000000209</c:v>
                </c:pt>
                <c:pt idx="9438">
                  <c:v>9.4380000000002084</c:v>
                </c:pt>
                <c:pt idx="9439">
                  <c:v>9.4390000000002079</c:v>
                </c:pt>
                <c:pt idx="9440">
                  <c:v>9.4400000000002073</c:v>
                </c:pt>
                <c:pt idx="9441">
                  <c:v>9.4410000000002068</c:v>
                </c:pt>
                <c:pt idx="9442">
                  <c:v>9.4420000000002062</c:v>
                </c:pt>
                <c:pt idx="9443">
                  <c:v>9.4430000000002057</c:v>
                </c:pt>
                <c:pt idx="9444">
                  <c:v>9.4440000000002051</c:v>
                </c:pt>
                <c:pt idx="9445">
                  <c:v>9.4450000000002046</c:v>
                </c:pt>
                <c:pt idx="9446">
                  <c:v>9.446000000000204</c:v>
                </c:pt>
                <c:pt idx="9447">
                  <c:v>9.4470000000002035</c:v>
                </c:pt>
                <c:pt idx="9448">
                  <c:v>9.4480000000002029</c:v>
                </c:pt>
                <c:pt idx="9449">
                  <c:v>9.4490000000002023</c:v>
                </c:pt>
                <c:pt idx="9450">
                  <c:v>9.4500000000002018</c:v>
                </c:pt>
                <c:pt idx="9451">
                  <c:v>9.4510000000002012</c:v>
                </c:pt>
                <c:pt idx="9452">
                  <c:v>9.4520000000002007</c:v>
                </c:pt>
                <c:pt idx="9453">
                  <c:v>9.4530000000002001</c:v>
                </c:pt>
                <c:pt idx="9454">
                  <c:v>9.4540000000001996</c:v>
                </c:pt>
                <c:pt idx="9455">
                  <c:v>9.455000000000199</c:v>
                </c:pt>
                <c:pt idx="9456">
                  <c:v>9.4560000000001985</c:v>
                </c:pt>
                <c:pt idx="9457">
                  <c:v>9.4570000000001979</c:v>
                </c:pt>
                <c:pt idx="9458">
                  <c:v>9.4580000000001974</c:v>
                </c:pt>
                <c:pt idx="9459">
                  <c:v>9.4590000000001968</c:v>
                </c:pt>
                <c:pt idx="9460">
                  <c:v>9.4600000000001963</c:v>
                </c:pt>
                <c:pt idx="9461">
                  <c:v>9.4610000000001957</c:v>
                </c:pt>
                <c:pt idx="9462">
                  <c:v>9.4620000000001951</c:v>
                </c:pt>
                <c:pt idx="9463">
                  <c:v>9.4630000000001946</c:v>
                </c:pt>
                <c:pt idx="9464">
                  <c:v>9.464000000000194</c:v>
                </c:pt>
                <c:pt idx="9465">
                  <c:v>9.4650000000001935</c:v>
                </c:pt>
                <c:pt idx="9466">
                  <c:v>9.4660000000001929</c:v>
                </c:pt>
                <c:pt idx="9467">
                  <c:v>9.4670000000001924</c:v>
                </c:pt>
                <c:pt idx="9468">
                  <c:v>9.4680000000001918</c:v>
                </c:pt>
                <c:pt idx="9469">
                  <c:v>9.4690000000001913</c:v>
                </c:pt>
                <c:pt idx="9470">
                  <c:v>9.4700000000001907</c:v>
                </c:pt>
                <c:pt idx="9471">
                  <c:v>9.4710000000001902</c:v>
                </c:pt>
                <c:pt idx="9472">
                  <c:v>9.4720000000001896</c:v>
                </c:pt>
                <c:pt idx="9473">
                  <c:v>9.473000000000189</c:v>
                </c:pt>
                <c:pt idx="9474">
                  <c:v>9.4740000000001885</c:v>
                </c:pt>
                <c:pt idx="9475">
                  <c:v>9.4750000000001879</c:v>
                </c:pt>
                <c:pt idx="9476">
                  <c:v>9.4760000000001874</c:v>
                </c:pt>
                <c:pt idx="9477">
                  <c:v>9.4770000000001868</c:v>
                </c:pt>
                <c:pt idx="9478">
                  <c:v>9.4780000000001863</c:v>
                </c:pt>
                <c:pt idx="9479">
                  <c:v>9.4790000000001857</c:v>
                </c:pt>
                <c:pt idx="9480">
                  <c:v>9.4800000000001852</c:v>
                </c:pt>
                <c:pt idx="9481">
                  <c:v>9.4810000000001846</c:v>
                </c:pt>
                <c:pt idx="9482">
                  <c:v>9.4820000000001841</c:v>
                </c:pt>
                <c:pt idx="9483">
                  <c:v>9.4830000000001835</c:v>
                </c:pt>
                <c:pt idx="9484">
                  <c:v>9.484000000000183</c:v>
                </c:pt>
                <c:pt idx="9485">
                  <c:v>9.4850000000001824</c:v>
                </c:pt>
                <c:pt idx="9486">
                  <c:v>9.4860000000001818</c:v>
                </c:pt>
                <c:pt idx="9487">
                  <c:v>9.4870000000001813</c:v>
                </c:pt>
                <c:pt idx="9488">
                  <c:v>9.4880000000001807</c:v>
                </c:pt>
                <c:pt idx="9489">
                  <c:v>9.4890000000001802</c:v>
                </c:pt>
                <c:pt idx="9490">
                  <c:v>9.4900000000001796</c:v>
                </c:pt>
                <c:pt idx="9491">
                  <c:v>9.4910000000001791</c:v>
                </c:pt>
                <c:pt idx="9492">
                  <c:v>9.4920000000001785</c:v>
                </c:pt>
                <c:pt idx="9493">
                  <c:v>9.493000000000178</c:v>
                </c:pt>
                <c:pt idx="9494">
                  <c:v>9.4940000000001774</c:v>
                </c:pt>
                <c:pt idx="9495">
                  <c:v>9.4950000000001769</c:v>
                </c:pt>
                <c:pt idx="9496">
                  <c:v>9.4960000000001763</c:v>
                </c:pt>
                <c:pt idx="9497">
                  <c:v>9.4970000000001757</c:v>
                </c:pt>
                <c:pt idx="9498">
                  <c:v>9.4980000000001752</c:v>
                </c:pt>
                <c:pt idx="9499">
                  <c:v>9.4990000000001746</c:v>
                </c:pt>
                <c:pt idx="9500">
                  <c:v>9.5000000000001741</c:v>
                </c:pt>
                <c:pt idx="9501">
                  <c:v>9.5010000000001735</c:v>
                </c:pt>
                <c:pt idx="9502">
                  <c:v>9.502000000000173</c:v>
                </c:pt>
                <c:pt idx="9503">
                  <c:v>9.5030000000001724</c:v>
                </c:pt>
                <c:pt idx="9504">
                  <c:v>9.5040000000001719</c:v>
                </c:pt>
                <c:pt idx="9505">
                  <c:v>9.5050000000001713</c:v>
                </c:pt>
                <c:pt idx="9506">
                  <c:v>9.5060000000001708</c:v>
                </c:pt>
                <c:pt idx="9507">
                  <c:v>9.5070000000001702</c:v>
                </c:pt>
                <c:pt idx="9508">
                  <c:v>9.5080000000001696</c:v>
                </c:pt>
                <c:pt idx="9509">
                  <c:v>9.5090000000001691</c:v>
                </c:pt>
                <c:pt idx="9510">
                  <c:v>9.5100000000001685</c:v>
                </c:pt>
                <c:pt idx="9511">
                  <c:v>9.511000000000168</c:v>
                </c:pt>
                <c:pt idx="9512">
                  <c:v>9.5120000000001674</c:v>
                </c:pt>
                <c:pt idx="9513">
                  <c:v>9.5130000000001669</c:v>
                </c:pt>
                <c:pt idx="9514">
                  <c:v>9.5140000000001663</c:v>
                </c:pt>
                <c:pt idx="9515">
                  <c:v>9.5150000000001658</c:v>
                </c:pt>
                <c:pt idx="9516">
                  <c:v>9.5160000000001652</c:v>
                </c:pt>
                <c:pt idx="9517">
                  <c:v>9.5170000000001647</c:v>
                </c:pt>
                <c:pt idx="9518">
                  <c:v>9.5180000000001641</c:v>
                </c:pt>
                <c:pt idx="9519">
                  <c:v>9.5190000000001636</c:v>
                </c:pt>
                <c:pt idx="9520">
                  <c:v>9.520000000000163</c:v>
                </c:pt>
                <c:pt idx="9521">
                  <c:v>9.5210000000001624</c:v>
                </c:pt>
                <c:pt idx="9522">
                  <c:v>9.5220000000001619</c:v>
                </c:pt>
                <c:pt idx="9523">
                  <c:v>9.5230000000001613</c:v>
                </c:pt>
                <c:pt idx="9524">
                  <c:v>9.5240000000001608</c:v>
                </c:pt>
                <c:pt idx="9525">
                  <c:v>9.5250000000001602</c:v>
                </c:pt>
                <c:pt idx="9526">
                  <c:v>9.5260000000001597</c:v>
                </c:pt>
                <c:pt idx="9527">
                  <c:v>9.5270000000001591</c:v>
                </c:pt>
                <c:pt idx="9528">
                  <c:v>9.5280000000001586</c:v>
                </c:pt>
                <c:pt idx="9529">
                  <c:v>9.529000000000158</c:v>
                </c:pt>
                <c:pt idx="9530">
                  <c:v>9.5300000000001575</c:v>
                </c:pt>
                <c:pt idx="9531">
                  <c:v>9.5310000000001569</c:v>
                </c:pt>
                <c:pt idx="9532">
                  <c:v>9.5320000000001563</c:v>
                </c:pt>
                <c:pt idx="9533">
                  <c:v>9.5330000000001558</c:v>
                </c:pt>
                <c:pt idx="9534">
                  <c:v>9.5340000000001552</c:v>
                </c:pt>
                <c:pt idx="9535">
                  <c:v>9.5350000000001547</c:v>
                </c:pt>
                <c:pt idx="9536">
                  <c:v>9.5360000000001541</c:v>
                </c:pt>
                <c:pt idx="9537">
                  <c:v>9.5370000000001536</c:v>
                </c:pt>
                <c:pt idx="9538">
                  <c:v>9.538000000000153</c:v>
                </c:pt>
                <c:pt idx="9539">
                  <c:v>9.5390000000001525</c:v>
                </c:pt>
                <c:pt idx="9540">
                  <c:v>9.5400000000001519</c:v>
                </c:pt>
                <c:pt idx="9541">
                  <c:v>9.5410000000001514</c:v>
                </c:pt>
                <c:pt idx="9542">
                  <c:v>9.5420000000001508</c:v>
                </c:pt>
                <c:pt idx="9543">
                  <c:v>9.5430000000001503</c:v>
                </c:pt>
                <c:pt idx="9544">
                  <c:v>9.5440000000001497</c:v>
                </c:pt>
                <c:pt idx="9545">
                  <c:v>9.5450000000001491</c:v>
                </c:pt>
                <c:pt idx="9546">
                  <c:v>9.5460000000001486</c:v>
                </c:pt>
                <c:pt idx="9547">
                  <c:v>9.547000000000148</c:v>
                </c:pt>
                <c:pt idx="9548">
                  <c:v>9.5480000000001475</c:v>
                </c:pt>
                <c:pt idx="9549">
                  <c:v>9.5490000000001469</c:v>
                </c:pt>
                <c:pt idx="9550">
                  <c:v>9.5500000000001464</c:v>
                </c:pt>
                <c:pt idx="9551">
                  <c:v>9.5510000000001458</c:v>
                </c:pt>
                <c:pt idx="9552">
                  <c:v>9.5520000000001453</c:v>
                </c:pt>
                <c:pt idx="9553">
                  <c:v>9.5530000000001447</c:v>
                </c:pt>
                <c:pt idx="9554">
                  <c:v>9.5540000000001442</c:v>
                </c:pt>
                <c:pt idx="9555">
                  <c:v>9.5550000000001436</c:v>
                </c:pt>
                <c:pt idx="9556">
                  <c:v>9.556000000000143</c:v>
                </c:pt>
                <c:pt idx="9557">
                  <c:v>9.5570000000001425</c:v>
                </c:pt>
                <c:pt idx="9558">
                  <c:v>9.5580000000001419</c:v>
                </c:pt>
                <c:pt idx="9559">
                  <c:v>9.5590000000001414</c:v>
                </c:pt>
                <c:pt idx="9560">
                  <c:v>9.5600000000001408</c:v>
                </c:pt>
                <c:pt idx="9561">
                  <c:v>9.5610000000001403</c:v>
                </c:pt>
                <c:pt idx="9562">
                  <c:v>9.5620000000001397</c:v>
                </c:pt>
                <c:pt idx="9563">
                  <c:v>9.5630000000001392</c:v>
                </c:pt>
                <c:pt idx="9564">
                  <c:v>9.5640000000001386</c:v>
                </c:pt>
                <c:pt idx="9565">
                  <c:v>9.5650000000001381</c:v>
                </c:pt>
                <c:pt idx="9566">
                  <c:v>9.5660000000001375</c:v>
                </c:pt>
                <c:pt idx="9567">
                  <c:v>9.567000000000137</c:v>
                </c:pt>
                <c:pt idx="9568">
                  <c:v>9.5680000000001364</c:v>
                </c:pt>
                <c:pt idx="9569">
                  <c:v>9.5690000000001358</c:v>
                </c:pt>
                <c:pt idx="9570">
                  <c:v>9.5700000000001353</c:v>
                </c:pt>
                <c:pt idx="9571">
                  <c:v>9.5710000000001347</c:v>
                </c:pt>
                <c:pt idx="9572">
                  <c:v>9.5720000000001342</c:v>
                </c:pt>
                <c:pt idx="9573">
                  <c:v>9.5730000000001336</c:v>
                </c:pt>
                <c:pt idx="9574">
                  <c:v>9.5740000000001331</c:v>
                </c:pt>
                <c:pt idx="9575">
                  <c:v>9.5750000000001325</c:v>
                </c:pt>
                <c:pt idx="9576">
                  <c:v>9.576000000000132</c:v>
                </c:pt>
                <c:pt idx="9577">
                  <c:v>9.5770000000001314</c:v>
                </c:pt>
                <c:pt idx="9578">
                  <c:v>9.5780000000001309</c:v>
                </c:pt>
                <c:pt idx="9579">
                  <c:v>9.5790000000001303</c:v>
                </c:pt>
                <c:pt idx="9580">
                  <c:v>9.5800000000001297</c:v>
                </c:pt>
                <c:pt idx="9581">
                  <c:v>9.5810000000001292</c:v>
                </c:pt>
                <c:pt idx="9582">
                  <c:v>9.5820000000001286</c:v>
                </c:pt>
                <c:pt idx="9583">
                  <c:v>9.5830000000001281</c:v>
                </c:pt>
                <c:pt idx="9584">
                  <c:v>9.5840000000001275</c:v>
                </c:pt>
                <c:pt idx="9585">
                  <c:v>9.585000000000127</c:v>
                </c:pt>
                <c:pt idx="9586">
                  <c:v>9.5860000000001264</c:v>
                </c:pt>
                <c:pt idx="9587">
                  <c:v>9.5870000000001259</c:v>
                </c:pt>
                <c:pt idx="9588">
                  <c:v>9.5880000000001253</c:v>
                </c:pt>
                <c:pt idx="9589">
                  <c:v>9.5890000000001248</c:v>
                </c:pt>
                <c:pt idx="9590">
                  <c:v>9.5900000000001242</c:v>
                </c:pt>
                <c:pt idx="9591">
                  <c:v>9.5910000000001236</c:v>
                </c:pt>
                <c:pt idx="9592">
                  <c:v>9.5920000000001231</c:v>
                </c:pt>
                <c:pt idx="9593">
                  <c:v>9.5930000000001225</c:v>
                </c:pt>
                <c:pt idx="9594">
                  <c:v>9.594000000000122</c:v>
                </c:pt>
                <c:pt idx="9595">
                  <c:v>9.5950000000001214</c:v>
                </c:pt>
                <c:pt idx="9596">
                  <c:v>9.5960000000001209</c:v>
                </c:pt>
                <c:pt idx="9597">
                  <c:v>9.5970000000001203</c:v>
                </c:pt>
                <c:pt idx="9598">
                  <c:v>9.5980000000001198</c:v>
                </c:pt>
                <c:pt idx="9599">
                  <c:v>9.5990000000001192</c:v>
                </c:pt>
                <c:pt idx="9600">
                  <c:v>9.6000000000001187</c:v>
                </c:pt>
                <c:pt idx="9601">
                  <c:v>9.6010000000001181</c:v>
                </c:pt>
                <c:pt idx="9602">
                  <c:v>9.6020000000001176</c:v>
                </c:pt>
                <c:pt idx="9603">
                  <c:v>9.603000000000117</c:v>
                </c:pt>
                <c:pt idx="9604">
                  <c:v>9.6040000000001164</c:v>
                </c:pt>
                <c:pt idx="9605">
                  <c:v>9.6050000000001159</c:v>
                </c:pt>
                <c:pt idx="9606">
                  <c:v>9.6060000000001153</c:v>
                </c:pt>
                <c:pt idx="9607">
                  <c:v>9.6070000000001148</c:v>
                </c:pt>
                <c:pt idx="9608">
                  <c:v>9.6080000000001142</c:v>
                </c:pt>
                <c:pt idx="9609">
                  <c:v>9.6090000000001137</c:v>
                </c:pt>
                <c:pt idx="9610">
                  <c:v>9.6100000000001131</c:v>
                </c:pt>
                <c:pt idx="9611">
                  <c:v>9.6110000000001126</c:v>
                </c:pt>
                <c:pt idx="9612">
                  <c:v>9.612000000000112</c:v>
                </c:pt>
                <c:pt idx="9613">
                  <c:v>9.6130000000001115</c:v>
                </c:pt>
                <c:pt idx="9614">
                  <c:v>9.6140000000001109</c:v>
                </c:pt>
                <c:pt idx="9615">
                  <c:v>9.6150000000001103</c:v>
                </c:pt>
                <c:pt idx="9616">
                  <c:v>9.6160000000001098</c:v>
                </c:pt>
                <c:pt idx="9617">
                  <c:v>9.6170000000001092</c:v>
                </c:pt>
                <c:pt idx="9618">
                  <c:v>9.6180000000001087</c:v>
                </c:pt>
                <c:pt idx="9619">
                  <c:v>9.6190000000001081</c:v>
                </c:pt>
                <c:pt idx="9620">
                  <c:v>9.6200000000001076</c:v>
                </c:pt>
                <c:pt idx="9621">
                  <c:v>9.621000000000107</c:v>
                </c:pt>
                <c:pt idx="9622">
                  <c:v>9.6220000000001065</c:v>
                </c:pt>
                <c:pt idx="9623">
                  <c:v>9.6230000000001059</c:v>
                </c:pt>
                <c:pt idx="9624">
                  <c:v>9.6240000000001054</c:v>
                </c:pt>
                <c:pt idx="9625">
                  <c:v>9.6250000000001048</c:v>
                </c:pt>
                <c:pt idx="9626">
                  <c:v>9.6260000000001043</c:v>
                </c:pt>
                <c:pt idx="9627">
                  <c:v>9.6270000000001037</c:v>
                </c:pt>
                <c:pt idx="9628">
                  <c:v>9.6280000000001031</c:v>
                </c:pt>
                <c:pt idx="9629">
                  <c:v>9.6290000000001026</c:v>
                </c:pt>
                <c:pt idx="9630">
                  <c:v>9.630000000000102</c:v>
                </c:pt>
                <c:pt idx="9631">
                  <c:v>9.6310000000001015</c:v>
                </c:pt>
                <c:pt idx="9632">
                  <c:v>9.6320000000001009</c:v>
                </c:pt>
                <c:pt idx="9633">
                  <c:v>9.6330000000001004</c:v>
                </c:pt>
                <c:pt idx="9634">
                  <c:v>9.6340000000000998</c:v>
                </c:pt>
                <c:pt idx="9635">
                  <c:v>9.6350000000000993</c:v>
                </c:pt>
                <c:pt idx="9636">
                  <c:v>9.6360000000000987</c:v>
                </c:pt>
                <c:pt idx="9637">
                  <c:v>9.6370000000000982</c:v>
                </c:pt>
                <c:pt idx="9638">
                  <c:v>9.6380000000000976</c:v>
                </c:pt>
                <c:pt idx="9639">
                  <c:v>9.639000000000097</c:v>
                </c:pt>
                <c:pt idx="9640">
                  <c:v>9.6400000000000965</c:v>
                </c:pt>
                <c:pt idx="9641">
                  <c:v>9.6410000000000959</c:v>
                </c:pt>
                <c:pt idx="9642">
                  <c:v>9.6420000000000954</c:v>
                </c:pt>
                <c:pt idx="9643">
                  <c:v>9.6430000000000948</c:v>
                </c:pt>
                <c:pt idx="9644">
                  <c:v>9.6440000000000943</c:v>
                </c:pt>
                <c:pt idx="9645">
                  <c:v>9.6450000000000937</c:v>
                </c:pt>
                <c:pt idx="9646">
                  <c:v>9.6460000000000932</c:v>
                </c:pt>
                <c:pt idx="9647">
                  <c:v>9.6470000000000926</c:v>
                </c:pt>
                <c:pt idx="9648">
                  <c:v>9.6480000000000921</c:v>
                </c:pt>
                <c:pt idx="9649">
                  <c:v>9.6490000000000915</c:v>
                </c:pt>
                <c:pt idx="9650">
                  <c:v>9.6500000000000909</c:v>
                </c:pt>
                <c:pt idx="9651">
                  <c:v>9.6510000000000904</c:v>
                </c:pt>
                <c:pt idx="9652">
                  <c:v>9.6520000000000898</c:v>
                </c:pt>
                <c:pt idx="9653">
                  <c:v>9.6530000000000893</c:v>
                </c:pt>
                <c:pt idx="9654">
                  <c:v>9.6540000000000887</c:v>
                </c:pt>
                <c:pt idx="9655">
                  <c:v>9.6550000000000882</c:v>
                </c:pt>
                <c:pt idx="9656">
                  <c:v>9.6560000000000876</c:v>
                </c:pt>
                <c:pt idx="9657">
                  <c:v>9.6570000000000871</c:v>
                </c:pt>
                <c:pt idx="9658">
                  <c:v>9.6580000000000865</c:v>
                </c:pt>
                <c:pt idx="9659">
                  <c:v>9.659000000000086</c:v>
                </c:pt>
                <c:pt idx="9660">
                  <c:v>9.6600000000000854</c:v>
                </c:pt>
                <c:pt idx="9661">
                  <c:v>9.6610000000000849</c:v>
                </c:pt>
                <c:pt idx="9662">
                  <c:v>9.6620000000000843</c:v>
                </c:pt>
                <c:pt idx="9663">
                  <c:v>9.6630000000000837</c:v>
                </c:pt>
                <c:pt idx="9664">
                  <c:v>9.6640000000000832</c:v>
                </c:pt>
                <c:pt idx="9665">
                  <c:v>9.6650000000000826</c:v>
                </c:pt>
                <c:pt idx="9666">
                  <c:v>9.6660000000000821</c:v>
                </c:pt>
                <c:pt idx="9667">
                  <c:v>9.6670000000000815</c:v>
                </c:pt>
                <c:pt idx="9668">
                  <c:v>9.668000000000081</c:v>
                </c:pt>
                <c:pt idx="9669">
                  <c:v>9.6690000000000804</c:v>
                </c:pt>
                <c:pt idx="9670">
                  <c:v>9.6700000000000799</c:v>
                </c:pt>
                <c:pt idx="9671">
                  <c:v>9.6710000000000793</c:v>
                </c:pt>
                <c:pt idx="9672">
                  <c:v>9.6720000000000788</c:v>
                </c:pt>
                <c:pt idx="9673">
                  <c:v>9.6730000000000782</c:v>
                </c:pt>
                <c:pt idx="9674">
                  <c:v>9.6740000000000776</c:v>
                </c:pt>
                <c:pt idx="9675">
                  <c:v>9.6750000000000771</c:v>
                </c:pt>
                <c:pt idx="9676">
                  <c:v>9.6760000000000765</c:v>
                </c:pt>
                <c:pt idx="9677">
                  <c:v>9.677000000000076</c:v>
                </c:pt>
                <c:pt idx="9678">
                  <c:v>9.6780000000000754</c:v>
                </c:pt>
                <c:pt idx="9679">
                  <c:v>9.6790000000000749</c:v>
                </c:pt>
                <c:pt idx="9680">
                  <c:v>9.6800000000000743</c:v>
                </c:pt>
                <c:pt idx="9681">
                  <c:v>9.6810000000000738</c:v>
                </c:pt>
                <c:pt idx="9682">
                  <c:v>9.6820000000000732</c:v>
                </c:pt>
                <c:pt idx="9683">
                  <c:v>9.6830000000000727</c:v>
                </c:pt>
                <c:pt idx="9684">
                  <c:v>9.6840000000000721</c:v>
                </c:pt>
                <c:pt idx="9685">
                  <c:v>9.6850000000000716</c:v>
                </c:pt>
                <c:pt idx="9686">
                  <c:v>9.686000000000071</c:v>
                </c:pt>
                <c:pt idx="9687">
                  <c:v>9.6870000000000704</c:v>
                </c:pt>
                <c:pt idx="9688">
                  <c:v>9.6880000000000699</c:v>
                </c:pt>
                <c:pt idx="9689">
                  <c:v>9.6890000000000693</c:v>
                </c:pt>
                <c:pt idx="9690">
                  <c:v>9.6900000000000688</c:v>
                </c:pt>
                <c:pt idx="9691">
                  <c:v>9.6910000000000682</c:v>
                </c:pt>
                <c:pt idx="9692">
                  <c:v>9.6920000000000677</c:v>
                </c:pt>
                <c:pt idx="9693">
                  <c:v>9.6930000000000671</c:v>
                </c:pt>
                <c:pt idx="9694">
                  <c:v>9.6940000000000666</c:v>
                </c:pt>
                <c:pt idx="9695">
                  <c:v>9.695000000000066</c:v>
                </c:pt>
                <c:pt idx="9696">
                  <c:v>9.6960000000000655</c:v>
                </c:pt>
                <c:pt idx="9697">
                  <c:v>9.6970000000000649</c:v>
                </c:pt>
                <c:pt idx="9698">
                  <c:v>9.6980000000000643</c:v>
                </c:pt>
                <c:pt idx="9699">
                  <c:v>9.6990000000000638</c:v>
                </c:pt>
                <c:pt idx="9700">
                  <c:v>9.7000000000000632</c:v>
                </c:pt>
                <c:pt idx="9701">
                  <c:v>9.7010000000000627</c:v>
                </c:pt>
                <c:pt idx="9702">
                  <c:v>9.7020000000000621</c:v>
                </c:pt>
                <c:pt idx="9703">
                  <c:v>9.7030000000000616</c:v>
                </c:pt>
                <c:pt idx="9704">
                  <c:v>9.704000000000061</c:v>
                </c:pt>
                <c:pt idx="9705">
                  <c:v>9.7050000000000605</c:v>
                </c:pt>
                <c:pt idx="9706">
                  <c:v>9.7060000000000599</c:v>
                </c:pt>
                <c:pt idx="9707">
                  <c:v>9.7070000000000594</c:v>
                </c:pt>
                <c:pt idx="9708">
                  <c:v>9.7080000000000588</c:v>
                </c:pt>
                <c:pt idx="9709">
                  <c:v>9.7090000000000583</c:v>
                </c:pt>
                <c:pt idx="9710">
                  <c:v>9.7100000000000577</c:v>
                </c:pt>
                <c:pt idx="9711">
                  <c:v>9.7110000000000571</c:v>
                </c:pt>
                <c:pt idx="9712">
                  <c:v>9.7120000000000566</c:v>
                </c:pt>
                <c:pt idx="9713">
                  <c:v>9.713000000000056</c:v>
                </c:pt>
                <c:pt idx="9714">
                  <c:v>9.7140000000000555</c:v>
                </c:pt>
                <c:pt idx="9715">
                  <c:v>9.7150000000000549</c:v>
                </c:pt>
                <c:pt idx="9716">
                  <c:v>9.7160000000000544</c:v>
                </c:pt>
                <c:pt idx="9717">
                  <c:v>9.7170000000000538</c:v>
                </c:pt>
                <c:pt idx="9718">
                  <c:v>9.7180000000000533</c:v>
                </c:pt>
                <c:pt idx="9719">
                  <c:v>9.7190000000000527</c:v>
                </c:pt>
                <c:pt idx="9720">
                  <c:v>9.7200000000000522</c:v>
                </c:pt>
                <c:pt idx="9721">
                  <c:v>9.7210000000000516</c:v>
                </c:pt>
                <c:pt idx="9722">
                  <c:v>9.722000000000051</c:v>
                </c:pt>
                <c:pt idx="9723">
                  <c:v>9.7230000000000505</c:v>
                </c:pt>
                <c:pt idx="9724">
                  <c:v>9.7240000000000499</c:v>
                </c:pt>
                <c:pt idx="9725">
                  <c:v>9.7250000000000494</c:v>
                </c:pt>
                <c:pt idx="9726">
                  <c:v>9.7260000000000488</c:v>
                </c:pt>
                <c:pt idx="9727">
                  <c:v>9.7270000000000483</c:v>
                </c:pt>
                <c:pt idx="9728">
                  <c:v>9.7280000000000477</c:v>
                </c:pt>
                <c:pt idx="9729">
                  <c:v>9.7290000000000472</c:v>
                </c:pt>
                <c:pt idx="9730">
                  <c:v>9.7300000000000466</c:v>
                </c:pt>
                <c:pt idx="9731">
                  <c:v>9.7310000000000461</c:v>
                </c:pt>
                <c:pt idx="9732">
                  <c:v>9.7320000000000455</c:v>
                </c:pt>
                <c:pt idx="9733">
                  <c:v>9.7330000000000449</c:v>
                </c:pt>
                <c:pt idx="9734">
                  <c:v>9.7340000000000444</c:v>
                </c:pt>
                <c:pt idx="9735">
                  <c:v>9.7350000000000438</c:v>
                </c:pt>
                <c:pt idx="9736">
                  <c:v>9.7360000000000433</c:v>
                </c:pt>
                <c:pt idx="9737">
                  <c:v>9.7370000000000427</c:v>
                </c:pt>
                <c:pt idx="9738">
                  <c:v>9.7380000000000422</c:v>
                </c:pt>
                <c:pt idx="9739">
                  <c:v>9.7390000000000416</c:v>
                </c:pt>
                <c:pt idx="9740">
                  <c:v>9.7400000000000411</c:v>
                </c:pt>
                <c:pt idx="9741">
                  <c:v>9.7410000000000405</c:v>
                </c:pt>
                <c:pt idx="9742">
                  <c:v>9.74200000000004</c:v>
                </c:pt>
                <c:pt idx="9743">
                  <c:v>9.7430000000000394</c:v>
                </c:pt>
                <c:pt idx="9744">
                  <c:v>9.7440000000000389</c:v>
                </c:pt>
                <c:pt idx="9745">
                  <c:v>9.7450000000000383</c:v>
                </c:pt>
                <c:pt idx="9746">
                  <c:v>9.7460000000000377</c:v>
                </c:pt>
                <c:pt idx="9747">
                  <c:v>9.7470000000000372</c:v>
                </c:pt>
                <c:pt idx="9748">
                  <c:v>9.7480000000000366</c:v>
                </c:pt>
                <c:pt idx="9749">
                  <c:v>9.7490000000000361</c:v>
                </c:pt>
                <c:pt idx="9750">
                  <c:v>9.7500000000000355</c:v>
                </c:pt>
                <c:pt idx="9751">
                  <c:v>9.751000000000035</c:v>
                </c:pt>
                <c:pt idx="9752">
                  <c:v>9.7520000000000344</c:v>
                </c:pt>
                <c:pt idx="9753">
                  <c:v>9.7530000000000339</c:v>
                </c:pt>
                <c:pt idx="9754">
                  <c:v>9.7540000000000333</c:v>
                </c:pt>
                <c:pt idx="9755">
                  <c:v>9.7550000000000328</c:v>
                </c:pt>
                <c:pt idx="9756">
                  <c:v>9.7560000000000322</c:v>
                </c:pt>
                <c:pt idx="9757">
                  <c:v>9.7570000000000316</c:v>
                </c:pt>
                <c:pt idx="9758">
                  <c:v>9.7580000000000311</c:v>
                </c:pt>
                <c:pt idx="9759">
                  <c:v>9.7590000000000305</c:v>
                </c:pt>
                <c:pt idx="9760">
                  <c:v>9.76000000000003</c:v>
                </c:pt>
                <c:pt idx="9761">
                  <c:v>9.7610000000000294</c:v>
                </c:pt>
                <c:pt idx="9762">
                  <c:v>9.7620000000000289</c:v>
                </c:pt>
                <c:pt idx="9763">
                  <c:v>9.7630000000000283</c:v>
                </c:pt>
                <c:pt idx="9764">
                  <c:v>9.7640000000000278</c:v>
                </c:pt>
                <c:pt idx="9765">
                  <c:v>9.7650000000000272</c:v>
                </c:pt>
                <c:pt idx="9766">
                  <c:v>9.7660000000000267</c:v>
                </c:pt>
                <c:pt idx="9767">
                  <c:v>9.7670000000000261</c:v>
                </c:pt>
                <c:pt idx="9768">
                  <c:v>9.7680000000000256</c:v>
                </c:pt>
                <c:pt idx="9769">
                  <c:v>9.769000000000025</c:v>
                </c:pt>
                <c:pt idx="9770">
                  <c:v>9.7700000000000244</c:v>
                </c:pt>
                <c:pt idx="9771">
                  <c:v>9.7710000000000239</c:v>
                </c:pt>
                <c:pt idx="9772">
                  <c:v>9.7720000000000233</c:v>
                </c:pt>
                <c:pt idx="9773">
                  <c:v>9.7730000000000228</c:v>
                </c:pt>
                <c:pt idx="9774">
                  <c:v>9.7740000000000222</c:v>
                </c:pt>
                <c:pt idx="9775">
                  <c:v>9.7750000000000217</c:v>
                </c:pt>
                <c:pt idx="9776">
                  <c:v>9.7760000000000211</c:v>
                </c:pt>
                <c:pt idx="9777">
                  <c:v>9.7770000000000206</c:v>
                </c:pt>
                <c:pt idx="9778">
                  <c:v>9.77800000000002</c:v>
                </c:pt>
                <c:pt idx="9779">
                  <c:v>9.7790000000000195</c:v>
                </c:pt>
                <c:pt idx="9780">
                  <c:v>9.7800000000000189</c:v>
                </c:pt>
                <c:pt idx="9781">
                  <c:v>9.7810000000000183</c:v>
                </c:pt>
                <c:pt idx="9782">
                  <c:v>9.7820000000000178</c:v>
                </c:pt>
                <c:pt idx="9783">
                  <c:v>9.7830000000000172</c:v>
                </c:pt>
                <c:pt idx="9784">
                  <c:v>9.7840000000000167</c:v>
                </c:pt>
                <c:pt idx="9785">
                  <c:v>9.7850000000000161</c:v>
                </c:pt>
                <c:pt idx="9786">
                  <c:v>9.7860000000000156</c:v>
                </c:pt>
                <c:pt idx="9787">
                  <c:v>9.787000000000015</c:v>
                </c:pt>
                <c:pt idx="9788">
                  <c:v>9.7880000000000145</c:v>
                </c:pt>
                <c:pt idx="9789">
                  <c:v>9.7890000000000139</c:v>
                </c:pt>
                <c:pt idx="9790">
                  <c:v>9.7900000000000134</c:v>
                </c:pt>
                <c:pt idx="9791">
                  <c:v>9.7910000000000128</c:v>
                </c:pt>
                <c:pt idx="9792">
                  <c:v>9.7920000000000122</c:v>
                </c:pt>
                <c:pt idx="9793">
                  <c:v>9.7930000000000117</c:v>
                </c:pt>
                <c:pt idx="9794">
                  <c:v>9.7940000000000111</c:v>
                </c:pt>
                <c:pt idx="9795">
                  <c:v>9.7950000000000106</c:v>
                </c:pt>
                <c:pt idx="9796">
                  <c:v>9.79600000000001</c:v>
                </c:pt>
                <c:pt idx="9797">
                  <c:v>9.7970000000000095</c:v>
                </c:pt>
                <c:pt idx="9798">
                  <c:v>9.7980000000000089</c:v>
                </c:pt>
                <c:pt idx="9799">
                  <c:v>9.7990000000000084</c:v>
                </c:pt>
                <c:pt idx="9800">
                  <c:v>9.8000000000000078</c:v>
                </c:pt>
                <c:pt idx="9801">
                  <c:v>9.8010000000000073</c:v>
                </c:pt>
                <c:pt idx="9802">
                  <c:v>9.8020000000000067</c:v>
                </c:pt>
                <c:pt idx="9803">
                  <c:v>9.8030000000000062</c:v>
                </c:pt>
                <c:pt idx="9804">
                  <c:v>9.8040000000000056</c:v>
                </c:pt>
                <c:pt idx="9805">
                  <c:v>9.805000000000005</c:v>
                </c:pt>
                <c:pt idx="9806">
                  <c:v>9.8060000000000045</c:v>
                </c:pt>
                <c:pt idx="9807">
                  <c:v>9.8070000000000039</c:v>
                </c:pt>
                <c:pt idx="9808">
                  <c:v>9.8080000000000034</c:v>
                </c:pt>
                <c:pt idx="9809">
                  <c:v>9.8090000000000028</c:v>
                </c:pt>
                <c:pt idx="9810">
                  <c:v>9.8100000000000023</c:v>
                </c:pt>
                <c:pt idx="9811">
                  <c:v>9.8110000000000017</c:v>
                </c:pt>
                <c:pt idx="9812">
                  <c:v>9.8120000000000012</c:v>
                </c:pt>
                <c:pt idx="9813">
                  <c:v>9.8130000000000006</c:v>
                </c:pt>
                <c:pt idx="9814">
                  <c:v>9.8140000000000001</c:v>
                </c:pt>
                <c:pt idx="9815">
                  <c:v>9.8149999999999995</c:v>
                </c:pt>
                <c:pt idx="9816">
                  <c:v>9.8159999999999989</c:v>
                </c:pt>
                <c:pt idx="9817">
                  <c:v>9.8169999999999984</c:v>
                </c:pt>
                <c:pt idx="9818">
                  <c:v>9.8179999999999978</c:v>
                </c:pt>
                <c:pt idx="9819">
                  <c:v>9.8189999999999973</c:v>
                </c:pt>
                <c:pt idx="9820">
                  <c:v>9.8199999999999967</c:v>
                </c:pt>
                <c:pt idx="9821">
                  <c:v>9.8209999999999962</c:v>
                </c:pt>
                <c:pt idx="9822">
                  <c:v>9.8219999999999956</c:v>
                </c:pt>
                <c:pt idx="9823">
                  <c:v>9.8229999999999951</c:v>
                </c:pt>
                <c:pt idx="9824">
                  <c:v>9.8239999999999945</c:v>
                </c:pt>
                <c:pt idx="9825">
                  <c:v>9.824999999999994</c:v>
                </c:pt>
                <c:pt idx="9826">
                  <c:v>9.8259999999999934</c:v>
                </c:pt>
                <c:pt idx="9827">
                  <c:v>9.8269999999999929</c:v>
                </c:pt>
                <c:pt idx="9828">
                  <c:v>9.8279999999999923</c:v>
                </c:pt>
                <c:pt idx="9829">
                  <c:v>9.8289999999999917</c:v>
                </c:pt>
                <c:pt idx="9830">
                  <c:v>9.8299999999999912</c:v>
                </c:pt>
                <c:pt idx="9831">
                  <c:v>9.8309999999999906</c:v>
                </c:pt>
                <c:pt idx="9832">
                  <c:v>9.8319999999999901</c:v>
                </c:pt>
                <c:pt idx="9833">
                  <c:v>9.8329999999999895</c:v>
                </c:pt>
                <c:pt idx="9834">
                  <c:v>9.833999999999989</c:v>
                </c:pt>
                <c:pt idx="9835">
                  <c:v>9.8349999999999884</c:v>
                </c:pt>
                <c:pt idx="9836">
                  <c:v>9.8359999999999879</c:v>
                </c:pt>
                <c:pt idx="9837">
                  <c:v>9.8369999999999873</c:v>
                </c:pt>
                <c:pt idx="9838">
                  <c:v>9.8379999999999868</c:v>
                </c:pt>
                <c:pt idx="9839">
                  <c:v>9.8389999999999862</c:v>
                </c:pt>
                <c:pt idx="9840">
                  <c:v>9.8399999999999856</c:v>
                </c:pt>
                <c:pt idx="9841">
                  <c:v>9.8409999999999851</c:v>
                </c:pt>
                <c:pt idx="9842">
                  <c:v>9.8419999999999845</c:v>
                </c:pt>
                <c:pt idx="9843">
                  <c:v>9.842999999999984</c:v>
                </c:pt>
                <c:pt idx="9844">
                  <c:v>9.8439999999999834</c:v>
                </c:pt>
                <c:pt idx="9845">
                  <c:v>9.8449999999999829</c:v>
                </c:pt>
                <c:pt idx="9846">
                  <c:v>9.8459999999999823</c:v>
                </c:pt>
                <c:pt idx="9847">
                  <c:v>9.8469999999999818</c:v>
                </c:pt>
                <c:pt idx="9848">
                  <c:v>9.8479999999999812</c:v>
                </c:pt>
                <c:pt idx="9849">
                  <c:v>9.8489999999999807</c:v>
                </c:pt>
                <c:pt idx="9850">
                  <c:v>9.8499999999999801</c:v>
                </c:pt>
                <c:pt idx="9851">
                  <c:v>9.8509999999999796</c:v>
                </c:pt>
                <c:pt idx="9852">
                  <c:v>9.851999999999979</c:v>
                </c:pt>
                <c:pt idx="9853">
                  <c:v>9.8529999999999784</c:v>
                </c:pt>
                <c:pt idx="9854">
                  <c:v>9.8539999999999779</c:v>
                </c:pt>
                <c:pt idx="9855">
                  <c:v>9.8549999999999773</c:v>
                </c:pt>
                <c:pt idx="9856">
                  <c:v>9.8559999999999768</c:v>
                </c:pt>
                <c:pt idx="9857">
                  <c:v>9.8569999999999762</c:v>
                </c:pt>
                <c:pt idx="9858">
                  <c:v>9.8579999999999757</c:v>
                </c:pt>
                <c:pt idx="9859">
                  <c:v>9.8589999999999751</c:v>
                </c:pt>
                <c:pt idx="9860">
                  <c:v>9.8599999999999746</c:v>
                </c:pt>
                <c:pt idx="9861">
                  <c:v>9.860999999999974</c:v>
                </c:pt>
                <c:pt idx="9862">
                  <c:v>9.8619999999999735</c:v>
                </c:pt>
                <c:pt idx="9863">
                  <c:v>9.8629999999999729</c:v>
                </c:pt>
                <c:pt idx="9864">
                  <c:v>9.8639999999999723</c:v>
                </c:pt>
                <c:pt idx="9865">
                  <c:v>9.8649999999999718</c:v>
                </c:pt>
                <c:pt idx="9866">
                  <c:v>9.8659999999999712</c:v>
                </c:pt>
                <c:pt idx="9867">
                  <c:v>9.8669999999999707</c:v>
                </c:pt>
                <c:pt idx="9868">
                  <c:v>9.8679999999999701</c:v>
                </c:pt>
                <c:pt idx="9869">
                  <c:v>9.8689999999999696</c:v>
                </c:pt>
                <c:pt idx="9870">
                  <c:v>9.869999999999969</c:v>
                </c:pt>
                <c:pt idx="9871">
                  <c:v>9.8709999999999685</c:v>
                </c:pt>
                <c:pt idx="9872">
                  <c:v>9.8719999999999679</c:v>
                </c:pt>
                <c:pt idx="9873">
                  <c:v>9.8729999999999674</c:v>
                </c:pt>
                <c:pt idx="9874">
                  <c:v>9.8739999999999668</c:v>
                </c:pt>
                <c:pt idx="9875">
                  <c:v>9.8749999999999662</c:v>
                </c:pt>
                <c:pt idx="9876">
                  <c:v>9.8759999999999657</c:v>
                </c:pt>
                <c:pt idx="9877">
                  <c:v>9.8769999999999651</c:v>
                </c:pt>
                <c:pt idx="9878">
                  <c:v>9.8779999999999646</c:v>
                </c:pt>
                <c:pt idx="9879">
                  <c:v>9.878999999999964</c:v>
                </c:pt>
                <c:pt idx="9880">
                  <c:v>9.8799999999999635</c:v>
                </c:pt>
                <c:pt idx="9881">
                  <c:v>9.8809999999999629</c:v>
                </c:pt>
                <c:pt idx="9882">
                  <c:v>9.8819999999999624</c:v>
                </c:pt>
                <c:pt idx="9883">
                  <c:v>9.8829999999999618</c:v>
                </c:pt>
                <c:pt idx="9884">
                  <c:v>9.8839999999999613</c:v>
                </c:pt>
                <c:pt idx="9885">
                  <c:v>9.8849999999999607</c:v>
                </c:pt>
                <c:pt idx="9886">
                  <c:v>9.8859999999999602</c:v>
                </c:pt>
                <c:pt idx="9887">
                  <c:v>9.8869999999999596</c:v>
                </c:pt>
                <c:pt idx="9888">
                  <c:v>9.887999999999959</c:v>
                </c:pt>
                <c:pt idx="9889">
                  <c:v>9.8889999999999585</c:v>
                </c:pt>
                <c:pt idx="9890">
                  <c:v>9.8899999999999579</c:v>
                </c:pt>
                <c:pt idx="9891">
                  <c:v>9.8909999999999574</c:v>
                </c:pt>
                <c:pt idx="9892">
                  <c:v>9.8919999999999568</c:v>
                </c:pt>
                <c:pt idx="9893">
                  <c:v>9.8929999999999563</c:v>
                </c:pt>
                <c:pt idx="9894">
                  <c:v>9.8939999999999557</c:v>
                </c:pt>
                <c:pt idx="9895">
                  <c:v>9.8949999999999552</c:v>
                </c:pt>
                <c:pt idx="9896">
                  <c:v>9.8959999999999546</c:v>
                </c:pt>
                <c:pt idx="9897">
                  <c:v>9.8969999999999541</c:v>
                </c:pt>
                <c:pt idx="9898">
                  <c:v>9.8979999999999535</c:v>
                </c:pt>
                <c:pt idx="9899">
                  <c:v>9.8989999999999529</c:v>
                </c:pt>
                <c:pt idx="9900">
                  <c:v>9.8999999999999524</c:v>
                </c:pt>
                <c:pt idx="9901">
                  <c:v>9.9009999999999518</c:v>
                </c:pt>
                <c:pt idx="9902">
                  <c:v>9.9019999999999513</c:v>
                </c:pt>
                <c:pt idx="9903">
                  <c:v>9.9029999999999507</c:v>
                </c:pt>
                <c:pt idx="9904">
                  <c:v>9.9039999999999502</c:v>
                </c:pt>
                <c:pt idx="9905">
                  <c:v>9.9049999999999496</c:v>
                </c:pt>
                <c:pt idx="9906">
                  <c:v>9.9059999999999491</c:v>
                </c:pt>
                <c:pt idx="9907">
                  <c:v>9.9069999999999485</c:v>
                </c:pt>
                <c:pt idx="9908">
                  <c:v>9.907999999999948</c:v>
                </c:pt>
                <c:pt idx="9909">
                  <c:v>9.9089999999999474</c:v>
                </c:pt>
                <c:pt idx="9910">
                  <c:v>9.9099999999999469</c:v>
                </c:pt>
                <c:pt idx="9911">
                  <c:v>9.9109999999999463</c:v>
                </c:pt>
                <c:pt idx="9912">
                  <c:v>9.9119999999999457</c:v>
                </c:pt>
                <c:pt idx="9913">
                  <c:v>9.9129999999999452</c:v>
                </c:pt>
                <c:pt idx="9914">
                  <c:v>9.9139999999999446</c:v>
                </c:pt>
                <c:pt idx="9915">
                  <c:v>9.9149999999999441</c:v>
                </c:pt>
                <c:pt idx="9916">
                  <c:v>9.9159999999999435</c:v>
                </c:pt>
                <c:pt idx="9917">
                  <c:v>9.916999999999943</c:v>
                </c:pt>
                <c:pt idx="9918">
                  <c:v>9.9179999999999424</c:v>
                </c:pt>
                <c:pt idx="9919">
                  <c:v>9.9189999999999419</c:v>
                </c:pt>
                <c:pt idx="9920">
                  <c:v>9.9199999999999413</c:v>
                </c:pt>
                <c:pt idx="9921">
                  <c:v>9.9209999999999408</c:v>
                </c:pt>
                <c:pt idx="9922">
                  <c:v>9.9219999999999402</c:v>
                </c:pt>
                <c:pt idx="9923">
                  <c:v>9.9229999999999396</c:v>
                </c:pt>
                <c:pt idx="9924">
                  <c:v>9.9239999999999391</c:v>
                </c:pt>
                <c:pt idx="9925">
                  <c:v>9.9249999999999385</c:v>
                </c:pt>
                <c:pt idx="9926">
                  <c:v>9.925999999999938</c:v>
                </c:pt>
                <c:pt idx="9927">
                  <c:v>9.9269999999999374</c:v>
                </c:pt>
                <c:pt idx="9928">
                  <c:v>9.9279999999999369</c:v>
                </c:pt>
                <c:pt idx="9929">
                  <c:v>9.9289999999999363</c:v>
                </c:pt>
                <c:pt idx="9930">
                  <c:v>9.9299999999999358</c:v>
                </c:pt>
                <c:pt idx="9931">
                  <c:v>9.9309999999999352</c:v>
                </c:pt>
                <c:pt idx="9932">
                  <c:v>9.9319999999999347</c:v>
                </c:pt>
                <c:pt idx="9933">
                  <c:v>9.9329999999999341</c:v>
                </c:pt>
                <c:pt idx="9934">
                  <c:v>9.9339999999999336</c:v>
                </c:pt>
                <c:pt idx="9935">
                  <c:v>9.934999999999933</c:v>
                </c:pt>
                <c:pt idx="9936">
                  <c:v>9.9359999999999324</c:v>
                </c:pt>
                <c:pt idx="9937">
                  <c:v>9.9369999999999319</c:v>
                </c:pt>
                <c:pt idx="9938">
                  <c:v>9.9379999999999313</c:v>
                </c:pt>
                <c:pt idx="9939">
                  <c:v>9.9389999999999308</c:v>
                </c:pt>
                <c:pt idx="9940">
                  <c:v>9.9399999999999302</c:v>
                </c:pt>
                <c:pt idx="9941">
                  <c:v>9.9409999999999297</c:v>
                </c:pt>
                <c:pt idx="9942">
                  <c:v>9.9419999999999291</c:v>
                </c:pt>
                <c:pt idx="9943">
                  <c:v>9.9429999999999286</c:v>
                </c:pt>
                <c:pt idx="9944">
                  <c:v>9.943999999999928</c:v>
                </c:pt>
                <c:pt idx="9945">
                  <c:v>9.9449999999999275</c:v>
                </c:pt>
                <c:pt idx="9946">
                  <c:v>9.9459999999999269</c:v>
                </c:pt>
                <c:pt idx="9947">
                  <c:v>9.9469999999999263</c:v>
                </c:pt>
                <c:pt idx="9948">
                  <c:v>9.9479999999999258</c:v>
                </c:pt>
                <c:pt idx="9949">
                  <c:v>9.9489999999999252</c:v>
                </c:pt>
                <c:pt idx="9950">
                  <c:v>9.9499999999999247</c:v>
                </c:pt>
                <c:pt idx="9951">
                  <c:v>9.9509999999999241</c:v>
                </c:pt>
                <c:pt idx="9952">
                  <c:v>9.9519999999999236</c:v>
                </c:pt>
                <c:pt idx="9953">
                  <c:v>9.952999999999923</c:v>
                </c:pt>
                <c:pt idx="9954">
                  <c:v>9.9539999999999225</c:v>
                </c:pt>
                <c:pt idx="9955">
                  <c:v>9.9549999999999219</c:v>
                </c:pt>
                <c:pt idx="9956">
                  <c:v>9.9559999999999214</c:v>
                </c:pt>
                <c:pt idx="9957">
                  <c:v>9.9569999999999208</c:v>
                </c:pt>
                <c:pt idx="9958">
                  <c:v>9.9579999999999202</c:v>
                </c:pt>
                <c:pt idx="9959">
                  <c:v>9.9589999999999197</c:v>
                </c:pt>
                <c:pt idx="9960">
                  <c:v>9.9599999999999191</c:v>
                </c:pt>
                <c:pt idx="9961">
                  <c:v>9.9609999999999186</c:v>
                </c:pt>
                <c:pt idx="9962">
                  <c:v>9.961999999999918</c:v>
                </c:pt>
                <c:pt idx="9963">
                  <c:v>9.9629999999999175</c:v>
                </c:pt>
                <c:pt idx="9964">
                  <c:v>9.9639999999999169</c:v>
                </c:pt>
                <c:pt idx="9965">
                  <c:v>9.9649999999999164</c:v>
                </c:pt>
                <c:pt idx="9966">
                  <c:v>9.9659999999999158</c:v>
                </c:pt>
                <c:pt idx="9967">
                  <c:v>9.9669999999999153</c:v>
                </c:pt>
                <c:pt idx="9968">
                  <c:v>9.9679999999999147</c:v>
                </c:pt>
                <c:pt idx="9969">
                  <c:v>9.9689999999999142</c:v>
                </c:pt>
                <c:pt idx="9970">
                  <c:v>9.9699999999999136</c:v>
                </c:pt>
                <c:pt idx="9971">
                  <c:v>9.970999999999913</c:v>
                </c:pt>
                <c:pt idx="9972">
                  <c:v>9.9719999999999125</c:v>
                </c:pt>
                <c:pt idx="9973">
                  <c:v>9.9729999999999119</c:v>
                </c:pt>
                <c:pt idx="9974">
                  <c:v>9.9739999999999114</c:v>
                </c:pt>
                <c:pt idx="9975">
                  <c:v>9.9749999999999108</c:v>
                </c:pt>
                <c:pt idx="9976">
                  <c:v>9.9759999999999103</c:v>
                </c:pt>
                <c:pt idx="9977">
                  <c:v>9.9769999999999097</c:v>
                </c:pt>
                <c:pt idx="9978">
                  <c:v>9.9779999999999092</c:v>
                </c:pt>
                <c:pt idx="9979">
                  <c:v>9.9789999999999086</c:v>
                </c:pt>
                <c:pt idx="9980">
                  <c:v>9.9799999999999081</c:v>
                </c:pt>
                <c:pt idx="9981">
                  <c:v>9.9809999999999075</c:v>
                </c:pt>
                <c:pt idx="9982">
                  <c:v>9.9819999999999069</c:v>
                </c:pt>
                <c:pt idx="9983">
                  <c:v>9.9829999999999064</c:v>
                </c:pt>
                <c:pt idx="9984">
                  <c:v>9.9839999999999058</c:v>
                </c:pt>
                <c:pt idx="9985">
                  <c:v>9.9849999999999053</c:v>
                </c:pt>
                <c:pt idx="9986">
                  <c:v>9.9859999999999047</c:v>
                </c:pt>
                <c:pt idx="9987">
                  <c:v>9.9869999999999042</c:v>
                </c:pt>
                <c:pt idx="9988">
                  <c:v>9.9879999999999036</c:v>
                </c:pt>
                <c:pt idx="9989">
                  <c:v>9.9889999999999031</c:v>
                </c:pt>
                <c:pt idx="9990">
                  <c:v>9.9899999999999025</c:v>
                </c:pt>
                <c:pt idx="9991">
                  <c:v>9.990999999999902</c:v>
                </c:pt>
                <c:pt idx="9992">
                  <c:v>9.9919999999999014</c:v>
                </c:pt>
                <c:pt idx="9993">
                  <c:v>9.9929999999999009</c:v>
                </c:pt>
                <c:pt idx="9994">
                  <c:v>9.9939999999999003</c:v>
                </c:pt>
                <c:pt idx="9995">
                  <c:v>9.9949999999998997</c:v>
                </c:pt>
                <c:pt idx="9996">
                  <c:v>9.9959999999998992</c:v>
                </c:pt>
                <c:pt idx="9997">
                  <c:v>9.9969999999998986</c:v>
                </c:pt>
                <c:pt idx="9998">
                  <c:v>9.9979999999998981</c:v>
                </c:pt>
                <c:pt idx="9999">
                  <c:v>9.9989999999998975</c:v>
                </c:pt>
                <c:pt idx="10000">
                  <c:v>9.999999999999897</c:v>
                </c:pt>
                <c:pt idx="10001">
                  <c:v>10.000999999999896</c:v>
                </c:pt>
                <c:pt idx="10002">
                  <c:v>10.001999999999896</c:v>
                </c:pt>
                <c:pt idx="10003">
                  <c:v>10.002999999999895</c:v>
                </c:pt>
                <c:pt idx="10004">
                  <c:v>10.003999999999895</c:v>
                </c:pt>
                <c:pt idx="10005">
                  <c:v>10.004999999999894</c:v>
                </c:pt>
                <c:pt idx="10006">
                  <c:v>10.005999999999894</c:v>
                </c:pt>
                <c:pt idx="10007">
                  <c:v>10.006999999999893</c:v>
                </c:pt>
                <c:pt idx="10008">
                  <c:v>10.007999999999893</c:v>
                </c:pt>
                <c:pt idx="10009">
                  <c:v>10.008999999999892</c:v>
                </c:pt>
                <c:pt idx="10010">
                  <c:v>10.009999999999891</c:v>
                </c:pt>
                <c:pt idx="10011">
                  <c:v>10.010999999999891</c:v>
                </c:pt>
                <c:pt idx="10012">
                  <c:v>10.01199999999989</c:v>
                </c:pt>
                <c:pt idx="10013">
                  <c:v>10.01299999999989</c:v>
                </c:pt>
                <c:pt idx="10014">
                  <c:v>10.013999999999889</c:v>
                </c:pt>
                <c:pt idx="10015">
                  <c:v>10.014999999999889</c:v>
                </c:pt>
                <c:pt idx="10016">
                  <c:v>10.015999999999888</c:v>
                </c:pt>
                <c:pt idx="10017">
                  <c:v>10.016999999999888</c:v>
                </c:pt>
                <c:pt idx="10018">
                  <c:v>10.017999999999887</c:v>
                </c:pt>
                <c:pt idx="10019">
                  <c:v>10.018999999999886</c:v>
                </c:pt>
                <c:pt idx="10020">
                  <c:v>10.019999999999886</c:v>
                </c:pt>
                <c:pt idx="10021">
                  <c:v>10.020999999999885</c:v>
                </c:pt>
                <c:pt idx="10022">
                  <c:v>10.021999999999885</c:v>
                </c:pt>
                <c:pt idx="10023">
                  <c:v>10.022999999999884</c:v>
                </c:pt>
                <c:pt idx="10024">
                  <c:v>10.023999999999884</c:v>
                </c:pt>
                <c:pt idx="10025">
                  <c:v>10.024999999999883</c:v>
                </c:pt>
                <c:pt idx="10026">
                  <c:v>10.025999999999883</c:v>
                </c:pt>
                <c:pt idx="10027">
                  <c:v>10.026999999999882</c:v>
                </c:pt>
                <c:pt idx="10028">
                  <c:v>10.027999999999881</c:v>
                </c:pt>
                <c:pt idx="10029">
                  <c:v>10.028999999999881</c:v>
                </c:pt>
                <c:pt idx="10030">
                  <c:v>10.02999999999988</c:v>
                </c:pt>
                <c:pt idx="10031">
                  <c:v>10.03099999999988</c:v>
                </c:pt>
                <c:pt idx="10032">
                  <c:v>10.031999999999879</c:v>
                </c:pt>
                <c:pt idx="10033">
                  <c:v>10.032999999999879</c:v>
                </c:pt>
                <c:pt idx="10034">
                  <c:v>10.033999999999878</c:v>
                </c:pt>
                <c:pt idx="10035">
                  <c:v>10.034999999999878</c:v>
                </c:pt>
                <c:pt idx="10036">
                  <c:v>10.035999999999877</c:v>
                </c:pt>
                <c:pt idx="10037">
                  <c:v>10.036999999999876</c:v>
                </c:pt>
                <c:pt idx="10038">
                  <c:v>10.037999999999876</c:v>
                </c:pt>
                <c:pt idx="10039">
                  <c:v>10.038999999999875</c:v>
                </c:pt>
                <c:pt idx="10040">
                  <c:v>10.039999999999875</c:v>
                </c:pt>
                <c:pt idx="10041">
                  <c:v>10.040999999999874</c:v>
                </c:pt>
                <c:pt idx="10042">
                  <c:v>10.041999999999874</c:v>
                </c:pt>
                <c:pt idx="10043">
                  <c:v>10.042999999999873</c:v>
                </c:pt>
                <c:pt idx="10044">
                  <c:v>10.043999999999873</c:v>
                </c:pt>
                <c:pt idx="10045">
                  <c:v>10.044999999999872</c:v>
                </c:pt>
                <c:pt idx="10046">
                  <c:v>10.045999999999871</c:v>
                </c:pt>
                <c:pt idx="10047">
                  <c:v>10.046999999999871</c:v>
                </c:pt>
                <c:pt idx="10048">
                  <c:v>10.04799999999987</c:v>
                </c:pt>
                <c:pt idx="10049">
                  <c:v>10.04899999999987</c:v>
                </c:pt>
                <c:pt idx="10050">
                  <c:v>10.049999999999869</c:v>
                </c:pt>
                <c:pt idx="10051">
                  <c:v>10.050999999999869</c:v>
                </c:pt>
                <c:pt idx="10052">
                  <c:v>10.051999999999868</c:v>
                </c:pt>
                <c:pt idx="10053">
                  <c:v>10.052999999999868</c:v>
                </c:pt>
                <c:pt idx="10054">
                  <c:v>10.053999999999867</c:v>
                </c:pt>
                <c:pt idx="10055">
                  <c:v>10.054999999999866</c:v>
                </c:pt>
                <c:pt idx="10056">
                  <c:v>10.055999999999866</c:v>
                </c:pt>
                <c:pt idx="10057">
                  <c:v>10.056999999999865</c:v>
                </c:pt>
                <c:pt idx="10058">
                  <c:v>10.057999999999865</c:v>
                </c:pt>
                <c:pt idx="10059">
                  <c:v>10.058999999999864</c:v>
                </c:pt>
                <c:pt idx="10060">
                  <c:v>10.059999999999864</c:v>
                </c:pt>
                <c:pt idx="10061">
                  <c:v>10.060999999999863</c:v>
                </c:pt>
                <c:pt idx="10062">
                  <c:v>10.061999999999863</c:v>
                </c:pt>
                <c:pt idx="10063">
                  <c:v>10.062999999999862</c:v>
                </c:pt>
                <c:pt idx="10064">
                  <c:v>10.063999999999862</c:v>
                </c:pt>
                <c:pt idx="10065">
                  <c:v>10.064999999999861</c:v>
                </c:pt>
                <c:pt idx="10066">
                  <c:v>10.06599999999986</c:v>
                </c:pt>
                <c:pt idx="10067">
                  <c:v>10.06699999999986</c:v>
                </c:pt>
                <c:pt idx="10068">
                  <c:v>10.067999999999859</c:v>
                </c:pt>
                <c:pt idx="10069">
                  <c:v>10.068999999999859</c:v>
                </c:pt>
                <c:pt idx="10070">
                  <c:v>10.069999999999858</c:v>
                </c:pt>
                <c:pt idx="10071">
                  <c:v>10.070999999999858</c:v>
                </c:pt>
                <c:pt idx="10072">
                  <c:v>10.071999999999857</c:v>
                </c:pt>
                <c:pt idx="10073">
                  <c:v>10.072999999999857</c:v>
                </c:pt>
                <c:pt idx="10074">
                  <c:v>10.073999999999856</c:v>
                </c:pt>
                <c:pt idx="10075">
                  <c:v>10.074999999999855</c:v>
                </c:pt>
                <c:pt idx="10076">
                  <c:v>10.075999999999855</c:v>
                </c:pt>
                <c:pt idx="10077">
                  <c:v>10.076999999999854</c:v>
                </c:pt>
                <c:pt idx="10078">
                  <c:v>10.077999999999854</c:v>
                </c:pt>
                <c:pt idx="10079">
                  <c:v>10.078999999999853</c:v>
                </c:pt>
                <c:pt idx="10080">
                  <c:v>10.079999999999853</c:v>
                </c:pt>
                <c:pt idx="10081">
                  <c:v>10.080999999999852</c:v>
                </c:pt>
                <c:pt idx="10082">
                  <c:v>10.081999999999852</c:v>
                </c:pt>
                <c:pt idx="10083">
                  <c:v>10.082999999999851</c:v>
                </c:pt>
                <c:pt idx="10084">
                  <c:v>10.08399999999985</c:v>
                </c:pt>
                <c:pt idx="10085">
                  <c:v>10.08499999999985</c:v>
                </c:pt>
                <c:pt idx="10086">
                  <c:v>10.085999999999849</c:v>
                </c:pt>
                <c:pt idx="10087">
                  <c:v>10.086999999999849</c:v>
                </c:pt>
                <c:pt idx="10088">
                  <c:v>10.087999999999848</c:v>
                </c:pt>
                <c:pt idx="10089">
                  <c:v>10.088999999999848</c:v>
                </c:pt>
                <c:pt idx="10090">
                  <c:v>10.089999999999847</c:v>
                </c:pt>
                <c:pt idx="10091">
                  <c:v>10.090999999999847</c:v>
                </c:pt>
                <c:pt idx="10092">
                  <c:v>10.091999999999846</c:v>
                </c:pt>
                <c:pt idx="10093">
                  <c:v>10.092999999999845</c:v>
                </c:pt>
                <c:pt idx="10094">
                  <c:v>10.093999999999845</c:v>
                </c:pt>
                <c:pt idx="10095">
                  <c:v>10.094999999999844</c:v>
                </c:pt>
                <c:pt idx="10096">
                  <c:v>10.095999999999844</c:v>
                </c:pt>
                <c:pt idx="10097">
                  <c:v>10.096999999999843</c:v>
                </c:pt>
                <c:pt idx="10098">
                  <c:v>10.097999999999843</c:v>
                </c:pt>
                <c:pt idx="10099">
                  <c:v>10.098999999999842</c:v>
                </c:pt>
                <c:pt idx="10100">
                  <c:v>10.099999999999842</c:v>
                </c:pt>
                <c:pt idx="10101">
                  <c:v>10.100999999999841</c:v>
                </c:pt>
                <c:pt idx="10102">
                  <c:v>10.10199999999984</c:v>
                </c:pt>
                <c:pt idx="10103">
                  <c:v>10.10299999999984</c:v>
                </c:pt>
                <c:pt idx="10104">
                  <c:v>10.103999999999839</c:v>
                </c:pt>
                <c:pt idx="10105">
                  <c:v>10.104999999999839</c:v>
                </c:pt>
                <c:pt idx="10106">
                  <c:v>10.105999999999838</c:v>
                </c:pt>
                <c:pt idx="10107">
                  <c:v>10.106999999999838</c:v>
                </c:pt>
                <c:pt idx="10108">
                  <c:v>10.107999999999837</c:v>
                </c:pt>
                <c:pt idx="10109">
                  <c:v>10.108999999999837</c:v>
                </c:pt>
                <c:pt idx="10110">
                  <c:v>10.109999999999836</c:v>
                </c:pt>
                <c:pt idx="10111">
                  <c:v>10.110999999999835</c:v>
                </c:pt>
                <c:pt idx="10112">
                  <c:v>10.111999999999835</c:v>
                </c:pt>
                <c:pt idx="10113">
                  <c:v>10.112999999999834</c:v>
                </c:pt>
                <c:pt idx="10114">
                  <c:v>10.113999999999834</c:v>
                </c:pt>
                <c:pt idx="10115">
                  <c:v>10.114999999999833</c:v>
                </c:pt>
                <c:pt idx="10116">
                  <c:v>10.115999999999833</c:v>
                </c:pt>
                <c:pt idx="10117">
                  <c:v>10.116999999999832</c:v>
                </c:pt>
                <c:pt idx="10118">
                  <c:v>10.117999999999832</c:v>
                </c:pt>
                <c:pt idx="10119">
                  <c:v>10.118999999999831</c:v>
                </c:pt>
                <c:pt idx="10120">
                  <c:v>10.11999999999983</c:v>
                </c:pt>
                <c:pt idx="10121">
                  <c:v>10.12099999999983</c:v>
                </c:pt>
                <c:pt idx="10122">
                  <c:v>10.121999999999829</c:v>
                </c:pt>
                <c:pt idx="10123">
                  <c:v>10.122999999999829</c:v>
                </c:pt>
                <c:pt idx="10124">
                  <c:v>10.123999999999828</c:v>
                </c:pt>
                <c:pt idx="10125">
                  <c:v>10.124999999999828</c:v>
                </c:pt>
                <c:pt idx="10126">
                  <c:v>10.125999999999827</c:v>
                </c:pt>
                <c:pt idx="10127">
                  <c:v>10.126999999999827</c:v>
                </c:pt>
                <c:pt idx="10128">
                  <c:v>10.127999999999826</c:v>
                </c:pt>
                <c:pt idx="10129">
                  <c:v>10.128999999999825</c:v>
                </c:pt>
                <c:pt idx="10130">
                  <c:v>10.129999999999825</c:v>
                </c:pt>
                <c:pt idx="10131">
                  <c:v>10.130999999999824</c:v>
                </c:pt>
                <c:pt idx="10132">
                  <c:v>10.131999999999824</c:v>
                </c:pt>
                <c:pt idx="10133">
                  <c:v>10.132999999999823</c:v>
                </c:pt>
                <c:pt idx="10134">
                  <c:v>10.133999999999823</c:v>
                </c:pt>
                <c:pt idx="10135">
                  <c:v>10.134999999999822</c:v>
                </c:pt>
                <c:pt idx="10136">
                  <c:v>10.135999999999822</c:v>
                </c:pt>
                <c:pt idx="10137">
                  <c:v>10.136999999999821</c:v>
                </c:pt>
                <c:pt idx="10138">
                  <c:v>10.13799999999982</c:v>
                </c:pt>
                <c:pt idx="10139">
                  <c:v>10.13899999999982</c:v>
                </c:pt>
                <c:pt idx="10140">
                  <c:v>10.139999999999819</c:v>
                </c:pt>
                <c:pt idx="10141">
                  <c:v>10.140999999999819</c:v>
                </c:pt>
                <c:pt idx="10142">
                  <c:v>10.141999999999818</c:v>
                </c:pt>
                <c:pt idx="10143">
                  <c:v>10.142999999999818</c:v>
                </c:pt>
                <c:pt idx="10144">
                  <c:v>10.143999999999817</c:v>
                </c:pt>
                <c:pt idx="10145">
                  <c:v>10.144999999999817</c:v>
                </c:pt>
                <c:pt idx="10146">
                  <c:v>10.145999999999816</c:v>
                </c:pt>
                <c:pt idx="10147">
                  <c:v>10.146999999999816</c:v>
                </c:pt>
                <c:pt idx="10148">
                  <c:v>10.147999999999815</c:v>
                </c:pt>
                <c:pt idx="10149">
                  <c:v>10.148999999999814</c:v>
                </c:pt>
                <c:pt idx="10150">
                  <c:v>10.149999999999814</c:v>
                </c:pt>
                <c:pt idx="10151">
                  <c:v>10.150999999999813</c:v>
                </c:pt>
                <c:pt idx="10152">
                  <c:v>10.151999999999813</c:v>
                </c:pt>
                <c:pt idx="10153">
                  <c:v>10.152999999999812</c:v>
                </c:pt>
                <c:pt idx="10154">
                  <c:v>10.153999999999812</c:v>
                </c:pt>
                <c:pt idx="10155">
                  <c:v>10.154999999999811</c:v>
                </c:pt>
                <c:pt idx="10156">
                  <c:v>10.155999999999811</c:v>
                </c:pt>
                <c:pt idx="10157">
                  <c:v>10.15699999999981</c:v>
                </c:pt>
                <c:pt idx="10158">
                  <c:v>10.157999999999809</c:v>
                </c:pt>
                <c:pt idx="10159">
                  <c:v>10.158999999999809</c:v>
                </c:pt>
                <c:pt idx="10160">
                  <c:v>10.159999999999808</c:v>
                </c:pt>
                <c:pt idx="10161">
                  <c:v>10.160999999999808</c:v>
                </c:pt>
                <c:pt idx="10162">
                  <c:v>10.161999999999807</c:v>
                </c:pt>
                <c:pt idx="10163">
                  <c:v>10.162999999999807</c:v>
                </c:pt>
                <c:pt idx="10164">
                  <c:v>10.163999999999806</c:v>
                </c:pt>
                <c:pt idx="10165">
                  <c:v>10.164999999999806</c:v>
                </c:pt>
                <c:pt idx="10166">
                  <c:v>10.165999999999805</c:v>
                </c:pt>
                <c:pt idx="10167">
                  <c:v>10.166999999999804</c:v>
                </c:pt>
                <c:pt idx="10168">
                  <c:v>10.167999999999804</c:v>
                </c:pt>
                <c:pt idx="10169">
                  <c:v>10.168999999999803</c:v>
                </c:pt>
                <c:pt idx="10170">
                  <c:v>10.169999999999803</c:v>
                </c:pt>
                <c:pt idx="10171">
                  <c:v>10.170999999999802</c:v>
                </c:pt>
                <c:pt idx="10172">
                  <c:v>10.171999999999802</c:v>
                </c:pt>
                <c:pt idx="10173">
                  <c:v>10.172999999999801</c:v>
                </c:pt>
                <c:pt idx="10174">
                  <c:v>10.173999999999801</c:v>
                </c:pt>
                <c:pt idx="10175">
                  <c:v>10.1749999999998</c:v>
                </c:pt>
                <c:pt idx="10176">
                  <c:v>10.175999999999799</c:v>
                </c:pt>
                <c:pt idx="10177">
                  <c:v>10.176999999999799</c:v>
                </c:pt>
                <c:pt idx="10178">
                  <c:v>10.177999999999798</c:v>
                </c:pt>
                <c:pt idx="10179">
                  <c:v>10.178999999999798</c:v>
                </c:pt>
                <c:pt idx="10180">
                  <c:v>10.179999999999797</c:v>
                </c:pt>
                <c:pt idx="10181">
                  <c:v>10.180999999999797</c:v>
                </c:pt>
                <c:pt idx="10182">
                  <c:v>10.181999999999796</c:v>
                </c:pt>
                <c:pt idx="10183">
                  <c:v>10.182999999999796</c:v>
                </c:pt>
                <c:pt idx="10184">
                  <c:v>10.183999999999795</c:v>
                </c:pt>
                <c:pt idx="10185">
                  <c:v>10.184999999999794</c:v>
                </c:pt>
                <c:pt idx="10186">
                  <c:v>10.185999999999794</c:v>
                </c:pt>
                <c:pt idx="10187">
                  <c:v>10.186999999999793</c:v>
                </c:pt>
                <c:pt idx="10188">
                  <c:v>10.187999999999793</c:v>
                </c:pt>
                <c:pt idx="10189">
                  <c:v>10.188999999999792</c:v>
                </c:pt>
                <c:pt idx="10190">
                  <c:v>10.189999999999792</c:v>
                </c:pt>
                <c:pt idx="10191">
                  <c:v>10.190999999999791</c:v>
                </c:pt>
                <c:pt idx="10192">
                  <c:v>10.191999999999791</c:v>
                </c:pt>
                <c:pt idx="10193">
                  <c:v>10.19299999999979</c:v>
                </c:pt>
                <c:pt idx="10194">
                  <c:v>10.193999999999789</c:v>
                </c:pt>
                <c:pt idx="10195">
                  <c:v>10.194999999999789</c:v>
                </c:pt>
                <c:pt idx="10196">
                  <c:v>10.195999999999788</c:v>
                </c:pt>
                <c:pt idx="10197">
                  <c:v>10.196999999999788</c:v>
                </c:pt>
                <c:pt idx="10198">
                  <c:v>10.197999999999787</c:v>
                </c:pt>
                <c:pt idx="10199">
                  <c:v>10.198999999999787</c:v>
                </c:pt>
                <c:pt idx="10200">
                  <c:v>10.199999999999786</c:v>
                </c:pt>
                <c:pt idx="10201">
                  <c:v>10.200999999999786</c:v>
                </c:pt>
                <c:pt idx="10202">
                  <c:v>10.201999999999785</c:v>
                </c:pt>
                <c:pt idx="10203">
                  <c:v>10.202999999999784</c:v>
                </c:pt>
                <c:pt idx="10204">
                  <c:v>10.203999999999784</c:v>
                </c:pt>
                <c:pt idx="10205">
                  <c:v>10.204999999999783</c:v>
                </c:pt>
                <c:pt idx="10206">
                  <c:v>10.205999999999783</c:v>
                </c:pt>
                <c:pt idx="10207">
                  <c:v>10.206999999999782</c:v>
                </c:pt>
                <c:pt idx="10208">
                  <c:v>10.207999999999782</c:v>
                </c:pt>
                <c:pt idx="10209">
                  <c:v>10.208999999999781</c:v>
                </c:pt>
                <c:pt idx="10210">
                  <c:v>10.209999999999781</c:v>
                </c:pt>
                <c:pt idx="10211">
                  <c:v>10.21099999999978</c:v>
                </c:pt>
                <c:pt idx="10212">
                  <c:v>10.211999999999779</c:v>
                </c:pt>
                <c:pt idx="10213">
                  <c:v>10.212999999999779</c:v>
                </c:pt>
                <c:pt idx="10214">
                  <c:v>10.213999999999778</c:v>
                </c:pt>
                <c:pt idx="10215">
                  <c:v>10.214999999999778</c:v>
                </c:pt>
                <c:pt idx="10216">
                  <c:v>10.215999999999777</c:v>
                </c:pt>
                <c:pt idx="10217">
                  <c:v>10.216999999999777</c:v>
                </c:pt>
                <c:pt idx="10218">
                  <c:v>10.217999999999776</c:v>
                </c:pt>
                <c:pt idx="10219">
                  <c:v>10.218999999999776</c:v>
                </c:pt>
                <c:pt idx="10220">
                  <c:v>10.219999999999775</c:v>
                </c:pt>
                <c:pt idx="10221">
                  <c:v>10.220999999999774</c:v>
                </c:pt>
                <c:pt idx="10222">
                  <c:v>10.221999999999774</c:v>
                </c:pt>
                <c:pt idx="10223">
                  <c:v>10.222999999999773</c:v>
                </c:pt>
                <c:pt idx="10224">
                  <c:v>10.223999999999773</c:v>
                </c:pt>
                <c:pt idx="10225">
                  <c:v>10.224999999999772</c:v>
                </c:pt>
                <c:pt idx="10226">
                  <c:v>10.225999999999772</c:v>
                </c:pt>
                <c:pt idx="10227">
                  <c:v>10.226999999999771</c:v>
                </c:pt>
                <c:pt idx="10228">
                  <c:v>10.227999999999771</c:v>
                </c:pt>
                <c:pt idx="10229">
                  <c:v>10.22899999999977</c:v>
                </c:pt>
                <c:pt idx="10230">
                  <c:v>10.229999999999769</c:v>
                </c:pt>
                <c:pt idx="10231">
                  <c:v>10.230999999999769</c:v>
                </c:pt>
                <c:pt idx="10232">
                  <c:v>10.231999999999768</c:v>
                </c:pt>
                <c:pt idx="10233">
                  <c:v>10.232999999999768</c:v>
                </c:pt>
                <c:pt idx="10234">
                  <c:v>10.233999999999767</c:v>
                </c:pt>
                <c:pt idx="10235">
                  <c:v>10.234999999999767</c:v>
                </c:pt>
                <c:pt idx="10236">
                  <c:v>10.235999999999766</c:v>
                </c:pt>
                <c:pt idx="10237">
                  <c:v>10.236999999999766</c:v>
                </c:pt>
                <c:pt idx="10238">
                  <c:v>10.237999999999765</c:v>
                </c:pt>
                <c:pt idx="10239">
                  <c:v>10.238999999999765</c:v>
                </c:pt>
                <c:pt idx="10240">
                  <c:v>10.239999999999764</c:v>
                </c:pt>
                <c:pt idx="10241">
                  <c:v>10.240999999999763</c:v>
                </c:pt>
                <c:pt idx="10242">
                  <c:v>10.241999999999763</c:v>
                </c:pt>
                <c:pt idx="10243">
                  <c:v>10.242999999999762</c:v>
                </c:pt>
                <c:pt idx="10244">
                  <c:v>10.243999999999762</c:v>
                </c:pt>
                <c:pt idx="10245">
                  <c:v>10.244999999999761</c:v>
                </c:pt>
                <c:pt idx="10246">
                  <c:v>10.245999999999761</c:v>
                </c:pt>
                <c:pt idx="10247">
                  <c:v>10.24699999999976</c:v>
                </c:pt>
                <c:pt idx="10248">
                  <c:v>10.24799999999976</c:v>
                </c:pt>
                <c:pt idx="10249">
                  <c:v>10.248999999999759</c:v>
                </c:pt>
                <c:pt idx="10250">
                  <c:v>10.249999999999758</c:v>
                </c:pt>
                <c:pt idx="10251">
                  <c:v>10.250999999999758</c:v>
                </c:pt>
                <c:pt idx="10252">
                  <c:v>10.251999999999757</c:v>
                </c:pt>
                <c:pt idx="10253">
                  <c:v>10.252999999999757</c:v>
                </c:pt>
                <c:pt idx="10254">
                  <c:v>10.253999999999756</c:v>
                </c:pt>
                <c:pt idx="10255">
                  <c:v>10.254999999999756</c:v>
                </c:pt>
                <c:pt idx="10256">
                  <c:v>10.255999999999755</c:v>
                </c:pt>
                <c:pt idx="10257">
                  <c:v>10.256999999999755</c:v>
                </c:pt>
                <c:pt idx="10258">
                  <c:v>10.257999999999754</c:v>
                </c:pt>
                <c:pt idx="10259">
                  <c:v>10.258999999999753</c:v>
                </c:pt>
                <c:pt idx="10260">
                  <c:v>10.259999999999753</c:v>
                </c:pt>
                <c:pt idx="10261">
                  <c:v>10.260999999999752</c:v>
                </c:pt>
                <c:pt idx="10262">
                  <c:v>10.261999999999752</c:v>
                </c:pt>
                <c:pt idx="10263">
                  <c:v>10.262999999999751</c:v>
                </c:pt>
                <c:pt idx="10264">
                  <c:v>10.263999999999751</c:v>
                </c:pt>
                <c:pt idx="10265">
                  <c:v>10.26499999999975</c:v>
                </c:pt>
                <c:pt idx="10266">
                  <c:v>10.26599999999975</c:v>
                </c:pt>
                <c:pt idx="10267">
                  <c:v>10.266999999999749</c:v>
                </c:pt>
                <c:pt idx="10268">
                  <c:v>10.267999999999748</c:v>
                </c:pt>
                <c:pt idx="10269">
                  <c:v>10.268999999999748</c:v>
                </c:pt>
                <c:pt idx="10270">
                  <c:v>10.269999999999747</c:v>
                </c:pt>
                <c:pt idx="10271">
                  <c:v>10.270999999999747</c:v>
                </c:pt>
                <c:pt idx="10272">
                  <c:v>10.271999999999746</c:v>
                </c:pt>
                <c:pt idx="10273">
                  <c:v>10.272999999999746</c:v>
                </c:pt>
                <c:pt idx="10274">
                  <c:v>10.273999999999745</c:v>
                </c:pt>
                <c:pt idx="10275">
                  <c:v>10.274999999999745</c:v>
                </c:pt>
                <c:pt idx="10276">
                  <c:v>10.275999999999744</c:v>
                </c:pt>
                <c:pt idx="10277">
                  <c:v>10.276999999999743</c:v>
                </c:pt>
                <c:pt idx="10278">
                  <c:v>10.277999999999743</c:v>
                </c:pt>
                <c:pt idx="10279">
                  <c:v>10.278999999999742</c:v>
                </c:pt>
                <c:pt idx="10280">
                  <c:v>10.279999999999742</c:v>
                </c:pt>
                <c:pt idx="10281">
                  <c:v>10.280999999999741</c:v>
                </c:pt>
                <c:pt idx="10282">
                  <c:v>10.281999999999741</c:v>
                </c:pt>
                <c:pt idx="10283">
                  <c:v>10.28299999999974</c:v>
                </c:pt>
                <c:pt idx="10284">
                  <c:v>10.28399999999974</c:v>
                </c:pt>
                <c:pt idx="10285">
                  <c:v>10.284999999999739</c:v>
                </c:pt>
                <c:pt idx="10286">
                  <c:v>10.285999999999738</c:v>
                </c:pt>
                <c:pt idx="10287">
                  <c:v>10.286999999999738</c:v>
                </c:pt>
                <c:pt idx="10288">
                  <c:v>10.287999999999737</c:v>
                </c:pt>
                <c:pt idx="10289">
                  <c:v>10.288999999999737</c:v>
                </c:pt>
                <c:pt idx="10290">
                  <c:v>10.289999999999736</c:v>
                </c:pt>
                <c:pt idx="10291">
                  <c:v>10.290999999999736</c:v>
                </c:pt>
                <c:pt idx="10292">
                  <c:v>10.291999999999735</c:v>
                </c:pt>
                <c:pt idx="10293">
                  <c:v>10.292999999999735</c:v>
                </c:pt>
                <c:pt idx="10294">
                  <c:v>10.293999999999734</c:v>
                </c:pt>
                <c:pt idx="10295">
                  <c:v>10.294999999999733</c:v>
                </c:pt>
                <c:pt idx="10296">
                  <c:v>10.295999999999733</c:v>
                </c:pt>
                <c:pt idx="10297">
                  <c:v>10.296999999999732</c:v>
                </c:pt>
                <c:pt idx="10298">
                  <c:v>10.297999999999732</c:v>
                </c:pt>
                <c:pt idx="10299">
                  <c:v>10.298999999999731</c:v>
                </c:pt>
                <c:pt idx="10300">
                  <c:v>10.299999999999731</c:v>
                </c:pt>
                <c:pt idx="10301">
                  <c:v>10.30099999999973</c:v>
                </c:pt>
                <c:pt idx="10302">
                  <c:v>10.30199999999973</c:v>
                </c:pt>
                <c:pt idx="10303">
                  <c:v>10.302999999999729</c:v>
                </c:pt>
                <c:pt idx="10304">
                  <c:v>10.303999999999728</c:v>
                </c:pt>
                <c:pt idx="10305">
                  <c:v>10.304999999999728</c:v>
                </c:pt>
                <c:pt idx="10306">
                  <c:v>10.305999999999727</c:v>
                </c:pt>
                <c:pt idx="10307">
                  <c:v>10.306999999999727</c:v>
                </c:pt>
                <c:pt idx="10308">
                  <c:v>10.307999999999726</c:v>
                </c:pt>
                <c:pt idx="10309">
                  <c:v>10.308999999999726</c:v>
                </c:pt>
                <c:pt idx="10310">
                  <c:v>10.309999999999725</c:v>
                </c:pt>
                <c:pt idx="10311">
                  <c:v>10.310999999999725</c:v>
                </c:pt>
                <c:pt idx="10312">
                  <c:v>10.311999999999724</c:v>
                </c:pt>
                <c:pt idx="10313">
                  <c:v>10.312999999999723</c:v>
                </c:pt>
                <c:pt idx="10314">
                  <c:v>10.313999999999723</c:v>
                </c:pt>
                <c:pt idx="10315">
                  <c:v>10.314999999999722</c:v>
                </c:pt>
                <c:pt idx="10316">
                  <c:v>10.315999999999722</c:v>
                </c:pt>
                <c:pt idx="10317">
                  <c:v>10.316999999999721</c:v>
                </c:pt>
                <c:pt idx="10318">
                  <c:v>10.317999999999721</c:v>
                </c:pt>
                <c:pt idx="10319">
                  <c:v>10.31899999999972</c:v>
                </c:pt>
                <c:pt idx="10320">
                  <c:v>10.31999999999972</c:v>
                </c:pt>
                <c:pt idx="10321">
                  <c:v>10.320999999999719</c:v>
                </c:pt>
                <c:pt idx="10322">
                  <c:v>10.321999999999719</c:v>
                </c:pt>
                <c:pt idx="10323">
                  <c:v>10.322999999999718</c:v>
                </c:pt>
                <c:pt idx="10324">
                  <c:v>10.323999999999717</c:v>
                </c:pt>
                <c:pt idx="10325">
                  <c:v>10.324999999999717</c:v>
                </c:pt>
                <c:pt idx="10326">
                  <c:v>10.325999999999716</c:v>
                </c:pt>
                <c:pt idx="10327">
                  <c:v>10.326999999999716</c:v>
                </c:pt>
                <c:pt idx="10328">
                  <c:v>10.327999999999715</c:v>
                </c:pt>
                <c:pt idx="10329">
                  <c:v>10.328999999999715</c:v>
                </c:pt>
                <c:pt idx="10330">
                  <c:v>10.329999999999714</c:v>
                </c:pt>
                <c:pt idx="10331">
                  <c:v>10.330999999999714</c:v>
                </c:pt>
                <c:pt idx="10332">
                  <c:v>10.331999999999713</c:v>
                </c:pt>
                <c:pt idx="10333">
                  <c:v>10.332999999999712</c:v>
                </c:pt>
                <c:pt idx="10334">
                  <c:v>10.333999999999712</c:v>
                </c:pt>
                <c:pt idx="10335">
                  <c:v>10.334999999999711</c:v>
                </c:pt>
                <c:pt idx="10336">
                  <c:v>10.335999999999711</c:v>
                </c:pt>
                <c:pt idx="10337">
                  <c:v>10.33699999999971</c:v>
                </c:pt>
                <c:pt idx="10338">
                  <c:v>10.33799999999971</c:v>
                </c:pt>
                <c:pt idx="10339">
                  <c:v>10.338999999999709</c:v>
                </c:pt>
                <c:pt idx="10340">
                  <c:v>10.339999999999709</c:v>
                </c:pt>
                <c:pt idx="10341">
                  <c:v>10.340999999999708</c:v>
                </c:pt>
                <c:pt idx="10342">
                  <c:v>10.341999999999707</c:v>
                </c:pt>
                <c:pt idx="10343">
                  <c:v>10.342999999999707</c:v>
                </c:pt>
                <c:pt idx="10344">
                  <c:v>10.343999999999706</c:v>
                </c:pt>
                <c:pt idx="10345">
                  <c:v>10.344999999999706</c:v>
                </c:pt>
                <c:pt idx="10346">
                  <c:v>10.345999999999705</c:v>
                </c:pt>
                <c:pt idx="10347">
                  <c:v>10.346999999999705</c:v>
                </c:pt>
                <c:pt idx="10348">
                  <c:v>10.347999999999704</c:v>
                </c:pt>
                <c:pt idx="10349">
                  <c:v>10.348999999999704</c:v>
                </c:pt>
                <c:pt idx="10350">
                  <c:v>10.349999999999703</c:v>
                </c:pt>
                <c:pt idx="10351">
                  <c:v>10.350999999999702</c:v>
                </c:pt>
                <c:pt idx="10352">
                  <c:v>10.351999999999702</c:v>
                </c:pt>
                <c:pt idx="10353">
                  <c:v>10.352999999999701</c:v>
                </c:pt>
                <c:pt idx="10354">
                  <c:v>10.353999999999701</c:v>
                </c:pt>
                <c:pt idx="10355">
                  <c:v>10.3549999999997</c:v>
                </c:pt>
                <c:pt idx="10356">
                  <c:v>10.3559999999997</c:v>
                </c:pt>
                <c:pt idx="10357">
                  <c:v>10.356999999999699</c:v>
                </c:pt>
                <c:pt idx="10358">
                  <c:v>10.357999999999699</c:v>
                </c:pt>
                <c:pt idx="10359">
                  <c:v>10.358999999999698</c:v>
                </c:pt>
                <c:pt idx="10360">
                  <c:v>10.359999999999697</c:v>
                </c:pt>
                <c:pt idx="10361">
                  <c:v>10.360999999999697</c:v>
                </c:pt>
                <c:pt idx="10362">
                  <c:v>10.361999999999696</c:v>
                </c:pt>
                <c:pt idx="10363">
                  <c:v>10.362999999999696</c:v>
                </c:pt>
                <c:pt idx="10364">
                  <c:v>10.363999999999695</c:v>
                </c:pt>
                <c:pt idx="10365">
                  <c:v>10.364999999999695</c:v>
                </c:pt>
                <c:pt idx="10366">
                  <c:v>10.365999999999694</c:v>
                </c:pt>
                <c:pt idx="10367">
                  <c:v>10.366999999999694</c:v>
                </c:pt>
                <c:pt idx="10368">
                  <c:v>10.367999999999693</c:v>
                </c:pt>
                <c:pt idx="10369">
                  <c:v>10.368999999999692</c:v>
                </c:pt>
                <c:pt idx="10370">
                  <c:v>10.369999999999692</c:v>
                </c:pt>
                <c:pt idx="10371">
                  <c:v>10.370999999999691</c:v>
                </c:pt>
                <c:pt idx="10372">
                  <c:v>10.371999999999691</c:v>
                </c:pt>
                <c:pt idx="10373">
                  <c:v>10.37299999999969</c:v>
                </c:pt>
                <c:pt idx="10374">
                  <c:v>10.37399999999969</c:v>
                </c:pt>
                <c:pt idx="10375">
                  <c:v>10.374999999999689</c:v>
                </c:pt>
                <c:pt idx="10376">
                  <c:v>10.375999999999689</c:v>
                </c:pt>
                <c:pt idx="10377">
                  <c:v>10.376999999999688</c:v>
                </c:pt>
                <c:pt idx="10378">
                  <c:v>10.377999999999687</c:v>
                </c:pt>
                <c:pt idx="10379">
                  <c:v>10.378999999999687</c:v>
                </c:pt>
                <c:pt idx="10380">
                  <c:v>10.379999999999686</c:v>
                </c:pt>
                <c:pt idx="10381">
                  <c:v>10.380999999999686</c:v>
                </c:pt>
                <c:pt idx="10382">
                  <c:v>10.381999999999685</c:v>
                </c:pt>
                <c:pt idx="10383">
                  <c:v>10.382999999999685</c:v>
                </c:pt>
                <c:pt idx="10384">
                  <c:v>10.383999999999684</c:v>
                </c:pt>
                <c:pt idx="10385">
                  <c:v>10.384999999999684</c:v>
                </c:pt>
                <c:pt idx="10386">
                  <c:v>10.385999999999683</c:v>
                </c:pt>
                <c:pt idx="10387">
                  <c:v>10.386999999999682</c:v>
                </c:pt>
                <c:pt idx="10388">
                  <c:v>10.387999999999682</c:v>
                </c:pt>
                <c:pt idx="10389">
                  <c:v>10.388999999999681</c:v>
                </c:pt>
                <c:pt idx="10390">
                  <c:v>10.389999999999681</c:v>
                </c:pt>
                <c:pt idx="10391">
                  <c:v>10.39099999999968</c:v>
                </c:pt>
                <c:pt idx="10392">
                  <c:v>10.39199999999968</c:v>
                </c:pt>
                <c:pt idx="10393">
                  <c:v>10.392999999999679</c:v>
                </c:pt>
                <c:pt idx="10394">
                  <c:v>10.393999999999679</c:v>
                </c:pt>
                <c:pt idx="10395">
                  <c:v>10.394999999999678</c:v>
                </c:pt>
                <c:pt idx="10396">
                  <c:v>10.395999999999677</c:v>
                </c:pt>
                <c:pt idx="10397">
                  <c:v>10.396999999999677</c:v>
                </c:pt>
                <c:pt idx="10398">
                  <c:v>10.397999999999676</c:v>
                </c:pt>
                <c:pt idx="10399">
                  <c:v>10.398999999999676</c:v>
                </c:pt>
                <c:pt idx="10400">
                  <c:v>10.399999999999675</c:v>
                </c:pt>
                <c:pt idx="10401">
                  <c:v>10.400999999999675</c:v>
                </c:pt>
                <c:pt idx="10402">
                  <c:v>10.401999999999674</c:v>
                </c:pt>
                <c:pt idx="10403">
                  <c:v>10.402999999999674</c:v>
                </c:pt>
                <c:pt idx="10404">
                  <c:v>10.403999999999673</c:v>
                </c:pt>
                <c:pt idx="10405">
                  <c:v>10.404999999999673</c:v>
                </c:pt>
                <c:pt idx="10406">
                  <c:v>10.405999999999672</c:v>
                </c:pt>
                <c:pt idx="10407">
                  <c:v>10.406999999999671</c:v>
                </c:pt>
                <c:pt idx="10408">
                  <c:v>10.407999999999671</c:v>
                </c:pt>
                <c:pt idx="10409">
                  <c:v>10.40899999999967</c:v>
                </c:pt>
                <c:pt idx="10410">
                  <c:v>10.40999999999967</c:v>
                </c:pt>
                <c:pt idx="10411">
                  <c:v>10.410999999999669</c:v>
                </c:pt>
                <c:pt idx="10412">
                  <c:v>10.411999999999669</c:v>
                </c:pt>
                <c:pt idx="10413">
                  <c:v>10.412999999999668</c:v>
                </c:pt>
                <c:pt idx="10414">
                  <c:v>10.413999999999668</c:v>
                </c:pt>
                <c:pt idx="10415">
                  <c:v>10.414999999999667</c:v>
                </c:pt>
                <c:pt idx="10416">
                  <c:v>10.415999999999666</c:v>
                </c:pt>
                <c:pt idx="10417">
                  <c:v>10.416999999999666</c:v>
                </c:pt>
                <c:pt idx="10418">
                  <c:v>10.417999999999665</c:v>
                </c:pt>
                <c:pt idx="10419">
                  <c:v>10.418999999999665</c:v>
                </c:pt>
                <c:pt idx="10420">
                  <c:v>10.419999999999664</c:v>
                </c:pt>
                <c:pt idx="10421">
                  <c:v>10.420999999999664</c:v>
                </c:pt>
                <c:pt idx="10422">
                  <c:v>10.421999999999663</c:v>
                </c:pt>
                <c:pt idx="10423">
                  <c:v>10.422999999999663</c:v>
                </c:pt>
                <c:pt idx="10424">
                  <c:v>10.423999999999662</c:v>
                </c:pt>
                <c:pt idx="10425">
                  <c:v>10.424999999999661</c:v>
                </c:pt>
                <c:pt idx="10426">
                  <c:v>10.425999999999661</c:v>
                </c:pt>
                <c:pt idx="10427">
                  <c:v>10.42699999999966</c:v>
                </c:pt>
                <c:pt idx="10428">
                  <c:v>10.42799999999966</c:v>
                </c:pt>
                <c:pt idx="10429">
                  <c:v>10.428999999999659</c:v>
                </c:pt>
                <c:pt idx="10430">
                  <c:v>10.429999999999659</c:v>
                </c:pt>
                <c:pt idx="10431">
                  <c:v>10.430999999999658</c:v>
                </c:pt>
                <c:pt idx="10432">
                  <c:v>10.431999999999658</c:v>
                </c:pt>
                <c:pt idx="10433">
                  <c:v>10.432999999999657</c:v>
                </c:pt>
                <c:pt idx="10434">
                  <c:v>10.433999999999656</c:v>
                </c:pt>
                <c:pt idx="10435">
                  <c:v>10.434999999999656</c:v>
                </c:pt>
                <c:pt idx="10436">
                  <c:v>10.435999999999655</c:v>
                </c:pt>
                <c:pt idx="10437">
                  <c:v>10.436999999999655</c:v>
                </c:pt>
                <c:pt idx="10438">
                  <c:v>10.437999999999654</c:v>
                </c:pt>
                <c:pt idx="10439">
                  <c:v>10.438999999999654</c:v>
                </c:pt>
                <c:pt idx="10440">
                  <c:v>10.439999999999653</c:v>
                </c:pt>
                <c:pt idx="10441">
                  <c:v>10.440999999999653</c:v>
                </c:pt>
                <c:pt idx="10442">
                  <c:v>10.441999999999652</c:v>
                </c:pt>
                <c:pt idx="10443">
                  <c:v>10.442999999999651</c:v>
                </c:pt>
                <c:pt idx="10444">
                  <c:v>10.443999999999651</c:v>
                </c:pt>
                <c:pt idx="10445">
                  <c:v>10.44499999999965</c:v>
                </c:pt>
                <c:pt idx="10446">
                  <c:v>10.44599999999965</c:v>
                </c:pt>
                <c:pt idx="10447">
                  <c:v>10.446999999999649</c:v>
                </c:pt>
                <c:pt idx="10448">
                  <c:v>10.447999999999649</c:v>
                </c:pt>
                <c:pt idx="10449">
                  <c:v>10.448999999999648</c:v>
                </c:pt>
                <c:pt idx="10450">
                  <c:v>10.449999999999648</c:v>
                </c:pt>
                <c:pt idx="10451">
                  <c:v>10.450999999999647</c:v>
                </c:pt>
                <c:pt idx="10452">
                  <c:v>10.451999999999646</c:v>
                </c:pt>
                <c:pt idx="10453">
                  <c:v>10.452999999999646</c:v>
                </c:pt>
                <c:pt idx="10454">
                  <c:v>10.453999999999645</c:v>
                </c:pt>
                <c:pt idx="10455">
                  <c:v>10.454999999999645</c:v>
                </c:pt>
                <c:pt idx="10456">
                  <c:v>10.455999999999644</c:v>
                </c:pt>
                <c:pt idx="10457">
                  <c:v>10.456999999999644</c:v>
                </c:pt>
                <c:pt idx="10458">
                  <c:v>10.457999999999643</c:v>
                </c:pt>
                <c:pt idx="10459">
                  <c:v>10.458999999999643</c:v>
                </c:pt>
                <c:pt idx="10460">
                  <c:v>10.459999999999642</c:v>
                </c:pt>
                <c:pt idx="10461">
                  <c:v>10.460999999999641</c:v>
                </c:pt>
                <c:pt idx="10462">
                  <c:v>10.461999999999641</c:v>
                </c:pt>
                <c:pt idx="10463">
                  <c:v>10.46299999999964</c:v>
                </c:pt>
                <c:pt idx="10464">
                  <c:v>10.46399999999964</c:v>
                </c:pt>
                <c:pt idx="10465">
                  <c:v>10.464999999999639</c:v>
                </c:pt>
                <c:pt idx="10466">
                  <c:v>10.465999999999639</c:v>
                </c:pt>
                <c:pt idx="10467">
                  <c:v>10.466999999999638</c:v>
                </c:pt>
                <c:pt idx="10468">
                  <c:v>10.467999999999638</c:v>
                </c:pt>
                <c:pt idx="10469">
                  <c:v>10.468999999999637</c:v>
                </c:pt>
                <c:pt idx="10470">
                  <c:v>10.469999999999636</c:v>
                </c:pt>
                <c:pt idx="10471">
                  <c:v>10.470999999999636</c:v>
                </c:pt>
                <c:pt idx="10472">
                  <c:v>10.471999999999635</c:v>
                </c:pt>
                <c:pt idx="10473">
                  <c:v>10.472999999999635</c:v>
                </c:pt>
                <c:pt idx="10474">
                  <c:v>10.473999999999634</c:v>
                </c:pt>
                <c:pt idx="10475">
                  <c:v>10.474999999999634</c:v>
                </c:pt>
                <c:pt idx="10476">
                  <c:v>10.475999999999633</c:v>
                </c:pt>
                <c:pt idx="10477">
                  <c:v>10.476999999999633</c:v>
                </c:pt>
                <c:pt idx="10478">
                  <c:v>10.477999999999632</c:v>
                </c:pt>
                <c:pt idx="10479">
                  <c:v>10.478999999999631</c:v>
                </c:pt>
                <c:pt idx="10480">
                  <c:v>10.479999999999631</c:v>
                </c:pt>
                <c:pt idx="10481">
                  <c:v>10.48099999999963</c:v>
                </c:pt>
                <c:pt idx="10482">
                  <c:v>10.48199999999963</c:v>
                </c:pt>
                <c:pt idx="10483">
                  <c:v>10.482999999999629</c:v>
                </c:pt>
                <c:pt idx="10484">
                  <c:v>10.483999999999629</c:v>
                </c:pt>
                <c:pt idx="10485">
                  <c:v>10.484999999999628</c:v>
                </c:pt>
                <c:pt idx="10486">
                  <c:v>10.485999999999628</c:v>
                </c:pt>
                <c:pt idx="10487">
                  <c:v>10.486999999999627</c:v>
                </c:pt>
                <c:pt idx="10488">
                  <c:v>10.487999999999627</c:v>
                </c:pt>
                <c:pt idx="10489">
                  <c:v>10.488999999999626</c:v>
                </c:pt>
                <c:pt idx="10490">
                  <c:v>10.489999999999625</c:v>
                </c:pt>
                <c:pt idx="10491">
                  <c:v>10.490999999999625</c:v>
                </c:pt>
                <c:pt idx="10492">
                  <c:v>10.491999999999624</c:v>
                </c:pt>
                <c:pt idx="10493">
                  <c:v>10.492999999999624</c:v>
                </c:pt>
                <c:pt idx="10494">
                  <c:v>10.493999999999623</c:v>
                </c:pt>
                <c:pt idx="10495">
                  <c:v>10.494999999999623</c:v>
                </c:pt>
                <c:pt idx="10496">
                  <c:v>10.495999999999622</c:v>
                </c:pt>
                <c:pt idx="10497">
                  <c:v>10.496999999999622</c:v>
                </c:pt>
                <c:pt idx="10498">
                  <c:v>10.497999999999621</c:v>
                </c:pt>
                <c:pt idx="10499">
                  <c:v>10.49899999999962</c:v>
                </c:pt>
                <c:pt idx="10500">
                  <c:v>10.49999999999962</c:v>
                </c:pt>
                <c:pt idx="10501">
                  <c:v>10.500999999999619</c:v>
                </c:pt>
                <c:pt idx="10502">
                  <c:v>10.501999999999619</c:v>
                </c:pt>
                <c:pt idx="10503">
                  <c:v>10.502999999999618</c:v>
                </c:pt>
                <c:pt idx="10504">
                  <c:v>10.503999999999618</c:v>
                </c:pt>
                <c:pt idx="10505">
                  <c:v>10.504999999999617</c:v>
                </c:pt>
                <c:pt idx="10506">
                  <c:v>10.505999999999617</c:v>
                </c:pt>
                <c:pt idx="10507">
                  <c:v>10.506999999999616</c:v>
                </c:pt>
                <c:pt idx="10508">
                  <c:v>10.507999999999615</c:v>
                </c:pt>
                <c:pt idx="10509">
                  <c:v>10.508999999999615</c:v>
                </c:pt>
                <c:pt idx="10510">
                  <c:v>10.509999999999614</c:v>
                </c:pt>
                <c:pt idx="10511">
                  <c:v>10.510999999999614</c:v>
                </c:pt>
                <c:pt idx="10512">
                  <c:v>10.511999999999613</c:v>
                </c:pt>
                <c:pt idx="10513">
                  <c:v>10.512999999999613</c:v>
                </c:pt>
                <c:pt idx="10514">
                  <c:v>10.513999999999612</c:v>
                </c:pt>
                <c:pt idx="10515">
                  <c:v>10.514999999999612</c:v>
                </c:pt>
                <c:pt idx="10516">
                  <c:v>10.515999999999611</c:v>
                </c:pt>
                <c:pt idx="10517">
                  <c:v>10.51699999999961</c:v>
                </c:pt>
                <c:pt idx="10518">
                  <c:v>10.51799999999961</c:v>
                </c:pt>
                <c:pt idx="10519">
                  <c:v>10.518999999999609</c:v>
                </c:pt>
                <c:pt idx="10520">
                  <c:v>10.519999999999609</c:v>
                </c:pt>
                <c:pt idx="10521">
                  <c:v>10.520999999999608</c:v>
                </c:pt>
                <c:pt idx="10522">
                  <c:v>10.521999999999608</c:v>
                </c:pt>
                <c:pt idx="10523">
                  <c:v>10.522999999999607</c:v>
                </c:pt>
                <c:pt idx="10524">
                  <c:v>10.523999999999607</c:v>
                </c:pt>
                <c:pt idx="10525">
                  <c:v>10.524999999999606</c:v>
                </c:pt>
                <c:pt idx="10526">
                  <c:v>10.525999999999605</c:v>
                </c:pt>
                <c:pt idx="10527">
                  <c:v>10.526999999999605</c:v>
                </c:pt>
                <c:pt idx="10528">
                  <c:v>10.527999999999604</c:v>
                </c:pt>
                <c:pt idx="10529">
                  <c:v>10.528999999999604</c:v>
                </c:pt>
                <c:pt idx="10530">
                  <c:v>10.529999999999603</c:v>
                </c:pt>
                <c:pt idx="10531">
                  <c:v>10.530999999999603</c:v>
                </c:pt>
                <c:pt idx="10532">
                  <c:v>10.531999999999602</c:v>
                </c:pt>
                <c:pt idx="10533">
                  <c:v>10.532999999999602</c:v>
                </c:pt>
                <c:pt idx="10534">
                  <c:v>10.533999999999601</c:v>
                </c:pt>
                <c:pt idx="10535">
                  <c:v>10.5349999999996</c:v>
                </c:pt>
                <c:pt idx="10536">
                  <c:v>10.5359999999996</c:v>
                </c:pt>
                <c:pt idx="10537">
                  <c:v>10.536999999999599</c:v>
                </c:pt>
                <c:pt idx="10538">
                  <c:v>10.537999999999599</c:v>
                </c:pt>
                <c:pt idx="10539">
                  <c:v>10.538999999999598</c:v>
                </c:pt>
                <c:pt idx="10540">
                  <c:v>10.539999999999598</c:v>
                </c:pt>
                <c:pt idx="10541">
                  <c:v>10.540999999999597</c:v>
                </c:pt>
                <c:pt idx="10542">
                  <c:v>10.541999999999597</c:v>
                </c:pt>
                <c:pt idx="10543">
                  <c:v>10.542999999999596</c:v>
                </c:pt>
                <c:pt idx="10544">
                  <c:v>10.543999999999595</c:v>
                </c:pt>
                <c:pt idx="10545">
                  <c:v>10.544999999999595</c:v>
                </c:pt>
                <c:pt idx="10546">
                  <c:v>10.545999999999594</c:v>
                </c:pt>
                <c:pt idx="10547">
                  <c:v>10.546999999999594</c:v>
                </c:pt>
                <c:pt idx="10548">
                  <c:v>10.547999999999593</c:v>
                </c:pt>
                <c:pt idx="10549">
                  <c:v>10.548999999999593</c:v>
                </c:pt>
                <c:pt idx="10550">
                  <c:v>10.549999999999592</c:v>
                </c:pt>
                <c:pt idx="10551">
                  <c:v>10.550999999999592</c:v>
                </c:pt>
                <c:pt idx="10552">
                  <c:v>10.551999999999591</c:v>
                </c:pt>
                <c:pt idx="10553">
                  <c:v>10.55299999999959</c:v>
                </c:pt>
                <c:pt idx="10554">
                  <c:v>10.55399999999959</c:v>
                </c:pt>
                <c:pt idx="10555">
                  <c:v>10.554999999999589</c:v>
                </c:pt>
                <c:pt idx="10556">
                  <c:v>10.555999999999589</c:v>
                </c:pt>
                <c:pt idx="10557">
                  <c:v>10.556999999999588</c:v>
                </c:pt>
                <c:pt idx="10558">
                  <c:v>10.557999999999588</c:v>
                </c:pt>
                <c:pt idx="10559">
                  <c:v>10.558999999999587</c:v>
                </c:pt>
                <c:pt idx="10560">
                  <c:v>10.559999999999587</c:v>
                </c:pt>
                <c:pt idx="10561">
                  <c:v>10.560999999999586</c:v>
                </c:pt>
                <c:pt idx="10562">
                  <c:v>10.561999999999585</c:v>
                </c:pt>
                <c:pt idx="10563">
                  <c:v>10.562999999999585</c:v>
                </c:pt>
                <c:pt idx="10564">
                  <c:v>10.563999999999584</c:v>
                </c:pt>
                <c:pt idx="10565">
                  <c:v>10.564999999999584</c:v>
                </c:pt>
                <c:pt idx="10566">
                  <c:v>10.565999999999583</c:v>
                </c:pt>
                <c:pt idx="10567">
                  <c:v>10.566999999999583</c:v>
                </c:pt>
                <c:pt idx="10568">
                  <c:v>10.567999999999582</c:v>
                </c:pt>
                <c:pt idx="10569">
                  <c:v>10.568999999999582</c:v>
                </c:pt>
                <c:pt idx="10570">
                  <c:v>10.569999999999581</c:v>
                </c:pt>
                <c:pt idx="10571">
                  <c:v>10.570999999999581</c:v>
                </c:pt>
                <c:pt idx="10572">
                  <c:v>10.57199999999958</c:v>
                </c:pt>
                <c:pt idx="10573">
                  <c:v>10.572999999999579</c:v>
                </c:pt>
                <c:pt idx="10574">
                  <c:v>10.573999999999579</c:v>
                </c:pt>
                <c:pt idx="10575">
                  <c:v>10.574999999999578</c:v>
                </c:pt>
                <c:pt idx="10576">
                  <c:v>10.575999999999578</c:v>
                </c:pt>
                <c:pt idx="10577">
                  <c:v>10.576999999999577</c:v>
                </c:pt>
                <c:pt idx="10578">
                  <c:v>10.577999999999577</c:v>
                </c:pt>
                <c:pt idx="10579">
                  <c:v>10.578999999999576</c:v>
                </c:pt>
                <c:pt idx="10580">
                  <c:v>10.579999999999576</c:v>
                </c:pt>
                <c:pt idx="10581">
                  <c:v>10.580999999999575</c:v>
                </c:pt>
                <c:pt idx="10582">
                  <c:v>10.581999999999574</c:v>
                </c:pt>
                <c:pt idx="10583">
                  <c:v>10.582999999999574</c:v>
                </c:pt>
                <c:pt idx="10584">
                  <c:v>10.583999999999573</c:v>
                </c:pt>
                <c:pt idx="10585">
                  <c:v>10.584999999999573</c:v>
                </c:pt>
                <c:pt idx="10586">
                  <c:v>10.585999999999572</c:v>
                </c:pt>
                <c:pt idx="10587">
                  <c:v>10.586999999999572</c:v>
                </c:pt>
                <c:pt idx="10588">
                  <c:v>10.587999999999571</c:v>
                </c:pt>
                <c:pt idx="10589">
                  <c:v>10.588999999999571</c:v>
                </c:pt>
                <c:pt idx="10590">
                  <c:v>10.58999999999957</c:v>
                </c:pt>
                <c:pt idx="10591">
                  <c:v>10.590999999999569</c:v>
                </c:pt>
                <c:pt idx="10592">
                  <c:v>10.591999999999569</c:v>
                </c:pt>
                <c:pt idx="10593">
                  <c:v>10.592999999999568</c:v>
                </c:pt>
                <c:pt idx="10594">
                  <c:v>10.593999999999568</c:v>
                </c:pt>
                <c:pt idx="10595">
                  <c:v>10.594999999999567</c:v>
                </c:pt>
                <c:pt idx="10596">
                  <c:v>10.595999999999567</c:v>
                </c:pt>
                <c:pt idx="10597">
                  <c:v>10.596999999999566</c:v>
                </c:pt>
                <c:pt idx="10598">
                  <c:v>10.597999999999566</c:v>
                </c:pt>
                <c:pt idx="10599">
                  <c:v>10.598999999999565</c:v>
                </c:pt>
                <c:pt idx="10600">
                  <c:v>10.599999999999564</c:v>
                </c:pt>
                <c:pt idx="10601">
                  <c:v>10.600999999999564</c:v>
                </c:pt>
                <c:pt idx="10602">
                  <c:v>10.601999999999563</c:v>
                </c:pt>
                <c:pt idx="10603">
                  <c:v>10.602999999999563</c:v>
                </c:pt>
                <c:pt idx="10604">
                  <c:v>10.603999999999562</c:v>
                </c:pt>
                <c:pt idx="10605">
                  <c:v>10.604999999999562</c:v>
                </c:pt>
                <c:pt idx="10606">
                  <c:v>10.605999999999561</c:v>
                </c:pt>
                <c:pt idx="10607">
                  <c:v>10.606999999999561</c:v>
                </c:pt>
                <c:pt idx="10608">
                  <c:v>10.60799999999956</c:v>
                </c:pt>
                <c:pt idx="10609">
                  <c:v>10.608999999999559</c:v>
                </c:pt>
                <c:pt idx="10610">
                  <c:v>10.609999999999559</c:v>
                </c:pt>
                <c:pt idx="10611">
                  <c:v>10.610999999999558</c:v>
                </c:pt>
                <c:pt idx="10612">
                  <c:v>10.611999999999558</c:v>
                </c:pt>
                <c:pt idx="10613">
                  <c:v>10.612999999999557</c:v>
                </c:pt>
                <c:pt idx="10614">
                  <c:v>10.613999999999557</c:v>
                </c:pt>
                <c:pt idx="10615">
                  <c:v>10.614999999999556</c:v>
                </c:pt>
                <c:pt idx="10616">
                  <c:v>10.615999999999556</c:v>
                </c:pt>
                <c:pt idx="10617">
                  <c:v>10.616999999999555</c:v>
                </c:pt>
                <c:pt idx="10618">
                  <c:v>10.617999999999554</c:v>
                </c:pt>
                <c:pt idx="10619">
                  <c:v>10.618999999999554</c:v>
                </c:pt>
                <c:pt idx="10620">
                  <c:v>10.619999999999553</c:v>
                </c:pt>
                <c:pt idx="10621">
                  <c:v>10.620999999999553</c:v>
                </c:pt>
                <c:pt idx="10622">
                  <c:v>10.621999999999552</c:v>
                </c:pt>
                <c:pt idx="10623">
                  <c:v>10.622999999999552</c:v>
                </c:pt>
                <c:pt idx="10624">
                  <c:v>10.623999999999551</c:v>
                </c:pt>
                <c:pt idx="10625">
                  <c:v>10.624999999999551</c:v>
                </c:pt>
                <c:pt idx="10626">
                  <c:v>10.62599999999955</c:v>
                </c:pt>
                <c:pt idx="10627">
                  <c:v>10.626999999999549</c:v>
                </c:pt>
                <c:pt idx="10628">
                  <c:v>10.627999999999549</c:v>
                </c:pt>
                <c:pt idx="10629">
                  <c:v>10.628999999999548</c:v>
                </c:pt>
                <c:pt idx="10630">
                  <c:v>10.629999999999548</c:v>
                </c:pt>
                <c:pt idx="10631">
                  <c:v>10.630999999999547</c:v>
                </c:pt>
                <c:pt idx="10632">
                  <c:v>10.631999999999547</c:v>
                </c:pt>
                <c:pt idx="10633">
                  <c:v>10.632999999999546</c:v>
                </c:pt>
                <c:pt idx="10634">
                  <c:v>10.633999999999546</c:v>
                </c:pt>
                <c:pt idx="10635">
                  <c:v>10.634999999999545</c:v>
                </c:pt>
                <c:pt idx="10636">
                  <c:v>10.635999999999544</c:v>
                </c:pt>
                <c:pt idx="10637">
                  <c:v>10.636999999999544</c:v>
                </c:pt>
                <c:pt idx="10638">
                  <c:v>10.637999999999543</c:v>
                </c:pt>
                <c:pt idx="10639">
                  <c:v>10.638999999999543</c:v>
                </c:pt>
                <c:pt idx="10640">
                  <c:v>10.639999999999542</c:v>
                </c:pt>
                <c:pt idx="10641">
                  <c:v>10.640999999999542</c:v>
                </c:pt>
                <c:pt idx="10642">
                  <c:v>10.641999999999541</c:v>
                </c:pt>
                <c:pt idx="10643">
                  <c:v>10.642999999999541</c:v>
                </c:pt>
                <c:pt idx="10644">
                  <c:v>10.64399999999954</c:v>
                </c:pt>
                <c:pt idx="10645">
                  <c:v>10.644999999999539</c:v>
                </c:pt>
                <c:pt idx="10646">
                  <c:v>10.645999999999539</c:v>
                </c:pt>
                <c:pt idx="10647">
                  <c:v>10.646999999999538</c:v>
                </c:pt>
                <c:pt idx="10648">
                  <c:v>10.647999999999538</c:v>
                </c:pt>
                <c:pt idx="10649">
                  <c:v>10.648999999999537</c:v>
                </c:pt>
                <c:pt idx="10650">
                  <c:v>10.649999999999537</c:v>
                </c:pt>
                <c:pt idx="10651">
                  <c:v>10.650999999999536</c:v>
                </c:pt>
                <c:pt idx="10652">
                  <c:v>10.651999999999536</c:v>
                </c:pt>
                <c:pt idx="10653">
                  <c:v>10.652999999999535</c:v>
                </c:pt>
                <c:pt idx="10654">
                  <c:v>10.653999999999535</c:v>
                </c:pt>
                <c:pt idx="10655">
                  <c:v>10.654999999999534</c:v>
                </c:pt>
                <c:pt idx="10656">
                  <c:v>10.655999999999533</c:v>
                </c:pt>
                <c:pt idx="10657">
                  <c:v>10.656999999999533</c:v>
                </c:pt>
                <c:pt idx="10658">
                  <c:v>10.657999999999532</c:v>
                </c:pt>
                <c:pt idx="10659">
                  <c:v>10.658999999999532</c:v>
                </c:pt>
                <c:pt idx="10660">
                  <c:v>10.659999999999531</c:v>
                </c:pt>
                <c:pt idx="10661">
                  <c:v>10.660999999999531</c:v>
                </c:pt>
                <c:pt idx="10662">
                  <c:v>10.66199999999953</c:v>
                </c:pt>
                <c:pt idx="10663">
                  <c:v>10.66299999999953</c:v>
                </c:pt>
                <c:pt idx="10664">
                  <c:v>10.663999999999529</c:v>
                </c:pt>
                <c:pt idx="10665">
                  <c:v>10.664999999999528</c:v>
                </c:pt>
                <c:pt idx="10666">
                  <c:v>10.665999999999528</c:v>
                </c:pt>
                <c:pt idx="10667">
                  <c:v>10.666999999999527</c:v>
                </c:pt>
                <c:pt idx="10668">
                  <c:v>10.667999999999527</c:v>
                </c:pt>
                <c:pt idx="10669">
                  <c:v>10.668999999999526</c:v>
                </c:pt>
                <c:pt idx="10670">
                  <c:v>10.669999999999526</c:v>
                </c:pt>
                <c:pt idx="10671">
                  <c:v>10.670999999999525</c:v>
                </c:pt>
                <c:pt idx="10672">
                  <c:v>10.671999999999525</c:v>
                </c:pt>
                <c:pt idx="10673">
                  <c:v>10.672999999999524</c:v>
                </c:pt>
                <c:pt idx="10674">
                  <c:v>10.673999999999523</c:v>
                </c:pt>
                <c:pt idx="10675">
                  <c:v>10.674999999999523</c:v>
                </c:pt>
                <c:pt idx="10676">
                  <c:v>10.675999999999522</c:v>
                </c:pt>
                <c:pt idx="10677">
                  <c:v>10.676999999999522</c:v>
                </c:pt>
                <c:pt idx="10678">
                  <c:v>10.677999999999521</c:v>
                </c:pt>
                <c:pt idx="10679">
                  <c:v>10.678999999999521</c:v>
                </c:pt>
                <c:pt idx="10680">
                  <c:v>10.67999999999952</c:v>
                </c:pt>
                <c:pt idx="10681">
                  <c:v>10.68099999999952</c:v>
                </c:pt>
                <c:pt idx="10682">
                  <c:v>10.681999999999519</c:v>
                </c:pt>
                <c:pt idx="10683">
                  <c:v>10.682999999999518</c:v>
                </c:pt>
                <c:pt idx="10684">
                  <c:v>10.683999999999518</c:v>
                </c:pt>
                <c:pt idx="10685">
                  <c:v>10.684999999999517</c:v>
                </c:pt>
                <c:pt idx="10686">
                  <c:v>10.685999999999517</c:v>
                </c:pt>
                <c:pt idx="10687">
                  <c:v>10.686999999999516</c:v>
                </c:pt>
                <c:pt idx="10688">
                  <c:v>10.687999999999516</c:v>
                </c:pt>
                <c:pt idx="10689">
                  <c:v>10.688999999999515</c:v>
                </c:pt>
                <c:pt idx="10690">
                  <c:v>10.689999999999515</c:v>
                </c:pt>
                <c:pt idx="10691">
                  <c:v>10.690999999999514</c:v>
                </c:pt>
                <c:pt idx="10692">
                  <c:v>10.691999999999513</c:v>
                </c:pt>
                <c:pt idx="10693">
                  <c:v>10.692999999999513</c:v>
                </c:pt>
                <c:pt idx="10694">
                  <c:v>10.693999999999512</c:v>
                </c:pt>
                <c:pt idx="10695">
                  <c:v>10.694999999999512</c:v>
                </c:pt>
                <c:pt idx="10696">
                  <c:v>10.695999999999511</c:v>
                </c:pt>
                <c:pt idx="10697">
                  <c:v>10.696999999999511</c:v>
                </c:pt>
                <c:pt idx="10698">
                  <c:v>10.69799999999951</c:v>
                </c:pt>
                <c:pt idx="10699">
                  <c:v>10.69899999999951</c:v>
                </c:pt>
                <c:pt idx="10700">
                  <c:v>10.699999999999509</c:v>
                </c:pt>
                <c:pt idx="10701">
                  <c:v>10.700999999999508</c:v>
                </c:pt>
                <c:pt idx="10702">
                  <c:v>10.701999999999508</c:v>
                </c:pt>
                <c:pt idx="10703">
                  <c:v>10.702999999999507</c:v>
                </c:pt>
                <c:pt idx="10704">
                  <c:v>10.703999999999507</c:v>
                </c:pt>
                <c:pt idx="10705">
                  <c:v>10.704999999999506</c:v>
                </c:pt>
                <c:pt idx="10706">
                  <c:v>10.705999999999506</c:v>
                </c:pt>
                <c:pt idx="10707">
                  <c:v>10.706999999999505</c:v>
                </c:pt>
                <c:pt idx="10708">
                  <c:v>10.707999999999505</c:v>
                </c:pt>
                <c:pt idx="10709">
                  <c:v>10.708999999999504</c:v>
                </c:pt>
                <c:pt idx="10710">
                  <c:v>10.709999999999503</c:v>
                </c:pt>
                <c:pt idx="10711">
                  <c:v>10.710999999999503</c:v>
                </c:pt>
                <c:pt idx="10712">
                  <c:v>10.711999999999502</c:v>
                </c:pt>
                <c:pt idx="10713">
                  <c:v>10.712999999999502</c:v>
                </c:pt>
                <c:pt idx="10714">
                  <c:v>10.713999999999501</c:v>
                </c:pt>
                <c:pt idx="10715">
                  <c:v>10.714999999999501</c:v>
                </c:pt>
                <c:pt idx="10716">
                  <c:v>10.7159999999995</c:v>
                </c:pt>
                <c:pt idx="10717">
                  <c:v>10.7169999999995</c:v>
                </c:pt>
                <c:pt idx="10718">
                  <c:v>10.717999999999499</c:v>
                </c:pt>
                <c:pt idx="10719">
                  <c:v>10.718999999999498</c:v>
                </c:pt>
                <c:pt idx="10720">
                  <c:v>10.719999999999498</c:v>
                </c:pt>
                <c:pt idx="10721">
                  <c:v>10.720999999999497</c:v>
                </c:pt>
                <c:pt idx="10722">
                  <c:v>10.721999999999497</c:v>
                </c:pt>
                <c:pt idx="10723">
                  <c:v>10.722999999999496</c:v>
                </c:pt>
                <c:pt idx="10724">
                  <c:v>10.723999999999496</c:v>
                </c:pt>
                <c:pt idx="10725">
                  <c:v>10.724999999999495</c:v>
                </c:pt>
                <c:pt idx="10726">
                  <c:v>10.725999999999495</c:v>
                </c:pt>
                <c:pt idx="10727">
                  <c:v>10.726999999999494</c:v>
                </c:pt>
                <c:pt idx="10728">
                  <c:v>10.727999999999493</c:v>
                </c:pt>
                <c:pt idx="10729">
                  <c:v>10.728999999999493</c:v>
                </c:pt>
                <c:pt idx="10730">
                  <c:v>10.729999999999492</c:v>
                </c:pt>
                <c:pt idx="10731">
                  <c:v>10.730999999999492</c:v>
                </c:pt>
                <c:pt idx="10732">
                  <c:v>10.731999999999491</c:v>
                </c:pt>
                <c:pt idx="10733">
                  <c:v>10.732999999999491</c:v>
                </c:pt>
                <c:pt idx="10734">
                  <c:v>10.73399999999949</c:v>
                </c:pt>
                <c:pt idx="10735">
                  <c:v>10.73499999999949</c:v>
                </c:pt>
                <c:pt idx="10736">
                  <c:v>10.735999999999489</c:v>
                </c:pt>
                <c:pt idx="10737">
                  <c:v>10.736999999999489</c:v>
                </c:pt>
                <c:pt idx="10738">
                  <c:v>10.737999999999488</c:v>
                </c:pt>
                <c:pt idx="10739">
                  <c:v>10.738999999999487</c:v>
                </c:pt>
                <c:pt idx="10740">
                  <c:v>10.739999999999487</c:v>
                </c:pt>
                <c:pt idx="10741">
                  <c:v>10.740999999999486</c:v>
                </c:pt>
                <c:pt idx="10742">
                  <c:v>10.741999999999486</c:v>
                </c:pt>
                <c:pt idx="10743">
                  <c:v>10.742999999999485</c:v>
                </c:pt>
                <c:pt idx="10744">
                  <c:v>10.743999999999485</c:v>
                </c:pt>
                <c:pt idx="10745">
                  <c:v>10.744999999999484</c:v>
                </c:pt>
                <c:pt idx="10746">
                  <c:v>10.745999999999484</c:v>
                </c:pt>
                <c:pt idx="10747">
                  <c:v>10.746999999999483</c:v>
                </c:pt>
                <c:pt idx="10748">
                  <c:v>10.747999999999482</c:v>
                </c:pt>
                <c:pt idx="10749">
                  <c:v>10.748999999999482</c:v>
                </c:pt>
                <c:pt idx="10750">
                  <c:v>10.749999999999481</c:v>
                </c:pt>
                <c:pt idx="10751">
                  <c:v>10.750999999999481</c:v>
                </c:pt>
                <c:pt idx="10752">
                  <c:v>10.75199999999948</c:v>
                </c:pt>
                <c:pt idx="10753">
                  <c:v>10.75299999999948</c:v>
                </c:pt>
                <c:pt idx="10754">
                  <c:v>10.753999999999479</c:v>
                </c:pt>
                <c:pt idx="10755">
                  <c:v>10.754999999999479</c:v>
                </c:pt>
                <c:pt idx="10756">
                  <c:v>10.755999999999478</c:v>
                </c:pt>
                <c:pt idx="10757">
                  <c:v>10.756999999999477</c:v>
                </c:pt>
                <c:pt idx="10758">
                  <c:v>10.757999999999477</c:v>
                </c:pt>
                <c:pt idx="10759">
                  <c:v>10.758999999999476</c:v>
                </c:pt>
                <c:pt idx="10760">
                  <c:v>10.759999999999476</c:v>
                </c:pt>
                <c:pt idx="10761">
                  <c:v>10.760999999999475</c:v>
                </c:pt>
                <c:pt idx="10762">
                  <c:v>10.761999999999475</c:v>
                </c:pt>
                <c:pt idx="10763">
                  <c:v>10.762999999999474</c:v>
                </c:pt>
                <c:pt idx="10764">
                  <c:v>10.763999999999474</c:v>
                </c:pt>
                <c:pt idx="10765">
                  <c:v>10.764999999999473</c:v>
                </c:pt>
                <c:pt idx="10766">
                  <c:v>10.765999999999472</c:v>
                </c:pt>
                <c:pt idx="10767">
                  <c:v>10.766999999999472</c:v>
                </c:pt>
                <c:pt idx="10768">
                  <c:v>10.767999999999471</c:v>
                </c:pt>
                <c:pt idx="10769">
                  <c:v>10.768999999999471</c:v>
                </c:pt>
                <c:pt idx="10770">
                  <c:v>10.76999999999947</c:v>
                </c:pt>
                <c:pt idx="10771">
                  <c:v>10.77099999999947</c:v>
                </c:pt>
                <c:pt idx="10772">
                  <c:v>10.771999999999469</c:v>
                </c:pt>
                <c:pt idx="10773">
                  <c:v>10.772999999999469</c:v>
                </c:pt>
                <c:pt idx="10774">
                  <c:v>10.773999999999468</c:v>
                </c:pt>
                <c:pt idx="10775">
                  <c:v>10.774999999999467</c:v>
                </c:pt>
                <c:pt idx="10776">
                  <c:v>10.775999999999467</c:v>
                </c:pt>
                <c:pt idx="10777">
                  <c:v>10.776999999999466</c:v>
                </c:pt>
                <c:pt idx="10778">
                  <c:v>10.777999999999466</c:v>
                </c:pt>
                <c:pt idx="10779">
                  <c:v>10.778999999999465</c:v>
                </c:pt>
                <c:pt idx="10780">
                  <c:v>10.779999999999465</c:v>
                </c:pt>
                <c:pt idx="10781">
                  <c:v>10.780999999999464</c:v>
                </c:pt>
                <c:pt idx="10782">
                  <c:v>10.781999999999464</c:v>
                </c:pt>
                <c:pt idx="10783">
                  <c:v>10.782999999999463</c:v>
                </c:pt>
                <c:pt idx="10784">
                  <c:v>10.783999999999462</c:v>
                </c:pt>
                <c:pt idx="10785">
                  <c:v>10.784999999999462</c:v>
                </c:pt>
                <c:pt idx="10786">
                  <c:v>10.785999999999461</c:v>
                </c:pt>
                <c:pt idx="10787">
                  <c:v>10.786999999999461</c:v>
                </c:pt>
                <c:pt idx="10788">
                  <c:v>10.78799999999946</c:v>
                </c:pt>
                <c:pt idx="10789">
                  <c:v>10.78899999999946</c:v>
                </c:pt>
                <c:pt idx="10790">
                  <c:v>10.789999999999459</c:v>
                </c:pt>
                <c:pt idx="10791">
                  <c:v>10.790999999999459</c:v>
                </c:pt>
                <c:pt idx="10792">
                  <c:v>10.791999999999458</c:v>
                </c:pt>
                <c:pt idx="10793">
                  <c:v>10.792999999999457</c:v>
                </c:pt>
                <c:pt idx="10794">
                  <c:v>10.793999999999457</c:v>
                </c:pt>
                <c:pt idx="10795">
                  <c:v>10.794999999999456</c:v>
                </c:pt>
                <c:pt idx="10796">
                  <c:v>10.795999999999456</c:v>
                </c:pt>
                <c:pt idx="10797">
                  <c:v>10.796999999999455</c:v>
                </c:pt>
                <c:pt idx="10798">
                  <c:v>10.797999999999455</c:v>
                </c:pt>
                <c:pt idx="10799">
                  <c:v>10.798999999999454</c:v>
                </c:pt>
                <c:pt idx="10800">
                  <c:v>10.799999999999454</c:v>
                </c:pt>
                <c:pt idx="10801">
                  <c:v>10.800999999999453</c:v>
                </c:pt>
                <c:pt idx="10802">
                  <c:v>10.801999999999452</c:v>
                </c:pt>
                <c:pt idx="10803">
                  <c:v>10.802999999999452</c:v>
                </c:pt>
                <c:pt idx="10804">
                  <c:v>10.803999999999451</c:v>
                </c:pt>
                <c:pt idx="10805">
                  <c:v>10.804999999999451</c:v>
                </c:pt>
                <c:pt idx="10806">
                  <c:v>10.80599999999945</c:v>
                </c:pt>
                <c:pt idx="10807">
                  <c:v>10.80699999999945</c:v>
                </c:pt>
                <c:pt idx="10808">
                  <c:v>10.807999999999449</c:v>
                </c:pt>
                <c:pt idx="10809">
                  <c:v>10.808999999999449</c:v>
                </c:pt>
                <c:pt idx="10810">
                  <c:v>10.809999999999448</c:v>
                </c:pt>
                <c:pt idx="10811">
                  <c:v>10.810999999999447</c:v>
                </c:pt>
                <c:pt idx="10812">
                  <c:v>10.811999999999447</c:v>
                </c:pt>
                <c:pt idx="10813">
                  <c:v>10.812999999999446</c:v>
                </c:pt>
                <c:pt idx="10814">
                  <c:v>10.813999999999446</c:v>
                </c:pt>
                <c:pt idx="10815">
                  <c:v>10.814999999999445</c:v>
                </c:pt>
                <c:pt idx="10816">
                  <c:v>10.815999999999445</c:v>
                </c:pt>
                <c:pt idx="10817">
                  <c:v>10.816999999999444</c:v>
                </c:pt>
                <c:pt idx="10818">
                  <c:v>10.817999999999444</c:v>
                </c:pt>
                <c:pt idx="10819">
                  <c:v>10.818999999999443</c:v>
                </c:pt>
                <c:pt idx="10820">
                  <c:v>10.819999999999443</c:v>
                </c:pt>
                <c:pt idx="10821">
                  <c:v>10.820999999999442</c:v>
                </c:pt>
                <c:pt idx="10822">
                  <c:v>10.821999999999441</c:v>
                </c:pt>
                <c:pt idx="10823">
                  <c:v>10.822999999999441</c:v>
                </c:pt>
                <c:pt idx="10824">
                  <c:v>10.82399999999944</c:v>
                </c:pt>
                <c:pt idx="10825">
                  <c:v>10.82499999999944</c:v>
                </c:pt>
                <c:pt idx="10826">
                  <c:v>10.825999999999439</c:v>
                </c:pt>
                <c:pt idx="10827">
                  <c:v>10.826999999999439</c:v>
                </c:pt>
                <c:pt idx="10828">
                  <c:v>10.827999999999438</c:v>
                </c:pt>
                <c:pt idx="10829">
                  <c:v>10.828999999999438</c:v>
                </c:pt>
                <c:pt idx="10830">
                  <c:v>10.829999999999437</c:v>
                </c:pt>
                <c:pt idx="10831">
                  <c:v>10.830999999999436</c:v>
                </c:pt>
                <c:pt idx="10832">
                  <c:v>10.831999999999436</c:v>
                </c:pt>
                <c:pt idx="10833">
                  <c:v>10.832999999999435</c:v>
                </c:pt>
                <c:pt idx="10834">
                  <c:v>10.833999999999435</c:v>
                </c:pt>
                <c:pt idx="10835">
                  <c:v>10.834999999999434</c:v>
                </c:pt>
                <c:pt idx="10836">
                  <c:v>10.835999999999434</c:v>
                </c:pt>
                <c:pt idx="10837">
                  <c:v>10.836999999999433</c:v>
                </c:pt>
                <c:pt idx="10838">
                  <c:v>10.837999999999433</c:v>
                </c:pt>
                <c:pt idx="10839">
                  <c:v>10.838999999999432</c:v>
                </c:pt>
                <c:pt idx="10840">
                  <c:v>10.839999999999431</c:v>
                </c:pt>
                <c:pt idx="10841">
                  <c:v>10.840999999999431</c:v>
                </c:pt>
                <c:pt idx="10842">
                  <c:v>10.84199999999943</c:v>
                </c:pt>
                <c:pt idx="10843">
                  <c:v>10.84299999999943</c:v>
                </c:pt>
                <c:pt idx="10844">
                  <c:v>10.843999999999429</c:v>
                </c:pt>
                <c:pt idx="10845">
                  <c:v>10.844999999999429</c:v>
                </c:pt>
                <c:pt idx="10846">
                  <c:v>10.845999999999428</c:v>
                </c:pt>
                <c:pt idx="10847">
                  <c:v>10.846999999999428</c:v>
                </c:pt>
                <c:pt idx="10848">
                  <c:v>10.847999999999427</c:v>
                </c:pt>
                <c:pt idx="10849">
                  <c:v>10.848999999999426</c:v>
                </c:pt>
                <c:pt idx="10850">
                  <c:v>10.849999999999426</c:v>
                </c:pt>
                <c:pt idx="10851">
                  <c:v>10.850999999999425</c:v>
                </c:pt>
                <c:pt idx="10852">
                  <c:v>10.851999999999425</c:v>
                </c:pt>
                <c:pt idx="10853">
                  <c:v>10.852999999999424</c:v>
                </c:pt>
                <c:pt idx="10854">
                  <c:v>10.853999999999424</c:v>
                </c:pt>
                <c:pt idx="10855">
                  <c:v>10.854999999999423</c:v>
                </c:pt>
                <c:pt idx="10856">
                  <c:v>10.855999999999423</c:v>
                </c:pt>
                <c:pt idx="10857">
                  <c:v>10.856999999999422</c:v>
                </c:pt>
                <c:pt idx="10858">
                  <c:v>10.857999999999421</c:v>
                </c:pt>
                <c:pt idx="10859">
                  <c:v>10.858999999999421</c:v>
                </c:pt>
                <c:pt idx="10860">
                  <c:v>10.85999999999942</c:v>
                </c:pt>
                <c:pt idx="10861">
                  <c:v>10.86099999999942</c:v>
                </c:pt>
                <c:pt idx="10862">
                  <c:v>10.861999999999419</c:v>
                </c:pt>
                <c:pt idx="10863">
                  <c:v>10.862999999999419</c:v>
                </c:pt>
                <c:pt idx="10864">
                  <c:v>10.863999999999418</c:v>
                </c:pt>
                <c:pt idx="10865">
                  <c:v>10.864999999999418</c:v>
                </c:pt>
                <c:pt idx="10866">
                  <c:v>10.865999999999417</c:v>
                </c:pt>
                <c:pt idx="10867">
                  <c:v>10.866999999999416</c:v>
                </c:pt>
                <c:pt idx="10868">
                  <c:v>10.867999999999416</c:v>
                </c:pt>
                <c:pt idx="10869">
                  <c:v>10.868999999999415</c:v>
                </c:pt>
                <c:pt idx="10870">
                  <c:v>10.869999999999415</c:v>
                </c:pt>
                <c:pt idx="10871">
                  <c:v>10.870999999999414</c:v>
                </c:pt>
                <c:pt idx="10872">
                  <c:v>10.871999999999414</c:v>
                </c:pt>
                <c:pt idx="10873">
                  <c:v>10.872999999999413</c:v>
                </c:pt>
                <c:pt idx="10874">
                  <c:v>10.873999999999413</c:v>
                </c:pt>
                <c:pt idx="10875">
                  <c:v>10.874999999999412</c:v>
                </c:pt>
                <c:pt idx="10876">
                  <c:v>10.875999999999411</c:v>
                </c:pt>
                <c:pt idx="10877">
                  <c:v>10.876999999999411</c:v>
                </c:pt>
                <c:pt idx="10878">
                  <c:v>10.87799999999941</c:v>
                </c:pt>
                <c:pt idx="10879">
                  <c:v>10.87899999999941</c:v>
                </c:pt>
                <c:pt idx="10880">
                  <c:v>10.879999999999409</c:v>
                </c:pt>
                <c:pt idx="10881">
                  <c:v>10.880999999999409</c:v>
                </c:pt>
                <c:pt idx="10882">
                  <c:v>10.881999999999408</c:v>
                </c:pt>
                <c:pt idx="10883">
                  <c:v>10.882999999999408</c:v>
                </c:pt>
                <c:pt idx="10884">
                  <c:v>10.883999999999407</c:v>
                </c:pt>
                <c:pt idx="10885">
                  <c:v>10.884999999999406</c:v>
                </c:pt>
                <c:pt idx="10886">
                  <c:v>10.885999999999406</c:v>
                </c:pt>
                <c:pt idx="10887">
                  <c:v>10.886999999999405</c:v>
                </c:pt>
                <c:pt idx="10888">
                  <c:v>10.887999999999405</c:v>
                </c:pt>
                <c:pt idx="10889">
                  <c:v>10.888999999999404</c:v>
                </c:pt>
                <c:pt idx="10890">
                  <c:v>10.889999999999404</c:v>
                </c:pt>
                <c:pt idx="10891">
                  <c:v>10.890999999999403</c:v>
                </c:pt>
                <c:pt idx="10892">
                  <c:v>10.891999999999403</c:v>
                </c:pt>
                <c:pt idx="10893">
                  <c:v>10.892999999999402</c:v>
                </c:pt>
                <c:pt idx="10894">
                  <c:v>10.893999999999401</c:v>
                </c:pt>
                <c:pt idx="10895">
                  <c:v>10.894999999999401</c:v>
                </c:pt>
                <c:pt idx="10896">
                  <c:v>10.8959999999994</c:v>
                </c:pt>
                <c:pt idx="10897">
                  <c:v>10.8969999999994</c:v>
                </c:pt>
                <c:pt idx="10898">
                  <c:v>10.897999999999399</c:v>
                </c:pt>
                <c:pt idx="10899">
                  <c:v>10.898999999999399</c:v>
                </c:pt>
                <c:pt idx="10900">
                  <c:v>10.899999999999398</c:v>
                </c:pt>
                <c:pt idx="10901">
                  <c:v>10.900999999999398</c:v>
                </c:pt>
                <c:pt idx="10902">
                  <c:v>10.901999999999397</c:v>
                </c:pt>
                <c:pt idx="10903">
                  <c:v>10.902999999999397</c:v>
                </c:pt>
                <c:pt idx="10904">
                  <c:v>10.903999999999396</c:v>
                </c:pt>
                <c:pt idx="10905">
                  <c:v>10.904999999999395</c:v>
                </c:pt>
                <c:pt idx="10906">
                  <c:v>10.905999999999395</c:v>
                </c:pt>
                <c:pt idx="10907">
                  <c:v>10.906999999999394</c:v>
                </c:pt>
                <c:pt idx="10908">
                  <c:v>10.907999999999394</c:v>
                </c:pt>
                <c:pt idx="10909">
                  <c:v>10.908999999999393</c:v>
                </c:pt>
                <c:pt idx="10910">
                  <c:v>10.909999999999393</c:v>
                </c:pt>
                <c:pt idx="10911">
                  <c:v>10.910999999999392</c:v>
                </c:pt>
                <c:pt idx="10912">
                  <c:v>10.911999999999392</c:v>
                </c:pt>
                <c:pt idx="10913">
                  <c:v>10.912999999999391</c:v>
                </c:pt>
                <c:pt idx="10914">
                  <c:v>10.91399999999939</c:v>
                </c:pt>
                <c:pt idx="10915">
                  <c:v>10.91499999999939</c:v>
                </c:pt>
                <c:pt idx="10916">
                  <c:v>10.915999999999389</c:v>
                </c:pt>
                <c:pt idx="10917">
                  <c:v>10.916999999999389</c:v>
                </c:pt>
                <c:pt idx="10918">
                  <c:v>10.917999999999388</c:v>
                </c:pt>
                <c:pt idx="10919">
                  <c:v>10.918999999999388</c:v>
                </c:pt>
                <c:pt idx="10920">
                  <c:v>10.919999999999387</c:v>
                </c:pt>
                <c:pt idx="10921">
                  <c:v>10.920999999999387</c:v>
                </c:pt>
                <c:pt idx="10922">
                  <c:v>10.921999999999386</c:v>
                </c:pt>
                <c:pt idx="10923">
                  <c:v>10.922999999999385</c:v>
                </c:pt>
                <c:pt idx="10924">
                  <c:v>10.923999999999385</c:v>
                </c:pt>
                <c:pt idx="10925">
                  <c:v>10.924999999999384</c:v>
                </c:pt>
                <c:pt idx="10926">
                  <c:v>10.925999999999384</c:v>
                </c:pt>
                <c:pt idx="10927">
                  <c:v>10.926999999999383</c:v>
                </c:pt>
                <c:pt idx="10928">
                  <c:v>10.927999999999383</c:v>
                </c:pt>
                <c:pt idx="10929">
                  <c:v>10.928999999999382</c:v>
                </c:pt>
                <c:pt idx="10930">
                  <c:v>10.929999999999382</c:v>
                </c:pt>
                <c:pt idx="10931">
                  <c:v>10.930999999999381</c:v>
                </c:pt>
                <c:pt idx="10932">
                  <c:v>10.93199999999938</c:v>
                </c:pt>
                <c:pt idx="10933">
                  <c:v>10.93299999999938</c:v>
                </c:pt>
                <c:pt idx="10934">
                  <c:v>10.933999999999379</c:v>
                </c:pt>
                <c:pt idx="10935">
                  <c:v>10.934999999999379</c:v>
                </c:pt>
                <c:pt idx="10936">
                  <c:v>10.935999999999378</c:v>
                </c:pt>
                <c:pt idx="10937">
                  <c:v>10.936999999999378</c:v>
                </c:pt>
                <c:pt idx="10938">
                  <c:v>10.937999999999377</c:v>
                </c:pt>
                <c:pt idx="10939">
                  <c:v>10.938999999999377</c:v>
                </c:pt>
                <c:pt idx="10940">
                  <c:v>10.939999999999376</c:v>
                </c:pt>
                <c:pt idx="10941">
                  <c:v>10.940999999999375</c:v>
                </c:pt>
                <c:pt idx="10942">
                  <c:v>10.941999999999375</c:v>
                </c:pt>
                <c:pt idx="10943">
                  <c:v>10.942999999999374</c:v>
                </c:pt>
                <c:pt idx="10944">
                  <c:v>10.943999999999374</c:v>
                </c:pt>
                <c:pt idx="10945">
                  <c:v>10.944999999999373</c:v>
                </c:pt>
                <c:pt idx="10946">
                  <c:v>10.945999999999373</c:v>
                </c:pt>
                <c:pt idx="10947">
                  <c:v>10.946999999999372</c:v>
                </c:pt>
                <c:pt idx="10948">
                  <c:v>10.947999999999372</c:v>
                </c:pt>
                <c:pt idx="10949">
                  <c:v>10.948999999999371</c:v>
                </c:pt>
                <c:pt idx="10950">
                  <c:v>10.94999999999937</c:v>
                </c:pt>
                <c:pt idx="10951">
                  <c:v>10.95099999999937</c:v>
                </c:pt>
                <c:pt idx="10952">
                  <c:v>10.951999999999369</c:v>
                </c:pt>
                <c:pt idx="10953">
                  <c:v>10.952999999999369</c:v>
                </c:pt>
                <c:pt idx="10954">
                  <c:v>10.953999999999368</c:v>
                </c:pt>
                <c:pt idx="10955">
                  <c:v>10.954999999999368</c:v>
                </c:pt>
                <c:pt idx="10956">
                  <c:v>10.955999999999367</c:v>
                </c:pt>
                <c:pt idx="10957">
                  <c:v>10.956999999999367</c:v>
                </c:pt>
                <c:pt idx="10958">
                  <c:v>10.957999999999366</c:v>
                </c:pt>
                <c:pt idx="10959">
                  <c:v>10.958999999999365</c:v>
                </c:pt>
                <c:pt idx="10960">
                  <c:v>10.959999999999365</c:v>
                </c:pt>
                <c:pt idx="10961">
                  <c:v>10.960999999999364</c:v>
                </c:pt>
                <c:pt idx="10962">
                  <c:v>10.961999999999364</c:v>
                </c:pt>
                <c:pt idx="10963">
                  <c:v>10.962999999999363</c:v>
                </c:pt>
                <c:pt idx="10964">
                  <c:v>10.963999999999363</c:v>
                </c:pt>
                <c:pt idx="10965">
                  <c:v>10.964999999999362</c:v>
                </c:pt>
                <c:pt idx="10966">
                  <c:v>10.965999999999362</c:v>
                </c:pt>
                <c:pt idx="10967">
                  <c:v>10.966999999999361</c:v>
                </c:pt>
                <c:pt idx="10968">
                  <c:v>10.96799999999936</c:v>
                </c:pt>
                <c:pt idx="10969">
                  <c:v>10.96899999999936</c:v>
                </c:pt>
                <c:pt idx="10970">
                  <c:v>10.969999999999359</c:v>
                </c:pt>
                <c:pt idx="10971">
                  <c:v>10.970999999999359</c:v>
                </c:pt>
                <c:pt idx="10972">
                  <c:v>10.971999999999358</c:v>
                </c:pt>
                <c:pt idx="10973">
                  <c:v>10.972999999999358</c:v>
                </c:pt>
                <c:pt idx="10974">
                  <c:v>10.973999999999357</c:v>
                </c:pt>
                <c:pt idx="10975">
                  <c:v>10.974999999999357</c:v>
                </c:pt>
                <c:pt idx="10976">
                  <c:v>10.975999999999356</c:v>
                </c:pt>
                <c:pt idx="10977">
                  <c:v>10.976999999999355</c:v>
                </c:pt>
                <c:pt idx="10978">
                  <c:v>10.977999999999355</c:v>
                </c:pt>
                <c:pt idx="10979">
                  <c:v>10.978999999999354</c:v>
                </c:pt>
                <c:pt idx="10980">
                  <c:v>10.979999999999354</c:v>
                </c:pt>
                <c:pt idx="10981">
                  <c:v>10.980999999999353</c:v>
                </c:pt>
                <c:pt idx="10982">
                  <c:v>10.981999999999353</c:v>
                </c:pt>
                <c:pt idx="10983">
                  <c:v>10.982999999999352</c:v>
                </c:pt>
                <c:pt idx="10984">
                  <c:v>10.983999999999352</c:v>
                </c:pt>
                <c:pt idx="10985">
                  <c:v>10.984999999999351</c:v>
                </c:pt>
                <c:pt idx="10986">
                  <c:v>10.985999999999351</c:v>
                </c:pt>
                <c:pt idx="10987">
                  <c:v>10.98699999999935</c:v>
                </c:pt>
                <c:pt idx="10988">
                  <c:v>10.987999999999349</c:v>
                </c:pt>
                <c:pt idx="10989">
                  <c:v>10.988999999999349</c:v>
                </c:pt>
                <c:pt idx="10990">
                  <c:v>10.989999999999348</c:v>
                </c:pt>
                <c:pt idx="10991">
                  <c:v>10.990999999999348</c:v>
                </c:pt>
                <c:pt idx="10992">
                  <c:v>10.991999999999347</c:v>
                </c:pt>
                <c:pt idx="10993">
                  <c:v>10.992999999999347</c:v>
                </c:pt>
                <c:pt idx="10994">
                  <c:v>10.993999999999346</c:v>
                </c:pt>
                <c:pt idx="10995">
                  <c:v>10.994999999999346</c:v>
                </c:pt>
                <c:pt idx="10996">
                  <c:v>10.995999999999345</c:v>
                </c:pt>
                <c:pt idx="10997">
                  <c:v>10.996999999999344</c:v>
                </c:pt>
                <c:pt idx="10998">
                  <c:v>10.997999999999344</c:v>
                </c:pt>
                <c:pt idx="10999">
                  <c:v>10.998999999999343</c:v>
                </c:pt>
                <c:pt idx="11000">
                  <c:v>10.999999999999343</c:v>
                </c:pt>
                <c:pt idx="11001">
                  <c:v>11.000999999999342</c:v>
                </c:pt>
                <c:pt idx="11002">
                  <c:v>11.001999999999342</c:v>
                </c:pt>
                <c:pt idx="11003">
                  <c:v>11.002999999999341</c:v>
                </c:pt>
                <c:pt idx="11004">
                  <c:v>11.003999999999341</c:v>
                </c:pt>
                <c:pt idx="11005">
                  <c:v>11.00499999999934</c:v>
                </c:pt>
                <c:pt idx="11006">
                  <c:v>11.005999999999339</c:v>
                </c:pt>
                <c:pt idx="11007">
                  <c:v>11.006999999999339</c:v>
                </c:pt>
                <c:pt idx="11008">
                  <c:v>11.007999999999338</c:v>
                </c:pt>
                <c:pt idx="11009">
                  <c:v>11.008999999999338</c:v>
                </c:pt>
                <c:pt idx="11010">
                  <c:v>11.009999999999337</c:v>
                </c:pt>
                <c:pt idx="11011">
                  <c:v>11.010999999999337</c:v>
                </c:pt>
                <c:pt idx="11012">
                  <c:v>11.011999999999336</c:v>
                </c:pt>
                <c:pt idx="11013">
                  <c:v>11.012999999999336</c:v>
                </c:pt>
                <c:pt idx="11014">
                  <c:v>11.013999999999335</c:v>
                </c:pt>
                <c:pt idx="11015">
                  <c:v>11.014999999999334</c:v>
                </c:pt>
                <c:pt idx="11016">
                  <c:v>11.015999999999334</c:v>
                </c:pt>
                <c:pt idx="11017">
                  <c:v>11.016999999999333</c:v>
                </c:pt>
                <c:pt idx="11018">
                  <c:v>11.017999999999333</c:v>
                </c:pt>
                <c:pt idx="11019">
                  <c:v>11.018999999999332</c:v>
                </c:pt>
                <c:pt idx="11020">
                  <c:v>11.019999999999332</c:v>
                </c:pt>
                <c:pt idx="11021">
                  <c:v>11.020999999999331</c:v>
                </c:pt>
                <c:pt idx="11022">
                  <c:v>11.021999999999331</c:v>
                </c:pt>
                <c:pt idx="11023">
                  <c:v>11.02299999999933</c:v>
                </c:pt>
                <c:pt idx="11024">
                  <c:v>11.023999999999329</c:v>
                </c:pt>
                <c:pt idx="11025">
                  <c:v>11.024999999999329</c:v>
                </c:pt>
                <c:pt idx="11026">
                  <c:v>11.025999999999328</c:v>
                </c:pt>
                <c:pt idx="11027">
                  <c:v>11.026999999999328</c:v>
                </c:pt>
                <c:pt idx="11028">
                  <c:v>11.027999999999327</c:v>
                </c:pt>
                <c:pt idx="11029">
                  <c:v>11.028999999999327</c:v>
                </c:pt>
                <c:pt idx="11030">
                  <c:v>11.029999999999326</c:v>
                </c:pt>
                <c:pt idx="11031">
                  <c:v>11.030999999999326</c:v>
                </c:pt>
                <c:pt idx="11032">
                  <c:v>11.031999999999325</c:v>
                </c:pt>
                <c:pt idx="11033">
                  <c:v>11.032999999999324</c:v>
                </c:pt>
                <c:pt idx="11034">
                  <c:v>11.033999999999324</c:v>
                </c:pt>
                <c:pt idx="11035">
                  <c:v>11.034999999999323</c:v>
                </c:pt>
                <c:pt idx="11036">
                  <c:v>11.035999999999323</c:v>
                </c:pt>
                <c:pt idx="11037">
                  <c:v>11.036999999999322</c:v>
                </c:pt>
                <c:pt idx="11038">
                  <c:v>11.037999999999322</c:v>
                </c:pt>
                <c:pt idx="11039">
                  <c:v>11.038999999999321</c:v>
                </c:pt>
                <c:pt idx="11040">
                  <c:v>11.039999999999321</c:v>
                </c:pt>
                <c:pt idx="11041">
                  <c:v>11.04099999999932</c:v>
                </c:pt>
                <c:pt idx="11042">
                  <c:v>11.041999999999319</c:v>
                </c:pt>
                <c:pt idx="11043">
                  <c:v>11.042999999999319</c:v>
                </c:pt>
                <c:pt idx="11044">
                  <c:v>11.043999999999318</c:v>
                </c:pt>
                <c:pt idx="11045">
                  <c:v>11.044999999999318</c:v>
                </c:pt>
                <c:pt idx="11046">
                  <c:v>11.045999999999317</c:v>
                </c:pt>
                <c:pt idx="11047">
                  <c:v>11.046999999999317</c:v>
                </c:pt>
                <c:pt idx="11048">
                  <c:v>11.047999999999316</c:v>
                </c:pt>
                <c:pt idx="11049">
                  <c:v>11.048999999999316</c:v>
                </c:pt>
                <c:pt idx="11050">
                  <c:v>11.049999999999315</c:v>
                </c:pt>
                <c:pt idx="11051">
                  <c:v>11.050999999999314</c:v>
                </c:pt>
                <c:pt idx="11052">
                  <c:v>11.051999999999314</c:v>
                </c:pt>
                <c:pt idx="11053">
                  <c:v>11.052999999999313</c:v>
                </c:pt>
                <c:pt idx="11054">
                  <c:v>11.053999999999313</c:v>
                </c:pt>
                <c:pt idx="11055">
                  <c:v>11.054999999999312</c:v>
                </c:pt>
                <c:pt idx="11056">
                  <c:v>11.055999999999312</c:v>
                </c:pt>
                <c:pt idx="11057">
                  <c:v>11.056999999999311</c:v>
                </c:pt>
                <c:pt idx="11058">
                  <c:v>11.057999999999311</c:v>
                </c:pt>
                <c:pt idx="11059">
                  <c:v>11.05899999999931</c:v>
                </c:pt>
                <c:pt idx="11060">
                  <c:v>11.059999999999309</c:v>
                </c:pt>
                <c:pt idx="11061">
                  <c:v>11.060999999999309</c:v>
                </c:pt>
                <c:pt idx="11062">
                  <c:v>11.061999999999308</c:v>
                </c:pt>
                <c:pt idx="11063">
                  <c:v>11.062999999999308</c:v>
                </c:pt>
                <c:pt idx="11064">
                  <c:v>11.063999999999307</c:v>
                </c:pt>
                <c:pt idx="11065">
                  <c:v>11.064999999999307</c:v>
                </c:pt>
                <c:pt idx="11066">
                  <c:v>11.065999999999306</c:v>
                </c:pt>
                <c:pt idx="11067">
                  <c:v>11.066999999999306</c:v>
                </c:pt>
                <c:pt idx="11068">
                  <c:v>11.067999999999305</c:v>
                </c:pt>
                <c:pt idx="11069">
                  <c:v>11.068999999999305</c:v>
                </c:pt>
                <c:pt idx="11070">
                  <c:v>11.069999999999304</c:v>
                </c:pt>
                <c:pt idx="11071">
                  <c:v>11.070999999999303</c:v>
                </c:pt>
                <c:pt idx="11072">
                  <c:v>11.071999999999303</c:v>
                </c:pt>
                <c:pt idx="11073">
                  <c:v>11.072999999999302</c:v>
                </c:pt>
                <c:pt idx="11074">
                  <c:v>11.073999999999302</c:v>
                </c:pt>
                <c:pt idx="11075">
                  <c:v>11.074999999999301</c:v>
                </c:pt>
                <c:pt idx="11076">
                  <c:v>11.075999999999301</c:v>
                </c:pt>
                <c:pt idx="11077">
                  <c:v>11.0769999999993</c:v>
                </c:pt>
                <c:pt idx="11078">
                  <c:v>11.0779999999993</c:v>
                </c:pt>
                <c:pt idx="11079">
                  <c:v>11.078999999999299</c:v>
                </c:pt>
                <c:pt idx="11080">
                  <c:v>11.079999999999298</c:v>
                </c:pt>
                <c:pt idx="11081">
                  <c:v>11.080999999999298</c:v>
                </c:pt>
                <c:pt idx="11082">
                  <c:v>11.081999999999297</c:v>
                </c:pt>
                <c:pt idx="11083">
                  <c:v>11.082999999999297</c:v>
                </c:pt>
                <c:pt idx="11084">
                  <c:v>11.083999999999296</c:v>
                </c:pt>
                <c:pt idx="11085">
                  <c:v>11.084999999999296</c:v>
                </c:pt>
                <c:pt idx="11086">
                  <c:v>11.085999999999295</c:v>
                </c:pt>
                <c:pt idx="11087">
                  <c:v>11.086999999999295</c:v>
                </c:pt>
                <c:pt idx="11088">
                  <c:v>11.087999999999294</c:v>
                </c:pt>
                <c:pt idx="11089">
                  <c:v>11.088999999999293</c:v>
                </c:pt>
                <c:pt idx="11090">
                  <c:v>11.089999999999293</c:v>
                </c:pt>
                <c:pt idx="11091">
                  <c:v>11.090999999999292</c:v>
                </c:pt>
                <c:pt idx="11092">
                  <c:v>11.091999999999292</c:v>
                </c:pt>
                <c:pt idx="11093">
                  <c:v>11.092999999999291</c:v>
                </c:pt>
                <c:pt idx="11094">
                  <c:v>11.093999999999291</c:v>
                </c:pt>
                <c:pt idx="11095">
                  <c:v>11.09499999999929</c:v>
                </c:pt>
                <c:pt idx="11096">
                  <c:v>11.09599999999929</c:v>
                </c:pt>
                <c:pt idx="11097">
                  <c:v>11.096999999999289</c:v>
                </c:pt>
                <c:pt idx="11098">
                  <c:v>11.097999999999288</c:v>
                </c:pt>
                <c:pt idx="11099">
                  <c:v>11.098999999999288</c:v>
                </c:pt>
                <c:pt idx="11100">
                  <c:v>11.099999999999287</c:v>
                </c:pt>
                <c:pt idx="11101">
                  <c:v>11.100999999999287</c:v>
                </c:pt>
                <c:pt idx="11102">
                  <c:v>11.101999999999286</c:v>
                </c:pt>
                <c:pt idx="11103">
                  <c:v>11.102999999999286</c:v>
                </c:pt>
                <c:pt idx="11104">
                  <c:v>11.103999999999285</c:v>
                </c:pt>
                <c:pt idx="11105">
                  <c:v>11.104999999999285</c:v>
                </c:pt>
                <c:pt idx="11106">
                  <c:v>11.105999999999284</c:v>
                </c:pt>
                <c:pt idx="11107">
                  <c:v>11.106999999999283</c:v>
                </c:pt>
                <c:pt idx="11108">
                  <c:v>11.107999999999283</c:v>
                </c:pt>
                <c:pt idx="11109">
                  <c:v>11.108999999999282</c:v>
                </c:pt>
                <c:pt idx="11110">
                  <c:v>11.109999999999282</c:v>
                </c:pt>
                <c:pt idx="11111">
                  <c:v>11.110999999999281</c:v>
                </c:pt>
                <c:pt idx="11112">
                  <c:v>11.111999999999281</c:v>
                </c:pt>
                <c:pt idx="11113">
                  <c:v>11.11299999999928</c:v>
                </c:pt>
                <c:pt idx="11114">
                  <c:v>11.11399999999928</c:v>
                </c:pt>
                <c:pt idx="11115">
                  <c:v>11.114999999999279</c:v>
                </c:pt>
                <c:pt idx="11116">
                  <c:v>11.115999999999278</c:v>
                </c:pt>
                <c:pt idx="11117">
                  <c:v>11.116999999999278</c:v>
                </c:pt>
                <c:pt idx="11118">
                  <c:v>11.117999999999277</c:v>
                </c:pt>
                <c:pt idx="11119">
                  <c:v>11.118999999999277</c:v>
                </c:pt>
                <c:pt idx="11120">
                  <c:v>11.119999999999276</c:v>
                </c:pt>
                <c:pt idx="11121">
                  <c:v>11.120999999999276</c:v>
                </c:pt>
                <c:pt idx="11122">
                  <c:v>11.121999999999275</c:v>
                </c:pt>
                <c:pt idx="11123">
                  <c:v>11.122999999999275</c:v>
                </c:pt>
                <c:pt idx="11124">
                  <c:v>11.123999999999274</c:v>
                </c:pt>
                <c:pt idx="11125">
                  <c:v>11.124999999999273</c:v>
                </c:pt>
                <c:pt idx="11126">
                  <c:v>11.125999999999273</c:v>
                </c:pt>
                <c:pt idx="11127">
                  <c:v>11.126999999999272</c:v>
                </c:pt>
                <c:pt idx="11128">
                  <c:v>11.127999999999272</c:v>
                </c:pt>
                <c:pt idx="11129">
                  <c:v>11.128999999999271</c:v>
                </c:pt>
                <c:pt idx="11130">
                  <c:v>11.129999999999271</c:v>
                </c:pt>
                <c:pt idx="11131">
                  <c:v>11.13099999999927</c:v>
                </c:pt>
                <c:pt idx="11132">
                  <c:v>11.13199999999927</c:v>
                </c:pt>
                <c:pt idx="11133">
                  <c:v>11.132999999999269</c:v>
                </c:pt>
                <c:pt idx="11134">
                  <c:v>11.133999999999268</c:v>
                </c:pt>
                <c:pt idx="11135">
                  <c:v>11.134999999999268</c:v>
                </c:pt>
                <c:pt idx="11136">
                  <c:v>11.135999999999267</c:v>
                </c:pt>
                <c:pt idx="11137">
                  <c:v>11.136999999999267</c:v>
                </c:pt>
                <c:pt idx="11138">
                  <c:v>11.137999999999266</c:v>
                </c:pt>
                <c:pt idx="11139">
                  <c:v>11.138999999999266</c:v>
                </c:pt>
                <c:pt idx="11140">
                  <c:v>11.139999999999265</c:v>
                </c:pt>
                <c:pt idx="11141">
                  <c:v>11.140999999999265</c:v>
                </c:pt>
                <c:pt idx="11142">
                  <c:v>11.141999999999264</c:v>
                </c:pt>
                <c:pt idx="11143">
                  <c:v>11.142999999999263</c:v>
                </c:pt>
                <c:pt idx="11144">
                  <c:v>11.143999999999263</c:v>
                </c:pt>
                <c:pt idx="11145">
                  <c:v>11.144999999999262</c:v>
                </c:pt>
                <c:pt idx="11146">
                  <c:v>11.145999999999262</c:v>
                </c:pt>
                <c:pt idx="11147">
                  <c:v>11.146999999999261</c:v>
                </c:pt>
                <c:pt idx="11148">
                  <c:v>11.147999999999261</c:v>
                </c:pt>
                <c:pt idx="11149">
                  <c:v>11.14899999999926</c:v>
                </c:pt>
                <c:pt idx="11150">
                  <c:v>11.14999999999926</c:v>
                </c:pt>
                <c:pt idx="11151">
                  <c:v>11.150999999999259</c:v>
                </c:pt>
                <c:pt idx="11152">
                  <c:v>11.151999999999259</c:v>
                </c:pt>
                <c:pt idx="11153">
                  <c:v>11.152999999999258</c:v>
                </c:pt>
                <c:pt idx="11154">
                  <c:v>11.153999999999257</c:v>
                </c:pt>
                <c:pt idx="11155">
                  <c:v>11.154999999999257</c:v>
                </c:pt>
                <c:pt idx="11156">
                  <c:v>11.155999999999256</c:v>
                </c:pt>
                <c:pt idx="11157">
                  <c:v>11.156999999999256</c:v>
                </c:pt>
                <c:pt idx="11158">
                  <c:v>11.157999999999255</c:v>
                </c:pt>
                <c:pt idx="11159">
                  <c:v>11.158999999999255</c:v>
                </c:pt>
                <c:pt idx="11160">
                  <c:v>11.159999999999254</c:v>
                </c:pt>
                <c:pt idx="11161">
                  <c:v>11.160999999999254</c:v>
                </c:pt>
                <c:pt idx="11162">
                  <c:v>11.161999999999253</c:v>
                </c:pt>
                <c:pt idx="11163">
                  <c:v>11.162999999999252</c:v>
                </c:pt>
                <c:pt idx="11164">
                  <c:v>11.163999999999252</c:v>
                </c:pt>
                <c:pt idx="11165">
                  <c:v>11.164999999999251</c:v>
                </c:pt>
                <c:pt idx="11166">
                  <c:v>11.165999999999251</c:v>
                </c:pt>
                <c:pt idx="11167">
                  <c:v>11.16699999999925</c:v>
                </c:pt>
                <c:pt idx="11168">
                  <c:v>11.16799999999925</c:v>
                </c:pt>
                <c:pt idx="11169">
                  <c:v>11.168999999999249</c:v>
                </c:pt>
                <c:pt idx="11170">
                  <c:v>11.169999999999249</c:v>
                </c:pt>
                <c:pt idx="11171">
                  <c:v>11.170999999999248</c:v>
                </c:pt>
                <c:pt idx="11172">
                  <c:v>11.171999999999247</c:v>
                </c:pt>
                <c:pt idx="11173">
                  <c:v>11.172999999999247</c:v>
                </c:pt>
                <c:pt idx="11174">
                  <c:v>11.173999999999246</c:v>
                </c:pt>
                <c:pt idx="11175">
                  <c:v>11.174999999999246</c:v>
                </c:pt>
                <c:pt idx="11176">
                  <c:v>11.175999999999245</c:v>
                </c:pt>
                <c:pt idx="11177">
                  <c:v>11.176999999999245</c:v>
                </c:pt>
                <c:pt idx="11178">
                  <c:v>11.177999999999244</c:v>
                </c:pt>
                <c:pt idx="11179">
                  <c:v>11.178999999999244</c:v>
                </c:pt>
                <c:pt idx="11180">
                  <c:v>11.179999999999243</c:v>
                </c:pt>
                <c:pt idx="11181">
                  <c:v>11.180999999999242</c:v>
                </c:pt>
                <c:pt idx="11182">
                  <c:v>11.181999999999242</c:v>
                </c:pt>
                <c:pt idx="11183">
                  <c:v>11.182999999999241</c:v>
                </c:pt>
                <c:pt idx="11184">
                  <c:v>11.183999999999241</c:v>
                </c:pt>
                <c:pt idx="11185">
                  <c:v>11.18499999999924</c:v>
                </c:pt>
                <c:pt idx="11186">
                  <c:v>11.18599999999924</c:v>
                </c:pt>
                <c:pt idx="11187">
                  <c:v>11.186999999999239</c:v>
                </c:pt>
                <c:pt idx="11188">
                  <c:v>11.187999999999239</c:v>
                </c:pt>
                <c:pt idx="11189">
                  <c:v>11.188999999999238</c:v>
                </c:pt>
                <c:pt idx="11190">
                  <c:v>11.189999999999237</c:v>
                </c:pt>
                <c:pt idx="11191">
                  <c:v>11.190999999999237</c:v>
                </c:pt>
                <c:pt idx="11192">
                  <c:v>11.191999999999236</c:v>
                </c:pt>
                <c:pt idx="11193">
                  <c:v>11.192999999999236</c:v>
                </c:pt>
                <c:pt idx="11194">
                  <c:v>11.193999999999235</c:v>
                </c:pt>
                <c:pt idx="11195">
                  <c:v>11.194999999999235</c:v>
                </c:pt>
                <c:pt idx="11196">
                  <c:v>11.195999999999234</c:v>
                </c:pt>
                <c:pt idx="11197">
                  <c:v>11.196999999999234</c:v>
                </c:pt>
                <c:pt idx="11198">
                  <c:v>11.197999999999233</c:v>
                </c:pt>
                <c:pt idx="11199">
                  <c:v>11.198999999999232</c:v>
                </c:pt>
                <c:pt idx="11200">
                  <c:v>11.199999999999232</c:v>
                </c:pt>
                <c:pt idx="11201">
                  <c:v>11.200999999999231</c:v>
                </c:pt>
                <c:pt idx="11202">
                  <c:v>11.201999999999231</c:v>
                </c:pt>
                <c:pt idx="11203">
                  <c:v>11.20299999999923</c:v>
                </c:pt>
                <c:pt idx="11204">
                  <c:v>11.20399999999923</c:v>
                </c:pt>
                <c:pt idx="11205">
                  <c:v>11.204999999999229</c:v>
                </c:pt>
                <c:pt idx="11206">
                  <c:v>11.205999999999229</c:v>
                </c:pt>
                <c:pt idx="11207">
                  <c:v>11.206999999999228</c:v>
                </c:pt>
                <c:pt idx="11208">
                  <c:v>11.207999999999227</c:v>
                </c:pt>
                <c:pt idx="11209">
                  <c:v>11.208999999999227</c:v>
                </c:pt>
                <c:pt idx="11210">
                  <c:v>11.209999999999226</c:v>
                </c:pt>
                <c:pt idx="11211">
                  <c:v>11.210999999999226</c:v>
                </c:pt>
                <c:pt idx="11212">
                  <c:v>11.211999999999225</c:v>
                </c:pt>
                <c:pt idx="11213">
                  <c:v>11.212999999999225</c:v>
                </c:pt>
                <c:pt idx="11214">
                  <c:v>11.213999999999224</c:v>
                </c:pt>
                <c:pt idx="11215">
                  <c:v>11.214999999999224</c:v>
                </c:pt>
                <c:pt idx="11216">
                  <c:v>11.215999999999223</c:v>
                </c:pt>
                <c:pt idx="11217">
                  <c:v>11.216999999999222</c:v>
                </c:pt>
                <c:pt idx="11218">
                  <c:v>11.217999999999222</c:v>
                </c:pt>
                <c:pt idx="11219">
                  <c:v>11.218999999999221</c:v>
                </c:pt>
                <c:pt idx="11220">
                  <c:v>11.219999999999221</c:v>
                </c:pt>
                <c:pt idx="11221">
                  <c:v>11.22099999999922</c:v>
                </c:pt>
                <c:pt idx="11222">
                  <c:v>11.22199999999922</c:v>
                </c:pt>
                <c:pt idx="11223">
                  <c:v>11.222999999999219</c:v>
                </c:pt>
                <c:pt idx="11224">
                  <c:v>11.223999999999219</c:v>
                </c:pt>
                <c:pt idx="11225">
                  <c:v>11.224999999999218</c:v>
                </c:pt>
                <c:pt idx="11226">
                  <c:v>11.225999999999217</c:v>
                </c:pt>
                <c:pt idx="11227">
                  <c:v>11.226999999999217</c:v>
                </c:pt>
                <c:pt idx="11228">
                  <c:v>11.227999999999216</c:v>
                </c:pt>
                <c:pt idx="11229">
                  <c:v>11.228999999999216</c:v>
                </c:pt>
                <c:pt idx="11230">
                  <c:v>11.229999999999215</c:v>
                </c:pt>
                <c:pt idx="11231">
                  <c:v>11.230999999999215</c:v>
                </c:pt>
                <c:pt idx="11232">
                  <c:v>11.231999999999214</c:v>
                </c:pt>
                <c:pt idx="11233">
                  <c:v>11.232999999999214</c:v>
                </c:pt>
                <c:pt idx="11234">
                  <c:v>11.233999999999213</c:v>
                </c:pt>
                <c:pt idx="11235">
                  <c:v>11.234999999999213</c:v>
                </c:pt>
                <c:pt idx="11236">
                  <c:v>11.235999999999212</c:v>
                </c:pt>
                <c:pt idx="11237">
                  <c:v>11.236999999999211</c:v>
                </c:pt>
                <c:pt idx="11238">
                  <c:v>11.237999999999211</c:v>
                </c:pt>
                <c:pt idx="11239">
                  <c:v>11.23899999999921</c:v>
                </c:pt>
                <c:pt idx="11240">
                  <c:v>11.23999999999921</c:v>
                </c:pt>
                <c:pt idx="11241">
                  <c:v>11.240999999999209</c:v>
                </c:pt>
                <c:pt idx="11242">
                  <c:v>11.241999999999209</c:v>
                </c:pt>
                <c:pt idx="11243">
                  <c:v>11.242999999999208</c:v>
                </c:pt>
                <c:pt idx="11244">
                  <c:v>11.243999999999208</c:v>
                </c:pt>
                <c:pt idx="11245">
                  <c:v>11.244999999999207</c:v>
                </c:pt>
                <c:pt idx="11246">
                  <c:v>11.245999999999206</c:v>
                </c:pt>
                <c:pt idx="11247">
                  <c:v>11.246999999999206</c:v>
                </c:pt>
                <c:pt idx="11248">
                  <c:v>11.247999999999205</c:v>
                </c:pt>
                <c:pt idx="11249">
                  <c:v>11.248999999999205</c:v>
                </c:pt>
                <c:pt idx="11250">
                  <c:v>11.249999999999204</c:v>
                </c:pt>
                <c:pt idx="11251">
                  <c:v>11.250999999999204</c:v>
                </c:pt>
                <c:pt idx="11252">
                  <c:v>11.251999999999203</c:v>
                </c:pt>
                <c:pt idx="11253">
                  <c:v>11.252999999999203</c:v>
                </c:pt>
                <c:pt idx="11254">
                  <c:v>11.253999999999202</c:v>
                </c:pt>
                <c:pt idx="11255">
                  <c:v>11.254999999999201</c:v>
                </c:pt>
                <c:pt idx="11256">
                  <c:v>11.255999999999201</c:v>
                </c:pt>
                <c:pt idx="11257">
                  <c:v>11.2569999999992</c:v>
                </c:pt>
                <c:pt idx="11258">
                  <c:v>11.2579999999992</c:v>
                </c:pt>
                <c:pt idx="11259">
                  <c:v>11.258999999999199</c:v>
                </c:pt>
                <c:pt idx="11260">
                  <c:v>11.259999999999199</c:v>
                </c:pt>
                <c:pt idx="11261">
                  <c:v>11.260999999999198</c:v>
                </c:pt>
                <c:pt idx="11262">
                  <c:v>11.261999999999198</c:v>
                </c:pt>
                <c:pt idx="11263">
                  <c:v>11.262999999999197</c:v>
                </c:pt>
                <c:pt idx="11264">
                  <c:v>11.263999999999196</c:v>
                </c:pt>
                <c:pt idx="11265">
                  <c:v>11.264999999999196</c:v>
                </c:pt>
                <c:pt idx="11266">
                  <c:v>11.265999999999195</c:v>
                </c:pt>
                <c:pt idx="11267">
                  <c:v>11.266999999999195</c:v>
                </c:pt>
                <c:pt idx="11268">
                  <c:v>11.267999999999194</c:v>
                </c:pt>
                <c:pt idx="11269">
                  <c:v>11.268999999999194</c:v>
                </c:pt>
                <c:pt idx="11270">
                  <c:v>11.269999999999193</c:v>
                </c:pt>
                <c:pt idx="11271">
                  <c:v>11.270999999999193</c:v>
                </c:pt>
                <c:pt idx="11272">
                  <c:v>11.271999999999192</c:v>
                </c:pt>
                <c:pt idx="11273">
                  <c:v>11.272999999999191</c:v>
                </c:pt>
                <c:pt idx="11274">
                  <c:v>11.273999999999191</c:v>
                </c:pt>
                <c:pt idx="11275">
                  <c:v>11.27499999999919</c:v>
                </c:pt>
                <c:pt idx="11276">
                  <c:v>11.27599999999919</c:v>
                </c:pt>
                <c:pt idx="11277">
                  <c:v>11.276999999999189</c:v>
                </c:pt>
                <c:pt idx="11278">
                  <c:v>11.277999999999189</c:v>
                </c:pt>
                <c:pt idx="11279">
                  <c:v>11.278999999999188</c:v>
                </c:pt>
                <c:pt idx="11280">
                  <c:v>11.279999999999188</c:v>
                </c:pt>
                <c:pt idx="11281">
                  <c:v>11.280999999999187</c:v>
                </c:pt>
                <c:pt idx="11282">
                  <c:v>11.281999999999186</c:v>
                </c:pt>
                <c:pt idx="11283">
                  <c:v>11.282999999999186</c:v>
                </c:pt>
                <c:pt idx="11284">
                  <c:v>11.283999999999185</c:v>
                </c:pt>
                <c:pt idx="11285">
                  <c:v>11.284999999999185</c:v>
                </c:pt>
                <c:pt idx="11286">
                  <c:v>11.285999999999184</c:v>
                </c:pt>
                <c:pt idx="11287">
                  <c:v>11.286999999999184</c:v>
                </c:pt>
                <c:pt idx="11288">
                  <c:v>11.287999999999183</c:v>
                </c:pt>
                <c:pt idx="11289">
                  <c:v>11.288999999999183</c:v>
                </c:pt>
                <c:pt idx="11290">
                  <c:v>11.289999999999182</c:v>
                </c:pt>
                <c:pt idx="11291">
                  <c:v>11.290999999999181</c:v>
                </c:pt>
                <c:pt idx="11292">
                  <c:v>11.291999999999181</c:v>
                </c:pt>
                <c:pt idx="11293">
                  <c:v>11.29299999999918</c:v>
                </c:pt>
                <c:pt idx="11294">
                  <c:v>11.29399999999918</c:v>
                </c:pt>
                <c:pt idx="11295">
                  <c:v>11.294999999999179</c:v>
                </c:pt>
                <c:pt idx="11296">
                  <c:v>11.295999999999179</c:v>
                </c:pt>
                <c:pt idx="11297">
                  <c:v>11.296999999999178</c:v>
                </c:pt>
                <c:pt idx="11298">
                  <c:v>11.297999999999178</c:v>
                </c:pt>
                <c:pt idx="11299">
                  <c:v>11.298999999999177</c:v>
                </c:pt>
                <c:pt idx="11300">
                  <c:v>11.299999999999176</c:v>
                </c:pt>
                <c:pt idx="11301">
                  <c:v>11.300999999999176</c:v>
                </c:pt>
                <c:pt idx="11302">
                  <c:v>11.301999999999175</c:v>
                </c:pt>
                <c:pt idx="11303">
                  <c:v>11.302999999999175</c:v>
                </c:pt>
                <c:pt idx="11304">
                  <c:v>11.303999999999174</c:v>
                </c:pt>
                <c:pt idx="11305">
                  <c:v>11.304999999999174</c:v>
                </c:pt>
                <c:pt idx="11306">
                  <c:v>11.305999999999173</c:v>
                </c:pt>
                <c:pt idx="11307">
                  <c:v>11.306999999999173</c:v>
                </c:pt>
                <c:pt idx="11308">
                  <c:v>11.307999999999172</c:v>
                </c:pt>
                <c:pt idx="11309">
                  <c:v>11.308999999999171</c:v>
                </c:pt>
                <c:pt idx="11310">
                  <c:v>11.309999999999171</c:v>
                </c:pt>
                <c:pt idx="11311">
                  <c:v>11.31099999999917</c:v>
                </c:pt>
                <c:pt idx="11312">
                  <c:v>11.31199999999917</c:v>
                </c:pt>
                <c:pt idx="11313">
                  <c:v>11.312999999999169</c:v>
                </c:pt>
                <c:pt idx="11314">
                  <c:v>11.313999999999169</c:v>
                </c:pt>
                <c:pt idx="11315">
                  <c:v>11.314999999999168</c:v>
                </c:pt>
                <c:pt idx="11316">
                  <c:v>11.315999999999168</c:v>
                </c:pt>
                <c:pt idx="11317">
                  <c:v>11.316999999999167</c:v>
                </c:pt>
                <c:pt idx="11318">
                  <c:v>11.317999999999167</c:v>
                </c:pt>
                <c:pt idx="11319">
                  <c:v>11.318999999999166</c:v>
                </c:pt>
                <c:pt idx="11320">
                  <c:v>11.319999999999165</c:v>
                </c:pt>
                <c:pt idx="11321">
                  <c:v>11.320999999999165</c:v>
                </c:pt>
                <c:pt idx="11322">
                  <c:v>11.321999999999164</c:v>
                </c:pt>
                <c:pt idx="11323">
                  <c:v>11.322999999999164</c:v>
                </c:pt>
                <c:pt idx="11324">
                  <c:v>11.323999999999163</c:v>
                </c:pt>
                <c:pt idx="11325">
                  <c:v>11.324999999999163</c:v>
                </c:pt>
                <c:pt idx="11326">
                  <c:v>11.325999999999162</c:v>
                </c:pt>
                <c:pt idx="11327">
                  <c:v>11.326999999999162</c:v>
                </c:pt>
                <c:pt idx="11328">
                  <c:v>11.327999999999161</c:v>
                </c:pt>
                <c:pt idx="11329">
                  <c:v>11.32899999999916</c:v>
                </c:pt>
                <c:pt idx="11330">
                  <c:v>11.32999999999916</c:v>
                </c:pt>
                <c:pt idx="11331">
                  <c:v>11.330999999999159</c:v>
                </c:pt>
                <c:pt idx="11332">
                  <c:v>11.331999999999159</c:v>
                </c:pt>
                <c:pt idx="11333">
                  <c:v>11.332999999999158</c:v>
                </c:pt>
                <c:pt idx="11334">
                  <c:v>11.333999999999158</c:v>
                </c:pt>
                <c:pt idx="11335">
                  <c:v>11.334999999999157</c:v>
                </c:pt>
                <c:pt idx="11336">
                  <c:v>11.335999999999157</c:v>
                </c:pt>
                <c:pt idx="11337">
                  <c:v>11.336999999999156</c:v>
                </c:pt>
                <c:pt idx="11338">
                  <c:v>11.337999999999155</c:v>
                </c:pt>
                <c:pt idx="11339">
                  <c:v>11.338999999999155</c:v>
                </c:pt>
                <c:pt idx="11340">
                  <c:v>11.339999999999154</c:v>
                </c:pt>
                <c:pt idx="11341">
                  <c:v>11.340999999999154</c:v>
                </c:pt>
                <c:pt idx="11342">
                  <c:v>11.341999999999153</c:v>
                </c:pt>
                <c:pt idx="11343">
                  <c:v>11.342999999999153</c:v>
                </c:pt>
                <c:pt idx="11344">
                  <c:v>11.343999999999152</c:v>
                </c:pt>
                <c:pt idx="11345">
                  <c:v>11.344999999999152</c:v>
                </c:pt>
                <c:pt idx="11346">
                  <c:v>11.345999999999151</c:v>
                </c:pt>
                <c:pt idx="11347">
                  <c:v>11.34699999999915</c:v>
                </c:pt>
                <c:pt idx="11348">
                  <c:v>11.34799999999915</c:v>
                </c:pt>
                <c:pt idx="11349">
                  <c:v>11.348999999999149</c:v>
                </c:pt>
                <c:pt idx="11350">
                  <c:v>11.349999999999149</c:v>
                </c:pt>
                <c:pt idx="11351">
                  <c:v>11.350999999999148</c:v>
                </c:pt>
                <c:pt idx="11352">
                  <c:v>11.351999999999148</c:v>
                </c:pt>
                <c:pt idx="11353">
                  <c:v>11.352999999999147</c:v>
                </c:pt>
                <c:pt idx="11354">
                  <c:v>11.353999999999147</c:v>
                </c:pt>
                <c:pt idx="11355">
                  <c:v>11.354999999999146</c:v>
                </c:pt>
                <c:pt idx="11356">
                  <c:v>11.355999999999145</c:v>
                </c:pt>
                <c:pt idx="11357">
                  <c:v>11.356999999999145</c:v>
                </c:pt>
                <c:pt idx="11358">
                  <c:v>11.357999999999144</c:v>
                </c:pt>
                <c:pt idx="11359">
                  <c:v>11.358999999999144</c:v>
                </c:pt>
                <c:pt idx="11360">
                  <c:v>11.359999999999143</c:v>
                </c:pt>
                <c:pt idx="11361">
                  <c:v>11.360999999999143</c:v>
                </c:pt>
                <c:pt idx="11362">
                  <c:v>11.361999999999142</c:v>
                </c:pt>
                <c:pt idx="11363">
                  <c:v>11.362999999999142</c:v>
                </c:pt>
                <c:pt idx="11364">
                  <c:v>11.363999999999141</c:v>
                </c:pt>
                <c:pt idx="11365">
                  <c:v>11.36499999999914</c:v>
                </c:pt>
                <c:pt idx="11366">
                  <c:v>11.36599999999914</c:v>
                </c:pt>
                <c:pt idx="11367">
                  <c:v>11.366999999999139</c:v>
                </c:pt>
                <c:pt idx="11368">
                  <c:v>11.367999999999139</c:v>
                </c:pt>
                <c:pt idx="11369">
                  <c:v>11.368999999999138</c:v>
                </c:pt>
                <c:pt idx="11370">
                  <c:v>11.369999999999138</c:v>
                </c:pt>
                <c:pt idx="11371">
                  <c:v>11.370999999999137</c:v>
                </c:pt>
                <c:pt idx="11372">
                  <c:v>11.371999999999137</c:v>
                </c:pt>
                <c:pt idx="11373">
                  <c:v>11.372999999999136</c:v>
                </c:pt>
                <c:pt idx="11374">
                  <c:v>11.373999999999135</c:v>
                </c:pt>
                <c:pt idx="11375">
                  <c:v>11.374999999999135</c:v>
                </c:pt>
                <c:pt idx="11376">
                  <c:v>11.375999999999134</c:v>
                </c:pt>
                <c:pt idx="11377">
                  <c:v>11.376999999999134</c:v>
                </c:pt>
                <c:pt idx="11378">
                  <c:v>11.377999999999133</c:v>
                </c:pt>
                <c:pt idx="11379">
                  <c:v>11.378999999999133</c:v>
                </c:pt>
                <c:pt idx="11380">
                  <c:v>11.379999999999132</c:v>
                </c:pt>
                <c:pt idx="11381">
                  <c:v>11.380999999999132</c:v>
                </c:pt>
                <c:pt idx="11382">
                  <c:v>11.381999999999131</c:v>
                </c:pt>
                <c:pt idx="11383">
                  <c:v>11.38299999999913</c:v>
                </c:pt>
                <c:pt idx="11384">
                  <c:v>11.38399999999913</c:v>
                </c:pt>
                <c:pt idx="11385">
                  <c:v>11.384999999999129</c:v>
                </c:pt>
                <c:pt idx="11386">
                  <c:v>11.385999999999129</c:v>
                </c:pt>
                <c:pt idx="11387">
                  <c:v>11.386999999999128</c:v>
                </c:pt>
                <c:pt idx="11388">
                  <c:v>11.387999999999128</c:v>
                </c:pt>
                <c:pt idx="11389">
                  <c:v>11.388999999999127</c:v>
                </c:pt>
                <c:pt idx="11390">
                  <c:v>11.389999999999127</c:v>
                </c:pt>
                <c:pt idx="11391">
                  <c:v>11.390999999999126</c:v>
                </c:pt>
                <c:pt idx="11392">
                  <c:v>11.391999999999125</c:v>
                </c:pt>
                <c:pt idx="11393">
                  <c:v>11.392999999999125</c:v>
                </c:pt>
                <c:pt idx="11394">
                  <c:v>11.393999999999124</c:v>
                </c:pt>
                <c:pt idx="11395">
                  <c:v>11.394999999999124</c:v>
                </c:pt>
                <c:pt idx="11396">
                  <c:v>11.395999999999123</c:v>
                </c:pt>
                <c:pt idx="11397">
                  <c:v>11.396999999999123</c:v>
                </c:pt>
                <c:pt idx="11398">
                  <c:v>11.397999999999122</c:v>
                </c:pt>
                <c:pt idx="11399">
                  <c:v>11.398999999999122</c:v>
                </c:pt>
                <c:pt idx="11400">
                  <c:v>11.399999999999121</c:v>
                </c:pt>
                <c:pt idx="11401">
                  <c:v>11.400999999999121</c:v>
                </c:pt>
                <c:pt idx="11402">
                  <c:v>11.40199999999912</c:v>
                </c:pt>
                <c:pt idx="11403">
                  <c:v>11.402999999999119</c:v>
                </c:pt>
                <c:pt idx="11404">
                  <c:v>11.403999999999119</c:v>
                </c:pt>
                <c:pt idx="11405">
                  <c:v>11.404999999999118</c:v>
                </c:pt>
                <c:pt idx="11406">
                  <c:v>11.405999999999118</c:v>
                </c:pt>
                <c:pt idx="11407">
                  <c:v>11.406999999999117</c:v>
                </c:pt>
                <c:pt idx="11408">
                  <c:v>11.407999999999117</c:v>
                </c:pt>
                <c:pt idx="11409">
                  <c:v>11.408999999999116</c:v>
                </c:pt>
                <c:pt idx="11410">
                  <c:v>11.409999999999116</c:v>
                </c:pt>
                <c:pt idx="11411">
                  <c:v>11.410999999999115</c:v>
                </c:pt>
                <c:pt idx="11412">
                  <c:v>11.411999999999114</c:v>
                </c:pt>
                <c:pt idx="11413">
                  <c:v>11.412999999999114</c:v>
                </c:pt>
                <c:pt idx="11414">
                  <c:v>11.413999999999113</c:v>
                </c:pt>
                <c:pt idx="11415">
                  <c:v>11.414999999999113</c:v>
                </c:pt>
                <c:pt idx="11416">
                  <c:v>11.415999999999112</c:v>
                </c:pt>
                <c:pt idx="11417">
                  <c:v>11.416999999999112</c:v>
                </c:pt>
                <c:pt idx="11418">
                  <c:v>11.417999999999111</c:v>
                </c:pt>
                <c:pt idx="11419">
                  <c:v>11.418999999999111</c:v>
                </c:pt>
                <c:pt idx="11420">
                  <c:v>11.41999999999911</c:v>
                </c:pt>
                <c:pt idx="11421">
                  <c:v>11.420999999999109</c:v>
                </c:pt>
                <c:pt idx="11422">
                  <c:v>11.421999999999109</c:v>
                </c:pt>
                <c:pt idx="11423">
                  <c:v>11.422999999999108</c:v>
                </c:pt>
                <c:pt idx="11424">
                  <c:v>11.423999999999108</c:v>
                </c:pt>
                <c:pt idx="11425">
                  <c:v>11.424999999999107</c:v>
                </c:pt>
                <c:pt idx="11426">
                  <c:v>11.425999999999107</c:v>
                </c:pt>
                <c:pt idx="11427">
                  <c:v>11.426999999999106</c:v>
                </c:pt>
                <c:pt idx="11428">
                  <c:v>11.427999999999106</c:v>
                </c:pt>
                <c:pt idx="11429">
                  <c:v>11.428999999999105</c:v>
                </c:pt>
                <c:pt idx="11430">
                  <c:v>11.429999999999104</c:v>
                </c:pt>
                <c:pt idx="11431">
                  <c:v>11.430999999999104</c:v>
                </c:pt>
                <c:pt idx="11432">
                  <c:v>11.431999999999103</c:v>
                </c:pt>
                <c:pt idx="11433">
                  <c:v>11.432999999999103</c:v>
                </c:pt>
                <c:pt idx="11434">
                  <c:v>11.433999999999102</c:v>
                </c:pt>
                <c:pt idx="11435">
                  <c:v>11.434999999999102</c:v>
                </c:pt>
                <c:pt idx="11436">
                  <c:v>11.435999999999101</c:v>
                </c:pt>
                <c:pt idx="11437">
                  <c:v>11.436999999999101</c:v>
                </c:pt>
                <c:pt idx="11438">
                  <c:v>11.4379999999991</c:v>
                </c:pt>
                <c:pt idx="11439">
                  <c:v>11.438999999999099</c:v>
                </c:pt>
                <c:pt idx="11440">
                  <c:v>11.439999999999099</c:v>
                </c:pt>
                <c:pt idx="11441">
                  <c:v>11.440999999999098</c:v>
                </c:pt>
                <c:pt idx="11442">
                  <c:v>11.441999999999098</c:v>
                </c:pt>
                <c:pt idx="11443">
                  <c:v>11.442999999999097</c:v>
                </c:pt>
                <c:pt idx="11444">
                  <c:v>11.443999999999097</c:v>
                </c:pt>
                <c:pt idx="11445">
                  <c:v>11.444999999999096</c:v>
                </c:pt>
                <c:pt idx="11446">
                  <c:v>11.445999999999096</c:v>
                </c:pt>
                <c:pt idx="11447">
                  <c:v>11.446999999999095</c:v>
                </c:pt>
                <c:pt idx="11448">
                  <c:v>11.447999999999094</c:v>
                </c:pt>
                <c:pt idx="11449">
                  <c:v>11.448999999999094</c:v>
                </c:pt>
                <c:pt idx="11450">
                  <c:v>11.449999999999093</c:v>
                </c:pt>
                <c:pt idx="11451">
                  <c:v>11.450999999999093</c:v>
                </c:pt>
                <c:pt idx="11452">
                  <c:v>11.451999999999092</c:v>
                </c:pt>
                <c:pt idx="11453">
                  <c:v>11.452999999999092</c:v>
                </c:pt>
                <c:pt idx="11454">
                  <c:v>11.453999999999091</c:v>
                </c:pt>
                <c:pt idx="11455">
                  <c:v>11.454999999999091</c:v>
                </c:pt>
                <c:pt idx="11456">
                  <c:v>11.45599999999909</c:v>
                </c:pt>
                <c:pt idx="11457">
                  <c:v>11.456999999999089</c:v>
                </c:pt>
                <c:pt idx="11458">
                  <c:v>11.457999999999089</c:v>
                </c:pt>
                <c:pt idx="11459">
                  <c:v>11.458999999999088</c:v>
                </c:pt>
                <c:pt idx="11460">
                  <c:v>11.459999999999088</c:v>
                </c:pt>
                <c:pt idx="11461">
                  <c:v>11.460999999999087</c:v>
                </c:pt>
                <c:pt idx="11462">
                  <c:v>11.461999999999087</c:v>
                </c:pt>
                <c:pt idx="11463">
                  <c:v>11.462999999999086</c:v>
                </c:pt>
                <c:pt idx="11464">
                  <c:v>11.463999999999086</c:v>
                </c:pt>
                <c:pt idx="11465">
                  <c:v>11.464999999999085</c:v>
                </c:pt>
                <c:pt idx="11466">
                  <c:v>11.465999999999084</c:v>
                </c:pt>
                <c:pt idx="11467">
                  <c:v>11.466999999999084</c:v>
                </c:pt>
                <c:pt idx="11468">
                  <c:v>11.467999999999083</c:v>
                </c:pt>
                <c:pt idx="11469">
                  <c:v>11.468999999999083</c:v>
                </c:pt>
                <c:pt idx="11470">
                  <c:v>11.469999999999082</c:v>
                </c:pt>
                <c:pt idx="11471">
                  <c:v>11.470999999999082</c:v>
                </c:pt>
                <c:pt idx="11472">
                  <c:v>11.471999999999081</c:v>
                </c:pt>
                <c:pt idx="11473">
                  <c:v>11.472999999999081</c:v>
                </c:pt>
                <c:pt idx="11474">
                  <c:v>11.47399999999908</c:v>
                </c:pt>
                <c:pt idx="11475">
                  <c:v>11.474999999999079</c:v>
                </c:pt>
                <c:pt idx="11476">
                  <c:v>11.475999999999079</c:v>
                </c:pt>
                <c:pt idx="11477">
                  <c:v>11.476999999999078</c:v>
                </c:pt>
                <c:pt idx="11478">
                  <c:v>11.477999999999078</c:v>
                </c:pt>
                <c:pt idx="11479">
                  <c:v>11.478999999999077</c:v>
                </c:pt>
                <c:pt idx="11480">
                  <c:v>11.479999999999077</c:v>
                </c:pt>
                <c:pt idx="11481">
                  <c:v>11.480999999999076</c:v>
                </c:pt>
                <c:pt idx="11482">
                  <c:v>11.481999999999076</c:v>
                </c:pt>
                <c:pt idx="11483">
                  <c:v>11.482999999999075</c:v>
                </c:pt>
                <c:pt idx="11484">
                  <c:v>11.483999999999075</c:v>
                </c:pt>
                <c:pt idx="11485">
                  <c:v>11.484999999999074</c:v>
                </c:pt>
                <c:pt idx="11486">
                  <c:v>11.485999999999073</c:v>
                </c:pt>
                <c:pt idx="11487">
                  <c:v>11.486999999999073</c:v>
                </c:pt>
                <c:pt idx="11488">
                  <c:v>11.487999999999072</c:v>
                </c:pt>
                <c:pt idx="11489">
                  <c:v>11.488999999999072</c:v>
                </c:pt>
                <c:pt idx="11490">
                  <c:v>11.489999999999071</c:v>
                </c:pt>
                <c:pt idx="11491">
                  <c:v>11.490999999999071</c:v>
                </c:pt>
                <c:pt idx="11492">
                  <c:v>11.49199999999907</c:v>
                </c:pt>
                <c:pt idx="11493">
                  <c:v>11.49299999999907</c:v>
                </c:pt>
                <c:pt idx="11494">
                  <c:v>11.493999999999069</c:v>
                </c:pt>
                <c:pt idx="11495">
                  <c:v>11.494999999999068</c:v>
                </c:pt>
                <c:pt idx="11496">
                  <c:v>11.495999999999068</c:v>
                </c:pt>
                <c:pt idx="11497">
                  <c:v>11.496999999999067</c:v>
                </c:pt>
                <c:pt idx="11498">
                  <c:v>11.497999999999067</c:v>
                </c:pt>
                <c:pt idx="11499">
                  <c:v>11.498999999999066</c:v>
                </c:pt>
                <c:pt idx="11500">
                  <c:v>11.499999999999066</c:v>
                </c:pt>
                <c:pt idx="11501">
                  <c:v>11.500999999999065</c:v>
                </c:pt>
                <c:pt idx="11502">
                  <c:v>11.501999999999065</c:v>
                </c:pt>
                <c:pt idx="11503">
                  <c:v>11.502999999999064</c:v>
                </c:pt>
                <c:pt idx="11504">
                  <c:v>11.503999999999063</c:v>
                </c:pt>
                <c:pt idx="11505">
                  <c:v>11.504999999999063</c:v>
                </c:pt>
                <c:pt idx="11506">
                  <c:v>11.505999999999062</c:v>
                </c:pt>
                <c:pt idx="11507">
                  <c:v>11.506999999999062</c:v>
                </c:pt>
                <c:pt idx="11508">
                  <c:v>11.507999999999061</c:v>
                </c:pt>
                <c:pt idx="11509">
                  <c:v>11.508999999999061</c:v>
                </c:pt>
                <c:pt idx="11510">
                  <c:v>11.50999999999906</c:v>
                </c:pt>
                <c:pt idx="11511">
                  <c:v>11.51099999999906</c:v>
                </c:pt>
                <c:pt idx="11512">
                  <c:v>11.511999999999059</c:v>
                </c:pt>
                <c:pt idx="11513">
                  <c:v>11.512999999999058</c:v>
                </c:pt>
                <c:pt idx="11514">
                  <c:v>11.513999999999058</c:v>
                </c:pt>
                <c:pt idx="11515">
                  <c:v>11.514999999999057</c:v>
                </c:pt>
                <c:pt idx="11516">
                  <c:v>11.515999999999057</c:v>
                </c:pt>
                <c:pt idx="11517">
                  <c:v>11.516999999999056</c:v>
                </c:pt>
                <c:pt idx="11518">
                  <c:v>11.517999999999056</c:v>
                </c:pt>
                <c:pt idx="11519">
                  <c:v>11.518999999999055</c:v>
                </c:pt>
                <c:pt idx="11520">
                  <c:v>11.519999999999055</c:v>
                </c:pt>
                <c:pt idx="11521">
                  <c:v>11.520999999999054</c:v>
                </c:pt>
                <c:pt idx="11522">
                  <c:v>11.521999999999053</c:v>
                </c:pt>
                <c:pt idx="11523">
                  <c:v>11.522999999999053</c:v>
                </c:pt>
                <c:pt idx="11524">
                  <c:v>11.523999999999052</c:v>
                </c:pt>
                <c:pt idx="11525">
                  <c:v>11.524999999999052</c:v>
                </c:pt>
                <c:pt idx="11526">
                  <c:v>11.525999999999051</c:v>
                </c:pt>
                <c:pt idx="11527">
                  <c:v>11.526999999999051</c:v>
                </c:pt>
                <c:pt idx="11528">
                  <c:v>11.52799999999905</c:v>
                </c:pt>
                <c:pt idx="11529">
                  <c:v>11.52899999999905</c:v>
                </c:pt>
                <c:pt idx="11530">
                  <c:v>11.529999999999049</c:v>
                </c:pt>
                <c:pt idx="11531">
                  <c:v>11.530999999999048</c:v>
                </c:pt>
                <c:pt idx="11532">
                  <c:v>11.531999999999048</c:v>
                </c:pt>
                <c:pt idx="11533">
                  <c:v>11.532999999999047</c:v>
                </c:pt>
                <c:pt idx="11534">
                  <c:v>11.533999999999047</c:v>
                </c:pt>
                <c:pt idx="11535">
                  <c:v>11.534999999999046</c:v>
                </c:pt>
                <c:pt idx="11536">
                  <c:v>11.535999999999046</c:v>
                </c:pt>
                <c:pt idx="11537">
                  <c:v>11.536999999999045</c:v>
                </c:pt>
                <c:pt idx="11538">
                  <c:v>11.537999999999045</c:v>
                </c:pt>
                <c:pt idx="11539">
                  <c:v>11.538999999999044</c:v>
                </c:pt>
                <c:pt idx="11540">
                  <c:v>11.539999999999043</c:v>
                </c:pt>
                <c:pt idx="11541">
                  <c:v>11.540999999999043</c:v>
                </c:pt>
                <c:pt idx="11542">
                  <c:v>11.541999999999042</c:v>
                </c:pt>
                <c:pt idx="11543">
                  <c:v>11.542999999999042</c:v>
                </c:pt>
                <c:pt idx="11544">
                  <c:v>11.543999999999041</c:v>
                </c:pt>
                <c:pt idx="11545">
                  <c:v>11.544999999999041</c:v>
                </c:pt>
                <c:pt idx="11546">
                  <c:v>11.54599999999904</c:v>
                </c:pt>
                <c:pt idx="11547">
                  <c:v>11.54699999999904</c:v>
                </c:pt>
                <c:pt idx="11548">
                  <c:v>11.547999999999039</c:v>
                </c:pt>
                <c:pt idx="11549">
                  <c:v>11.548999999999038</c:v>
                </c:pt>
                <c:pt idx="11550">
                  <c:v>11.549999999999038</c:v>
                </c:pt>
                <c:pt idx="11551">
                  <c:v>11.550999999999037</c:v>
                </c:pt>
                <c:pt idx="11552">
                  <c:v>11.551999999999037</c:v>
                </c:pt>
                <c:pt idx="11553">
                  <c:v>11.552999999999036</c:v>
                </c:pt>
                <c:pt idx="11554">
                  <c:v>11.553999999999036</c:v>
                </c:pt>
                <c:pt idx="11555">
                  <c:v>11.554999999999035</c:v>
                </c:pt>
                <c:pt idx="11556">
                  <c:v>11.555999999999035</c:v>
                </c:pt>
                <c:pt idx="11557">
                  <c:v>11.556999999999034</c:v>
                </c:pt>
                <c:pt idx="11558">
                  <c:v>11.557999999999033</c:v>
                </c:pt>
                <c:pt idx="11559">
                  <c:v>11.558999999999033</c:v>
                </c:pt>
                <c:pt idx="11560">
                  <c:v>11.559999999999032</c:v>
                </c:pt>
                <c:pt idx="11561">
                  <c:v>11.560999999999032</c:v>
                </c:pt>
                <c:pt idx="11562">
                  <c:v>11.561999999999031</c:v>
                </c:pt>
                <c:pt idx="11563">
                  <c:v>11.562999999999031</c:v>
                </c:pt>
                <c:pt idx="11564">
                  <c:v>11.56399999999903</c:v>
                </c:pt>
                <c:pt idx="11565">
                  <c:v>11.56499999999903</c:v>
                </c:pt>
                <c:pt idx="11566">
                  <c:v>11.565999999999029</c:v>
                </c:pt>
                <c:pt idx="11567">
                  <c:v>11.566999999999029</c:v>
                </c:pt>
                <c:pt idx="11568">
                  <c:v>11.567999999999028</c:v>
                </c:pt>
                <c:pt idx="11569">
                  <c:v>11.568999999999027</c:v>
                </c:pt>
                <c:pt idx="11570">
                  <c:v>11.569999999999027</c:v>
                </c:pt>
                <c:pt idx="11571">
                  <c:v>11.570999999999026</c:v>
                </c:pt>
                <c:pt idx="11572">
                  <c:v>11.571999999999026</c:v>
                </c:pt>
                <c:pt idx="11573">
                  <c:v>11.572999999999025</c:v>
                </c:pt>
                <c:pt idx="11574">
                  <c:v>11.573999999999025</c:v>
                </c:pt>
                <c:pt idx="11575">
                  <c:v>11.574999999999024</c:v>
                </c:pt>
                <c:pt idx="11576">
                  <c:v>11.575999999999024</c:v>
                </c:pt>
                <c:pt idx="11577">
                  <c:v>11.576999999999023</c:v>
                </c:pt>
                <c:pt idx="11578">
                  <c:v>11.577999999999022</c:v>
                </c:pt>
                <c:pt idx="11579">
                  <c:v>11.578999999999022</c:v>
                </c:pt>
                <c:pt idx="11580">
                  <c:v>11.579999999999021</c:v>
                </c:pt>
                <c:pt idx="11581">
                  <c:v>11.580999999999021</c:v>
                </c:pt>
                <c:pt idx="11582">
                  <c:v>11.58199999999902</c:v>
                </c:pt>
                <c:pt idx="11583">
                  <c:v>11.58299999999902</c:v>
                </c:pt>
                <c:pt idx="11584">
                  <c:v>11.583999999999019</c:v>
                </c:pt>
                <c:pt idx="11585">
                  <c:v>11.584999999999019</c:v>
                </c:pt>
                <c:pt idx="11586">
                  <c:v>11.585999999999018</c:v>
                </c:pt>
                <c:pt idx="11587">
                  <c:v>11.586999999999017</c:v>
                </c:pt>
                <c:pt idx="11588">
                  <c:v>11.587999999999017</c:v>
                </c:pt>
                <c:pt idx="11589">
                  <c:v>11.588999999999016</c:v>
                </c:pt>
                <c:pt idx="11590">
                  <c:v>11.589999999999016</c:v>
                </c:pt>
                <c:pt idx="11591">
                  <c:v>11.590999999999015</c:v>
                </c:pt>
                <c:pt idx="11592">
                  <c:v>11.591999999999015</c:v>
                </c:pt>
                <c:pt idx="11593">
                  <c:v>11.592999999999014</c:v>
                </c:pt>
                <c:pt idx="11594">
                  <c:v>11.593999999999014</c:v>
                </c:pt>
                <c:pt idx="11595">
                  <c:v>11.594999999999013</c:v>
                </c:pt>
                <c:pt idx="11596">
                  <c:v>11.595999999999012</c:v>
                </c:pt>
                <c:pt idx="11597">
                  <c:v>11.596999999999012</c:v>
                </c:pt>
                <c:pt idx="11598">
                  <c:v>11.597999999999011</c:v>
                </c:pt>
                <c:pt idx="11599">
                  <c:v>11.598999999999011</c:v>
                </c:pt>
                <c:pt idx="11600">
                  <c:v>11.59999999999901</c:v>
                </c:pt>
                <c:pt idx="11601">
                  <c:v>11.60099999999901</c:v>
                </c:pt>
                <c:pt idx="11602">
                  <c:v>11.601999999999009</c:v>
                </c:pt>
                <c:pt idx="11603">
                  <c:v>11.602999999999009</c:v>
                </c:pt>
                <c:pt idx="11604">
                  <c:v>11.603999999999008</c:v>
                </c:pt>
                <c:pt idx="11605">
                  <c:v>11.604999999999007</c:v>
                </c:pt>
                <c:pt idx="11606">
                  <c:v>11.605999999999007</c:v>
                </c:pt>
                <c:pt idx="11607">
                  <c:v>11.606999999999006</c:v>
                </c:pt>
                <c:pt idx="11608">
                  <c:v>11.607999999999006</c:v>
                </c:pt>
                <c:pt idx="11609">
                  <c:v>11.608999999999005</c:v>
                </c:pt>
                <c:pt idx="11610">
                  <c:v>11.609999999999005</c:v>
                </c:pt>
                <c:pt idx="11611">
                  <c:v>11.610999999999004</c:v>
                </c:pt>
                <c:pt idx="11612">
                  <c:v>11.611999999999004</c:v>
                </c:pt>
                <c:pt idx="11613">
                  <c:v>11.612999999999003</c:v>
                </c:pt>
                <c:pt idx="11614">
                  <c:v>11.613999999999002</c:v>
                </c:pt>
                <c:pt idx="11615">
                  <c:v>11.614999999999002</c:v>
                </c:pt>
                <c:pt idx="11616">
                  <c:v>11.615999999999001</c:v>
                </c:pt>
                <c:pt idx="11617">
                  <c:v>11.616999999999001</c:v>
                </c:pt>
                <c:pt idx="11618">
                  <c:v>11.617999999999</c:v>
                </c:pt>
                <c:pt idx="11619">
                  <c:v>11.618999999999</c:v>
                </c:pt>
                <c:pt idx="11620">
                  <c:v>11.619999999998999</c:v>
                </c:pt>
                <c:pt idx="11621">
                  <c:v>11.620999999998999</c:v>
                </c:pt>
                <c:pt idx="11622">
                  <c:v>11.621999999998998</c:v>
                </c:pt>
                <c:pt idx="11623">
                  <c:v>11.622999999998997</c:v>
                </c:pt>
                <c:pt idx="11624">
                  <c:v>11.623999999998997</c:v>
                </c:pt>
                <c:pt idx="11625">
                  <c:v>11.624999999998996</c:v>
                </c:pt>
                <c:pt idx="11626">
                  <c:v>11.625999999998996</c:v>
                </c:pt>
                <c:pt idx="11627">
                  <c:v>11.626999999998995</c:v>
                </c:pt>
                <c:pt idx="11628">
                  <c:v>11.627999999998995</c:v>
                </c:pt>
                <c:pt idx="11629">
                  <c:v>11.628999999998994</c:v>
                </c:pt>
                <c:pt idx="11630">
                  <c:v>11.629999999998994</c:v>
                </c:pt>
                <c:pt idx="11631">
                  <c:v>11.630999999998993</c:v>
                </c:pt>
                <c:pt idx="11632">
                  <c:v>11.631999999998992</c:v>
                </c:pt>
                <c:pt idx="11633">
                  <c:v>11.632999999998992</c:v>
                </c:pt>
                <c:pt idx="11634">
                  <c:v>11.633999999998991</c:v>
                </c:pt>
                <c:pt idx="11635">
                  <c:v>11.634999999998991</c:v>
                </c:pt>
                <c:pt idx="11636">
                  <c:v>11.63599999999899</c:v>
                </c:pt>
                <c:pt idx="11637">
                  <c:v>11.63699999999899</c:v>
                </c:pt>
                <c:pt idx="11638">
                  <c:v>11.637999999998989</c:v>
                </c:pt>
                <c:pt idx="11639">
                  <c:v>11.638999999998989</c:v>
                </c:pt>
                <c:pt idx="11640">
                  <c:v>11.639999999998988</c:v>
                </c:pt>
                <c:pt idx="11641">
                  <c:v>11.640999999998987</c:v>
                </c:pt>
                <c:pt idx="11642">
                  <c:v>11.641999999998987</c:v>
                </c:pt>
                <c:pt idx="11643">
                  <c:v>11.642999999998986</c:v>
                </c:pt>
                <c:pt idx="11644">
                  <c:v>11.643999999998986</c:v>
                </c:pt>
                <c:pt idx="11645">
                  <c:v>11.644999999998985</c:v>
                </c:pt>
                <c:pt idx="11646">
                  <c:v>11.645999999998985</c:v>
                </c:pt>
                <c:pt idx="11647">
                  <c:v>11.646999999998984</c:v>
                </c:pt>
                <c:pt idx="11648">
                  <c:v>11.647999999998984</c:v>
                </c:pt>
                <c:pt idx="11649">
                  <c:v>11.648999999998983</c:v>
                </c:pt>
                <c:pt idx="11650">
                  <c:v>11.649999999998983</c:v>
                </c:pt>
                <c:pt idx="11651">
                  <c:v>11.650999999998982</c:v>
                </c:pt>
                <c:pt idx="11652">
                  <c:v>11.651999999998981</c:v>
                </c:pt>
                <c:pt idx="11653">
                  <c:v>11.652999999998981</c:v>
                </c:pt>
                <c:pt idx="11654">
                  <c:v>11.65399999999898</c:v>
                </c:pt>
                <c:pt idx="11655">
                  <c:v>11.65499999999898</c:v>
                </c:pt>
                <c:pt idx="11656">
                  <c:v>11.655999999998979</c:v>
                </c:pt>
                <c:pt idx="11657">
                  <c:v>11.656999999998979</c:v>
                </c:pt>
                <c:pt idx="11658">
                  <c:v>11.657999999998978</c:v>
                </c:pt>
                <c:pt idx="11659">
                  <c:v>11.658999999998978</c:v>
                </c:pt>
                <c:pt idx="11660">
                  <c:v>11.659999999998977</c:v>
                </c:pt>
                <c:pt idx="11661">
                  <c:v>11.660999999998976</c:v>
                </c:pt>
                <c:pt idx="11662">
                  <c:v>11.661999999998976</c:v>
                </c:pt>
                <c:pt idx="11663">
                  <c:v>11.662999999998975</c:v>
                </c:pt>
                <c:pt idx="11664">
                  <c:v>11.663999999998975</c:v>
                </c:pt>
                <c:pt idx="11665">
                  <c:v>11.664999999998974</c:v>
                </c:pt>
                <c:pt idx="11666">
                  <c:v>11.665999999998974</c:v>
                </c:pt>
                <c:pt idx="11667">
                  <c:v>11.666999999998973</c:v>
                </c:pt>
                <c:pt idx="11668">
                  <c:v>11.667999999998973</c:v>
                </c:pt>
                <c:pt idx="11669">
                  <c:v>11.668999999998972</c:v>
                </c:pt>
                <c:pt idx="11670">
                  <c:v>11.669999999998971</c:v>
                </c:pt>
                <c:pt idx="11671">
                  <c:v>11.670999999998971</c:v>
                </c:pt>
                <c:pt idx="11672">
                  <c:v>11.67199999999897</c:v>
                </c:pt>
                <c:pt idx="11673">
                  <c:v>11.67299999999897</c:v>
                </c:pt>
                <c:pt idx="11674">
                  <c:v>11.673999999998969</c:v>
                </c:pt>
                <c:pt idx="11675">
                  <c:v>11.674999999998969</c:v>
                </c:pt>
                <c:pt idx="11676">
                  <c:v>11.675999999998968</c:v>
                </c:pt>
                <c:pt idx="11677">
                  <c:v>11.676999999998968</c:v>
                </c:pt>
                <c:pt idx="11678">
                  <c:v>11.677999999998967</c:v>
                </c:pt>
                <c:pt idx="11679">
                  <c:v>11.678999999998966</c:v>
                </c:pt>
                <c:pt idx="11680">
                  <c:v>11.679999999998966</c:v>
                </c:pt>
                <c:pt idx="11681">
                  <c:v>11.680999999998965</c:v>
                </c:pt>
                <c:pt idx="11682">
                  <c:v>11.681999999998965</c:v>
                </c:pt>
                <c:pt idx="11683">
                  <c:v>11.682999999998964</c:v>
                </c:pt>
                <c:pt idx="11684">
                  <c:v>11.683999999998964</c:v>
                </c:pt>
                <c:pt idx="11685">
                  <c:v>11.684999999998963</c:v>
                </c:pt>
                <c:pt idx="11686">
                  <c:v>11.685999999998963</c:v>
                </c:pt>
                <c:pt idx="11687">
                  <c:v>11.686999999998962</c:v>
                </c:pt>
                <c:pt idx="11688">
                  <c:v>11.687999999998961</c:v>
                </c:pt>
                <c:pt idx="11689">
                  <c:v>11.688999999998961</c:v>
                </c:pt>
                <c:pt idx="11690">
                  <c:v>11.68999999999896</c:v>
                </c:pt>
                <c:pt idx="11691">
                  <c:v>11.69099999999896</c:v>
                </c:pt>
                <c:pt idx="11692">
                  <c:v>11.691999999998959</c:v>
                </c:pt>
                <c:pt idx="11693">
                  <c:v>11.692999999998959</c:v>
                </c:pt>
                <c:pt idx="11694">
                  <c:v>11.693999999998958</c:v>
                </c:pt>
                <c:pt idx="11695">
                  <c:v>11.694999999998958</c:v>
                </c:pt>
                <c:pt idx="11696">
                  <c:v>11.695999999998957</c:v>
                </c:pt>
                <c:pt idx="11697">
                  <c:v>11.696999999998956</c:v>
                </c:pt>
                <c:pt idx="11698">
                  <c:v>11.697999999998956</c:v>
                </c:pt>
                <c:pt idx="11699">
                  <c:v>11.698999999998955</c:v>
                </c:pt>
                <c:pt idx="11700">
                  <c:v>11.699999999998955</c:v>
                </c:pt>
                <c:pt idx="11701">
                  <c:v>11.700999999998954</c:v>
                </c:pt>
                <c:pt idx="11702">
                  <c:v>11.701999999998954</c:v>
                </c:pt>
                <c:pt idx="11703">
                  <c:v>11.702999999998953</c:v>
                </c:pt>
                <c:pt idx="11704">
                  <c:v>11.703999999998953</c:v>
                </c:pt>
                <c:pt idx="11705">
                  <c:v>11.704999999998952</c:v>
                </c:pt>
                <c:pt idx="11706">
                  <c:v>11.705999999998951</c:v>
                </c:pt>
                <c:pt idx="11707">
                  <c:v>11.706999999998951</c:v>
                </c:pt>
                <c:pt idx="11708">
                  <c:v>11.70799999999895</c:v>
                </c:pt>
                <c:pt idx="11709">
                  <c:v>11.70899999999895</c:v>
                </c:pt>
                <c:pt idx="11710">
                  <c:v>11.709999999998949</c:v>
                </c:pt>
                <c:pt idx="11711">
                  <c:v>11.710999999998949</c:v>
                </c:pt>
                <c:pt idx="11712">
                  <c:v>11.711999999998948</c:v>
                </c:pt>
                <c:pt idx="11713">
                  <c:v>11.712999999998948</c:v>
                </c:pt>
                <c:pt idx="11714">
                  <c:v>11.713999999998947</c:v>
                </c:pt>
                <c:pt idx="11715">
                  <c:v>11.714999999998946</c:v>
                </c:pt>
                <c:pt idx="11716">
                  <c:v>11.715999999998946</c:v>
                </c:pt>
                <c:pt idx="11717">
                  <c:v>11.716999999998945</c:v>
                </c:pt>
                <c:pt idx="11718">
                  <c:v>11.717999999998945</c:v>
                </c:pt>
                <c:pt idx="11719">
                  <c:v>11.718999999998944</c:v>
                </c:pt>
                <c:pt idx="11720">
                  <c:v>11.719999999998944</c:v>
                </c:pt>
                <c:pt idx="11721">
                  <c:v>11.720999999998943</c:v>
                </c:pt>
                <c:pt idx="11722">
                  <c:v>11.721999999998943</c:v>
                </c:pt>
                <c:pt idx="11723">
                  <c:v>11.722999999998942</c:v>
                </c:pt>
                <c:pt idx="11724">
                  <c:v>11.723999999998941</c:v>
                </c:pt>
                <c:pt idx="11725">
                  <c:v>11.724999999998941</c:v>
                </c:pt>
                <c:pt idx="11726">
                  <c:v>11.72599999999894</c:v>
                </c:pt>
                <c:pt idx="11727">
                  <c:v>11.72699999999894</c:v>
                </c:pt>
                <c:pt idx="11728">
                  <c:v>11.727999999998939</c:v>
                </c:pt>
                <c:pt idx="11729">
                  <c:v>11.728999999998939</c:v>
                </c:pt>
                <c:pt idx="11730">
                  <c:v>11.729999999998938</c:v>
                </c:pt>
                <c:pt idx="11731">
                  <c:v>11.730999999998938</c:v>
                </c:pt>
                <c:pt idx="11732">
                  <c:v>11.731999999998937</c:v>
                </c:pt>
                <c:pt idx="11733">
                  <c:v>11.732999999998937</c:v>
                </c:pt>
                <c:pt idx="11734">
                  <c:v>11.733999999998936</c:v>
                </c:pt>
                <c:pt idx="11735">
                  <c:v>11.734999999998935</c:v>
                </c:pt>
                <c:pt idx="11736">
                  <c:v>11.735999999998935</c:v>
                </c:pt>
                <c:pt idx="11737">
                  <c:v>11.736999999998934</c:v>
                </c:pt>
                <c:pt idx="11738">
                  <c:v>11.737999999998934</c:v>
                </c:pt>
                <c:pt idx="11739">
                  <c:v>11.738999999998933</c:v>
                </c:pt>
                <c:pt idx="11740">
                  <c:v>11.739999999998933</c:v>
                </c:pt>
                <c:pt idx="11741">
                  <c:v>11.740999999998932</c:v>
                </c:pt>
                <c:pt idx="11742">
                  <c:v>11.741999999998932</c:v>
                </c:pt>
                <c:pt idx="11743">
                  <c:v>11.742999999998931</c:v>
                </c:pt>
                <c:pt idx="11744">
                  <c:v>11.74399999999893</c:v>
                </c:pt>
                <c:pt idx="11745">
                  <c:v>11.74499999999893</c:v>
                </c:pt>
                <c:pt idx="11746">
                  <c:v>11.745999999998929</c:v>
                </c:pt>
                <c:pt idx="11747">
                  <c:v>11.746999999998929</c:v>
                </c:pt>
                <c:pt idx="11748">
                  <c:v>11.747999999998928</c:v>
                </c:pt>
                <c:pt idx="11749">
                  <c:v>11.748999999998928</c:v>
                </c:pt>
                <c:pt idx="11750">
                  <c:v>11.749999999998927</c:v>
                </c:pt>
                <c:pt idx="11751">
                  <c:v>11.750999999998927</c:v>
                </c:pt>
                <c:pt idx="11752">
                  <c:v>11.751999999998926</c:v>
                </c:pt>
                <c:pt idx="11753">
                  <c:v>11.752999999998925</c:v>
                </c:pt>
                <c:pt idx="11754">
                  <c:v>11.753999999998925</c:v>
                </c:pt>
                <c:pt idx="11755">
                  <c:v>11.754999999998924</c:v>
                </c:pt>
                <c:pt idx="11756">
                  <c:v>11.755999999998924</c:v>
                </c:pt>
                <c:pt idx="11757">
                  <c:v>11.756999999998923</c:v>
                </c:pt>
                <c:pt idx="11758">
                  <c:v>11.757999999998923</c:v>
                </c:pt>
                <c:pt idx="11759">
                  <c:v>11.758999999998922</c:v>
                </c:pt>
                <c:pt idx="11760">
                  <c:v>11.759999999998922</c:v>
                </c:pt>
                <c:pt idx="11761">
                  <c:v>11.760999999998921</c:v>
                </c:pt>
                <c:pt idx="11762">
                  <c:v>11.76199999999892</c:v>
                </c:pt>
                <c:pt idx="11763">
                  <c:v>11.76299999999892</c:v>
                </c:pt>
                <c:pt idx="11764">
                  <c:v>11.763999999998919</c:v>
                </c:pt>
                <c:pt idx="11765">
                  <c:v>11.764999999998919</c:v>
                </c:pt>
                <c:pt idx="11766">
                  <c:v>11.765999999998918</c:v>
                </c:pt>
                <c:pt idx="11767">
                  <c:v>11.766999999998918</c:v>
                </c:pt>
                <c:pt idx="11768">
                  <c:v>11.767999999998917</c:v>
                </c:pt>
                <c:pt idx="11769">
                  <c:v>11.768999999998917</c:v>
                </c:pt>
                <c:pt idx="11770">
                  <c:v>11.769999999998916</c:v>
                </c:pt>
                <c:pt idx="11771">
                  <c:v>11.770999999998915</c:v>
                </c:pt>
                <c:pt idx="11772">
                  <c:v>11.771999999998915</c:v>
                </c:pt>
                <c:pt idx="11773">
                  <c:v>11.772999999998914</c:v>
                </c:pt>
                <c:pt idx="11774">
                  <c:v>11.773999999998914</c:v>
                </c:pt>
                <c:pt idx="11775">
                  <c:v>11.774999999998913</c:v>
                </c:pt>
                <c:pt idx="11776">
                  <c:v>11.775999999998913</c:v>
                </c:pt>
                <c:pt idx="11777">
                  <c:v>11.776999999998912</c:v>
                </c:pt>
                <c:pt idx="11778">
                  <c:v>11.777999999998912</c:v>
                </c:pt>
                <c:pt idx="11779">
                  <c:v>11.778999999998911</c:v>
                </c:pt>
                <c:pt idx="11780">
                  <c:v>11.77999999999891</c:v>
                </c:pt>
                <c:pt idx="11781">
                  <c:v>11.78099999999891</c:v>
                </c:pt>
                <c:pt idx="11782">
                  <c:v>11.781999999998909</c:v>
                </c:pt>
                <c:pt idx="11783">
                  <c:v>11.782999999998909</c:v>
                </c:pt>
                <c:pt idx="11784">
                  <c:v>11.783999999998908</c:v>
                </c:pt>
                <c:pt idx="11785">
                  <c:v>11.784999999998908</c:v>
                </c:pt>
                <c:pt idx="11786">
                  <c:v>11.785999999998907</c:v>
                </c:pt>
                <c:pt idx="11787">
                  <c:v>11.786999999998907</c:v>
                </c:pt>
                <c:pt idx="11788">
                  <c:v>11.787999999998906</c:v>
                </c:pt>
                <c:pt idx="11789">
                  <c:v>11.788999999998905</c:v>
                </c:pt>
                <c:pt idx="11790">
                  <c:v>11.789999999998905</c:v>
                </c:pt>
                <c:pt idx="11791">
                  <c:v>11.790999999998904</c:v>
                </c:pt>
                <c:pt idx="11792">
                  <c:v>11.791999999998904</c:v>
                </c:pt>
                <c:pt idx="11793">
                  <c:v>11.792999999998903</c:v>
                </c:pt>
                <c:pt idx="11794">
                  <c:v>11.793999999998903</c:v>
                </c:pt>
                <c:pt idx="11795">
                  <c:v>11.794999999998902</c:v>
                </c:pt>
                <c:pt idx="11796">
                  <c:v>11.795999999998902</c:v>
                </c:pt>
                <c:pt idx="11797">
                  <c:v>11.796999999998901</c:v>
                </c:pt>
                <c:pt idx="11798">
                  <c:v>11.7979999999989</c:v>
                </c:pt>
                <c:pt idx="11799">
                  <c:v>11.7989999999989</c:v>
                </c:pt>
                <c:pt idx="11800">
                  <c:v>11.799999999998899</c:v>
                </c:pt>
                <c:pt idx="11801">
                  <c:v>11.800999999998899</c:v>
                </c:pt>
                <c:pt idx="11802">
                  <c:v>11.801999999998898</c:v>
                </c:pt>
                <c:pt idx="11803">
                  <c:v>11.802999999998898</c:v>
                </c:pt>
                <c:pt idx="11804">
                  <c:v>11.803999999998897</c:v>
                </c:pt>
                <c:pt idx="11805">
                  <c:v>11.804999999998897</c:v>
                </c:pt>
                <c:pt idx="11806">
                  <c:v>11.805999999998896</c:v>
                </c:pt>
                <c:pt idx="11807">
                  <c:v>11.806999999998895</c:v>
                </c:pt>
                <c:pt idx="11808">
                  <c:v>11.807999999998895</c:v>
                </c:pt>
                <c:pt idx="11809">
                  <c:v>11.808999999998894</c:v>
                </c:pt>
                <c:pt idx="11810">
                  <c:v>11.809999999998894</c:v>
                </c:pt>
                <c:pt idx="11811">
                  <c:v>11.810999999998893</c:v>
                </c:pt>
                <c:pt idx="11812">
                  <c:v>11.811999999998893</c:v>
                </c:pt>
                <c:pt idx="11813">
                  <c:v>11.812999999998892</c:v>
                </c:pt>
                <c:pt idx="11814">
                  <c:v>11.813999999998892</c:v>
                </c:pt>
                <c:pt idx="11815">
                  <c:v>11.814999999998891</c:v>
                </c:pt>
                <c:pt idx="11816">
                  <c:v>11.815999999998891</c:v>
                </c:pt>
                <c:pt idx="11817">
                  <c:v>11.81699999999889</c:v>
                </c:pt>
                <c:pt idx="11818">
                  <c:v>11.817999999998889</c:v>
                </c:pt>
                <c:pt idx="11819">
                  <c:v>11.818999999998889</c:v>
                </c:pt>
                <c:pt idx="11820">
                  <c:v>11.819999999998888</c:v>
                </c:pt>
                <c:pt idx="11821">
                  <c:v>11.820999999998888</c:v>
                </c:pt>
                <c:pt idx="11822">
                  <c:v>11.821999999998887</c:v>
                </c:pt>
                <c:pt idx="11823">
                  <c:v>11.822999999998887</c:v>
                </c:pt>
                <c:pt idx="11824">
                  <c:v>11.823999999998886</c:v>
                </c:pt>
                <c:pt idx="11825">
                  <c:v>11.824999999998886</c:v>
                </c:pt>
                <c:pt idx="11826">
                  <c:v>11.825999999998885</c:v>
                </c:pt>
                <c:pt idx="11827">
                  <c:v>11.826999999998884</c:v>
                </c:pt>
                <c:pt idx="11828">
                  <c:v>11.827999999998884</c:v>
                </c:pt>
                <c:pt idx="11829">
                  <c:v>11.828999999998883</c:v>
                </c:pt>
                <c:pt idx="11830">
                  <c:v>11.829999999998883</c:v>
                </c:pt>
                <c:pt idx="11831">
                  <c:v>11.830999999998882</c:v>
                </c:pt>
                <c:pt idx="11832">
                  <c:v>11.831999999998882</c:v>
                </c:pt>
                <c:pt idx="11833">
                  <c:v>11.832999999998881</c:v>
                </c:pt>
                <c:pt idx="11834">
                  <c:v>11.833999999998881</c:v>
                </c:pt>
                <c:pt idx="11835">
                  <c:v>11.83499999999888</c:v>
                </c:pt>
                <c:pt idx="11836">
                  <c:v>11.835999999998879</c:v>
                </c:pt>
                <c:pt idx="11837">
                  <c:v>11.836999999998879</c:v>
                </c:pt>
                <c:pt idx="11838">
                  <c:v>11.837999999998878</c:v>
                </c:pt>
                <c:pt idx="11839">
                  <c:v>11.838999999998878</c:v>
                </c:pt>
                <c:pt idx="11840">
                  <c:v>11.839999999998877</c:v>
                </c:pt>
                <c:pt idx="11841">
                  <c:v>11.840999999998877</c:v>
                </c:pt>
                <c:pt idx="11842">
                  <c:v>11.841999999998876</c:v>
                </c:pt>
                <c:pt idx="11843">
                  <c:v>11.842999999998876</c:v>
                </c:pt>
                <c:pt idx="11844">
                  <c:v>11.843999999998875</c:v>
                </c:pt>
                <c:pt idx="11845">
                  <c:v>11.844999999998874</c:v>
                </c:pt>
                <c:pt idx="11846">
                  <c:v>11.845999999998874</c:v>
                </c:pt>
                <c:pt idx="11847">
                  <c:v>11.846999999998873</c:v>
                </c:pt>
                <c:pt idx="11848">
                  <c:v>11.847999999998873</c:v>
                </c:pt>
                <c:pt idx="11849">
                  <c:v>11.848999999998872</c:v>
                </c:pt>
                <c:pt idx="11850">
                  <c:v>11.849999999998872</c:v>
                </c:pt>
                <c:pt idx="11851">
                  <c:v>11.850999999998871</c:v>
                </c:pt>
                <c:pt idx="11852">
                  <c:v>11.851999999998871</c:v>
                </c:pt>
                <c:pt idx="11853">
                  <c:v>11.85299999999887</c:v>
                </c:pt>
                <c:pt idx="11854">
                  <c:v>11.853999999998869</c:v>
                </c:pt>
                <c:pt idx="11855">
                  <c:v>11.854999999998869</c:v>
                </c:pt>
                <c:pt idx="11856">
                  <c:v>11.855999999998868</c:v>
                </c:pt>
                <c:pt idx="11857">
                  <c:v>11.856999999998868</c:v>
                </c:pt>
                <c:pt idx="11858">
                  <c:v>11.857999999998867</c:v>
                </c:pt>
                <c:pt idx="11859">
                  <c:v>11.858999999998867</c:v>
                </c:pt>
                <c:pt idx="11860">
                  <c:v>11.859999999998866</c:v>
                </c:pt>
                <c:pt idx="11861">
                  <c:v>11.860999999998866</c:v>
                </c:pt>
                <c:pt idx="11862">
                  <c:v>11.861999999998865</c:v>
                </c:pt>
                <c:pt idx="11863">
                  <c:v>11.862999999998864</c:v>
                </c:pt>
                <c:pt idx="11864">
                  <c:v>11.863999999998864</c:v>
                </c:pt>
                <c:pt idx="11865">
                  <c:v>11.864999999998863</c:v>
                </c:pt>
                <c:pt idx="11866">
                  <c:v>11.865999999998863</c:v>
                </c:pt>
                <c:pt idx="11867">
                  <c:v>11.866999999998862</c:v>
                </c:pt>
                <c:pt idx="11868">
                  <c:v>11.867999999998862</c:v>
                </c:pt>
                <c:pt idx="11869">
                  <c:v>11.868999999998861</c:v>
                </c:pt>
                <c:pt idx="11870">
                  <c:v>11.869999999998861</c:v>
                </c:pt>
                <c:pt idx="11871">
                  <c:v>11.87099999999886</c:v>
                </c:pt>
                <c:pt idx="11872">
                  <c:v>11.871999999998859</c:v>
                </c:pt>
                <c:pt idx="11873">
                  <c:v>11.872999999998859</c:v>
                </c:pt>
                <c:pt idx="11874">
                  <c:v>11.873999999998858</c:v>
                </c:pt>
                <c:pt idx="11875">
                  <c:v>11.874999999998858</c:v>
                </c:pt>
                <c:pt idx="11876">
                  <c:v>11.875999999998857</c:v>
                </c:pt>
                <c:pt idx="11877">
                  <c:v>11.876999999998857</c:v>
                </c:pt>
                <c:pt idx="11878">
                  <c:v>11.877999999998856</c:v>
                </c:pt>
                <c:pt idx="11879">
                  <c:v>11.878999999998856</c:v>
                </c:pt>
                <c:pt idx="11880">
                  <c:v>11.879999999998855</c:v>
                </c:pt>
                <c:pt idx="11881">
                  <c:v>11.880999999998854</c:v>
                </c:pt>
                <c:pt idx="11882">
                  <c:v>11.881999999998854</c:v>
                </c:pt>
                <c:pt idx="11883">
                  <c:v>11.882999999998853</c:v>
                </c:pt>
                <c:pt idx="11884">
                  <c:v>11.883999999998853</c:v>
                </c:pt>
                <c:pt idx="11885">
                  <c:v>11.884999999998852</c:v>
                </c:pt>
                <c:pt idx="11886">
                  <c:v>11.885999999998852</c:v>
                </c:pt>
                <c:pt idx="11887">
                  <c:v>11.886999999998851</c:v>
                </c:pt>
                <c:pt idx="11888">
                  <c:v>11.887999999998851</c:v>
                </c:pt>
                <c:pt idx="11889">
                  <c:v>11.88899999999885</c:v>
                </c:pt>
                <c:pt idx="11890">
                  <c:v>11.889999999998849</c:v>
                </c:pt>
                <c:pt idx="11891">
                  <c:v>11.890999999998849</c:v>
                </c:pt>
                <c:pt idx="11892">
                  <c:v>11.891999999998848</c:v>
                </c:pt>
                <c:pt idx="11893">
                  <c:v>11.892999999998848</c:v>
                </c:pt>
                <c:pt idx="11894">
                  <c:v>11.893999999998847</c:v>
                </c:pt>
                <c:pt idx="11895">
                  <c:v>11.894999999998847</c:v>
                </c:pt>
                <c:pt idx="11896">
                  <c:v>11.895999999998846</c:v>
                </c:pt>
                <c:pt idx="11897">
                  <c:v>11.896999999998846</c:v>
                </c:pt>
                <c:pt idx="11898">
                  <c:v>11.897999999998845</c:v>
                </c:pt>
                <c:pt idx="11899">
                  <c:v>11.898999999998845</c:v>
                </c:pt>
                <c:pt idx="11900">
                  <c:v>11.899999999998844</c:v>
                </c:pt>
                <c:pt idx="11901">
                  <c:v>11.900999999998843</c:v>
                </c:pt>
                <c:pt idx="11902">
                  <c:v>11.901999999998843</c:v>
                </c:pt>
                <c:pt idx="11903">
                  <c:v>11.902999999998842</c:v>
                </c:pt>
                <c:pt idx="11904">
                  <c:v>11.903999999998842</c:v>
                </c:pt>
                <c:pt idx="11905">
                  <c:v>11.904999999998841</c:v>
                </c:pt>
                <c:pt idx="11906">
                  <c:v>11.905999999998841</c:v>
                </c:pt>
                <c:pt idx="11907">
                  <c:v>11.90699999999884</c:v>
                </c:pt>
                <c:pt idx="11908">
                  <c:v>11.90799999999884</c:v>
                </c:pt>
                <c:pt idx="11909">
                  <c:v>11.908999999998839</c:v>
                </c:pt>
                <c:pt idx="11910">
                  <c:v>11.909999999998838</c:v>
                </c:pt>
                <c:pt idx="11911">
                  <c:v>11.910999999998838</c:v>
                </c:pt>
                <c:pt idx="11912">
                  <c:v>11.911999999998837</c:v>
                </c:pt>
                <c:pt idx="11913">
                  <c:v>11.912999999998837</c:v>
                </c:pt>
                <c:pt idx="11914">
                  <c:v>11.913999999998836</c:v>
                </c:pt>
                <c:pt idx="11915">
                  <c:v>11.914999999998836</c:v>
                </c:pt>
                <c:pt idx="11916">
                  <c:v>11.915999999998835</c:v>
                </c:pt>
                <c:pt idx="11917">
                  <c:v>11.916999999998835</c:v>
                </c:pt>
                <c:pt idx="11918">
                  <c:v>11.917999999998834</c:v>
                </c:pt>
                <c:pt idx="11919">
                  <c:v>11.918999999998833</c:v>
                </c:pt>
                <c:pt idx="11920">
                  <c:v>11.919999999998833</c:v>
                </c:pt>
                <c:pt idx="11921">
                  <c:v>11.920999999998832</c:v>
                </c:pt>
                <c:pt idx="11922">
                  <c:v>11.921999999998832</c:v>
                </c:pt>
                <c:pt idx="11923">
                  <c:v>11.922999999998831</c:v>
                </c:pt>
                <c:pt idx="11924">
                  <c:v>11.923999999998831</c:v>
                </c:pt>
                <c:pt idx="11925">
                  <c:v>11.92499999999883</c:v>
                </c:pt>
                <c:pt idx="11926">
                  <c:v>11.92599999999883</c:v>
                </c:pt>
                <c:pt idx="11927">
                  <c:v>11.926999999998829</c:v>
                </c:pt>
                <c:pt idx="11928">
                  <c:v>11.927999999998828</c:v>
                </c:pt>
                <c:pt idx="11929">
                  <c:v>11.928999999998828</c:v>
                </c:pt>
                <c:pt idx="11930">
                  <c:v>11.929999999998827</c:v>
                </c:pt>
                <c:pt idx="11931">
                  <c:v>11.930999999998827</c:v>
                </c:pt>
                <c:pt idx="11932">
                  <c:v>11.931999999998826</c:v>
                </c:pt>
                <c:pt idx="11933">
                  <c:v>11.932999999998826</c:v>
                </c:pt>
                <c:pt idx="11934">
                  <c:v>11.933999999998825</c:v>
                </c:pt>
                <c:pt idx="11935">
                  <c:v>11.934999999998825</c:v>
                </c:pt>
                <c:pt idx="11936">
                  <c:v>11.935999999998824</c:v>
                </c:pt>
                <c:pt idx="11937">
                  <c:v>11.936999999998823</c:v>
                </c:pt>
                <c:pt idx="11938">
                  <c:v>11.937999999998823</c:v>
                </c:pt>
                <c:pt idx="11939">
                  <c:v>11.938999999998822</c:v>
                </c:pt>
                <c:pt idx="11940">
                  <c:v>11.939999999998822</c:v>
                </c:pt>
                <c:pt idx="11941">
                  <c:v>11.940999999998821</c:v>
                </c:pt>
                <c:pt idx="11942">
                  <c:v>11.941999999998821</c:v>
                </c:pt>
                <c:pt idx="11943">
                  <c:v>11.94299999999882</c:v>
                </c:pt>
                <c:pt idx="11944">
                  <c:v>11.94399999999882</c:v>
                </c:pt>
                <c:pt idx="11945">
                  <c:v>11.944999999998819</c:v>
                </c:pt>
                <c:pt idx="11946">
                  <c:v>11.945999999998818</c:v>
                </c:pt>
                <c:pt idx="11947">
                  <c:v>11.946999999998818</c:v>
                </c:pt>
                <c:pt idx="11948">
                  <c:v>11.947999999998817</c:v>
                </c:pt>
                <c:pt idx="11949">
                  <c:v>11.948999999998817</c:v>
                </c:pt>
                <c:pt idx="11950">
                  <c:v>11.949999999998816</c:v>
                </c:pt>
                <c:pt idx="11951">
                  <c:v>11.950999999998816</c:v>
                </c:pt>
                <c:pt idx="11952">
                  <c:v>11.951999999998815</c:v>
                </c:pt>
                <c:pt idx="11953">
                  <c:v>11.952999999998815</c:v>
                </c:pt>
                <c:pt idx="11954">
                  <c:v>11.953999999998814</c:v>
                </c:pt>
                <c:pt idx="11955">
                  <c:v>11.954999999998813</c:v>
                </c:pt>
                <c:pt idx="11956">
                  <c:v>11.955999999998813</c:v>
                </c:pt>
                <c:pt idx="11957">
                  <c:v>11.956999999998812</c:v>
                </c:pt>
                <c:pt idx="11958">
                  <c:v>11.957999999998812</c:v>
                </c:pt>
                <c:pt idx="11959">
                  <c:v>11.958999999998811</c:v>
                </c:pt>
                <c:pt idx="11960">
                  <c:v>11.959999999998811</c:v>
                </c:pt>
                <c:pt idx="11961">
                  <c:v>11.96099999999881</c:v>
                </c:pt>
                <c:pt idx="11962">
                  <c:v>11.96199999999881</c:v>
                </c:pt>
                <c:pt idx="11963">
                  <c:v>11.962999999998809</c:v>
                </c:pt>
                <c:pt idx="11964">
                  <c:v>11.963999999998808</c:v>
                </c:pt>
                <c:pt idx="11965">
                  <c:v>11.964999999998808</c:v>
                </c:pt>
                <c:pt idx="11966">
                  <c:v>11.965999999998807</c:v>
                </c:pt>
                <c:pt idx="11967">
                  <c:v>11.966999999998807</c:v>
                </c:pt>
                <c:pt idx="11968">
                  <c:v>11.967999999998806</c:v>
                </c:pt>
                <c:pt idx="11969">
                  <c:v>11.968999999998806</c:v>
                </c:pt>
                <c:pt idx="11970">
                  <c:v>11.969999999998805</c:v>
                </c:pt>
                <c:pt idx="11971">
                  <c:v>11.970999999998805</c:v>
                </c:pt>
                <c:pt idx="11972">
                  <c:v>11.971999999998804</c:v>
                </c:pt>
                <c:pt idx="11973">
                  <c:v>11.972999999998803</c:v>
                </c:pt>
                <c:pt idx="11974">
                  <c:v>11.973999999998803</c:v>
                </c:pt>
                <c:pt idx="11975">
                  <c:v>11.974999999998802</c:v>
                </c:pt>
                <c:pt idx="11976">
                  <c:v>11.975999999998802</c:v>
                </c:pt>
                <c:pt idx="11977">
                  <c:v>11.976999999998801</c:v>
                </c:pt>
                <c:pt idx="11978">
                  <c:v>11.977999999998801</c:v>
                </c:pt>
                <c:pt idx="11979">
                  <c:v>11.9789999999988</c:v>
                </c:pt>
                <c:pt idx="11980">
                  <c:v>11.9799999999988</c:v>
                </c:pt>
                <c:pt idx="11981">
                  <c:v>11.980999999998799</c:v>
                </c:pt>
                <c:pt idx="11982">
                  <c:v>11.981999999998799</c:v>
                </c:pt>
                <c:pt idx="11983">
                  <c:v>11.982999999998798</c:v>
                </c:pt>
                <c:pt idx="11984">
                  <c:v>11.983999999998797</c:v>
                </c:pt>
                <c:pt idx="11985">
                  <c:v>11.984999999998797</c:v>
                </c:pt>
                <c:pt idx="11986">
                  <c:v>11.985999999998796</c:v>
                </c:pt>
                <c:pt idx="11987">
                  <c:v>11.986999999998796</c:v>
                </c:pt>
                <c:pt idx="11988">
                  <c:v>11.987999999998795</c:v>
                </c:pt>
                <c:pt idx="11989">
                  <c:v>11.988999999998795</c:v>
                </c:pt>
                <c:pt idx="11990">
                  <c:v>11.989999999998794</c:v>
                </c:pt>
                <c:pt idx="11991">
                  <c:v>11.990999999998794</c:v>
                </c:pt>
                <c:pt idx="11992">
                  <c:v>11.991999999998793</c:v>
                </c:pt>
                <c:pt idx="11993">
                  <c:v>11.992999999998792</c:v>
                </c:pt>
                <c:pt idx="11994">
                  <c:v>11.993999999998792</c:v>
                </c:pt>
                <c:pt idx="11995">
                  <c:v>11.994999999998791</c:v>
                </c:pt>
                <c:pt idx="11996">
                  <c:v>11.995999999998791</c:v>
                </c:pt>
                <c:pt idx="11997">
                  <c:v>11.99699999999879</c:v>
                </c:pt>
                <c:pt idx="11998">
                  <c:v>11.99799999999879</c:v>
                </c:pt>
                <c:pt idx="11999">
                  <c:v>11.998999999998789</c:v>
                </c:pt>
                <c:pt idx="12000">
                  <c:v>11.999999999998789</c:v>
                </c:pt>
              </c:numCache>
            </c:numRef>
          </c:xVal>
          <c:yVal>
            <c:numRef>
              <c:f>Sheet1!$B$2:$B$12002</c:f>
              <c:numCache>
                <c:formatCode>General</c:formatCode>
                <c:ptCount val="12001"/>
                <c:pt idx="0" formatCode="0.000">
                  <c:v>1</c:v>
                </c:pt>
                <c:pt idx="1">
                  <c:v>1</c:v>
                </c:pt>
                <c:pt idx="2">
                  <c:v>0.99999899999999997</c:v>
                </c:pt>
                <c:pt idx="3">
                  <c:v>0.99999700000000002</c:v>
                </c:pt>
                <c:pt idx="4">
                  <c:v>0.99999400000100003</c:v>
                </c:pt>
                <c:pt idx="5">
                  <c:v>0.99999000000500005</c:v>
                </c:pt>
                <c:pt idx="6">
                  <c:v>0.99998500001500001</c:v>
                </c:pt>
                <c:pt idx="7">
                  <c:v>0.99997900003499995</c:v>
                </c:pt>
                <c:pt idx="8">
                  <c:v>0.99997200006999998</c:v>
                </c:pt>
                <c:pt idx="9">
                  <c:v>0.99996400012599995</c:v>
                </c:pt>
                <c:pt idx="10">
                  <c:v>0.99995500020999983</c:v>
                </c:pt>
                <c:pt idx="11">
                  <c:v>0.99994500032999956</c:v>
                </c:pt>
                <c:pt idx="12">
                  <c:v>0.99993400049499914</c:v>
                </c:pt>
                <c:pt idx="13">
                  <c:v>0.99992200071499837</c:v>
                </c:pt>
                <c:pt idx="14">
                  <c:v>0.99990900100099711</c:v>
                </c:pt>
                <c:pt idx="15">
                  <c:v>0.9998950013649951</c:v>
                </c:pt>
                <c:pt idx="16">
                  <c:v>0.99988000181999204</c:v>
                </c:pt>
                <c:pt idx="17">
                  <c:v>0.99986400237998763</c:v>
                </c:pt>
                <c:pt idx="18">
                  <c:v>0.99984700305998142</c:v>
                </c:pt>
                <c:pt idx="19">
                  <c:v>0.99982900387597284</c:v>
                </c:pt>
                <c:pt idx="20">
                  <c:v>0.99981000484496119</c:v>
                </c:pt>
                <c:pt idx="21">
                  <c:v>0.99979000598494572</c:v>
                </c:pt>
                <c:pt idx="22">
                  <c:v>0.99976900731492535</c:v>
                </c:pt>
                <c:pt idx="23">
                  <c:v>0.99974700885489898</c:v>
                </c:pt>
                <c:pt idx="24">
                  <c:v>0.99972401062586536</c:v>
                </c:pt>
                <c:pt idx="25">
                  <c:v>0.99970001264982289</c:v>
                </c:pt>
                <c:pt idx="26">
                  <c:v>0.99967501494976974</c:v>
                </c:pt>
                <c:pt idx="27">
                  <c:v>0.99964901754970392</c:v>
                </c:pt>
                <c:pt idx="28">
                  <c:v>0.99962202047462323</c:v>
                </c:pt>
                <c:pt idx="29">
                  <c:v>0.99959402375052497</c:v>
                </c:pt>
                <c:pt idx="30">
                  <c:v>0.99956502740440623</c:v>
                </c:pt>
                <c:pt idx="31">
                  <c:v>0.9995350314642637</c:v>
                </c:pt>
                <c:pt idx="32">
                  <c:v>0.99950403595909376</c:v>
                </c:pt>
                <c:pt idx="33">
                  <c:v>0.99947204091889241</c:v>
                </c:pt>
                <c:pt idx="34">
                  <c:v>0.99943904637465508</c:v>
                </c:pt>
                <c:pt idx="35">
                  <c:v>0.99940505235837684</c:v>
                </c:pt>
                <c:pt idx="36">
                  <c:v>0.99937005890305219</c:v>
                </c:pt>
                <c:pt idx="37">
                  <c:v>0.99933406604267516</c:v>
                </c:pt>
                <c:pt idx="38">
                  <c:v>0.99929707381223931</c:v>
                </c:pt>
                <c:pt idx="39">
                  <c:v>0.99925908224773741</c:v>
                </c:pt>
                <c:pt idx="40">
                  <c:v>0.99922009138616164</c:v>
                </c:pt>
                <c:pt idx="41">
                  <c:v>0.99918010126550361</c:v>
                </c:pt>
                <c:pt idx="42">
                  <c:v>0.99913911192475424</c:v>
                </c:pt>
                <c:pt idx="43">
                  <c:v>0.99909712340390355</c:v>
                </c:pt>
                <c:pt idx="44">
                  <c:v>0.99905413574394097</c:v>
                </c:pt>
                <c:pt idx="45">
                  <c:v>0.99901014898685503</c:v>
                </c:pt>
                <c:pt idx="46">
                  <c:v>0.99896516317563333</c:v>
                </c:pt>
                <c:pt idx="47">
                  <c:v>0.99891917835426258</c:v>
                </c:pt>
                <c:pt idx="48">
                  <c:v>0.99887219456772869</c:v>
                </c:pt>
                <c:pt idx="49">
                  <c:v>0.99882421186201642</c:v>
                </c:pt>
                <c:pt idx="50">
                  <c:v>0.99877523028410964</c:v>
                </c:pt>
                <c:pt idx="51">
                  <c:v>0.99872524988199096</c:v>
                </c:pt>
                <c:pt idx="52">
                  <c:v>0.99867427070464199</c:v>
                </c:pt>
                <c:pt idx="53">
                  <c:v>0.99862229280204318</c:v>
                </c:pt>
                <c:pt idx="54">
                  <c:v>0.99856931622517364</c:v>
                </c:pt>
                <c:pt idx="55">
                  <c:v>0.99851534102601136</c:v>
                </c:pt>
                <c:pt idx="56">
                  <c:v>0.99846036725753284</c:v>
                </c:pt>
                <c:pt idx="57">
                  <c:v>0.99840439497371325</c:v>
                </c:pt>
                <c:pt idx="58">
                  <c:v>0.99834742422952638</c:v>
                </c:pt>
                <c:pt idx="59">
                  <c:v>0.99828945508094458</c:v>
                </c:pt>
                <c:pt idx="60">
                  <c:v>0.99823048758493849</c:v>
                </c:pt>
                <c:pt idx="61">
                  <c:v>0.99817052179947741</c:v>
                </c:pt>
                <c:pt idx="62">
                  <c:v>0.99810955778352872</c:v>
                </c:pt>
                <c:pt idx="63">
                  <c:v>0.99804759559705825</c:v>
                </c:pt>
                <c:pt idx="64">
                  <c:v>0.99798463530102999</c:v>
                </c:pt>
                <c:pt idx="65">
                  <c:v>0.99792067695740605</c:v>
                </c:pt>
                <c:pt idx="66">
                  <c:v>0.99785572062914685</c:v>
                </c:pt>
                <c:pt idx="67">
                  <c:v>0.99778976638021066</c:v>
                </c:pt>
                <c:pt idx="68">
                  <c:v>0.99772281427555387</c:v>
                </c:pt>
                <c:pt idx="69">
                  <c:v>0.99765486438113071</c:v>
                </c:pt>
                <c:pt idx="70">
                  <c:v>0.9975859167638933</c:v>
                </c:pt>
                <c:pt idx="71">
                  <c:v>0.9975159714917915</c:v>
                </c:pt>
                <c:pt idx="72">
                  <c:v>0.99744502863377293</c:v>
                </c:pt>
                <c:pt idx="73">
                  <c:v>0.99737308825978288</c:v>
                </c:pt>
                <c:pt idx="74">
                  <c:v>0.99730015044076414</c:v>
                </c:pt>
                <c:pt idx="75">
                  <c:v>0.99722621524865718</c:v>
                </c:pt>
                <c:pt idx="76">
                  <c:v>0.99715128275639975</c:v>
                </c:pt>
                <c:pt idx="77">
                  <c:v>0.99707535303792705</c:v>
                </c:pt>
                <c:pt idx="78">
                  <c:v>0.99699842616817169</c:v>
                </c:pt>
                <c:pt idx="79">
                  <c:v>0.99692050222306328</c:v>
                </c:pt>
                <c:pt idx="80">
                  <c:v>0.99684158127952871</c:v>
                </c:pt>
                <c:pt idx="81">
                  <c:v>0.99676166341549188</c:v>
                </c:pt>
                <c:pt idx="82">
                  <c:v>0.99668074870987378</c:v>
                </c:pt>
                <c:pt idx="83">
                  <c:v>0.99659883724259224</c:v>
                </c:pt>
                <c:pt idx="84">
                  <c:v>0.99651592909456199</c:v>
                </c:pt>
                <c:pt idx="85">
                  <c:v>0.99643202434769451</c:v>
                </c:pt>
                <c:pt idx="86">
                  <c:v>0.99634712308489792</c:v>
                </c:pt>
                <c:pt idx="87">
                  <c:v>0.996261225390077</c:v>
                </c:pt>
                <c:pt idx="88">
                  <c:v>0.99617433134813294</c:v>
                </c:pt>
                <c:pt idx="89">
                  <c:v>0.99608644104496358</c:v>
                </c:pt>
                <c:pt idx="90">
                  <c:v>0.99599755456746286</c:v>
                </c:pt>
                <c:pt idx="91">
                  <c:v>0.99590767200352104</c:v>
                </c:pt>
                <c:pt idx="92">
                  <c:v>0.99581679344202467</c:v>
                </c:pt>
                <c:pt idx="93">
                  <c:v>0.99572491897285631</c:v>
                </c:pt>
                <c:pt idx="94">
                  <c:v>0.99563204868689448</c:v>
                </c:pt>
                <c:pt idx="95">
                  <c:v>0.99553818267601368</c:v>
                </c:pt>
                <c:pt idx="96">
                  <c:v>0.99544332103308419</c:v>
                </c:pt>
                <c:pt idx="97">
                  <c:v>0.99534746385197204</c:v>
                </c:pt>
                <c:pt idx="98">
                  <c:v>0.99525061122753888</c:v>
                </c:pt>
                <c:pt idx="99">
                  <c:v>0.99515276325564184</c:v>
                </c:pt>
                <c:pt idx="100">
                  <c:v>0.99505392003313353</c:v>
                </c:pt>
                <c:pt idx="101">
                  <c:v>0.99495408165786203</c:v>
                </c:pt>
                <c:pt idx="102">
                  <c:v>0.99485324822867049</c:v>
                </c:pt>
                <c:pt idx="103">
                  <c:v>0.99475141984539728</c:v>
                </c:pt>
                <c:pt idx="104">
                  <c:v>0.99464859660887583</c:v>
                </c:pt>
                <c:pt idx="105">
                  <c:v>0.9945447786209346</c:v>
                </c:pt>
                <c:pt idx="106">
                  <c:v>0.99443996598439666</c:v>
                </c:pt>
                <c:pt idx="107">
                  <c:v>0.99433415880308018</c:v>
                </c:pt>
                <c:pt idx="108">
                  <c:v>0.99422735718179767</c:v>
                </c:pt>
                <c:pt idx="109">
                  <c:v>0.99411956122635636</c:v>
                </c:pt>
                <c:pt idx="110">
                  <c:v>0.99401077104355784</c:v>
                </c:pt>
                <c:pt idx="111">
                  <c:v>0.99390098674119809</c:v>
                </c:pt>
                <c:pt idx="112">
                  <c:v>0.99379020842806731</c:v>
                </c:pt>
                <c:pt idx="113">
                  <c:v>0.9936784362139498</c:v>
                </c:pt>
                <c:pt idx="114">
                  <c:v>0.99356567020962383</c:v>
                </c:pt>
                <c:pt idx="115">
                  <c:v>0.99345191052686166</c:v>
                </c:pt>
                <c:pt idx="116">
                  <c:v>0.99333715727842931</c:v>
                </c:pt>
                <c:pt idx="117">
                  <c:v>0.99322141057808644</c:v>
                </c:pt>
                <c:pt idx="118">
                  <c:v>0.99310467054058627</c:v>
                </c:pt>
                <c:pt idx="119">
                  <c:v>0.99298693728167553</c:v>
                </c:pt>
                <c:pt idx="120">
                  <c:v>0.9928682109180943</c:v>
                </c:pt>
                <c:pt idx="121">
                  <c:v>0.99274849156757572</c:v>
                </c:pt>
                <c:pt idx="122">
                  <c:v>0.99262777934884627</c:v>
                </c:pt>
                <c:pt idx="123">
                  <c:v>0.99250607438162519</c:v>
                </c:pt>
                <c:pt idx="124">
                  <c:v>0.9923833767866248</c:v>
                </c:pt>
                <c:pt idx="125">
                  <c:v>0.99225968668555009</c:v>
                </c:pt>
                <c:pt idx="126">
                  <c:v>0.99213500420109857</c:v>
                </c:pt>
                <c:pt idx="127">
                  <c:v>0.9920093294569603</c:v>
                </c:pt>
                <c:pt idx="128">
                  <c:v>0.99188266257781788</c:v>
                </c:pt>
                <c:pt idx="129">
                  <c:v>0.99175500368934599</c:v>
                </c:pt>
                <c:pt idx="130">
                  <c:v>0.99162635291821155</c:v>
                </c:pt>
                <c:pt idx="131">
                  <c:v>0.99149671039207343</c:v>
                </c:pt>
                <c:pt idx="132">
                  <c:v>0.99136607623958239</c:v>
                </c:pt>
                <c:pt idx="133">
                  <c:v>0.99123445059038096</c:v>
                </c:pt>
                <c:pt idx="134">
                  <c:v>0.99110183357510329</c:v>
                </c:pt>
                <c:pt idx="135">
                  <c:v>0.99096822532537499</c:v>
                </c:pt>
                <c:pt idx="136">
                  <c:v>0.99083362597381308</c:v>
                </c:pt>
                <c:pt idx="137">
                  <c:v>0.99069803565402592</c:v>
                </c:pt>
                <c:pt idx="138">
                  <c:v>0.99056145450061273</c:v>
                </c:pt>
                <c:pt idx="139">
                  <c:v>0.99042388264916392</c:v>
                </c:pt>
                <c:pt idx="140">
                  <c:v>0.99028532023626059</c:v>
                </c:pt>
                <c:pt idx="141">
                  <c:v>0.99014576739947457</c:v>
                </c:pt>
                <c:pt idx="142">
                  <c:v>0.99000522427736837</c:v>
                </c:pt>
                <c:pt idx="143">
                  <c:v>0.98986369100949478</c:v>
                </c:pt>
                <c:pt idx="144">
                  <c:v>0.98972116773639685</c:v>
                </c:pt>
                <c:pt idx="145">
                  <c:v>0.98957765459960789</c:v>
                </c:pt>
                <c:pt idx="146">
                  <c:v>0.98943315174165125</c:v>
                </c:pt>
                <c:pt idx="147">
                  <c:v>0.98928765930604001</c:v>
                </c:pt>
                <c:pt idx="148">
                  <c:v>0.98914117743727703</c:v>
                </c:pt>
                <c:pt idx="149">
                  <c:v>0.9889937062808547</c:v>
                </c:pt>
                <c:pt idx="150">
                  <c:v>0.98884524598325496</c:v>
                </c:pt>
                <c:pt idx="151">
                  <c:v>0.98869579669194896</c:v>
                </c:pt>
                <c:pt idx="152">
                  <c:v>0.98854535855539694</c:v>
                </c:pt>
                <c:pt idx="153">
                  <c:v>0.98839393172304824</c:v>
                </c:pt>
                <c:pt idx="154">
                  <c:v>0.98824151634534096</c:v>
                </c:pt>
                <c:pt idx="155">
                  <c:v>0.98808811257370199</c:v>
                </c:pt>
                <c:pt idx="156">
                  <c:v>0.98793372056054674</c:v>
                </c:pt>
                <c:pt idx="157">
                  <c:v>0.98777834045927881</c:v>
                </c:pt>
                <c:pt idx="158">
                  <c:v>0.9876219724242904</c:v>
                </c:pt>
                <c:pt idx="159">
                  <c:v>0.98746461661096152</c:v>
                </c:pt>
                <c:pt idx="160">
                  <c:v>0.98730627317566022</c:v>
                </c:pt>
                <c:pt idx="161">
                  <c:v>0.98714694227574229</c:v>
                </c:pt>
                <c:pt idx="162">
                  <c:v>0.98698662406955118</c:v>
                </c:pt>
                <c:pt idx="163">
                  <c:v>0.98682531871641777</c:v>
                </c:pt>
                <c:pt idx="164">
                  <c:v>0.98666302637666037</c:v>
                </c:pt>
                <c:pt idx="165">
                  <c:v>0.98649974721158418</c:v>
                </c:pt>
                <c:pt idx="166">
                  <c:v>0.98633548138348159</c:v>
                </c:pt>
                <c:pt idx="167">
                  <c:v>0.98617022905563179</c:v>
                </c:pt>
                <c:pt idx="168">
                  <c:v>0.98600399039230069</c:v>
                </c:pt>
                <c:pt idx="169">
                  <c:v>0.98583676555874045</c:v>
                </c:pt>
                <c:pt idx="170">
                  <c:v>0.98566855472118986</c:v>
                </c:pt>
                <c:pt idx="171">
                  <c:v>0.98549935804687372</c:v>
                </c:pt>
                <c:pt idx="172">
                  <c:v>0.9853291757040028</c:v>
                </c:pt>
                <c:pt idx="173">
                  <c:v>0.98515800786177388</c:v>
                </c:pt>
                <c:pt idx="174">
                  <c:v>0.98498585469036926</c:v>
                </c:pt>
                <c:pt idx="175">
                  <c:v>0.9848127163609568</c:v>
                </c:pt>
                <c:pt idx="176">
                  <c:v>0.98463859304568968</c:v>
                </c:pt>
                <c:pt idx="177">
                  <c:v>0.98446348491770619</c:v>
                </c:pt>
                <c:pt idx="178">
                  <c:v>0.98428739215112959</c:v>
                </c:pt>
                <c:pt idx="179">
                  <c:v>0.98411031492106815</c:v>
                </c:pt>
                <c:pt idx="180">
                  <c:v>0.98393225340361445</c:v>
                </c:pt>
                <c:pt idx="181">
                  <c:v>0.98375320777584585</c:v>
                </c:pt>
                <c:pt idx="182">
                  <c:v>0.98357317821582391</c:v>
                </c:pt>
                <c:pt idx="183">
                  <c:v>0.98339216490259418</c:v>
                </c:pt>
                <c:pt idx="184">
                  <c:v>0.98321016801618621</c:v>
                </c:pt>
                <c:pt idx="185">
                  <c:v>0.98302718773761333</c:v>
                </c:pt>
                <c:pt idx="186">
                  <c:v>0.98284322424887249</c:v>
                </c:pt>
                <c:pt idx="187">
                  <c:v>0.9826582777329439</c:v>
                </c:pt>
                <c:pt idx="188">
                  <c:v>0.98247234837379105</c:v>
                </c:pt>
                <c:pt idx="189">
                  <c:v>0.98228543635636045</c:v>
                </c:pt>
                <c:pt idx="190">
                  <c:v>0.98209754186658149</c:v>
                </c:pt>
                <c:pt idx="191">
                  <c:v>0.98190866509136621</c:v>
                </c:pt>
                <c:pt idx="192">
                  <c:v>0.98171880621860896</c:v>
                </c:pt>
                <c:pt idx="193">
                  <c:v>0.98152796543718668</c:v>
                </c:pt>
                <c:pt idx="194">
                  <c:v>0.98133614293695814</c:v>
                </c:pt>
                <c:pt idx="195">
                  <c:v>0.98114333890876415</c:v>
                </c:pt>
                <c:pt idx="196">
                  <c:v>0.98094955354442726</c:v>
                </c:pt>
                <c:pt idx="197">
                  <c:v>0.98075478703675145</c:v>
                </c:pt>
                <c:pt idx="198">
                  <c:v>0.98055903957952206</c:v>
                </c:pt>
                <c:pt idx="199">
                  <c:v>0.98036231136750573</c:v>
                </c:pt>
                <c:pt idx="200">
                  <c:v>0.98016460259644977</c:v>
                </c:pt>
                <c:pt idx="201">
                  <c:v>0.97996591346308248</c:v>
                </c:pt>
                <c:pt idx="202">
                  <c:v>0.9797662441651126</c:v>
                </c:pt>
                <c:pt idx="203">
                  <c:v>0.97956559490122919</c:v>
                </c:pt>
                <c:pt idx="204">
                  <c:v>0.97936396587110164</c:v>
                </c:pt>
                <c:pt idx="205">
                  <c:v>0.97916135727537923</c:v>
                </c:pt>
                <c:pt idx="206">
                  <c:v>0.9789577693156909</c:v>
                </c:pt>
                <c:pt idx="207">
                  <c:v>0.97875320219464534</c:v>
                </c:pt>
                <c:pt idx="208">
                  <c:v>0.97854765611583039</c:v>
                </c:pt>
                <c:pt idx="209">
                  <c:v>0.97834113128381328</c:v>
                </c:pt>
                <c:pt idx="210">
                  <c:v>0.97813362790414005</c:v>
                </c:pt>
                <c:pt idx="211">
                  <c:v>0.97792514618333559</c:v>
                </c:pt>
                <c:pt idx="212">
                  <c:v>0.97771568632890316</c:v>
                </c:pt>
                <c:pt idx="213">
                  <c:v>0.97750524854932452</c:v>
                </c:pt>
                <c:pt idx="214">
                  <c:v>0.97729383305405959</c:v>
                </c:pt>
                <c:pt idx="215">
                  <c:v>0.97708144005354614</c:v>
                </c:pt>
                <c:pt idx="216">
                  <c:v>0.9768680697591996</c:v>
                </c:pt>
                <c:pt idx="217">
                  <c:v>0.97665372238341297</c:v>
                </c:pt>
                <c:pt idx="218">
                  <c:v>0.97643839813955668</c:v>
                </c:pt>
                <c:pt idx="219">
                  <c:v>0.97622209724197795</c:v>
                </c:pt>
                <c:pt idx="220">
                  <c:v>0.97600481990600108</c:v>
                </c:pt>
                <c:pt idx="221">
                  <c:v>0.97578656634792693</c:v>
                </c:pt>
                <c:pt idx="222">
                  <c:v>0.97556733678503293</c:v>
                </c:pt>
                <c:pt idx="223">
                  <c:v>0.97534713143557261</c:v>
                </c:pt>
                <c:pt idx="224">
                  <c:v>0.97512595051877549</c:v>
                </c:pt>
                <c:pt idx="225">
                  <c:v>0.97490379425484697</c:v>
                </c:pt>
                <c:pt idx="226">
                  <c:v>0.97468066286496791</c:v>
                </c:pt>
                <c:pt idx="227">
                  <c:v>0.9744565565712946</c:v>
                </c:pt>
                <c:pt idx="228">
                  <c:v>0.97423147559695833</c:v>
                </c:pt>
                <c:pt idx="229">
                  <c:v>0.97400542016606551</c:v>
                </c:pt>
                <c:pt idx="230">
                  <c:v>0.97377839050369708</c:v>
                </c:pt>
                <c:pt idx="231">
                  <c:v>0.97355038683590855</c:v>
                </c:pt>
                <c:pt idx="232">
                  <c:v>0.97332140938972955</c:v>
                </c:pt>
                <c:pt idx="233">
                  <c:v>0.97309145839316369</c:v>
                </c:pt>
                <c:pt idx="234">
                  <c:v>0.97286053407518847</c:v>
                </c:pt>
                <c:pt idx="235">
                  <c:v>0.97262863666575483</c:v>
                </c:pt>
                <c:pt idx="236">
                  <c:v>0.97239576639578706</c:v>
                </c:pt>
                <c:pt idx="237">
                  <c:v>0.97216192349718267</c:v>
                </c:pt>
                <c:pt idx="238">
                  <c:v>0.97192710820281181</c:v>
                </c:pt>
                <c:pt idx="239">
                  <c:v>0.97169132074651754</c:v>
                </c:pt>
                <c:pt idx="240">
                  <c:v>0.97145456136311503</c:v>
                </c:pt>
                <c:pt idx="241">
                  <c:v>0.97121683028839179</c:v>
                </c:pt>
                <c:pt idx="242">
                  <c:v>0.97097812775910719</c:v>
                </c:pt>
                <c:pt idx="243">
                  <c:v>0.9707384540129923</c:v>
                </c:pt>
                <c:pt idx="244">
                  <c:v>0.97049780928874962</c:v>
                </c:pt>
                <c:pt idx="245">
                  <c:v>0.97025619382605299</c:v>
                </c:pt>
                <c:pt idx="246">
                  <c:v>0.97001360786554702</c:v>
                </c:pt>
                <c:pt idx="247">
                  <c:v>0.96977005164884722</c:v>
                </c:pt>
                <c:pt idx="248">
                  <c:v>0.96952552541853954</c:v>
                </c:pt>
                <c:pt idx="249">
                  <c:v>0.96928002941818026</c:v>
                </c:pt>
                <c:pt idx="250">
                  <c:v>0.96903356389229556</c:v>
                </c:pt>
                <c:pt idx="251">
                  <c:v>0.9687861290863814</c:v>
                </c:pt>
                <c:pt idx="252">
                  <c:v>0.9685377252469034</c:v>
                </c:pt>
                <c:pt idx="253">
                  <c:v>0.96828835262129631</c:v>
                </c:pt>
                <c:pt idx="254">
                  <c:v>0.96803801145796398</c:v>
                </c:pt>
                <c:pt idx="255">
                  <c:v>0.96778670200627903</c:v>
                </c:pt>
                <c:pt idx="256">
                  <c:v>0.96753442451658256</c:v>
                </c:pt>
                <c:pt idx="257">
                  <c:v>0.96728117924018409</c:v>
                </c:pt>
                <c:pt idx="258">
                  <c:v>0.96702696642936115</c:v>
                </c:pt>
                <c:pt idx="259">
                  <c:v>0.96677178633735894</c:v>
                </c:pt>
                <c:pt idx="260">
                  <c:v>0.96651563921839034</c:v>
                </c:pt>
                <c:pt idx="261">
                  <c:v>0.96625852532763534</c:v>
                </c:pt>
                <c:pt idx="262">
                  <c:v>0.96600044492124115</c:v>
                </c:pt>
                <c:pt idx="263">
                  <c:v>0.96574139825632166</c:v>
                </c:pt>
                <c:pt idx="264">
                  <c:v>0.9654813855909572</c:v>
                </c:pt>
                <c:pt idx="265">
                  <c:v>0.96522040718419455</c:v>
                </c:pt>
                <c:pt idx="266">
                  <c:v>0.96495846329604629</c:v>
                </c:pt>
                <c:pt idx="267">
                  <c:v>0.96469555418749087</c:v>
                </c:pt>
                <c:pt idx="268">
                  <c:v>0.96443168012047209</c:v>
                </c:pt>
                <c:pt idx="269">
                  <c:v>0.9641668413578991</c:v>
                </c:pt>
                <c:pt idx="270">
                  <c:v>0.96390103816364603</c:v>
                </c:pt>
                <c:pt idx="271">
                  <c:v>0.9636342708025516</c:v>
                </c:pt>
                <c:pt idx="272">
                  <c:v>0.96336653954041895</c:v>
                </c:pt>
                <c:pt idx="273">
                  <c:v>0.9630978446440156</c:v>
                </c:pt>
                <c:pt idx="274">
                  <c:v>0.9628281863810727</c:v>
                </c:pt>
                <c:pt idx="275">
                  <c:v>0.96255756502028511</c:v>
                </c:pt>
                <c:pt idx="276">
                  <c:v>0.96228598083131112</c:v>
                </c:pt>
                <c:pt idx="277">
                  <c:v>0.96201343408477213</c:v>
                </c:pt>
                <c:pt idx="278">
                  <c:v>0.96173992505225236</c:v>
                </c:pt>
                <c:pt idx="279">
                  <c:v>0.96146545400629846</c:v>
                </c:pt>
                <c:pt idx="280">
                  <c:v>0.96119002122041952</c:v>
                </c:pt>
                <c:pt idx="281">
                  <c:v>0.96091362696908655</c:v>
                </c:pt>
                <c:pt idx="282">
                  <c:v>0.96063627152773234</c:v>
                </c:pt>
                <c:pt idx="283">
                  <c:v>0.96035795517275124</c:v>
                </c:pt>
                <c:pt idx="284">
                  <c:v>0.96007867818149861</c:v>
                </c:pt>
                <c:pt idx="285">
                  <c:v>0.95979844083229071</c:v>
                </c:pt>
                <c:pt idx="286">
                  <c:v>0.9595172434044047</c:v>
                </c:pt>
                <c:pt idx="287">
                  <c:v>0.95923508617807784</c:v>
                </c:pt>
                <c:pt idx="288">
                  <c:v>0.95895196943450756</c:v>
                </c:pt>
                <c:pt idx="289">
                  <c:v>0.95866789345585113</c:v>
                </c:pt>
                <c:pt idx="290">
                  <c:v>0.9583828585252252</c:v>
                </c:pt>
                <c:pt idx="291">
                  <c:v>0.95809686492670587</c:v>
                </c:pt>
                <c:pt idx="292">
                  <c:v>0.95780991294532802</c:v>
                </c:pt>
                <c:pt idx="293">
                  <c:v>0.95752200286708522</c:v>
                </c:pt>
                <c:pt idx="294">
                  <c:v>0.95723313497892948</c:v>
                </c:pt>
                <c:pt idx="295">
                  <c:v>0.95694330956877083</c:v>
                </c:pt>
                <c:pt idx="296">
                  <c:v>0.9566525269254772</c:v>
                </c:pt>
                <c:pt idx="297">
                  <c:v>0.95636078733887409</c:v>
                </c:pt>
                <c:pt idx="298">
                  <c:v>0.956068091099744</c:v>
                </c:pt>
                <c:pt idx="299">
                  <c:v>0.95577443849982657</c:v>
                </c:pt>
                <c:pt idx="300">
                  <c:v>0.95547982983181801</c:v>
                </c:pt>
                <c:pt idx="301">
                  <c:v>0.95518426538937096</c:v>
                </c:pt>
                <c:pt idx="302">
                  <c:v>0.9548877454670941</c:v>
                </c:pt>
                <c:pt idx="303">
                  <c:v>0.95459027036055188</c:v>
                </c:pt>
                <c:pt idx="304">
                  <c:v>0.95429184036626413</c:v>
                </c:pt>
                <c:pt idx="305">
                  <c:v>0.95399245578170611</c:v>
                </c:pt>
                <c:pt idx="306">
                  <c:v>0.95369211690530764</c:v>
                </c:pt>
                <c:pt idx="307">
                  <c:v>0.95339082403645348</c:v>
                </c:pt>
                <c:pt idx="308">
                  <c:v>0.95308857747548237</c:v>
                </c:pt>
                <c:pt idx="309">
                  <c:v>0.95278537752368719</c:v>
                </c:pt>
                <c:pt idx="310">
                  <c:v>0.95248122448331451</c:v>
                </c:pt>
                <c:pt idx="311">
                  <c:v>0.95217611865756435</c:v>
                </c:pt>
                <c:pt idx="312">
                  <c:v>0.95187006035058974</c:v>
                </c:pt>
                <c:pt idx="313">
                  <c:v>0.9515630498674964</c:v>
                </c:pt>
                <c:pt idx="314">
                  <c:v>0.95125508751434273</c:v>
                </c:pt>
                <c:pt idx="315">
                  <c:v>0.95094617359813927</c:v>
                </c:pt>
                <c:pt idx="316">
                  <c:v>0.95063630842684821</c:v>
                </c:pt>
                <c:pt idx="317">
                  <c:v>0.95032549230938357</c:v>
                </c:pt>
                <c:pt idx="318">
                  <c:v>0.95001372555561048</c:v>
                </c:pt>
                <c:pt idx="319">
                  <c:v>0.94970100847634509</c:v>
                </c:pt>
                <c:pt idx="320">
                  <c:v>0.94938734138335412</c:v>
                </c:pt>
                <c:pt idx="321">
                  <c:v>0.94907272458935477</c:v>
                </c:pt>
                <c:pt idx="322">
                  <c:v>0.948757158408014</c:v>
                </c:pt>
                <c:pt idx="323">
                  <c:v>0.9484406431539486</c:v>
                </c:pt>
                <c:pt idx="324">
                  <c:v>0.94812317914272481</c:v>
                </c:pt>
                <c:pt idx="325">
                  <c:v>0.94780476669085789</c:v>
                </c:pt>
                <c:pt idx="326">
                  <c:v>0.94748540611581178</c:v>
                </c:pt>
                <c:pt idx="327">
                  <c:v>0.947165097735999</c:v>
                </c:pt>
                <c:pt idx="328">
                  <c:v>0.94684384187078008</c:v>
                </c:pt>
                <c:pt idx="329">
                  <c:v>0.94652163884046348</c:v>
                </c:pt>
                <c:pt idx="330">
                  <c:v>0.94619848896630498</c:v>
                </c:pt>
                <c:pt idx="331">
                  <c:v>0.94587439257050765</c:v>
                </c:pt>
                <c:pt idx="332">
                  <c:v>0.94554934997622131</c:v>
                </c:pt>
                <c:pt idx="333">
                  <c:v>0.94522336150754249</c:v>
                </c:pt>
                <c:pt idx="334">
                  <c:v>0.94489642748951364</c:v>
                </c:pt>
                <c:pt idx="335">
                  <c:v>0.94456854824812331</c:v>
                </c:pt>
                <c:pt idx="336">
                  <c:v>0.94423972411030543</c:v>
                </c:pt>
                <c:pt idx="337">
                  <c:v>0.9439099554039394</c:v>
                </c:pt>
                <c:pt idx="338">
                  <c:v>0.94357924245784919</c:v>
                </c:pt>
                <c:pt idx="339">
                  <c:v>0.94324758560180355</c:v>
                </c:pt>
                <c:pt idx="340">
                  <c:v>0.94291498516651551</c:v>
                </c:pt>
                <c:pt idx="341">
                  <c:v>0.94258144148364187</c:v>
                </c:pt>
                <c:pt idx="342">
                  <c:v>0.94224695488578303</c:v>
                </c:pt>
                <c:pt idx="343">
                  <c:v>0.94191152570648273</c:v>
                </c:pt>
                <c:pt idx="344">
                  <c:v>0.94157515428022753</c:v>
                </c:pt>
                <c:pt idx="345">
                  <c:v>0.94123784094244667</c:v>
                </c:pt>
                <c:pt idx="346">
                  <c:v>0.94089958602951151</c:v>
                </c:pt>
                <c:pt idx="347">
                  <c:v>0.94056038987873536</c:v>
                </c:pt>
                <c:pt idx="348">
                  <c:v>0.94022025282837318</c:v>
                </c:pt>
                <c:pt idx="349">
                  <c:v>0.9398791752176211</c:v>
                </c:pt>
                <c:pt idx="350">
                  <c:v>0.93953715738661625</c:v>
                </c:pt>
                <c:pt idx="351">
                  <c:v>0.93919419967643614</c:v>
                </c:pt>
                <c:pt idx="352">
                  <c:v>0.93885030242909873</c:v>
                </c:pt>
                <c:pt idx="353">
                  <c:v>0.93850546598756157</c:v>
                </c:pt>
                <c:pt idx="354">
                  <c:v>0.93815969069572203</c:v>
                </c:pt>
                <c:pt idx="355">
                  <c:v>0.93781297689841647</c:v>
                </c:pt>
                <c:pt idx="356">
                  <c:v>0.93746532494142021</c:v>
                </c:pt>
                <c:pt idx="357">
                  <c:v>0.93711673517144711</c:v>
                </c:pt>
                <c:pt idx="358">
                  <c:v>0.93676720793614898</c:v>
                </c:pt>
                <c:pt idx="359">
                  <c:v>0.93641674358411575</c:v>
                </c:pt>
                <c:pt idx="360">
                  <c:v>0.93606534246487461</c:v>
                </c:pt>
                <c:pt idx="361">
                  <c:v>0.93571300492888987</c:v>
                </c:pt>
                <c:pt idx="362">
                  <c:v>0.93535973132756267</c:v>
                </c:pt>
                <c:pt idx="363">
                  <c:v>0.93500552201323051</c:v>
                </c:pt>
                <c:pt idx="364">
                  <c:v>0.934650377339167</c:v>
                </c:pt>
                <c:pt idx="365">
                  <c:v>0.9342942976595815</c:v>
                </c:pt>
                <c:pt idx="366">
                  <c:v>0.93393728332961867</c:v>
                </c:pt>
                <c:pt idx="367">
                  <c:v>0.93357933470535814</c:v>
                </c:pt>
                <c:pt idx="368">
                  <c:v>0.93322045214381433</c:v>
                </c:pt>
                <c:pt idx="369">
                  <c:v>0.93286063600293578</c:v>
                </c:pt>
                <c:pt idx="370">
                  <c:v>0.9324998866416051</c:v>
                </c:pt>
                <c:pt idx="371">
                  <c:v>0.93213820441963835</c:v>
                </c:pt>
                <c:pt idx="372">
                  <c:v>0.93177558969778496</c:v>
                </c:pt>
                <c:pt idx="373">
                  <c:v>0.93141204283772716</c:v>
                </c:pt>
                <c:pt idx="374">
                  <c:v>0.93104756420207968</c:v>
                </c:pt>
                <c:pt idx="375">
                  <c:v>0.93068215415438937</c:v>
                </c:pt>
                <c:pt idx="376">
                  <c:v>0.93031581305913491</c:v>
                </c:pt>
                <c:pt idx="377">
                  <c:v>0.92994854128172622</c:v>
                </c:pt>
                <c:pt idx="378">
                  <c:v>0.92958033918850447</c:v>
                </c:pt>
                <c:pt idx="379">
                  <c:v>0.92921120714674144</c:v>
                </c:pt>
                <c:pt idx="380">
                  <c:v>0.92884114552463926</c:v>
                </c:pt>
                <c:pt idx="381">
                  <c:v>0.92847015469132987</c:v>
                </c:pt>
                <c:pt idx="382">
                  <c:v>0.92809823501687505</c:v>
                </c:pt>
                <c:pt idx="383">
                  <c:v>0.92772538687226547</c:v>
                </c:pt>
                <c:pt idx="384">
                  <c:v>0.92735161062942095</c:v>
                </c:pt>
                <c:pt idx="385">
                  <c:v>0.92697690666118948</c:v>
                </c:pt>
                <c:pt idx="386">
                  <c:v>0.9266012753413474</c:v>
                </c:pt>
                <c:pt idx="387">
                  <c:v>0.92622471704459863</c:v>
                </c:pt>
                <c:pt idx="388">
                  <c:v>0.92584723214657461</c:v>
                </c:pt>
                <c:pt idx="389">
                  <c:v>0.92546882102383354</c:v>
                </c:pt>
                <c:pt idx="390">
                  <c:v>0.92508948405386027</c:v>
                </c:pt>
                <c:pt idx="391">
                  <c:v>0.92470922161506597</c:v>
                </c:pt>
                <c:pt idx="392">
                  <c:v>0.92432803408678765</c:v>
                </c:pt>
                <c:pt idx="393">
                  <c:v>0.9239459218492877</c:v>
                </c:pt>
                <c:pt idx="394">
                  <c:v>0.92356288528375363</c:v>
                </c:pt>
                <c:pt idx="395">
                  <c:v>0.92317892477229779</c:v>
                </c:pt>
                <c:pt idx="396">
                  <c:v>0.92279404069795667</c:v>
                </c:pt>
                <c:pt idx="397">
                  <c:v>0.9224082334446907</c:v>
                </c:pt>
                <c:pt idx="398">
                  <c:v>0.92202150339738409</c:v>
                </c:pt>
                <c:pt idx="399">
                  <c:v>0.92163385094184402</c:v>
                </c:pt>
                <c:pt idx="400">
                  <c:v>0.92124527646480059</c:v>
                </c:pt>
                <c:pt idx="401">
                  <c:v>0.92085578035390614</c:v>
                </c:pt>
                <c:pt idx="402">
                  <c:v>0.92046536299773529</c:v>
                </c:pt>
                <c:pt idx="403">
                  <c:v>0.92007402478578404</c:v>
                </c:pt>
                <c:pt idx="404">
                  <c:v>0.91968176610846986</c:v>
                </c:pt>
                <c:pt idx="405">
                  <c:v>0.91928858735713082</c:v>
                </c:pt>
                <c:pt idx="406">
                  <c:v>0.9188944889240257</c:v>
                </c:pt>
                <c:pt idx="407">
                  <c:v>0.91849947120233322</c:v>
                </c:pt>
                <c:pt idx="408">
                  <c:v>0.91810353458615179</c:v>
                </c:pt>
                <c:pt idx="409">
                  <c:v>0.91770667947049922</c:v>
                </c:pt>
                <c:pt idx="410">
                  <c:v>0.91730890625131201</c:v>
                </c:pt>
                <c:pt idx="411">
                  <c:v>0.91691021532544537</c:v>
                </c:pt>
                <c:pt idx="412">
                  <c:v>0.91651060709067245</c:v>
                </c:pt>
                <c:pt idx="413">
                  <c:v>0.91611008194568422</c:v>
                </c:pt>
                <c:pt idx="414">
                  <c:v>0.91570864029008892</c:v>
                </c:pt>
                <c:pt idx="415">
                  <c:v>0.9153062825244116</c:v>
                </c:pt>
                <c:pt idx="416">
                  <c:v>0.91490300905009403</c:v>
                </c:pt>
                <c:pt idx="417">
                  <c:v>0.91449882026949392</c:v>
                </c:pt>
                <c:pt idx="418">
                  <c:v>0.91409371658588479</c:v>
                </c:pt>
                <c:pt idx="419">
                  <c:v>0.91368769840345532</c:v>
                </c:pt>
                <c:pt idx="420">
                  <c:v>0.91328076612730935</c:v>
                </c:pt>
                <c:pt idx="421">
                  <c:v>0.912872920163465</c:v>
                </c:pt>
                <c:pt idx="422">
                  <c:v>0.91246416091885441</c:v>
                </c:pt>
                <c:pt idx="423">
                  <c:v>0.91205448880132367</c:v>
                </c:pt>
                <c:pt idx="424">
                  <c:v>0.91164390421963204</c:v>
                </c:pt>
                <c:pt idx="425">
                  <c:v>0.91123240758345159</c:v>
                </c:pt>
                <c:pt idx="426">
                  <c:v>0.91081999930336699</c:v>
                </c:pt>
                <c:pt idx="427">
                  <c:v>0.91040667979087475</c:v>
                </c:pt>
                <c:pt idx="428">
                  <c:v>0.9099924494583832</c:v>
                </c:pt>
                <c:pt idx="429">
                  <c:v>0.90957730871921183</c:v>
                </c:pt>
                <c:pt idx="430">
                  <c:v>0.90916125798759106</c:v>
                </c:pt>
                <c:pt idx="431">
                  <c:v>0.90874429767866161</c:v>
                </c:pt>
                <c:pt idx="432">
                  <c:v>0.90832642820847409</c:v>
                </c:pt>
                <c:pt idx="433">
                  <c:v>0.90790764999398887</c:v>
                </c:pt>
                <c:pt idx="434">
                  <c:v>0.90748796345307547</c:v>
                </c:pt>
                <c:pt idx="435">
                  <c:v>0.90706736900451213</c:v>
                </c:pt>
                <c:pt idx="436">
                  <c:v>0.90664586706798533</c:v>
                </c:pt>
                <c:pt idx="437">
                  <c:v>0.90622345806408955</c:v>
                </c:pt>
                <c:pt idx="438">
                  <c:v>0.90580014241432671</c:v>
                </c:pt>
                <c:pt idx="439">
                  <c:v>0.90537592054110572</c:v>
                </c:pt>
                <c:pt idx="440">
                  <c:v>0.90495079286774238</c:v>
                </c:pt>
                <c:pt idx="441">
                  <c:v>0.90452475981845848</c:v>
                </c:pt>
                <c:pt idx="442">
                  <c:v>0.90409782181838172</c:v>
                </c:pt>
                <c:pt idx="443">
                  <c:v>0.90366997929354509</c:v>
                </c:pt>
                <c:pt idx="444">
                  <c:v>0.90324123267088663</c:v>
                </c:pt>
                <c:pt idx="445">
                  <c:v>0.90281158237824888</c:v>
                </c:pt>
                <c:pt idx="446">
                  <c:v>0.90238102884437854</c:v>
                </c:pt>
                <c:pt idx="447">
                  <c:v>0.90194957249892582</c:v>
                </c:pt>
                <c:pt idx="448">
                  <c:v>0.9015172137724442</c:v>
                </c:pt>
                <c:pt idx="449">
                  <c:v>0.90108395309639011</c:v>
                </c:pt>
                <c:pt idx="450">
                  <c:v>0.90064979090312225</c:v>
                </c:pt>
                <c:pt idx="451">
                  <c:v>0.90021472762590127</c:v>
                </c:pt>
                <c:pt idx="452">
                  <c:v>0.89977876369888943</c:v>
                </c:pt>
                <c:pt idx="453">
                  <c:v>0.89934189955714994</c:v>
                </c:pt>
                <c:pt idx="454">
                  <c:v>0.89890413563664673</c:v>
                </c:pt>
                <c:pt idx="455">
                  <c:v>0.89846547237424401</c:v>
                </c:pt>
                <c:pt idx="456">
                  <c:v>0.89802591020770561</c:v>
                </c:pt>
                <c:pt idx="457">
                  <c:v>0.89758544957569486</c:v>
                </c:pt>
                <c:pt idx="458">
                  <c:v>0.89714409091777392</c:v>
                </c:pt>
                <c:pt idx="459">
                  <c:v>0.89670183467440334</c:v>
                </c:pt>
                <c:pt idx="460">
                  <c:v>0.89625868128694186</c:v>
                </c:pt>
                <c:pt idx="461">
                  <c:v>0.89581463119764571</c:v>
                </c:pt>
                <c:pt idx="462">
                  <c:v>0.89536968484966828</c:v>
                </c:pt>
                <c:pt idx="463">
                  <c:v>0.8949238426870596</c:v>
                </c:pt>
                <c:pt idx="464">
                  <c:v>0.89447710515476608</c:v>
                </c:pt>
                <c:pt idx="465">
                  <c:v>0.89402947269862987</c:v>
                </c:pt>
                <c:pt idx="466">
                  <c:v>0.8935809457653886</c:v>
                </c:pt>
                <c:pt idx="467">
                  <c:v>0.89313152480267455</c:v>
                </c:pt>
                <c:pt idx="468">
                  <c:v>0.89268121025901481</c:v>
                </c:pt>
                <c:pt idx="469">
                  <c:v>0.89223000258383023</c:v>
                </c:pt>
                <c:pt idx="470">
                  <c:v>0.89177790222743536</c:v>
                </c:pt>
                <c:pt idx="471">
                  <c:v>0.89132490964103794</c:v>
                </c:pt>
                <c:pt idx="472">
                  <c:v>0.89087102527673834</c:v>
                </c:pt>
                <c:pt idx="473">
                  <c:v>0.89041624958752907</c:v>
                </c:pt>
                <c:pt idx="474">
                  <c:v>0.88996058302729453</c:v>
                </c:pt>
                <c:pt idx="475">
                  <c:v>0.88950402605081036</c:v>
                </c:pt>
                <c:pt idx="476">
                  <c:v>0.88904657911374319</c:v>
                </c:pt>
                <c:pt idx="477">
                  <c:v>0.88858824267264991</c:v>
                </c:pt>
                <c:pt idx="478">
                  <c:v>0.88812901718497761</c:v>
                </c:pt>
                <c:pt idx="479">
                  <c:v>0.88766890310906255</c:v>
                </c:pt>
                <c:pt idx="480">
                  <c:v>0.88720790090413038</c:v>
                </c:pt>
                <c:pt idx="481">
                  <c:v>0.88674601103029504</c:v>
                </c:pt>
                <c:pt idx="482">
                  <c:v>0.88628323394855879</c:v>
                </c:pt>
                <c:pt idx="483">
                  <c:v>0.88581957012081158</c:v>
                </c:pt>
                <c:pt idx="484">
                  <c:v>0.88535502000983035</c:v>
                </c:pt>
                <c:pt idx="485">
                  <c:v>0.88488958407927898</c:v>
                </c:pt>
                <c:pt idx="486">
                  <c:v>0.88442326279370764</c:v>
                </c:pt>
                <c:pt idx="487">
                  <c:v>0.88395605661855225</c:v>
                </c:pt>
                <c:pt idx="488">
                  <c:v>0.88348796602013402</c:v>
                </c:pt>
                <c:pt idx="489">
                  <c:v>0.88301899146565921</c:v>
                </c:pt>
                <c:pt idx="490">
                  <c:v>0.88254913342321839</c:v>
                </c:pt>
                <c:pt idx="491">
                  <c:v>0.88207839236178609</c:v>
                </c:pt>
                <c:pt idx="492">
                  <c:v>0.88160676875122035</c:v>
                </c:pt>
                <c:pt idx="493">
                  <c:v>0.88113426306226228</c:v>
                </c:pt>
                <c:pt idx="494">
                  <c:v>0.8806608757665354</c:v>
                </c:pt>
                <c:pt idx="495">
                  <c:v>0.88018660733654552</c:v>
                </c:pt>
                <c:pt idx="496">
                  <c:v>0.87971145824567987</c:v>
                </c:pt>
                <c:pt idx="497">
                  <c:v>0.87923542896820683</c:v>
                </c:pt>
                <c:pt idx="498">
                  <c:v>0.87875851997927557</c:v>
                </c:pt>
                <c:pt idx="499">
                  <c:v>0.87828073175491539</c:v>
                </c:pt>
                <c:pt idx="500">
                  <c:v>0.87780206477203515</c:v>
                </c:pt>
                <c:pt idx="501">
                  <c:v>0.87732251950842322</c:v>
                </c:pt>
                <c:pt idx="502">
                  <c:v>0.87684209644274647</c:v>
                </c:pt>
                <c:pt idx="503">
                  <c:v>0.8763607960545502</c:v>
                </c:pt>
                <c:pt idx="504">
                  <c:v>0.87587861882425755</c:v>
                </c:pt>
                <c:pt idx="505">
                  <c:v>0.87539556523316886</c:v>
                </c:pt>
                <c:pt idx="506">
                  <c:v>0.87491163576346132</c:v>
                </c:pt>
                <c:pt idx="507">
                  <c:v>0.87442683089818851</c:v>
                </c:pt>
                <c:pt idx="508">
                  <c:v>0.8739411511212799</c:v>
                </c:pt>
                <c:pt idx="509">
                  <c:v>0.87345459691754046</c:v>
                </c:pt>
                <c:pt idx="510">
                  <c:v>0.8729671687726499</c:v>
                </c:pt>
                <c:pt idx="511">
                  <c:v>0.87247886717316236</c:v>
                </c:pt>
                <c:pt idx="512">
                  <c:v>0.87198969260650605</c:v>
                </c:pt>
                <c:pt idx="513">
                  <c:v>0.87149964556098258</c:v>
                </c:pt>
                <c:pt idx="514">
                  <c:v>0.87100872652576655</c:v>
                </c:pt>
                <c:pt idx="515">
                  <c:v>0.87051693599090496</c:v>
                </c:pt>
                <c:pt idx="516">
                  <c:v>0.87002427444731678</c:v>
                </c:pt>
                <c:pt idx="517">
                  <c:v>0.86953074238679262</c:v>
                </c:pt>
                <c:pt idx="518">
                  <c:v>0.86903634030199406</c:v>
                </c:pt>
                <c:pt idx="519">
                  <c:v>0.86854106868645309</c:v>
                </c:pt>
                <c:pt idx="520">
                  <c:v>0.86804492803457178</c:v>
                </c:pt>
                <c:pt idx="521">
                  <c:v>0.86754791884162186</c:v>
                </c:pt>
                <c:pt idx="522">
                  <c:v>0.86705004160374388</c:v>
                </c:pt>
                <c:pt idx="523">
                  <c:v>0.86655129681794707</c:v>
                </c:pt>
                <c:pt idx="524">
                  <c:v>0.8660516849821086</c:v>
                </c:pt>
                <c:pt idx="525">
                  <c:v>0.86555120659497331</c:v>
                </c:pt>
                <c:pt idx="526">
                  <c:v>0.86504986215615309</c:v>
                </c:pt>
                <c:pt idx="527">
                  <c:v>0.86454765216612628</c:v>
                </c:pt>
                <c:pt idx="528">
                  <c:v>0.86404457712623728</c:v>
                </c:pt>
                <c:pt idx="529">
                  <c:v>0.86354063753869614</c:v>
                </c:pt>
                <c:pt idx="530">
                  <c:v>0.8630358339065779</c:v>
                </c:pt>
                <c:pt idx="531">
                  <c:v>0.8625301667338221</c:v>
                </c:pt>
                <c:pt idx="532">
                  <c:v>0.8620236365252324</c:v>
                </c:pt>
                <c:pt idx="533">
                  <c:v>0.86151624378647595</c:v>
                </c:pt>
                <c:pt idx="534">
                  <c:v>0.86100798902408293</c:v>
                </c:pt>
                <c:pt idx="535">
                  <c:v>0.86049887274544612</c:v>
                </c:pt>
                <c:pt idx="536">
                  <c:v>0.85998889545882029</c:v>
                </c:pt>
                <c:pt idx="537">
                  <c:v>0.85947805767332175</c:v>
                </c:pt>
                <c:pt idx="538">
                  <c:v>0.85896635989892778</c:v>
                </c:pt>
                <c:pt idx="539">
                  <c:v>0.85845380264647608</c:v>
                </c:pt>
                <c:pt idx="540">
                  <c:v>0.85794038642766457</c:v>
                </c:pt>
                <c:pt idx="541">
                  <c:v>0.85742611175505035</c:v>
                </c:pt>
                <c:pt idx="542">
                  <c:v>0.85691097914204972</c:v>
                </c:pt>
                <c:pt idx="543">
                  <c:v>0.85639498910293732</c:v>
                </c:pt>
                <c:pt idx="544">
                  <c:v>0.85587814215284574</c:v>
                </c:pt>
                <c:pt idx="545">
                  <c:v>0.85536043880776513</c:v>
                </c:pt>
                <c:pt idx="546">
                  <c:v>0.85484187958454239</c:v>
                </c:pt>
                <c:pt idx="547">
                  <c:v>0.85432246500088083</c:v>
                </c:pt>
                <c:pt idx="548">
                  <c:v>0.85380219557533965</c:v>
                </c:pt>
                <c:pt idx="549">
                  <c:v>0.85328107182733348</c:v>
                </c:pt>
                <c:pt idx="550">
                  <c:v>0.8527590942771317</c:v>
                </c:pt>
                <c:pt idx="551">
                  <c:v>0.85223626344585812</c:v>
                </c:pt>
                <c:pt idx="552">
                  <c:v>0.85171257985549031</c:v>
                </c:pt>
                <c:pt idx="553">
                  <c:v>0.85118804402885906</c:v>
                </c:pt>
                <c:pt idx="554">
                  <c:v>0.85066265648964789</c:v>
                </c:pt>
                <c:pt idx="555">
                  <c:v>0.85013641776239268</c:v>
                </c:pt>
                <c:pt idx="556">
                  <c:v>0.84960932837248104</c:v>
                </c:pt>
                <c:pt idx="557">
                  <c:v>0.84908138884615159</c:v>
                </c:pt>
                <c:pt idx="558">
                  <c:v>0.84855259971049379</c:v>
                </c:pt>
                <c:pt idx="559">
                  <c:v>0.84802296149344714</c:v>
                </c:pt>
                <c:pt idx="560">
                  <c:v>0.84749247472380074</c:v>
                </c:pt>
                <c:pt idx="561">
                  <c:v>0.84696113993119282</c:v>
                </c:pt>
                <c:pt idx="562">
                  <c:v>0.84642895764611026</c:v>
                </c:pt>
                <c:pt idx="563">
                  <c:v>0.8458959283998877</c:v>
                </c:pt>
                <c:pt idx="564">
                  <c:v>0.84536205272470755</c:v>
                </c:pt>
                <c:pt idx="565">
                  <c:v>0.84482733115359898</c:v>
                </c:pt>
                <c:pt idx="566">
                  <c:v>0.84429176422043772</c:v>
                </c:pt>
                <c:pt idx="567">
                  <c:v>0.84375535245994526</c:v>
                </c:pt>
                <c:pt idx="568">
                  <c:v>0.84321809640768863</c:v>
                </c:pt>
                <c:pt idx="569">
                  <c:v>0.84267999660007953</c:v>
                </c:pt>
                <c:pt idx="570">
                  <c:v>0.84214105357437397</c:v>
                </c:pt>
                <c:pt idx="571">
                  <c:v>0.84160126786867184</c:v>
                </c:pt>
                <c:pt idx="572">
                  <c:v>0.84106064002191616</c:v>
                </c:pt>
                <c:pt idx="573">
                  <c:v>0.84051917057389258</c:v>
                </c:pt>
                <c:pt idx="574">
                  <c:v>0.83997686006522898</c:v>
                </c:pt>
                <c:pt idx="575">
                  <c:v>0.83943370903739478</c:v>
                </c:pt>
                <c:pt idx="576">
                  <c:v>0.83888971803270052</c:v>
                </c:pt>
                <c:pt idx="577">
                  <c:v>0.83834488759429726</c:v>
                </c:pt>
                <c:pt idx="578">
                  <c:v>0.83779921826617598</c:v>
                </c:pt>
                <c:pt idx="579">
                  <c:v>0.83725271059316708</c:v>
                </c:pt>
                <c:pt idx="580">
                  <c:v>0.83670536512093996</c:v>
                </c:pt>
                <c:pt idx="581">
                  <c:v>0.83615718239600223</c:v>
                </c:pt>
                <c:pt idx="582">
                  <c:v>0.8356081629656994</c:v>
                </c:pt>
                <c:pt idx="583">
                  <c:v>0.83505830737821407</c:v>
                </c:pt>
                <c:pt idx="584">
                  <c:v>0.83450761618256586</c:v>
                </c:pt>
                <c:pt idx="585">
                  <c:v>0.83395608992861026</c:v>
                </c:pt>
                <c:pt idx="586">
                  <c:v>0.83340372916703842</c:v>
                </c:pt>
                <c:pt idx="587">
                  <c:v>0.83285053444937673</c:v>
                </c:pt>
                <c:pt idx="588">
                  <c:v>0.8322965063279858</c:v>
                </c:pt>
                <c:pt idx="589">
                  <c:v>0.83174164535606043</c:v>
                </c:pt>
                <c:pt idx="590">
                  <c:v>0.8311859520876288</c:v>
                </c:pt>
                <c:pt idx="591">
                  <c:v>0.83062942707755172</c:v>
                </c:pt>
                <c:pt idx="592">
                  <c:v>0.83007207088152257</c:v>
                </c:pt>
                <c:pt idx="593">
                  <c:v>0.82951388405606641</c:v>
                </c:pt>
                <c:pt idx="594">
                  <c:v>0.82895486715853928</c:v>
                </c:pt>
                <c:pt idx="595">
                  <c:v>0.82839502074712812</c:v>
                </c:pt>
                <c:pt idx="596">
                  <c:v>0.82783434538084988</c:v>
                </c:pt>
                <c:pt idx="597">
                  <c:v>0.82727284161955084</c:v>
                </c:pt>
                <c:pt idx="598">
                  <c:v>0.82671051002390639</c:v>
                </c:pt>
                <c:pt idx="599">
                  <c:v>0.82614735115542037</c:v>
                </c:pt>
                <c:pt idx="600">
                  <c:v>0.82558336557642431</c:v>
                </c:pt>
                <c:pt idx="601">
                  <c:v>0.82501855385007705</c:v>
                </c:pt>
                <c:pt idx="602">
                  <c:v>0.82445291654036423</c:v>
                </c:pt>
                <c:pt idx="603">
                  <c:v>0.82388645421209761</c:v>
                </c:pt>
                <c:pt idx="604">
                  <c:v>0.82331916743091438</c:v>
                </c:pt>
                <c:pt idx="605">
                  <c:v>0.82275105676327698</c:v>
                </c:pt>
                <c:pt idx="606">
                  <c:v>0.82218212277647218</c:v>
                </c:pt>
                <c:pt idx="607">
                  <c:v>0.82161236603861054</c:v>
                </c:pt>
                <c:pt idx="608">
                  <c:v>0.82104178711862619</c:v>
                </c:pt>
                <c:pt idx="609">
                  <c:v>0.8204703865862758</c:v>
                </c:pt>
                <c:pt idx="610">
                  <c:v>0.8198981650121383</c:v>
                </c:pt>
                <c:pt idx="611">
                  <c:v>0.81932512296761417</c:v>
                </c:pt>
                <c:pt idx="612">
                  <c:v>0.81875126102492501</c:v>
                </c:pt>
                <c:pt idx="613">
                  <c:v>0.81817657975711289</c:v>
                </c:pt>
                <c:pt idx="614">
                  <c:v>0.81760107973803975</c:v>
                </c:pt>
                <c:pt idx="615">
                  <c:v>0.8170247615423869</c:v>
                </c:pt>
                <c:pt idx="616">
                  <c:v>0.81644762574565433</c:v>
                </c:pt>
                <c:pt idx="617">
                  <c:v>0.81586967292416013</c:v>
                </c:pt>
                <c:pt idx="618">
                  <c:v>0.8152909036550402</c:v>
                </c:pt>
                <c:pt idx="619">
                  <c:v>0.81471131851624734</c:v>
                </c:pt>
                <c:pt idx="620">
                  <c:v>0.8141309180865508</c:v>
                </c:pt>
                <c:pt idx="621">
                  <c:v>0.81354970294553586</c:v>
                </c:pt>
                <c:pt idx="622">
                  <c:v>0.81296767367360279</c:v>
                </c:pt>
                <c:pt idx="623">
                  <c:v>0.81238483085196678</c:v>
                </c:pt>
                <c:pt idx="624">
                  <c:v>0.81180117506265703</c:v>
                </c:pt>
                <c:pt idx="625">
                  <c:v>0.81121670688851644</c:v>
                </c:pt>
                <c:pt idx="626">
                  <c:v>0.81063142691320078</c:v>
                </c:pt>
                <c:pt idx="627">
                  <c:v>0.81004533572117832</c:v>
                </c:pt>
                <c:pt idx="628">
                  <c:v>0.80945843389772887</c:v>
                </c:pt>
                <c:pt idx="629">
                  <c:v>0.80887072202894372</c:v>
                </c:pt>
                <c:pt idx="630">
                  <c:v>0.80828220070172463</c:v>
                </c:pt>
                <c:pt idx="631">
                  <c:v>0.80769287050378358</c:v>
                </c:pt>
                <c:pt idx="632">
                  <c:v>0.8071027320236418</c:v>
                </c:pt>
                <c:pt idx="633">
                  <c:v>0.80651178585062955</c:v>
                </c:pt>
                <c:pt idx="634">
                  <c:v>0.8059200325748852</c:v>
                </c:pt>
                <c:pt idx="635">
                  <c:v>0.80532747278735506</c:v>
                </c:pt>
                <c:pt idx="636">
                  <c:v>0.80473410707979232</c:v>
                </c:pt>
                <c:pt idx="637">
                  <c:v>0.80413993604475675</c:v>
                </c:pt>
                <c:pt idx="638">
                  <c:v>0.80354496027561417</c:v>
                </c:pt>
                <c:pt idx="639">
                  <c:v>0.80294918036653551</c:v>
                </c:pt>
                <c:pt idx="640">
                  <c:v>0.80235259691249661</c:v>
                </c:pt>
                <c:pt idx="641">
                  <c:v>0.80175521050927734</c:v>
                </c:pt>
                <c:pt idx="642">
                  <c:v>0.80115702175346115</c:v>
                </c:pt>
                <c:pt idx="643">
                  <c:v>0.80055803124243441</c:v>
                </c:pt>
                <c:pt idx="644">
                  <c:v>0.79995823957438594</c:v>
                </c:pt>
                <c:pt idx="645">
                  <c:v>0.79935764734830628</c:v>
                </c:pt>
                <c:pt idx="646">
                  <c:v>0.79875625516398696</c:v>
                </c:pt>
                <c:pt idx="647">
                  <c:v>0.79815406362202035</c:v>
                </c:pt>
                <c:pt idx="648">
                  <c:v>0.7975510733237986</c:v>
                </c:pt>
                <c:pt idx="649">
                  <c:v>0.79694728487151323</c:v>
                </c:pt>
                <c:pt idx="650">
                  <c:v>0.79634269886815445</c:v>
                </c:pt>
                <c:pt idx="651">
                  <c:v>0.79573731591751085</c:v>
                </c:pt>
                <c:pt idx="652">
                  <c:v>0.79513113662416834</c:v>
                </c:pt>
                <c:pt idx="653">
                  <c:v>0.79452416159350991</c:v>
                </c:pt>
                <c:pt idx="654">
                  <c:v>0.79391639143171489</c:v>
                </c:pt>
                <c:pt idx="655">
                  <c:v>0.79330782674575828</c:v>
                </c:pt>
                <c:pt idx="656">
                  <c:v>0.79269846814341027</c:v>
                </c:pt>
                <c:pt idx="657">
                  <c:v>0.7920883162332355</c:v>
                </c:pt>
                <c:pt idx="658">
                  <c:v>0.79147737162459253</c:v>
                </c:pt>
                <c:pt idx="659">
                  <c:v>0.7908656349276334</c:v>
                </c:pt>
                <c:pt idx="660">
                  <c:v>0.79025310675330263</c:v>
                </c:pt>
                <c:pt idx="661">
                  <c:v>0.78963978771333687</c:v>
                </c:pt>
                <c:pt idx="662">
                  <c:v>0.78902567842026439</c:v>
                </c:pt>
                <c:pt idx="663">
                  <c:v>0.78841077948740423</c:v>
                </c:pt>
                <c:pt idx="664">
                  <c:v>0.78779509152886562</c:v>
                </c:pt>
                <c:pt idx="665">
                  <c:v>0.78717861515954757</c:v>
                </c:pt>
                <c:pt idx="666">
                  <c:v>0.78656135099513791</c:v>
                </c:pt>
                <c:pt idx="667">
                  <c:v>0.78594329965211318</c:v>
                </c:pt>
                <c:pt idx="668">
                  <c:v>0.7853244617477374</c:v>
                </c:pt>
                <c:pt idx="669">
                  <c:v>0.78470483790006196</c:v>
                </c:pt>
                <c:pt idx="670">
                  <c:v>0.78408442872792483</c:v>
                </c:pt>
                <c:pt idx="671">
                  <c:v>0.78346323485094982</c:v>
                </c:pt>
                <c:pt idx="672">
                  <c:v>0.78284125688954598</c:v>
                </c:pt>
                <c:pt idx="673">
                  <c:v>0.78221849546490729</c:v>
                </c:pt>
                <c:pt idx="674">
                  <c:v>0.78159495119901179</c:v>
                </c:pt>
                <c:pt idx="675">
                  <c:v>0.78097062471462075</c:v>
                </c:pt>
                <c:pt idx="676">
                  <c:v>0.78034551663527851</c:v>
                </c:pt>
                <c:pt idx="677">
                  <c:v>0.77971962758531155</c:v>
                </c:pt>
                <c:pt idx="678">
                  <c:v>0.77909295818982804</c:v>
                </c:pt>
                <c:pt idx="679">
                  <c:v>0.7784655090747169</c:v>
                </c:pt>
                <c:pt idx="680">
                  <c:v>0.77783728086664761</c:v>
                </c:pt>
                <c:pt idx="681">
                  <c:v>0.77720827419306926</c:v>
                </c:pt>
                <c:pt idx="682">
                  <c:v>0.77657848968220999</c:v>
                </c:pt>
                <c:pt idx="683">
                  <c:v>0.77594792796307654</c:v>
                </c:pt>
                <c:pt idx="684">
                  <c:v>0.77531658966545336</c:v>
                </c:pt>
                <c:pt idx="685">
                  <c:v>0.77468447541990226</c:v>
                </c:pt>
                <c:pt idx="686">
                  <c:v>0.77405158585776146</c:v>
                </c:pt>
                <c:pt idx="687">
                  <c:v>0.77341792161114531</c:v>
                </c:pt>
                <c:pt idx="688">
                  <c:v>0.77278348331294322</c:v>
                </c:pt>
                <c:pt idx="689">
                  <c:v>0.77214827159681954</c:v>
                </c:pt>
                <c:pt idx="690">
                  <c:v>0.77151228709721253</c:v>
                </c:pt>
                <c:pt idx="691">
                  <c:v>0.77087553044933399</c:v>
                </c:pt>
                <c:pt idx="692">
                  <c:v>0.77023800228916828</c:v>
                </c:pt>
                <c:pt idx="693">
                  <c:v>0.76959970325347216</c:v>
                </c:pt>
                <c:pt idx="694">
                  <c:v>0.76896063397977377</c:v>
                </c:pt>
                <c:pt idx="695">
                  <c:v>0.76832079510637208</c:v>
                </c:pt>
                <c:pt idx="696">
                  <c:v>0.76768018727233645</c:v>
                </c:pt>
                <c:pt idx="697">
                  <c:v>0.76703881111750571</c:v>
                </c:pt>
                <c:pt idx="698">
                  <c:v>0.76639666728248768</c:v>
                </c:pt>
                <c:pt idx="699">
                  <c:v>0.7657537564086585</c:v>
                </c:pt>
                <c:pt idx="700">
                  <c:v>0.76511007913816209</c:v>
                </c:pt>
                <c:pt idx="701">
                  <c:v>0.76446563611390927</c:v>
                </c:pt>
                <c:pt idx="702">
                  <c:v>0.76382042797957728</c:v>
                </c:pt>
                <c:pt idx="703">
                  <c:v>0.76317445537960915</c:v>
                </c:pt>
                <c:pt idx="704">
                  <c:v>0.76252771895921312</c:v>
                </c:pt>
                <c:pt idx="705">
                  <c:v>0.76188021936436168</c:v>
                </c:pt>
                <c:pt idx="706">
                  <c:v>0.76123195724179127</c:v>
                </c:pt>
                <c:pt idx="707">
                  <c:v>0.7605829332390015</c:v>
                </c:pt>
                <c:pt idx="708">
                  <c:v>0.75993314800425449</c:v>
                </c:pt>
                <c:pt idx="709">
                  <c:v>0.75928260218657428</c:v>
                </c:pt>
                <c:pt idx="710">
                  <c:v>0.75863129643574601</c:v>
                </c:pt>
                <c:pt idx="711">
                  <c:v>0.7579792314023156</c:v>
                </c:pt>
                <c:pt idx="712">
                  <c:v>0.75732640773758875</c:v>
                </c:pt>
                <c:pt idx="713">
                  <c:v>0.75667282609363051</c:v>
                </c:pt>
                <c:pt idx="714">
                  <c:v>0.75601848712326447</c:v>
                </c:pt>
                <c:pt idx="715">
                  <c:v>0.75536339148007237</c:v>
                </c:pt>
                <c:pt idx="716">
                  <c:v>0.75470753981839311</c:v>
                </c:pt>
                <c:pt idx="717">
                  <c:v>0.75405093279332236</c:v>
                </c:pt>
                <c:pt idx="718">
                  <c:v>0.75339357106071181</c:v>
                </c:pt>
                <c:pt idx="719">
                  <c:v>0.75273545527716845</c:v>
                </c:pt>
                <c:pt idx="720">
                  <c:v>0.75207658610005412</c:v>
                </c:pt>
                <c:pt idx="721">
                  <c:v>0.75141696418748449</c:v>
                </c:pt>
                <c:pt idx="722">
                  <c:v>0.75075659019832874</c:v>
                </c:pt>
                <c:pt idx="723">
                  <c:v>0.75009546479220879</c:v>
                </c:pt>
                <c:pt idx="724">
                  <c:v>0.7494335886294986</c:v>
                </c:pt>
                <c:pt idx="725">
                  <c:v>0.74877096237132368</c:v>
                </c:pt>
                <c:pt idx="726">
                  <c:v>0.74810758667956012</c:v>
                </c:pt>
                <c:pt idx="727">
                  <c:v>0.74744346221683422</c:v>
                </c:pt>
                <c:pt idx="728">
                  <c:v>0.74677858964652166</c:v>
                </c:pt>
                <c:pt idx="729">
                  <c:v>0.74611296963274687</c:v>
                </c:pt>
                <c:pt idx="730">
                  <c:v>0.74544660284038244</c:v>
                </c:pt>
                <c:pt idx="731">
                  <c:v>0.74477948993504839</c:v>
                </c:pt>
                <c:pt idx="732">
                  <c:v>0.74411163158311144</c:v>
                </c:pt>
                <c:pt idx="733">
                  <c:v>0.74344302845168453</c:v>
                </c:pt>
                <c:pt idx="734">
                  <c:v>0.74277368120862608</c:v>
                </c:pt>
                <c:pt idx="735">
                  <c:v>0.74210359052253916</c:v>
                </c:pt>
                <c:pt idx="736">
                  <c:v>0.74143275706277101</c:v>
                </c:pt>
                <c:pt idx="737">
                  <c:v>0.74076118149941239</c:v>
                </c:pt>
                <c:pt idx="738">
                  <c:v>0.7400888645032967</c:v>
                </c:pt>
                <c:pt idx="739">
                  <c:v>0.73941580674599949</c:v>
                </c:pt>
                <c:pt idx="740">
                  <c:v>0.73874200889983777</c:v>
                </c:pt>
                <c:pt idx="741">
                  <c:v>0.73806747163786934</c:v>
                </c:pt>
                <c:pt idx="742">
                  <c:v>0.73739219563389202</c:v>
                </c:pt>
                <c:pt idx="743">
                  <c:v>0.73671618156244301</c:v>
                </c:pt>
                <c:pt idx="744">
                  <c:v>0.73603943009879835</c:v>
                </c:pt>
                <c:pt idx="745">
                  <c:v>0.7353619419189722</c:v>
                </c:pt>
                <c:pt idx="746">
                  <c:v>0.73468371769971585</c:v>
                </c:pt>
                <c:pt idx="747">
                  <c:v>0.73400475811851762</c:v>
                </c:pt>
                <c:pt idx="748">
                  <c:v>0.73332506385360174</c:v>
                </c:pt>
                <c:pt idx="749">
                  <c:v>0.73264463558392767</c:v>
                </c:pt>
                <c:pt idx="750">
                  <c:v>0.73196347398918982</c:v>
                </c:pt>
                <c:pt idx="751">
                  <c:v>0.73128157974981634</c:v>
                </c:pt>
                <c:pt idx="752">
                  <c:v>0.73059895354696891</c:v>
                </c:pt>
                <c:pt idx="753">
                  <c:v>0.72991559606254175</c:v>
                </c:pt>
                <c:pt idx="754">
                  <c:v>0.72923150797916103</c:v>
                </c:pt>
                <c:pt idx="755">
                  <c:v>0.72854668998018424</c:v>
                </c:pt>
                <c:pt idx="756">
                  <c:v>0.72786114274969949</c:v>
                </c:pt>
                <c:pt idx="757">
                  <c:v>0.72717486697252476</c:v>
                </c:pt>
                <c:pt idx="758">
                  <c:v>0.72648786333420723</c:v>
                </c:pt>
                <c:pt idx="759">
                  <c:v>0.72580013252102271</c:v>
                </c:pt>
                <c:pt idx="760">
                  <c:v>0.72511167521997488</c:v>
                </c:pt>
                <c:pt idx="761">
                  <c:v>0.7244224921187945</c:v>
                </c:pt>
                <c:pt idx="762">
                  <c:v>0.72373258390593898</c:v>
                </c:pt>
                <c:pt idx="763">
                  <c:v>0.72304195127059123</c:v>
                </c:pt>
                <c:pt idx="764">
                  <c:v>0.72235059490265963</c:v>
                </c:pt>
                <c:pt idx="765">
                  <c:v>0.72165851549277671</c:v>
                </c:pt>
                <c:pt idx="766">
                  <c:v>0.7209657137322989</c:v>
                </c:pt>
                <c:pt idx="767">
                  <c:v>0.72027219031330558</c:v>
                </c:pt>
                <c:pt idx="768">
                  <c:v>0.71957794592859858</c:v>
                </c:pt>
                <c:pt idx="769">
                  <c:v>0.71888298127170125</c:v>
                </c:pt>
                <c:pt idx="770">
                  <c:v>0.71818729703685802</c:v>
                </c:pt>
                <c:pt idx="771">
                  <c:v>0.71749089391903353</c:v>
                </c:pt>
                <c:pt idx="772">
                  <c:v>0.71679377261391197</c:v>
                </c:pt>
                <c:pt idx="773">
                  <c:v>0.71609593381789649</c:v>
                </c:pt>
                <c:pt idx="774">
                  <c:v>0.71539737822810845</c:v>
                </c:pt>
                <c:pt idx="775">
                  <c:v>0.71469810654238652</c:v>
                </c:pt>
                <c:pt idx="776">
                  <c:v>0.71399811945928637</c:v>
                </c:pt>
                <c:pt idx="777">
                  <c:v>0.71329741767807975</c:v>
                </c:pt>
                <c:pt idx="778">
                  <c:v>0.71259600189875361</c:v>
                </c:pt>
                <c:pt idx="779">
                  <c:v>0.71189387282200978</c:v>
                </c:pt>
                <c:pt idx="780">
                  <c:v>0.71119103114926407</c:v>
                </c:pt>
                <c:pt idx="781">
                  <c:v>0.71048747758264552</c:v>
                </c:pt>
                <c:pt idx="782">
                  <c:v>0.7097832128249959</c:v>
                </c:pt>
                <c:pt idx="783">
                  <c:v>0.70907823757986865</c:v>
                </c:pt>
                <c:pt idx="784">
                  <c:v>0.70837255255152853</c:v>
                </c:pt>
                <c:pt idx="785">
                  <c:v>0.70766615844495084</c:v>
                </c:pt>
                <c:pt idx="786">
                  <c:v>0.70695905596582065</c:v>
                </c:pt>
                <c:pt idx="787">
                  <c:v>0.706251245820532</c:v>
                </c:pt>
                <c:pt idx="788">
                  <c:v>0.7055427287161874</c:v>
                </c:pt>
                <c:pt idx="789">
                  <c:v>0.70483350536059697</c:v>
                </c:pt>
                <c:pt idx="790">
                  <c:v>0.70412357646227786</c:v>
                </c:pt>
                <c:pt idx="791">
                  <c:v>0.70341294273045329</c:v>
                </c:pt>
                <c:pt idx="792">
                  <c:v>0.70270160487505229</c:v>
                </c:pt>
                <c:pt idx="793">
                  <c:v>0.70198956360670861</c:v>
                </c:pt>
                <c:pt idx="794">
                  <c:v>0.70127681963676003</c:v>
                </c:pt>
                <c:pt idx="795">
                  <c:v>0.70056337367724786</c:v>
                </c:pt>
                <c:pt idx="796">
                  <c:v>0.69984922644091607</c:v>
                </c:pt>
                <c:pt idx="797">
                  <c:v>0.69913437864121053</c:v>
                </c:pt>
                <c:pt idx="798">
                  <c:v>0.69841883099227853</c:v>
                </c:pt>
                <c:pt idx="799">
                  <c:v>0.69770258420896791</c:v>
                </c:pt>
                <c:pt idx="800">
                  <c:v>0.69698563900682631</c:v>
                </c:pt>
                <c:pt idx="801">
                  <c:v>0.69626799610210055</c:v>
                </c:pt>
                <c:pt idx="802">
                  <c:v>0.6955496562117357</c:v>
                </c:pt>
                <c:pt idx="803">
                  <c:v>0.69483062005337481</c:v>
                </c:pt>
                <c:pt idx="804">
                  <c:v>0.69411088834535772</c:v>
                </c:pt>
                <c:pt idx="805">
                  <c:v>0.69339046180672059</c:v>
                </c:pt>
                <c:pt idx="806">
                  <c:v>0.69266934115719503</c:v>
                </c:pt>
                <c:pt idx="807">
                  <c:v>0.69194752711720775</c:v>
                </c:pt>
                <c:pt idx="808">
                  <c:v>0.69122502040787925</c:v>
                </c:pt>
                <c:pt idx="809">
                  <c:v>0.6905018217510237</c:v>
                </c:pt>
                <c:pt idx="810">
                  <c:v>0.68977793186914771</c:v>
                </c:pt>
                <c:pt idx="811">
                  <c:v>0.68905335148544999</c:v>
                </c:pt>
                <c:pt idx="812">
                  <c:v>0.6883280813238204</c:v>
                </c:pt>
                <c:pt idx="813">
                  <c:v>0.68760212210883931</c:v>
                </c:pt>
                <c:pt idx="814">
                  <c:v>0.68687547456577691</c:v>
                </c:pt>
                <c:pt idx="815">
                  <c:v>0.68614813942059238</c:v>
                </c:pt>
                <c:pt idx="816">
                  <c:v>0.68542011739993325</c:v>
                </c:pt>
                <c:pt idx="817">
                  <c:v>0.6846914092311347</c:v>
                </c:pt>
                <c:pt idx="818">
                  <c:v>0.68396201564221881</c:v>
                </c:pt>
                <c:pt idx="819">
                  <c:v>0.68323193736189369</c:v>
                </c:pt>
                <c:pt idx="820">
                  <c:v>0.68250117511955288</c:v>
                </c:pt>
                <c:pt idx="821">
                  <c:v>0.68176972964527471</c:v>
                </c:pt>
                <c:pt idx="822">
                  <c:v>0.68103760166982141</c:v>
                </c:pt>
                <c:pt idx="823">
                  <c:v>0.68030479192463844</c:v>
                </c:pt>
                <c:pt idx="824">
                  <c:v>0.67957130114185382</c:v>
                </c:pt>
                <c:pt idx="825">
                  <c:v>0.67883713005427726</c:v>
                </c:pt>
                <c:pt idx="826">
                  <c:v>0.67810227939539958</c:v>
                </c:pt>
                <c:pt idx="827">
                  <c:v>0.67736674989939183</c:v>
                </c:pt>
                <c:pt idx="828">
                  <c:v>0.67663054230110475</c:v>
                </c:pt>
                <c:pt idx="829">
                  <c:v>0.67589365733606777</c:v>
                </c:pt>
                <c:pt idx="830">
                  <c:v>0.6751560957404884</c:v>
                </c:pt>
                <c:pt idx="831">
                  <c:v>0.67441785825125178</c:v>
                </c:pt>
                <c:pt idx="832">
                  <c:v>0.67367894560591934</c:v>
                </c:pt>
                <c:pt idx="833">
                  <c:v>0.67293935854272868</c:v>
                </c:pt>
                <c:pt idx="834">
                  <c:v>0.67219909780059239</c:v>
                </c:pt>
                <c:pt idx="835">
                  <c:v>0.67145816411909764</c:v>
                </c:pt>
                <c:pt idx="836">
                  <c:v>0.67071655823850507</c:v>
                </c:pt>
                <c:pt idx="837">
                  <c:v>0.66997428089974831</c:v>
                </c:pt>
                <c:pt idx="838">
                  <c:v>0.66923133284443337</c:v>
                </c:pt>
                <c:pt idx="839">
                  <c:v>0.66848771481483749</c:v>
                </c:pt>
                <c:pt idx="840">
                  <c:v>0.66774342755390881</c:v>
                </c:pt>
                <c:pt idx="841">
                  <c:v>0.66699847180526528</c:v>
                </c:pt>
                <c:pt idx="842">
                  <c:v>0.6662528483131942</c:v>
                </c:pt>
                <c:pt idx="843">
                  <c:v>0.66550655782265133</c:v>
                </c:pt>
                <c:pt idx="844">
                  <c:v>0.66475960107926013</c:v>
                </c:pt>
                <c:pt idx="845">
                  <c:v>0.66401197882931118</c:v>
                </c:pt>
                <c:pt idx="846">
                  <c:v>0.66326369181976108</c:v>
                </c:pt>
                <c:pt idx="847">
                  <c:v>0.66251474079823214</c:v>
                </c:pt>
                <c:pt idx="848">
                  <c:v>0.66176512651301145</c:v>
                </c:pt>
                <c:pt idx="849">
                  <c:v>0.66101484971304991</c:v>
                </c:pt>
                <c:pt idx="850">
                  <c:v>0.6602639111479619</c:v>
                </c:pt>
                <c:pt idx="851">
                  <c:v>0.65951231156802415</c:v>
                </c:pt>
                <c:pt idx="852">
                  <c:v>0.65876005172417529</c:v>
                </c:pt>
                <c:pt idx="853">
                  <c:v>0.65800713236801478</c:v>
                </c:pt>
                <c:pt idx="854">
                  <c:v>0.65725355425180254</c:v>
                </c:pt>
                <c:pt idx="855">
                  <c:v>0.65649931812845796</c:v>
                </c:pt>
                <c:pt idx="856">
                  <c:v>0.65574442475155914</c:v>
                </c:pt>
                <c:pt idx="857">
                  <c:v>0.65498887487534219</c:v>
                </c:pt>
                <c:pt idx="858">
                  <c:v>0.65423266925470047</c:v>
                </c:pt>
                <c:pt idx="859">
                  <c:v>0.65347580864518395</c:v>
                </c:pt>
                <c:pt idx="860">
                  <c:v>0.65271829380299817</c:v>
                </c:pt>
                <c:pt idx="861">
                  <c:v>0.65196012548500371</c:v>
                </c:pt>
                <c:pt idx="862">
                  <c:v>0.65120130444871538</c:v>
                </c:pt>
                <c:pt idx="863">
                  <c:v>0.65044183145230161</c:v>
                </c:pt>
                <c:pt idx="864">
                  <c:v>0.64968170725458341</c:v>
                </c:pt>
                <c:pt idx="865">
                  <c:v>0.6489209326150337</c:v>
                </c:pt>
                <c:pt idx="866">
                  <c:v>0.64815950829377678</c:v>
                </c:pt>
                <c:pt idx="867">
                  <c:v>0.6473974350515872</c:v>
                </c:pt>
                <c:pt idx="868">
                  <c:v>0.64663471364988934</c:v>
                </c:pt>
                <c:pt idx="869">
                  <c:v>0.64587134485075648</c:v>
                </c:pt>
                <c:pt idx="870">
                  <c:v>0.64510732941690996</c:v>
                </c:pt>
                <c:pt idx="871">
                  <c:v>0.64434266811171859</c:v>
                </c:pt>
                <c:pt idx="872">
                  <c:v>0.64357736169919777</c:v>
                </c:pt>
                <c:pt idx="873">
                  <c:v>0.64281141094400884</c:v>
                </c:pt>
                <c:pt idx="874">
                  <c:v>0.64204481661145829</c:v>
                </c:pt>
                <c:pt idx="875">
                  <c:v>0.64127757946749675</c:v>
                </c:pt>
                <c:pt idx="876">
                  <c:v>0.64050970027871856</c:v>
                </c:pt>
                <c:pt idx="877">
                  <c:v>0.63974117981236089</c:v>
                </c:pt>
                <c:pt idx="878">
                  <c:v>0.63897201883630295</c:v>
                </c:pt>
                <c:pt idx="879">
                  <c:v>0.63820221811906519</c:v>
                </c:pt>
                <c:pt idx="880">
                  <c:v>0.63743177842980869</c:v>
                </c:pt>
                <c:pt idx="881">
                  <c:v>0.63666070053833401</c:v>
                </c:pt>
                <c:pt idx="882">
                  <c:v>0.63588898521508086</c:v>
                </c:pt>
                <c:pt idx="883">
                  <c:v>0.63511663323112721</c:v>
                </c:pt>
                <c:pt idx="884">
                  <c:v>0.63434364535818832</c:v>
                </c:pt>
                <c:pt idx="885">
                  <c:v>0.63357002236861626</c:v>
                </c:pt>
                <c:pt idx="886">
                  <c:v>0.63279576503539881</c:v>
                </c:pt>
                <c:pt idx="887">
                  <c:v>0.63202087413215902</c:v>
                </c:pt>
                <c:pt idx="888">
                  <c:v>0.63124535043315422</c:v>
                </c:pt>
                <c:pt idx="889">
                  <c:v>0.63046919471327523</c:v>
                </c:pt>
                <c:pt idx="890">
                  <c:v>0.6296924077480458</c:v>
                </c:pt>
                <c:pt idx="891">
                  <c:v>0.62891499031362164</c:v>
                </c:pt>
                <c:pt idx="892">
                  <c:v>0.62813694318678981</c:v>
                </c:pt>
                <c:pt idx="893">
                  <c:v>0.62735826714496767</c:v>
                </c:pt>
                <c:pt idx="894">
                  <c:v>0.6265789629662023</c:v>
                </c:pt>
                <c:pt idx="895">
                  <c:v>0.62579903142916982</c:v>
                </c:pt>
                <c:pt idx="896">
                  <c:v>0.62501847331317428</c:v>
                </c:pt>
                <c:pt idx="897">
                  <c:v>0.62423728939814738</c:v>
                </c:pt>
                <c:pt idx="898">
                  <c:v>0.62345548046464716</c:v>
                </c:pt>
                <c:pt idx="899">
                  <c:v>0.62267304729385753</c:v>
                </c:pt>
                <c:pt idx="900">
                  <c:v>0.62188999066758743</c:v>
                </c:pt>
                <c:pt idx="901">
                  <c:v>0.6211063113682701</c:v>
                </c:pt>
                <c:pt idx="902">
                  <c:v>0.62032201017896205</c:v>
                </c:pt>
                <c:pt idx="903">
                  <c:v>0.61953708788334261</c:v>
                </c:pt>
                <c:pt idx="904">
                  <c:v>0.61875154526571297</c:v>
                </c:pt>
                <c:pt idx="905">
                  <c:v>0.61796538311099547</c:v>
                </c:pt>
                <c:pt idx="906">
                  <c:v>0.61717860220473275</c:v>
                </c:pt>
                <c:pt idx="907">
                  <c:v>0.61639120333308695</c:v>
                </c:pt>
                <c:pt idx="908">
                  <c:v>0.61560318728283892</c:v>
                </c:pt>
                <c:pt idx="909">
                  <c:v>0.61481455484138747</c:v>
                </c:pt>
                <c:pt idx="910">
                  <c:v>0.61402530679674883</c:v>
                </c:pt>
                <c:pt idx="911">
                  <c:v>0.61323544393755536</c:v>
                </c:pt>
                <c:pt idx="912">
                  <c:v>0.61244496705305507</c:v>
                </c:pt>
                <c:pt idx="913">
                  <c:v>0.6116538769331108</c:v>
                </c:pt>
                <c:pt idx="914">
                  <c:v>0.61086217436819945</c:v>
                </c:pt>
                <c:pt idx="915">
                  <c:v>0.61006986014941122</c:v>
                </c:pt>
                <c:pt idx="916">
                  <c:v>0.6092769350684486</c:v>
                </c:pt>
                <c:pt idx="917">
                  <c:v>0.60848339991762579</c:v>
                </c:pt>
                <c:pt idx="918">
                  <c:v>0.60768925548986796</c:v>
                </c:pt>
                <c:pt idx="919">
                  <c:v>0.60689450257871025</c:v>
                </c:pt>
                <c:pt idx="920">
                  <c:v>0.60609914197829706</c:v>
                </c:pt>
                <c:pt idx="921">
                  <c:v>0.60530317448338122</c:v>
                </c:pt>
                <c:pt idx="922">
                  <c:v>0.6045066008893234</c:v>
                </c:pt>
                <c:pt idx="923">
                  <c:v>0.6037094219920911</c:v>
                </c:pt>
                <c:pt idx="924">
                  <c:v>0.60291163858825791</c:v>
                </c:pt>
                <c:pt idx="925">
                  <c:v>0.60211325147500272</c:v>
                </c:pt>
                <c:pt idx="926">
                  <c:v>0.60131426145010902</c:v>
                </c:pt>
                <c:pt idx="927">
                  <c:v>0.60051466931196384</c:v>
                </c:pt>
                <c:pt idx="928">
                  <c:v>0.59971447585955717</c:v>
                </c:pt>
                <c:pt idx="929">
                  <c:v>0.59891368189248118</c:v>
                </c:pt>
                <c:pt idx="930">
                  <c:v>0.59811228821092932</c:v>
                </c:pt>
                <c:pt idx="931">
                  <c:v>0.5973102956156956</c:v>
                </c:pt>
                <c:pt idx="932">
                  <c:v>0.59650770490817362</c:v>
                </c:pt>
                <c:pt idx="933">
                  <c:v>0.59570451689035608</c:v>
                </c:pt>
                <c:pt idx="934">
                  <c:v>0.59490073236483365</c:v>
                </c:pt>
                <c:pt idx="935">
                  <c:v>0.59409635213479428</c:v>
                </c:pt>
                <c:pt idx="936">
                  <c:v>0.59329137700402257</c:v>
                </c:pt>
                <c:pt idx="937">
                  <c:v>0.59248580777689874</c:v>
                </c:pt>
                <c:pt idx="938">
                  <c:v>0.59167964525839789</c:v>
                </c:pt>
                <c:pt idx="939">
                  <c:v>0.59087289025408929</c:v>
                </c:pt>
                <c:pt idx="940">
                  <c:v>0.59006554357013541</c:v>
                </c:pt>
                <c:pt idx="941">
                  <c:v>0.58925760601329125</c:v>
                </c:pt>
                <c:pt idx="942">
                  <c:v>0.58844907839090355</c:v>
                </c:pt>
                <c:pt idx="943">
                  <c:v>0.5876399615109098</c:v>
                </c:pt>
                <c:pt idx="944">
                  <c:v>0.58683025618183771</c:v>
                </c:pt>
                <c:pt idx="945">
                  <c:v>0.58601996321280403</c:v>
                </c:pt>
                <c:pt idx="946">
                  <c:v>0.58520908341351419</c:v>
                </c:pt>
                <c:pt idx="947">
                  <c:v>0.58439761759426112</c:v>
                </c:pt>
                <c:pt idx="948">
                  <c:v>0.58358556656592464</c:v>
                </c:pt>
                <c:pt idx="949">
                  <c:v>0.58277293113997064</c:v>
                </c:pt>
                <c:pt idx="950">
                  <c:v>0.58195971212844999</c:v>
                </c:pt>
                <c:pt idx="951">
                  <c:v>0.58114591034399821</c:v>
                </c:pt>
                <c:pt idx="952">
                  <c:v>0.58033152659983434</c:v>
                </c:pt>
                <c:pt idx="953">
                  <c:v>0.57951656170976007</c:v>
                </c:pt>
                <c:pt idx="954">
                  <c:v>0.5787010164881593</c:v>
                </c:pt>
                <c:pt idx="955">
                  <c:v>0.5778848917499968</c:v>
                </c:pt>
                <c:pt idx="956">
                  <c:v>0.57706818831081774</c:v>
                </c:pt>
                <c:pt idx="957">
                  <c:v>0.57625090698674697</c:v>
                </c:pt>
                <c:pt idx="958">
                  <c:v>0.57543304859448785</c:v>
                </c:pt>
                <c:pt idx="959">
                  <c:v>0.57461461395132174</c:v>
                </c:pt>
                <c:pt idx="960">
                  <c:v>0.57379560387510709</c:v>
                </c:pt>
                <c:pt idx="961">
                  <c:v>0.57297601918427843</c:v>
                </c:pt>
                <c:pt idx="962">
                  <c:v>0.57215586069784596</c:v>
                </c:pt>
                <c:pt idx="963">
                  <c:v>0.57133512923539431</c:v>
                </c:pt>
                <c:pt idx="964">
                  <c:v>0.57051382561708197</c:v>
                </c:pt>
                <c:pt idx="965">
                  <c:v>0.56969195066364042</c:v>
                </c:pt>
                <c:pt idx="966">
                  <c:v>0.56886950519637325</c:v>
                </c:pt>
                <c:pt idx="967">
                  <c:v>0.56804649003715535</c:v>
                </c:pt>
                <c:pt idx="968">
                  <c:v>0.56722290600843228</c:v>
                </c:pt>
                <c:pt idx="969">
                  <c:v>0.56639875393321915</c:v>
                </c:pt>
                <c:pt idx="970">
                  <c:v>0.56557403463510003</c:v>
                </c:pt>
                <c:pt idx="971">
                  <c:v>0.56474874893822702</c:v>
                </c:pt>
                <c:pt idx="972">
                  <c:v>0.56392289766731929</c:v>
                </c:pt>
                <c:pt idx="973">
                  <c:v>0.56309648164766268</c:v>
                </c:pt>
                <c:pt idx="974">
                  <c:v>0.56226950170510837</c:v>
                </c:pt>
                <c:pt idx="975">
                  <c:v>0.56144195866607238</c:v>
                </c:pt>
                <c:pt idx="976">
                  <c:v>0.56061385335753477</c:v>
                </c:pt>
                <c:pt idx="977">
                  <c:v>0.55978518660703847</c:v>
                </c:pt>
                <c:pt idx="978">
                  <c:v>0.55895595924268882</c:v>
                </c:pt>
                <c:pt idx="979">
                  <c:v>0.55812617209315252</c:v>
                </c:pt>
                <c:pt idx="980">
                  <c:v>0.55729582598765703</c:v>
                </c:pt>
                <c:pt idx="981">
                  <c:v>0.55646492175598938</c:v>
                </c:pt>
                <c:pt idx="982">
                  <c:v>0.5556334602284958</c:v>
                </c:pt>
                <c:pt idx="983">
                  <c:v>0.55480144223608041</c:v>
                </c:pt>
                <c:pt idx="984">
                  <c:v>0.55396886861020478</c:v>
                </c:pt>
                <c:pt idx="985">
                  <c:v>0.55313574018288691</c:v>
                </c:pt>
                <c:pt idx="986">
                  <c:v>0.5523020577867005</c:v>
                </c:pt>
                <c:pt idx="987">
                  <c:v>0.55146782225477387</c:v>
                </c:pt>
                <c:pt idx="988">
                  <c:v>0.55063303442078948</c:v>
                </c:pt>
                <c:pt idx="989">
                  <c:v>0.5497976951189828</c:v>
                </c:pt>
                <c:pt idx="990">
                  <c:v>0.54896180518414173</c:v>
                </c:pt>
                <c:pt idx="991">
                  <c:v>0.54812536545160551</c:v>
                </c:pt>
                <c:pt idx="992">
                  <c:v>0.54728837675726416</c:v>
                </c:pt>
                <c:pt idx="993">
                  <c:v>0.54645083993755728</c:v>
                </c:pt>
                <c:pt idx="994">
                  <c:v>0.54561275582947366</c:v>
                </c:pt>
                <c:pt idx="995">
                  <c:v>0.54477412527055014</c:v>
                </c:pt>
                <c:pt idx="996">
                  <c:v>0.54393494909887075</c:v>
                </c:pt>
                <c:pt idx="997">
                  <c:v>0.5430952281530661</c:v>
                </c:pt>
                <c:pt idx="998">
                  <c:v>0.54225496327231237</c:v>
                </c:pt>
                <c:pt idx="999">
                  <c:v>0.54141415529633052</c:v>
                </c:pt>
                <c:pt idx="1000">
                  <c:v>0.54057280506538541</c:v>
                </c:pt>
                <c:pt idx="1001">
                  <c:v>0.53973091342028501</c:v>
                </c:pt>
                <c:pt idx="1002">
                  <c:v>0.53888848120237953</c:v>
                </c:pt>
                <c:pt idx="1003">
                  <c:v>0.53804550925356054</c:v>
                </c:pt>
                <c:pt idx="1004">
                  <c:v>0.53720199841626037</c:v>
                </c:pt>
                <c:pt idx="1005">
                  <c:v>0.53635794953345095</c:v>
                </c:pt>
                <c:pt idx="1006">
                  <c:v>0.53551336344864309</c:v>
                </c:pt>
                <c:pt idx="1007">
                  <c:v>0.53466824100588572</c:v>
                </c:pt>
                <c:pt idx="1008">
                  <c:v>0.53382258304976493</c:v>
                </c:pt>
                <c:pt idx="1009">
                  <c:v>0.53297639042540312</c:v>
                </c:pt>
                <c:pt idx="1010">
                  <c:v>0.53212966397845829</c:v>
                </c:pt>
                <c:pt idx="1011">
                  <c:v>0.53128240455512299</c:v>
                </c:pt>
                <c:pt idx="1012">
                  <c:v>0.53043461300212369</c:v>
                </c:pt>
                <c:pt idx="1013">
                  <c:v>0.52958629016671988</c:v>
                </c:pt>
                <c:pt idx="1014">
                  <c:v>0.52873743689670305</c:v>
                </c:pt>
                <c:pt idx="1015">
                  <c:v>0.52788805404039607</c:v>
                </c:pt>
                <c:pt idx="1016">
                  <c:v>0.52703814244665215</c:v>
                </c:pt>
                <c:pt idx="1017">
                  <c:v>0.52618770296485429</c:v>
                </c:pt>
                <c:pt idx="1018">
                  <c:v>0.52533673644491397</c:v>
                </c:pt>
                <c:pt idx="1019">
                  <c:v>0.52448524373727068</c:v>
                </c:pt>
                <c:pt idx="1020">
                  <c:v>0.52363322569289095</c:v>
                </c:pt>
                <c:pt idx="1021">
                  <c:v>0.52278068316326742</c:v>
                </c:pt>
                <c:pt idx="1022">
                  <c:v>0.52192761700041823</c:v>
                </c:pt>
                <c:pt idx="1023">
                  <c:v>0.52107402805688585</c:v>
                </c:pt>
                <c:pt idx="1024">
                  <c:v>0.52021991718573646</c:v>
                </c:pt>
                <c:pt idx="1025">
                  <c:v>0.51936528524055903</c:v>
                </c:pt>
                <c:pt idx="1026">
                  <c:v>0.51851013307546445</c:v>
                </c:pt>
                <c:pt idx="1027">
                  <c:v>0.51765446154508465</c:v>
                </c:pt>
                <c:pt idx="1028">
                  <c:v>0.51679827150457169</c:v>
                </c:pt>
                <c:pt idx="1029">
                  <c:v>0.51594156380959721</c:v>
                </c:pt>
                <c:pt idx="1030">
                  <c:v>0.51508433931635123</c:v>
                </c:pt>
                <c:pt idx="1031">
                  <c:v>0.51422659888154143</c:v>
                </c:pt>
                <c:pt idx="1032">
                  <c:v>0.51336834336239234</c:v>
                </c:pt>
                <c:pt idx="1033">
                  <c:v>0.5125095736166444</c:v>
                </c:pt>
                <c:pt idx="1034">
                  <c:v>0.51165029050255306</c:v>
                </c:pt>
                <c:pt idx="1035">
                  <c:v>0.51079049487888806</c:v>
                </c:pt>
                <c:pt idx="1036">
                  <c:v>0.50993018760493258</c:v>
                </c:pt>
                <c:pt idx="1037">
                  <c:v>0.50906936954048221</c:v>
                </c:pt>
                <c:pt idx="1038">
                  <c:v>0.50820804154584431</c:v>
                </c:pt>
                <c:pt idx="1039">
                  <c:v>0.50734620448183687</c:v>
                </c:pt>
                <c:pt idx="1040">
                  <c:v>0.50648385920978789</c:v>
                </c:pt>
                <c:pt idx="1041">
                  <c:v>0.50562100659153442</c:v>
                </c:pt>
                <c:pt idx="1042">
                  <c:v>0.50475764748942165</c:v>
                </c:pt>
                <c:pt idx="1043">
                  <c:v>0.50389378276630237</c:v>
                </c:pt>
                <c:pt idx="1044">
                  <c:v>0.50302941328553552</c:v>
                </c:pt>
                <c:pt idx="1045">
                  <c:v>0.50216453991098597</c:v>
                </c:pt>
                <c:pt idx="1046">
                  <c:v>0.50129916350702308</c:v>
                </c:pt>
                <c:pt idx="1047">
                  <c:v>0.50043328493852035</c:v>
                </c:pt>
                <c:pt idx="1048">
                  <c:v>0.49956690507085405</c:v>
                </c:pt>
                <c:pt idx="1049">
                  <c:v>0.49870002476990283</c:v>
                </c:pt>
                <c:pt idx="1050">
                  <c:v>0.49783264490204654</c:v>
                </c:pt>
                <c:pt idx="1051">
                  <c:v>0.49696476633416548</c:v>
                </c:pt>
                <c:pt idx="1052">
                  <c:v>0.49609638993363953</c:v>
                </c:pt>
                <c:pt idx="1053">
                  <c:v>0.49522751656834724</c:v>
                </c:pt>
                <c:pt idx="1054">
                  <c:v>0.49435814710666504</c:v>
                </c:pt>
                <c:pt idx="1055">
                  <c:v>0.49348828241746623</c:v>
                </c:pt>
                <c:pt idx="1056">
                  <c:v>0.49261792337012034</c:v>
                </c:pt>
                <c:pt idx="1057">
                  <c:v>0.49174707083449204</c:v>
                </c:pt>
                <c:pt idx="1058">
                  <c:v>0.49087572568094034</c:v>
                </c:pt>
                <c:pt idx="1059">
                  <c:v>0.49000388878031781</c:v>
                </c:pt>
                <c:pt idx="1060">
                  <c:v>0.48913156100396959</c:v>
                </c:pt>
                <c:pt idx="1061">
                  <c:v>0.48825874322373264</c:v>
                </c:pt>
                <c:pt idx="1062">
                  <c:v>0.48738543631193465</c:v>
                </c:pt>
                <c:pt idx="1063">
                  <c:v>0.48651164114139345</c:v>
                </c:pt>
                <c:pt idx="1064">
                  <c:v>0.4856373585854159</c:v>
                </c:pt>
                <c:pt idx="1065">
                  <c:v>0.48476258951779722</c:v>
                </c:pt>
                <c:pt idx="1066">
                  <c:v>0.48388733481281998</c:v>
                </c:pt>
                <c:pt idx="1067">
                  <c:v>0.48301159534525323</c:v>
                </c:pt>
                <c:pt idx="1068">
                  <c:v>0.48213537199035167</c:v>
                </c:pt>
                <c:pt idx="1069">
                  <c:v>0.48125866562385472</c:v>
                </c:pt>
                <c:pt idx="1070">
                  <c:v>0.48038147712198581</c:v>
                </c:pt>
                <c:pt idx="1071">
                  <c:v>0.47950380736145126</c:v>
                </c:pt>
                <c:pt idx="1072">
                  <c:v>0.47862565721943962</c:v>
                </c:pt>
                <c:pt idx="1073">
                  <c:v>0.47774702757362059</c:v>
                </c:pt>
                <c:pt idx="1074">
                  <c:v>0.47686791930214434</c:v>
                </c:pt>
                <c:pt idx="1075">
                  <c:v>0.47598833328364054</c:v>
                </c:pt>
                <c:pt idx="1076">
                  <c:v>0.47510827039721742</c:v>
                </c:pt>
                <c:pt idx="1077">
                  <c:v>0.474227731522461</c:v>
                </c:pt>
                <c:pt idx="1078">
                  <c:v>0.47334671753943419</c:v>
                </c:pt>
                <c:pt idx="1079">
                  <c:v>0.47246522932867585</c:v>
                </c:pt>
                <c:pt idx="1080">
                  <c:v>0.47158326777119997</c:v>
                </c:pt>
                <c:pt idx="1081">
                  <c:v>0.47070083374849475</c:v>
                </c:pt>
                <c:pt idx="1082">
                  <c:v>0.46981792814252177</c:v>
                </c:pt>
                <c:pt idx="1083">
                  <c:v>0.46893455183571509</c:v>
                </c:pt>
                <c:pt idx="1084">
                  <c:v>0.46805070571098023</c:v>
                </c:pt>
                <c:pt idx="1085">
                  <c:v>0.46716639065169352</c:v>
                </c:pt>
                <c:pt idx="1086">
                  <c:v>0.46628160754170112</c:v>
                </c:pt>
                <c:pt idx="1087">
                  <c:v>0.46539635726531808</c:v>
                </c:pt>
                <c:pt idx="1088">
                  <c:v>0.4645106407073275</c:v>
                </c:pt>
                <c:pt idx="1089">
                  <c:v>0.46362445875297964</c:v>
                </c:pt>
                <c:pt idx="1090">
                  <c:v>0.4627378122879911</c:v>
                </c:pt>
                <c:pt idx="1091">
                  <c:v>0.46185070219854379</c:v>
                </c:pt>
                <c:pt idx="1092">
                  <c:v>0.4609631293712842</c:v>
                </c:pt>
                <c:pt idx="1093">
                  <c:v>0.46007509469332242</c:v>
                </c:pt>
                <c:pt idx="1094">
                  <c:v>0.45918659905223125</c:v>
                </c:pt>
                <c:pt idx="1095">
                  <c:v>0.45829764333604539</c:v>
                </c:pt>
                <c:pt idx="1096">
                  <c:v>0.45740822843326046</c:v>
                </c:pt>
                <c:pt idx="1097">
                  <c:v>0.45651835523283218</c:v>
                </c:pt>
                <c:pt idx="1098">
                  <c:v>0.45562802462417551</c:v>
                </c:pt>
                <c:pt idx="1099">
                  <c:v>0.4547372374971636</c:v>
                </c:pt>
                <c:pt idx="1100">
                  <c:v>0.45384599474212706</c:v>
                </c:pt>
                <c:pt idx="1101">
                  <c:v>0.45295429724985303</c:v>
                </c:pt>
                <c:pt idx="1102">
                  <c:v>0.45206214591158422</c:v>
                </c:pt>
                <c:pt idx="1103">
                  <c:v>0.45116954161901818</c:v>
                </c:pt>
                <c:pt idx="1104">
                  <c:v>0.45027648526430625</c:v>
                </c:pt>
                <c:pt idx="1105">
                  <c:v>0.4493829777400527</c:v>
                </c:pt>
                <c:pt idx="1106">
                  <c:v>0.44848901993931389</c:v>
                </c:pt>
                <c:pt idx="1107">
                  <c:v>0.44759461275559731</c:v>
                </c:pt>
                <c:pt idx="1108">
                  <c:v>0.4466997570828608</c:v>
                </c:pt>
                <c:pt idx="1109">
                  <c:v>0.44580445381551154</c:v>
                </c:pt>
                <c:pt idx="1110">
                  <c:v>0.4449087038484052</c:v>
                </c:pt>
                <c:pt idx="1111">
                  <c:v>0.44401250807684506</c:v>
                </c:pt>
                <c:pt idx="1112">
                  <c:v>0.44311586739658104</c:v>
                </c:pt>
                <c:pt idx="1113">
                  <c:v>0.44221878270380893</c:v>
                </c:pt>
                <c:pt idx="1114">
                  <c:v>0.44132125489516943</c:v>
                </c:pt>
                <c:pt idx="1115">
                  <c:v>0.44042328486774723</c:v>
                </c:pt>
                <c:pt idx="1116">
                  <c:v>0.43952487351907016</c:v>
                </c:pt>
                <c:pt idx="1117">
                  <c:v>0.43862602174710819</c:v>
                </c:pt>
                <c:pt idx="1118">
                  <c:v>0.43772673045027272</c:v>
                </c:pt>
                <c:pt idx="1119">
                  <c:v>0.43682700052741552</c:v>
                </c:pt>
                <c:pt idx="1120">
                  <c:v>0.43592683287782785</c:v>
                </c:pt>
                <c:pt idx="1121">
                  <c:v>0.43502622840123967</c:v>
                </c:pt>
                <c:pt idx="1122">
                  <c:v>0.43412518799781857</c:v>
                </c:pt>
                <c:pt idx="1123">
                  <c:v>0.43322371256816911</c:v>
                </c:pt>
                <c:pt idx="1124">
                  <c:v>0.43232180301333162</c:v>
                </c:pt>
                <c:pt idx="1125">
                  <c:v>0.43141946023478156</c:v>
                </c:pt>
                <c:pt idx="1126">
                  <c:v>0.43051668513442853</c:v>
                </c:pt>
                <c:pt idx="1127">
                  <c:v>0.42961347861461524</c:v>
                </c:pt>
                <c:pt idx="1128">
                  <c:v>0.42870984157811681</c:v>
                </c:pt>
                <c:pt idx="1129">
                  <c:v>0.42780577492813976</c:v>
                </c:pt>
                <c:pt idx="1130">
                  <c:v>0.42690127956832113</c:v>
                </c:pt>
                <c:pt idx="1131">
                  <c:v>0.42599635640272759</c:v>
                </c:pt>
                <c:pt idx="1132">
                  <c:v>0.4250910063358545</c:v>
                </c:pt>
                <c:pt idx="1133">
                  <c:v>0.424185230272625</c:v>
                </c:pt>
                <c:pt idx="1134">
                  <c:v>0.42327902911838916</c:v>
                </c:pt>
                <c:pt idx="1135">
                  <c:v>0.42237240377892304</c:v>
                </c:pt>
                <c:pt idx="1136">
                  <c:v>0.42146535516042782</c:v>
                </c:pt>
                <c:pt idx="1137">
                  <c:v>0.42055788416952883</c:v>
                </c:pt>
                <c:pt idx="1138">
                  <c:v>0.41964999171327466</c:v>
                </c:pt>
                <c:pt idx="1139">
                  <c:v>0.41874167869913631</c:v>
                </c:pt>
                <c:pt idx="1140">
                  <c:v>0.41783294603500626</c:v>
                </c:pt>
                <c:pt idx="1141">
                  <c:v>0.41692379462919749</c:v>
                </c:pt>
                <c:pt idx="1142">
                  <c:v>0.41601422539044269</c:v>
                </c:pt>
                <c:pt idx="1143">
                  <c:v>0.41510423922789325</c:v>
                </c:pt>
                <c:pt idx="1144">
                  <c:v>0.41419383705111845</c:v>
                </c:pt>
                <c:pt idx="1145">
                  <c:v>0.4132830197701044</c:v>
                </c:pt>
                <c:pt idx="1146">
                  <c:v>0.41237178829525328</c:v>
                </c:pt>
                <c:pt idx="1147">
                  <c:v>0.41146014353738242</c:v>
                </c:pt>
                <c:pt idx="1148">
                  <c:v>0.41054808640772328</c:v>
                </c:pt>
                <c:pt idx="1149">
                  <c:v>0.40963561781792057</c:v>
                </c:pt>
                <c:pt idx="1150">
                  <c:v>0.40872273868003145</c:v>
                </c:pt>
                <c:pt idx="1151">
                  <c:v>0.40780944990652451</c:v>
                </c:pt>
                <c:pt idx="1152">
                  <c:v>0.40689575241027892</c:v>
                </c:pt>
                <c:pt idx="1153">
                  <c:v>0.4059816471045834</c:v>
                </c:pt>
                <c:pt idx="1154">
                  <c:v>0.40506713490313545</c:v>
                </c:pt>
                <c:pt idx="1155">
                  <c:v>0.40415221672004042</c:v>
                </c:pt>
                <c:pt idx="1156">
                  <c:v>0.40323689346981051</c:v>
                </c:pt>
                <c:pt idx="1157">
                  <c:v>0.40232116606736384</c:v>
                </c:pt>
                <c:pt idx="1158">
                  <c:v>0.40140503542802375</c:v>
                </c:pt>
                <c:pt idx="1159">
                  <c:v>0.40048850246751755</c:v>
                </c:pt>
                <c:pt idx="1160">
                  <c:v>0.39957156810197592</c:v>
                </c:pt>
                <c:pt idx="1161">
                  <c:v>0.39865423324793181</c:v>
                </c:pt>
                <c:pt idx="1162">
                  <c:v>0.39773649882231965</c:v>
                </c:pt>
                <c:pt idx="1163">
                  <c:v>0.3968183657424742</c:v>
                </c:pt>
                <c:pt idx="1164">
                  <c:v>0.39589983492612996</c:v>
                </c:pt>
                <c:pt idx="1165">
                  <c:v>0.39498090729141994</c:v>
                </c:pt>
                <c:pt idx="1166">
                  <c:v>0.394061583756875</c:v>
                </c:pt>
                <c:pt idx="1167">
                  <c:v>0.39314186524142281</c:v>
                </c:pt>
                <c:pt idx="1168">
                  <c:v>0.39222175266438686</c:v>
                </c:pt>
                <c:pt idx="1169">
                  <c:v>0.39130124694548563</c:v>
                </c:pt>
                <c:pt idx="1170">
                  <c:v>0.39038034900483176</c:v>
                </c:pt>
                <c:pt idx="1171">
                  <c:v>0.38945905976293094</c:v>
                </c:pt>
                <c:pt idx="1172">
                  <c:v>0.38853738014068112</c:v>
                </c:pt>
                <c:pt idx="1173">
                  <c:v>0.38761531105937153</c:v>
                </c:pt>
                <c:pt idx="1174">
                  <c:v>0.38669285344068177</c:v>
                </c:pt>
                <c:pt idx="1175">
                  <c:v>0.385770008206681</c:v>
                </c:pt>
                <c:pt idx="1176">
                  <c:v>0.38484677627982677</c:v>
                </c:pt>
                <c:pt idx="1177">
                  <c:v>0.38392315858296433</c:v>
                </c:pt>
                <c:pt idx="1178">
                  <c:v>0.38299915603932561</c:v>
                </c:pt>
                <c:pt idx="1179">
                  <c:v>0.38207476957252828</c:v>
                </c:pt>
                <c:pt idx="1180">
                  <c:v>0.38115000010657496</c:v>
                </c:pt>
                <c:pt idx="1181">
                  <c:v>0.38022484856585204</c:v>
                </c:pt>
                <c:pt idx="1182">
                  <c:v>0.379299315875129</c:v>
                </c:pt>
                <c:pt idx="1183">
                  <c:v>0.3783734029595574</c:v>
                </c:pt>
                <c:pt idx="1184">
                  <c:v>0.37744711074466997</c:v>
                </c:pt>
                <c:pt idx="1185">
                  <c:v>0.37652044015637953</c:v>
                </c:pt>
                <c:pt idx="1186">
                  <c:v>0.37559339212097836</c:v>
                </c:pt>
                <c:pt idx="1187">
                  <c:v>0.37466596756513704</c:v>
                </c:pt>
                <c:pt idx="1188">
                  <c:v>0.3737381674159036</c:v>
                </c:pt>
                <c:pt idx="1189">
                  <c:v>0.37280999260070258</c:v>
                </c:pt>
                <c:pt idx="1190">
                  <c:v>0.37188144404733414</c:v>
                </c:pt>
                <c:pt idx="1191">
                  <c:v>0.37095252268397311</c:v>
                </c:pt>
                <c:pt idx="1192">
                  <c:v>0.37002322943916804</c:v>
                </c:pt>
                <c:pt idx="1193">
                  <c:v>0.36909356524184028</c:v>
                </c:pt>
                <c:pt idx="1194">
                  <c:v>0.36816353102128307</c:v>
                </c:pt>
                <c:pt idx="1195">
                  <c:v>0.36723312770716066</c:v>
                </c:pt>
                <c:pt idx="1196">
                  <c:v>0.36630235622950719</c:v>
                </c:pt>
                <c:pt idx="1197">
                  <c:v>0.36537121751872603</c:v>
                </c:pt>
                <c:pt idx="1198">
                  <c:v>0.36443971250558865</c:v>
                </c:pt>
                <c:pt idx="1199">
                  <c:v>0.36350784212123372</c:v>
                </c:pt>
                <c:pt idx="1200">
                  <c:v>0.36257560729716631</c:v>
                </c:pt>
                <c:pt idx="1201">
                  <c:v>0.36164300896525675</c:v>
                </c:pt>
                <c:pt idx="1202">
                  <c:v>0.36071004805773993</c:v>
                </c:pt>
                <c:pt idx="1203">
                  <c:v>0.35977672550721412</c:v>
                </c:pt>
                <c:pt idx="1204">
                  <c:v>0.35884304224664026</c:v>
                </c:pt>
                <c:pt idx="1205">
                  <c:v>0.35790899920934088</c:v>
                </c:pt>
                <c:pt idx="1206">
                  <c:v>0.35697459732899928</c:v>
                </c:pt>
                <c:pt idx="1207">
                  <c:v>0.35603983753965845</c:v>
                </c:pt>
                <c:pt idx="1208">
                  <c:v>0.35510472077572031</c:v>
                </c:pt>
                <c:pt idx="1209">
                  <c:v>0.3541692479719446</c:v>
                </c:pt>
                <c:pt idx="1210">
                  <c:v>0.35323342006344816</c:v>
                </c:pt>
                <c:pt idx="1211">
                  <c:v>0.35229723798570373</c:v>
                </c:pt>
                <c:pt idx="1212">
                  <c:v>0.35136070267453923</c:v>
                </c:pt>
                <c:pt idx="1213">
                  <c:v>0.35042381506613673</c:v>
                </c:pt>
                <c:pt idx="1214">
                  <c:v>0.3494865760970316</c:v>
                </c:pt>
                <c:pt idx="1215">
                  <c:v>0.34854898670411139</c:v>
                </c:pt>
                <c:pt idx="1216">
                  <c:v>0.34761104782461505</c:v>
                </c:pt>
                <c:pt idx="1217">
                  <c:v>0.34667276039613204</c:v>
                </c:pt>
                <c:pt idx="1218">
                  <c:v>0.3457341253566012</c:v>
                </c:pt>
                <c:pt idx="1219">
                  <c:v>0.34479514364430996</c:v>
                </c:pt>
                <c:pt idx="1220">
                  <c:v>0.34385581619789335</c:v>
                </c:pt>
                <c:pt idx="1221">
                  <c:v>0.34291614395633307</c:v>
                </c:pt>
                <c:pt idx="1222">
                  <c:v>0.34197612785895665</c:v>
                </c:pt>
                <c:pt idx="1223">
                  <c:v>0.34103576884543624</c:v>
                </c:pt>
                <c:pt idx="1224">
                  <c:v>0.34009506785578797</c:v>
                </c:pt>
                <c:pt idx="1225">
                  <c:v>0.33915402583037085</c:v>
                </c:pt>
                <c:pt idx="1226">
                  <c:v>0.33821264370988591</c:v>
                </c:pt>
                <c:pt idx="1227">
                  <c:v>0.3372709224353751</c:v>
                </c:pt>
                <c:pt idx="1228">
                  <c:v>0.33632886294822062</c:v>
                </c:pt>
                <c:pt idx="1229">
                  <c:v>0.33538646619014367</c:v>
                </c:pt>
                <c:pt idx="1230">
                  <c:v>0.3344437331032038</c:v>
                </c:pt>
                <c:pt idx="1231">
                  <c:v>0.33350066462979772</c:v>
                </c:pt>
                <c:pt idx="1232">
                  <c:v>0.33255726171265854</c:v>
                </c:pt>
                <c:pt idx="1233">
                  <c:v>0.33161352529485472</c:v>
                </c:pt>
                <c:pt idx="1234">
                  <c:v>0.33066945631978917</c:v>
                </c:pt>
                <c:pt idx="1235">
                  <c:v>0.32972505573119837</c:v>
                </c:pt>
                <c:pt idx="1236">
                  <c:v>0.32878032447315125</c:v>
                </c:pt>
                <c:pt idx="1237">
                  <c:v>0.32783526349004838</c:v>
                </c:pt>
                <c:pt idx="1238">
                  <c:v>0.32688987372662104</c:v>
                </c:pt>
                <c:pt idx="1239">
                  <c:v>0.32594415612793021</c:v>
                </c:pt>
                <c:pt idx="1240">
                  <c:v>0.32499811163936565</c:v>
                </c:pt>
                <c:pt idx="1241">
                  <c:v>0.32405174120664498</c:v>
                </c:pt>
                <c:pt idx="1242">
                  <c:v>0.32310504577581267</c:v>
                </c:pt>
                <c:pt idx="1243">
                  <c:v>0.32215802629323914</c:v>
                </c:pt>
                <c:pt idx="1244">
                  <c:v>0.32121068370561984</c:v>
                </c:pt>
                <c:pt idx="1245">
                  <c:v>0.32026301895997422</c:v>
                </c:pt>
                <c:pt idx="1246">
                  <c:v>0.31931503300364489</c:v>
                </c:pt>
                <c:pt idx="1247">
                  <c:v>0.31836672678429662</c:v>
                </c:pt>
                <c:pt idx="1248">
                  <c:v>0.31741810124991532</c:v>
                </c:pt>
                <c:pt idx="1249">
                  <c:v>0.31646915734880726</c:v>
                </c:pt>
                <c:pt idx="1250">
                  <c:v>0.31551989602959796</c:v>
                </c:pt>
                <c:pt idx="1251">
                  <c:v>0.31457031824123133</c:v>
                </c:pt>
                <c:pt idx="1252">
                  <c:v>0.31362042493296866</c:v>
                </c:pt>
                <c:pt idx="1253">
                  <c:v>0.31267021705438774</c:v>
                </c:pt>
                <c:pt idx="1254">
                  <c:v>0.31171969555538187</c:v>
                </c:pt>
                <c:pt idx="1255">
                  <c:v>0.31076886138615895</c:v>
                </c:pt>
                <c:pt idx="1256">
                  <c:v>0.30981771549724046</c:v>
                </c:pt>
                <c:pt idx="1257">
                  <c:v>0.30886625883946062</c:v>
                </c:pt>
                <c:pt idx="1258">
                  <c:v>0.30791449236396529</c:v>
                </c:pt>
                <c:pt idx="1259">
                  <c:v>0.30696241702221111</c:v>
                </c:pt>
                <c:pt idx="1260">
                  <c:v>0.30601003376596453</c:v>
                </c:pt>
                <c:pt idx="1261">
                  <c:v>0.30505734354730096</c:v>
                </c:pt>
                <c:pt idx="1262">
                  <c:v>0.30410434731860364</c:v>
                </c:pt>
                <c:pt idx="1263">
                  <c:v>0.30315104603256277</c:v>
                </c:pt>
                <c:pt idx="1264">
                  <c:v>0.30219744064217458</c:v>
                </c:pt>
                <c:pt idx="1265">
                  <c:v>0.30124353210074034</c:v>
                </c:pt>
                <c:pt idx="1266">
                  <c:v>0.30028932136186548</c:v>
                </c:pt>
                <c:pt idx="1267">
                  <c:v>0.2993348093794585</c:v>
                </c:pt>
                <c:pt idx="1268">
                  <c:v>0.29837999710773017</c:v>
                </c:pt>
                <c:pt idx="1269">
                  <c:v>0.29742488550119245</c:v>
                </c:pt>
                <c:pt idx="1270">
                  <c:v>0.29646947551465763</c:v>
                </c:pt>
                <c:pt idx="1271">
                  <c:v>0.29551376810323732</c:v>
                </c:pt>
                <c:pt idx="1272">
                  <c:v>0.29455776422234148</c:v>
                </c:pt>
                <c:pt idx="1273">
                  <c:v>0.29360146482767752</c:v>
                </c:pt>
                <c:pt idx="1274">
                  <c:v>0.29264487087524932</c:v>
                </c:pt>
                <c:pt idx="1275">
                  <c:v>0.29168798332135631</c:v>
                </c:pt>
                <c:pt idx="1276">
                  <c:v>0.29073080312259242</c:v>
                </c:pt>
                <c:pt idx="1277">
                  <c:v>0.2897733312358452</c:v>
                </c:pt>
                <c:pt idx="1278">
                  <c:v>0.28881556861829488</c:v>
                </c:pt>
                <c:pt idx="1279">
                  <c:v>0.28785751622741335</c:v>
                </c:pt>
                <c:pt idx="1280">
                  <c:v>0.28689917502096318</c:v>
                </c:pt>
                <c:pt idx="1281">
                  <c:v>0.28594054595699681</c:v>
                </c:pt>
                <c:pt idx="1282">
                  <c:v>0.2849816299938554</c:v>
                </c:pt>
                <c:pt idx="1283">
                  <c:v>0.28402242809016803</c:v>
                </c:pt>
                <c:pt idx="1284">
                  <c:v>0.28306294120485065</c:v>
                </c:pt>
                <c:pt idx="1285">
                  <c:v>0.28210317029710519</c:v>
                </c:pt>
                <c:pt idx="1286">
                  <c:v>0.28114311632641853</c:v>
                </c:pt>
                <c:pt idx="1287">
                  <c:v>0.28018278025256155</c:v>
                </c:pt>
                <c:pt idx="1288">
                  <c:v>0.27922216303558828</c:v>
                </c:pt>
                <c:pt idx="1289">
                  <c:v>0.27826126563583475</c:v>
                </c:pt>
                <c:pt idx="1290">
                  <c:v>0.27730008901391817</c:v>
                </c:pt>
                <c:pt idx="1291">
                  <c:v>0.27633863413073595</c:v>
                </c:pt>
                <c:pt idx="1292">
                  <c:v>0.27537690194746473</c:v>
                </c:pt>
                <c:pt idx="1293">
                  <c:v>0.27441489342555936</c:v>
                </c:pt>
                <c:pt idx="1294">
                  <c:v>0.27345260952675204</c:v>
                </c:pt>
                <c:pt idx="1295">
                  <c:v>0.27249005121305131</c:v>
                </c:pt>
                <c:pt idx="1296">
                  <c:v>0.27152721944674102</c:v>
                </c:pt>
                <c:pt idx="1297">
                  <c:v>0.27056411519037954</c:v>
                </c:pt>
                <c:pt idx="1298">
                  <c:v>0.26960073940679863</c:v>
                </c:pt>
                <c:pt idx="1299">
                  <c:v>0.26863709305910249</c:v>
                </c:pt>
                <c:pt idx="1300">
                  <c:v>0.26767317711066696</c:v>
                </c:pt>
                <c:pt idx="1301">
                  <c:v>0.26670899252513836</c:v>
                </c:pt>
                <c:pt idx="1302">
                  <c:v>0.26574454026643268</c:v>
                </c:pt>
                <c:pt idx="1303">
                  <c:v>0.26477982129873445</c:v>
                </c:pt>
                <c:pt idx="1304">
                  <c:v>0.26381483658649596</c:v>
                </c:pt>
                <c:pt idx="1305">
                  <c:v>0.26284958709443618</c:v>
                </c:pt>
                <c:pt idx="1306">
                  <c:v>0.26188407378753981</c:v>
                </c:pt>
                <c:pt idx="1307">
                  <c:v>0.26091829763105634</c:v>
                </c:pt>
                <c:pt idx="1308">
                  <c:v>0.25995225959049911</c:v>
                </c:pt>
                <c:pt idx="1309">
                  <c:v>0.25898596063164425</c:v>
                </c:pt>
                <c:pt idx="1310">
                  <c:v>0.25801940172052978</c:v>
                </c:pt>
                <c:pt idx="1311">
                  <c:v>0.25705258382345469</c:v>
                </c:pt>
                <c:pt idx="1312">
                  <c:v>0.25608550790697787</c:v>
                </c:pt>
                <c:pt idx="1313">
                  <c:v>0.25511817493791722</c:v>
                </c:pt>
                <c:pt idx="1314">
                  <c:v>0.25415058588334866</c:v>
                </c:pt>
                <c:pt idx="1315">
                  <c:v>0.25318274171060517</c:v>
                </c:pt>
                <c:pt idx="1316">
                  <c:v>0.25221464338727578</c:v>
                </c:pt>
                <c:pt idx="1317">
                  <c:v>0.25124629188120468</c:v>
                </c:pt>
                <c:pt idx="1318">
                  <c:v>0.25027768816049023</c:v>
                </c:pt>
                <c:pt idx="1319">
                  <c:v>0.24930883319348388</c:v>
                </c:pt>
                <c:pt idx="1320">
                  <c:v>0.24833972794878936</c:v>
                </c:pt>
                <c:pt idx="1321">
                  <c:v>0.24737037339526166</c:v>
                </c:pt>
                <c:pt idx="1322">
                  <c:v>0.24640077050200601</c:v>
                </c:pt>
                <c:pt idx="1323">
                  <c:v>0.24543092023837695</c:v>
                </c:pt>
                <c:pt idx="1324">
                  <c:v>0.24446082357397739</c:v>
                </c:pt>
                <c:pt idx="1325">
                  <c:v>0.24349048147865759</c:v>
                </c:pt>
                <c:pt idx="1326">
                  <c:v>0.24251989492251422</c:v>
                </c:pt>
                <c:pt idx="1327">
                  <c:v>0.24154906487588937</c:v>
                </c:pt>
                <c:pt idx="1328">
                  <c:v>0.2405779923093696</c:v>
                </c:pt>
                <c:pt idx="1329">
                  <c:v>0.23960667819378495</c:v>
                </c:pt>
                <c:pt idx="1330">
                  <c:v>0.23863512350020799</c:v>
                </c:pt>
                <c:pt idx="1331">
                  <c:v>0.23766332919995284</c:v>
                </c:pt>
                <c:pt idx="1332">
                  <c:v>0.23669129626457419</c:v>
                </c:pt>
                <c:pt idx="1333">
                  <c:v>0.23571902566586633</c:v>
                </c:pt>
                <c:pt idx="1334">
                  <c:v>0.23474651837586222</c:v>
                </c:pt>
                <c:pt idx="1335">
                  <c:v>0.23377377536683244</c:v>
                </c:pt>
                <c:pt idx="1336">
                  <c:v>0.23280079761128428</c:v>
                </c:pt>
                <c:pt idx="1337">
                  <c:v>0.23182758608196075</c:v>
                </c:pt>
                <c:pt idx="1338">
                  <c:v>0.2308541417518396</c:v>
                </c:pt>
                <c:pt idx="1339">
                  <c:v>0.22988046559413239</c:v>
                </c:pt>
                <c:pt idx="1340">
                  <c:v>0.22890655858228343</c:v>
                </c:pt>
                <c:pt idx="1341">
                  <c:v>0.22793242168996886</c:v>
                </c:pt>
                <c:pt idx="1342">
                  <c:v>0.22695805589109572</c:v>
                </c:pt>
                <c:pt idx="1343">
                  <c:v>0.22598346215980089</c:v>
                </c:pt>
                <c:pt idx="1344">
                  <c:v>0.22500864147045016</c:v>
                </c:pt>
                <c:pt idx="1345">
                  <c:v>0.22403359479763729</c:v>
                </c:pt>
                <c:pt idx="1346">
                  <c:v>0.22305832311618293</c:v>
                </c:pt>
                <c:pt idx="1347">
                  <c:v>0.22208282740113378</c:v>
                </c:pt>
                <c:pt idx="1348">
                  <c:v>0.22110710862776151</c:v>
                </c:pt>
                <c:pt idx="1349">
                  <c:v>0.22013116777156183</c:v>
                </c:pt>
                <c:pt idx="1350">
                  <c:v>0.21915500580825353</c:v>
                </c:pt>
                <c:pt idx="1351">
                  <c:v>0.21817862371377747</c:v>
                </c:pt>
                <c:pt idx="1352">
                  <c:v>0.2172020224642956</c:v>
                </c:pt>
                <c:pt idx="1353">
                  <c:v>0.21622520303619</c:v>
                </c:pt>
                <c:pt idx="1354">
                  <c:v>0.21524816640606195</c:v>
                </c:pt>
                <c:pt idx="1355">
                  <c:v>0.21427091355073086</c:v>
                </c:pt>
                <c:pt idx="1356">
                  <c:v>0.21329344544723336</c:v>
                </c:pt>
                <c:pt idx="1357">
                  <c:v>0.21231576307282232</c:v>
                </c:pt>
                <c:pt idx="1358">
                  <c:v>0.21133786740496582</c:v>
                </c:pt>
                <c:pt idx="1359">
                  <c:v>0.21035975942134627</c:v>
                </c:pt>
                <c:pt idx="1360">
                  <c:v>0.20938144009985929</c:v>
                </c:pt>
                <c:pt idx="1361">
                  <c:v>0.20840291041861289</c:v>
                </c:pt>
                <c:pt idx="1362">
                  <c:v>0.20742417135592639</c:v>
                </c:pt>
                <c:pt idx="1363">
                  <c:v>0.20644522389032949</c:v>
                </c:pt>
                <c:pt idx="1364">
                  <c:v>0.20546606900056122</c:v>
                </c:pt>
                <c:pt idx="1365">
                  <c:v>0.20448670766556906</c:v>
                </c:pt>
                <c:pt idx="1366">
                  <c:v>0.20350714086450791</c:v>
                </c:pt>
                <c:pt idx="1367">
                  <c:v>0.20252736957673909</c:v>
                </c:pt>
                <c:pt idx="1368">
                  <c:v>0.2015473947818294</c:v>
                </c:pt>
                <c:pt idx="1369">
                  <c:v>0.20056721745955014</c:v>
                </c:pt>
                <c:pt idx="1370">
                  <c:v>0.19958683858987608</c:v>
                </c:pt>
                <c:pt idx="1371">
                  <c:v>0.19860625915298458</c:v>
                </c:pt>
                <c:pt idx="1372">
                  <c:v>0.19762548012925449</c:v>
                </c:pt>
                <c:pt idx="1373">
                  <c:v>0.19664450249926524</c:v>
                </c:pt>
                <c:pt idx="1374">
                  <c:v>0.19566332724379587</c:v>
                </c:pt>
                <c:pt idx="1375">
                  <c:v>0.19468195534382399</c:v>
                </c:pt>
                <c:pt idx="1376">
                  <c:v>0.19370038778052487</c:v>
                </c:pt>
                <c:pt idx="1377">
                  <c:v>0.19271862553527042</c:v>
                </c:pt>
                <c:pt idx="1378">
                  <c:v>0.19173666958962818</c:v>
                </c:pt>
                <c:pt idx="1379">
                  <c:v>0.19075452092536041</c:v>
                </c:pt>
                <c:pt idx="1380">
                  <c:v>0.18977218052442305</c:v>
                </c:pt>
                <c:pt idx="1381">
                  <c:v>0.18878964936896475</c:v>
                </c:pt>
                <c:pt idx="1382">
                  <c:v>0.18780692844132593</c:v>
                </c:pt>
                <c:pt idx="1383">
                  <c:v>0.18682401872403775</c:v>
                </c:pt>
                <c:pt idx="1384">
                  <c:v>0.18584092119982112</c:v>
                </c:pt>
                <c:pt idx="1385">
                  <c:v>0.18485763685158577</c:v>
                </c:pt>
                <c:pt idx="1386">
                  <c:v>0.1838741666624292</c:v>
                </c:pt>
                <c:pt idx="1387">
                  <c:v>0.1828905116156358</c:v>
                </c:pt>
                <c:pt idx="1388">
                  <c:v>0.18190667269467573</c:v>
                </c:pt>
                <c:pt idx="1389">
                  <c:v>0.18092265088320403</c:v>
                </c:pt>
                <c:pt idx="1390">
                  <c:v>0.17993844716505966</c:v>
                </c:pt>
                <c:pt idx="1391">
                  <c:v>0.17895406252426441</c:v>
                </c:pt>
                <c:pt idx="1392">
                  <c:v>0.17796949794502198</c:v>
                </c:pt>
                <c:pt idx="1393">
                  <c:v>0.17698475441171704</c:v>
                </c:pt>
                <c:pt idx="1394">
                  <c:v>0.17599983290891416</c:v>
                </c:pt>
                <c:pt idx="1395">
                  <c:v>0.17501473442135684</c:v>
                </c:pt>
                <c:pt idx="1396">
                  <c:v>0.17402945993396662</c:v>
                </c:pt>
                <c:pt idx="1397">
                  <c:v>0.17304401043184198</c:v>
                </c:pt>
                <c:pt idx="1398">
                  <c:v>0.1720583869002574</c:v>
                </c:pt>
                <c:pt idx="1399">
                  <c:v>0.1710725903246624</c:v>
                </c:pt>
                <c:pt idx="1400">
                  <c:v>0.17008662169068051</c:v>
                </c:pt>
                <c:pt idx="1401">
                  <c:v>0.16910048198410829</c:v>
                </c:pt>
                <c:pt idx="1402">
                  <c:v>0.16811417219091437</c:v>
                </c:pt>
                <c:pt idx="1403">
                  <c:v>0.16712769329723848</c:v>
                </c:pt>
                <c:pt idx="1404">
                  <c:v>0.16614104628939039</c:v>
                </c:pt>
                <c:pt idx="1405">
                  <c:v>0.165154232153849</c:v>
                </c:pt>
                <c:pt idx="1406">
                  <c:v>0.16416725187726133</c:v>
                </c:pt>
                <c:pt idx="1407">
                  <c:v>0.16318010644644149</c:v>
                </c:pt>
                <c:pt idx="1408">
                  <c:v>0.16219279684836976</c:v>
                </c:pt>
                <c:pt idx="1409">
                  <c:v>0.16120532407019161</c:v>
                </c:pt>
                <c:pt idx="1410">
                  <c:v>0.1602176890992166</c:v>
                </c:pt>
                <c:pt idx="1411">
                  <c:v>0.15922989292291753</c:v>
                </c:pt>
                <c:pt idx="1412">
                  <c:v>0.15824193652892934</c:v>
                </c:pt>
                <c:pt idx="1413">
                  <c:v>0.15725382090504825</c:v>
                </c:pt>
                <c:pt idx="1414">
                  <c:v>0.15626554703923062</c:v>
                </c:pt>
                <c:pt idx="1415">
                  <c:v>0.15527711591959209</c:v>
                </c:pt>
                <c:pt idx="1416">
                  <c:v>0.15428852853440653</c:v>
                </c:pt>
                <c:pt idx="1417">
                  <c:v>0.15329978587210505</c:v>
                </c:pt>
                <c:pt idx="1418">
                  <c:v>0.15231088892127503</c:v>
                </c:pt>
                <c:pt idx="1419">
                  <c:v>0.15132183867065913</c:v>
                </c:pt>
                <c:pt idx="1420">
                  <c:v>0.15033263610915432</c:v>
                </c:pt>
                <c:pt idx="1421">
                  <c:v>0.14934328222581084</c:v>
                </c:pt>
                <c:pt idx="1422">
                  <c:v>0.14835377800983124</c:v>
                </c:pt>
                <c:pt idx="1423">
                  <c:v>0.1473641244505694</c:v>
                </c:pt>
                <c:pt idx="1424">
                  <c:v>0.14637432253752958</c:v>
                </c:pt>
                <c:pt idx="1425">
                  <c:v>0.1453843732603653</c:v>
                </c:pt>
                <c:pt idx="1426">
                  <c:v>0.14439427760887846</c:v>
                </c:pt>
                <c:pt idx="1427">
                  <c:v>0.14340403657301837</c:v>
                </c:pt>
                <c:pt idx="1428">
                  <c:v>0.14241365114288068</c:v>
                </c:pt>
                <c:pt idx="1429">
                  <c:v>0.14142312230870641</c:v>
                </c:pt>
                <c:pt idx="1430">
                  <c:v>0.14043245106088101</c:v>
                </c:pt>
                <c:pt idx="1431">
                  <c:v>0.13944163838993329</c:v>
                </c:pt>
                <c:pt idx="1432">
                  <c:v>0.13845068528653451</c:v>
                </c:pt>
                <c:pt idx="1433">
                  <c:v>0.13745959274149733</c:v>
                </c:pt>
                <c:pt idx="1434">
                  <c:v>0.13646836174577487</c:v>
                </c:pt>
                <c:pt idx="1435">
                  <c:v>0.13547699329045967</c:v>
                </c:pt>
                <c:pt idx="1436">
                  <c:v>0.13448548836678273</c:v>
                </c:pt>
                <c:pt idx="1437">
                  <c:v>0.13349384796611249</c:v>
                </c:pt>
                <c:pt idx="1438">
                  <c:v>0.1325020730799539</c:v>
                </c:pt>
                <c:pt idx="1439">
                  <c:v>0.13151016469994734</c:v>
                </c:pt>
                <c:pt idx="1440">
                  <c:v>0.1305181238178677</c:v>
                </c:pt>
                <c:pt idx="1441">
                  <c:v>0.12952595142562337</c:v>
                </c:pt>
                <c:pt idx="1442">
                  <c:v>0.1285336485152552</c:v>
                </c:pt>
                <c:pt idx="1443">
                  <c:v>0.12754121607893562</c:v>
                </c:pt>
                <c:pt idx="1444">
                  <c:v>0.12654865510896751</c:v>
                </c:pt>
                <c:pt idx="1445">
                  <c:v>0.12555596659778334</c:v>
                </c:pt>
                <c:pt idx="1446">
                  <c:v>0.12456315153794405</c:v>
                </c:pt>
                <c:pt idx="1447">
                  <c:v>0.12357021092213816</c:v>
                </c:pt>
                <c:pt idx="1448">
                  <c:v>0.12257714574318074</c:v>
                </c:pt>
                <c:pt idx="1449">
                  <c:v>0.12158395699401239</c:v>
                </c:pt>
                <c:pt idx="1450">
                  <c:v>0.1205906456676983</c:v>
                </c:pt>
                <c:pt idx="1451">
                  <c:v>0.11959721275742721</c:v>
                </c:pt>
                <c:pt idx="1452">
                  <c:v>0.11860365925651045</c:v>
                </c:pt>
                <c:pt idx="1453">
                  <c:v>0.11760998615838095</c:v>
                </c:pt>
                <c:pt idx="1454">
                  <c:v>0.11661619445659217</c:v>
                </c:pt>
                <c:pt idx="1455">
                  <c:v>0.11562228514481725</c:v>
                </c:pt>
                <c:pt idx="1456">
                  <c:v>0.11462825921684787</c:v>
                </c:pt>
                <c:pt idx="1457">
                  <c:v>0.11363411766659334</c:v>
                </c:pt>
                <c:pt idx="1458">
                  <c:v>0.1126398614880796</c:v>
                </c:pt>
                <c:pt idx="1459">
                  <c:v>0.11164549167544818</c:v>
                </c:pt>
                <c:pt idx="1460">
                  <c:v>0.11065100922295529</c:v>
                </c:pt>
                <c:pt idx="1461">
                  <c:v>0.10965641512497071</c:v>
                </c:pt>
                <c:pt idx="1462">
                  <c:v>0.10866171037597691</c:v>
                </c:pt>
                <c:pt idx="1463">
                  <c:v>0.10766689597056799</c:v>
                </c:pt>
                <c:pt idx="1464">
                  <c:v>0.10667197290344868</c:v>
                </c:pt>
                <c:pt idx="1465">
                  <c:v>0.10567694216943341</c:v>
                </c:pt>
                <c:pt idx="1466">
                  <c:v>0.10468180476344524</c:v>
                </c:pt>
                <c:pt idx="1467">
                  <c:v>0.1036865616805149</c:v>
                </c:pt>
                <c:pt idx="1468">
                  <c:v>0.1026912139157798</c:v>
                </c:pt>
                <c:pt idx="1469">
                  <c:v>0.10169576246448302</c:v>
                </c:pt>
                <c:pt idx="1470">
                  <c:v>0.10070020832197231</c:v>
                </c:pt>
                <c:pt idx="1471">
                  <c:v>9.9704552483699138E-2</c:v>
                </c:pt>
                <c:pt idx="1472">
                  <c:v>9.8708795945217656E-2</c:v>
                </c:pt>
                <c:pt idx="1473">
                  <c:v>9.7712939702183685E-2</c:v>
                </c:pt>
                <c:pt idx="1474">
                  <c:v>9.6716984750353771E-2</c:v>
                </c:pt>
                <c:pt idx="1475">
                  <c:v>9.5720932085584146E-2</c:v>
                </c:pt>
                <c:pt idx="1476">
                  <c:v>9.472478270382978E-2</c:v>
                </c:pt>
                <c:pt idx="1477">
                  <c:v>9.372853760114333E-2</c:v>
                </c:pt>
                <c:pt idx="1478">
                  <c:v>9.2732197773674169E-2</c:v>
                </c:pt>
                <c:pt idx="1479">
                  <c:v>9.1735764217667409E-2</c:v>
                </c:pt>
                <c:pt idx="1480">
                  <c:v>9.0739237929462882E-2</c:v>
                </c:pt>
                <c:pt idx="1481">
                  <c:v>8.9742619905494134E-2</c:v>
                </c:pt>
                <c:pt idx="1482">
                  <c:v>8.8745911142287456E-2</c:v>
                </c:pt>
                <c:pt idx="1483">
                  <c:v>8.7749112636460874E-2</c:v>
                </c:pt>
                <c:pt idx="1484">
                  <c:v>8.6752225384723144E-2</c:v>
                </c:pt>
                <c:pt idx="1485">
                  <c:v>8.5755250383872786E-2</c:v>
                </c:pt>
                <c:pt idx="1486">
                  <c:v>8.4758188630797038E-2</c:v>
                </c:pt>
                <c:pt idx="1487">
                  <c:v>8.3761041122470903E-2</c:v>
                </c:pt>
                <c:pt idx="1488">
                  <c:v>8.2763808855956134E-2</c:v>
                </c:pt>
                <c:pt idx="1489">
                  <c:v>8.1766492828400247E-2</c:v>
                </c:pt>
                <c:pt idx="1490">
                  <c:v>8.0769094037035499E-2</c:v>
                </c:pt>
                <c:pt idx="1491">
                  <c:v>7.9771613479177925E-2</c:v>
                </c:pt>
                <c:pt idx="1492">
                  <c:v>7.8774052152226312E-2</c:v>
                </c:pt>
                <c:pt idx="1493">
                  <c:v>7.7776411053661232E-2</c:v>
                </c:pt>
                <c:pt idx="1494">
                  <c:v>7.6778691181043995E-2</c:v>
                </c:pt>
                <c:pt idx="1495">
                  <c:v>7.5780893532015697E-2</c:v>
                </c:pt>
                <c:pt idx="1496">
                  <c:v>7.4783019104296217E-2</c:v>
                </c:pt>
                <c:pt idx="1497">
                  <c:v>7.3785068895683217E-2</c:v>
                </c:pt>
                <c:pt idx="1498">
                  <c:v>7.2787043904051107E-2</c:v>
                </c:pt>
                <c:pt idx="1499">
                  <c:v>7.1788945127350096E-2</c:v>
                </c:pt>
                <c:pt idx="1500">
                  <c:v>7.0790773563605192E-2</c:v>
                </c:pt>
                <c:pt idx="1501">
                  <c:v>6.9792530210915152E-2</c:v>
                </c:pt>
                <c:pt idx="1502">
                  <c:v>6.879421606745155E-2</c:v>
                </c:pt>
                <c:pt idx="1503">
                  <c:v>6.7795832131457734E-2</c:v>
                </c:pt>
                <c:pt idx="1504">
                  <c:v>6.6797379401247858E-2</c:v>
                </c:pt>
                <c:pt idx="1505">
                  <c:v>6.5798858875205854E-2</c:v>
                </c:pt>
                <c:pt idx="1506">
                  <c:v>6.4800271551784444E-2</c:v>
                </c:pt>
                <c:pt idx="1507">
                  <c:v>6.3801618429504159E-2</c:v>
                </c:pt>
                <c:pt idx="1508">
                  <c:v>6.2802900506952322E-2</c:v>
                </c:pt>
                <c:pt idx="1509">
                  <c:v>6.1804118782782053E-2</c:v>
                </c:pt>
                <c:pt idx="1510">
                  <c:v>6.0805274255711278E-2</c:v>
                </c:pt>
                <c:pt idx="1511">
                  <c:v>5.9806367924521722E-2</c:v>
                </c:pt>
                <c:pt idx="1512">
                  <c:v>5.8807400788057906E-2</c:v>
                </c:pt>
                <c:pt idx="1513">
                  <c:v>5.780837384522617E-2</c:v>
                </c:pt>
                <c:pt idx="1514">
                  <c:v>5.6809288094993644E-2</c:v>
                </c:pt>
                <c:pt idx="1515">
                  <c:v>5.5810144536387274E-2</c:v>
                </c:pt>
                <c:pt idx="1516">
                  <c:v>5.481094416849281E-2</c:v>
                </c:pt>
                <c:pt idx="1517">
                  <c:v>5.3811687990453806E-2</c:v>
                </c:pt>
                <c:pt idx="1518">
                  <c:v>5.2812377001470637E-2</c:v>
                </c:pt>
                <c:pt idx="1519">
                  <c:v>5.1813012200799473E-2</c:v>
                </c:pt>
                <c:pt idx="1520">
                  <c:v>5.081359458775131E-2</c:v>
                </c:pt>
                <c:pt idx="1521">
                  <c:v>4.9814125161690946E-2</c:v>
                </c:pt>
                <c:pt idx="1522">
                  <c:v>4.8814604922035994E-2</c:v>
                </c:pt>
                <c:pt idx="1523">
                  <c:v>4.7815034868255883E-2</c:v>
                </c:pt>
                <c:pt idx="1524">
                  <c:v>4.6815415999870845E-2</c:v>
                </c:pt>
                <c:pt idx="1525">
                  <c:v>4.5815749316450938E-2</c:v>
                </c:pt>
                <c:pt idx="1526">
                  <c:v>4.4816035817615035E-2</c:v>
                </c:pt>
                <c:pt idx="1527">
                  <c:v>4.3816276503029813E-2</c:v>
                </c:pt>
                <c:pt idx="1528">
                  <c:v>4.2816472372408779E-2</c:v>
                </c:pt>
                <c:pt idx="1529">
                  <c:v>4.1816624425511234E-2</c:v>
                </c:pt>
                <c:pt idx="1530">
                  <c:v>4.0816733662141322E-2</c:v>
                </c:pt>
                <c:pt idx="1531">
                  <c:v>3.9816801082146983E-2</c:v>
                </c:pt>
                <c:pt idx="1532">
                  <c:v>3.8816827685418984E-2</c:v>
                </c:pt>
                <c:pt idx="1533">
                  <c:v>3.7816814471889899E-2</c:v>
                </c:pt>
                <c:pt idx="1534">
                  <c:v>3.6816762441533132E-2</c:v>
                </c:pt>
                <c:pt idx="1535">
                  <c:v>3.5816672594361894E-2</c:v>
                </c:pt>
                <c:pt idx="1536">
                  <c:v>3.4816545930428211E-2</c:v>
                </c:pt>
                <c:pt idx="1537">
                  <c:v>3.3816383449821935E-2</c:v>
                </c:pt>
                <c:pt idx="1538">
                  <c:v>3.2816186152669728E-2</c:v>
                </c:pt>
                <c:pt idx="1539">
                  <c:v>3.1815955039134071E-2</c:v>
                </c:pt>
                <c:pt idx="1540">
                  <c:v>3.081569110941226E-2</c:v>
                </c:pt>
                <c:pt idx="1541">
                  <c:v>2.9815395363735411E-2</c:v>
                </c:pt>
                <c:pt idx="1542">
                  <c:v>2.8815068802367453E-2</c:v>
                </c:pt>
                <c:pt idx="1543">
                  <c:v>2.781471242560413E-2</c:v>
                </c:pt>
                <c:pt idx="1544">
                  <c:v>2.6814327233772004E-2</c:v>
                </c:pt>
                <c:pt idx="1545">
                  <c:v>2.5813914227227452E-2</c:v>
                </c:pt>
                <c:pt idx="1546">
                  <c:v>2.481347440635567E-2</c:v>
                </c:pt>
                <c:pt idx="1547">
                  <c:v>2.3813008771569659E-2</c:v>
                </c:pt>
                <c:pt idx="1548">
                  <c:v>2.2812518323309241E-2</c:v>
                </c:pt>
                <c:pt idx="1549">
                  <c:v>2.1812004062040053E-2</c:v>
                </c:pt>
                <c:pt idx="1550">
                  <c:v>2.081146698825254E-2</c:v>
                </c:pt>
                <c:pt idx="1551">
                  <c:v>1.9810908102460965E-2</c:v>
                </c:pt>
                <c:pt idx="1552">
                  <c:v>1.8810328405202404E-2</c:v>
                </c:pt>
                <c:pt idx="1553">
                  <c:v>1.7809728897035738E-2</c:v>
                </c:pt>
                <c:pt idx="1554">
                  <c:v>1.6809110578540669E-2</c:v>
                </c:pt>
                <c:pt idx="1555">
                  <c:v>1.5808474450316704E-2</c:v>
                </c:pt>
                <c:pt idx="1556">
                  <c:v>1.4807821512982157E-2</c:v>
                </c:pt>
                <c:pt idx="1557">
                  <c:v>1.3807152767173161E-2</c:v>
                </c:pt>
                <c:pt idx="1558">
                  <c:v>1.2806469213542653E-2</c:v>
                </c:pt>
                <c:pt idx="1559">
                  <c:v>1.1805771852759377E-2</c:v>
                </c:pt>
                <c:pt idx="1560">
                  <c:v>1.0805061685506887E-2</c:v>
                </c:pt>
                <c:pt idx="1561">
                  <c:v>9.8043397124825439E-3</c:v>
                </c:pt>
                <c:pt idx="1562">
                  <c:v>8.8036069343965153E-3</c:v>
                </c:pt>
                <c:pt idx="1563">
                  <c:v>7.8028643519707751E-3</c:v>
                </c:pt>
                <c:pt idx="1564">
                  <c:v>6.8021129659381003E-3</c:v>
                </c:pt>
                <c:pt idx="1565">
                  <c:v>5.8013537770410734E-3</c:v>
                </c:pt>
                <c:pt idx="1566">
                  <c:v>4.8005877860310808E-3</c:v>
                </c:pt>
                <c:pt idx="1567">
                  <c:v>3.7998159936673105E-3</c:v>
                </c:pt>
                <c:pt idx="1568">
                  <c:v>2.7990394007157545E-3</c:v>
                </c:pt>
                <c:pt idx="1569">
                  <c:v>1.798259007948205E-3</c:v>
                </c:pt>
                <c:pt idx="1570">
                  <c:v>7.9747581614125458E-4</c:v>
                </c:pt>
                <c:pt idx="1571">
                  <c:v>-2.0330917392470367E-4</c:v>
                </c:pt>
                <c:pt idx="1572">
                  <c:v>-1.204094961466478E-3</c:v>
                </c:pt>
                <c:pt idx="1573">
                  <c:v>-2.2048805456990781E-3</c:v>
                </c:pt>
                <c:pt idx="1574">
                  <c:v>-3.2056649258367167E-3</c:v>
                </c:pt>
                <c:pt idx="1575">
                  <c:v>-4.2064471010938098E-3</c:v>
                </c:pt>
                <c:pt idx="1576">
                  <c:v>-5.2072260706859767E-3</c:v>
                </c:pt>
                <c:pt idx="1577">
                  <c:v>-6.2080008338310433E-3</c:v>
                </c:pt>
                <c:pt idx="1578">
                  <c:v>-7.2087703897500393E-3</c:v>
                </c:pt>
                <c:pt idx="1579">
                  <c:v>-8.2095337376682006E-3</c:v>
                </c:pt>
                <c:pt idx="1580">
                  <c:v>-9.2102898768159722E-3</c:v>
                </c:pt>
                <c:pt idx="1581">
                  <c:v>-1.0211037806430007E-2</c:v>
                </c:pt>
                <c:pt idx="1582">
                  <c:v>-1.1211776525754164E-2</c:v>
                </c:pt>
                <c:pt idx="1583">
                  <c:v>-1.2212505034040515E-2</c:v>
                </c:pt>
                <c:pt idx="1584">
                  <c:v>-1.3213222330550341E-2</c:v>
                </c:pt>
                <c:pt idx="1585">
                  <c:v>-1.4213927414555131E-2</c:v>
                </c:pt>
                <c:pt idx="1586">
                  <c:v>-1.5214619285337593E-2</c:v>
                </c:pt>
                <c:pt idx="1587">
                  <c:v>-1.6215296942192637E-2</c:v>
                </c:pt>
                <c:pt idx="1588">
                  <c:v>-1.7215959384428398E-2</c:v>
                </c:pt>
                <c:pt idx="1589">
                  <c:v>-1.8216605611367218E-2</c:v>
                </c:pt>
                <c:pt idx="1590">
                  <c:v>-1.9217234622346653E-2</c:v>
                </c:pt>
                <c:pt idx="1591">
                  <c:v>-2.0217845416720476E-2</c:v>
                </c:pt>
                <c:pt idx="1592">
                  <c:v>-2.1218436993859675E-2</c:v>
                </c:pt>
                <c:pt idx="1593">
                  <c:v>-2.221900835315346E-2</c:v>
                </c:pt>
                <c:pt idx="1594">
                  <c:v>-2.3219558494010251E-2</c:v>
                </c:pt>
                <c:pt idx="1595">
                  <c:v>-2.4220086415858686E-2</c:v>
                </c:pt>
                <c:pt idx="1596">
                  <c:v>-2.522059111814863E-2</c:v>
                </c:pt>
                <c:pt idx="1597">
                  <c:v>-2.6221071600352155E-2</c:v>
                </c:pt>
                <c:pt idx="1598">
                  <c:v>-2.7221526861964565E-2</c:v>
                </c:pt>
                <c:pt idx="1599">
                  <c:v>-2.8221955902505372E-2</c:v>
                </c:pt>
                <c:pt idx="1600">
                  <c:v>-2.9222357721519317E-2</c:v>
                </c:pt>
                <c:pt idx="1601">
                  <c:v>-3.0222731318577362E-2</c:v>
                </c:pt>
                <c:pt idx="1602">
                  <c:v>-3.1223075693277685E-2</c:v>
                </c:pt>
                <c:pt idx="1603">
                  <c:v>-3.222338984524669E-2</c:v>
                </c:pt>
                <c:pt idx="1604">
                  <c:v>-3.3223672774139998E-2</c:v>
                </c:pt>
                <c:pt idx="1605">
                  <c:v>-3.422392347964346E-2</c:v>
                </c:pt>
                <c:pt idx="1606">
                  <c:v>-3.5224140961474151E-2</c:v>
                </c:pt>
                <c:pt idx="1607">
                  <c:v>-3.6224324219381362E-2</c:v>
                </c:pt>
                <c:pt idx="1608">
                  <c:v>-3.7224472253147609E-2</c:v>
                </c:pt>
                <c:pt idx="1609">
                  <c:v>-3.8224584062589641E-2</c:v>
                </c:pt>
                <c:pt idx="1610">
                  <c:v>-3.9224658647559418E-2</c:v>
                </c:pt>
                <c:pt idx="1611">
                  <c:v>-4.0224695007945135E-2</c:v>
                </c:pt>
                <c:pt idx="1612">
                  <c:v>-4.1224692143672199E-2</c:v>
                </c:pt>
                <c:pt idx="1613">
                  <c:v>-4.2224649054704258E-2</c:v>
                </c:pt>
                <c:pt idx="1614">
                  <c:v>-4.3224564741044171E-2</c:v>
                </c:pt>
                <c:pt idx="1615">
                  <c:v>-4.4224438202735028E-2</c:v>
                </c:pt>
                <c:pt idx="1616">
                  <c:v>-4.5224268439861146E-2</c:v>
                </c:pt>
                <c:pt idx="1617">
                  <c:v>-4.6224054452549061E-2</c:v>
                </c:pt>
                <c:pt idx="1618">
                  <c:v>-4.7223795240968536E-2</c:v>
                </c:pt>
                <c:pt idx="1619">
                  <c:v>-4.8223489805333558E-2</c:v>
                </c:pt>
                <c:pt idx="1620">
                  <c:v>-4.9223137145903345E-2</c:v>
                </c:pt>
                <c:pt idx="1621">
                  <c:v>-5.0222736262983327E-2</c:v>
                </c:pt>
                <c:pt idx="1622">
                  <c:v>-5.1222286156926158E-2</c:v>
                </c:pt>
                <c:pt idx="1623">
                  <c:v>-5.2221785828132729E-2</c:v>
                </c:pt>
                <c:pt idx="1624">
                  <c:v>-5.3221234277053144E-2</c:v>
                </c:pt>
                <c:pt idx="1625">
                  <c:v>-5.4220630504187725E-2</c:v>
                </c:pt>
                <c:pt idx="1626">
                  <c:v>-5.5219973510088033E-2</c:v>
                </c:pt>
                <c:pt idx="1627">
                  <c:v>-5.6219262295357834E-2</c:v>
                </c:pt>
                <c:pt idx="1628">
                  <c:v>-5.7218495860654126E-2</c:v>
                </c:pt>
                <c:pt idx="1629">
                  <c:v>-5.8217673206688123E-2</c:v>
                </c:pt>
                <c:pt idx="1630">
                  <c:v>-5.9216793334226261E-2</c:v>
                </c:pt>
                <c:pt idx="1631">
                  <c:v>-6.021585524409119E-2</c:v>
                </c:pt>
                <c:pt idx="1632">
                  <c:v>-6.1214857937162789E-2</c:v>
                </c:pt>
                <c:pt idx="1633">
                  <c:v>-6.2213800414379142E-2</c:v>
                </c:pt>
                <c:pt idx="1634">
                  <c:v>-6.3212681676737562E-2</c:v>
                </c:pt>
                <c:pt idx="1635">
                  <c:v>-6.4211500725295564E-2</c:v>
                </c:pt>
                <c:pt idx="1636">
                  <c:v>-6.5210256561171881E-2</c:v>
                </c:pt>
                <c:pt idx="1637">
                  <c:v>-6.6208948185547484E-2</c:v>
                </c:pt>
                <c:pt idx="1638">
                  <c:v>-6.7207574599666517E-2</c:v>
                </c:pt>
                <c:pt idx="1639">
                  <c:v>-6.8206134804837365E-2</c:v>
                </c:pt>
                <c:pt idx="1640">
                  <c:v>-6.920462780243361E-2</c:v>
                </c:pt>
                <c:pt idx="1641">
                  <c:v>-7.020305259389506E-2</c:v>
                </c:pt>
                <c:pt idx="1642">
                  <c:v>-7.1201408180728704E-2</c:v>
                </c:pt>
                <c:pt idx="1643">
                  <c:v>-7.2199693564509754E-2</c:v>
                </c:pt>
                <c:pt idx="1644">
                  <c:v>-7.3197907746882618E-2</c:v>
                </c:pt>
                <c:pt idx="1645">
                  <c:v>-7.4196049729561925E-2</c:v>
                </c:pt>
                <c:pt idx="1646">
                  <c:v>-7.5194118514333483E-2</c:v>
                </c:pt>
                <c:pt idx="1647">
                  <c:v>-7.6192113103055306E-2</c:v>
                </c:pt>
                <c:pt idx="1648">
                  <c:v>-7.7190032497658614E-2</c:v>
                </c:pt>
                <c:pt idx="1649">
                  <c:v>-7.8187875700148832E-2</c:v>
                </c:pt>
                <c:pt idx="1650">
                  <c:v>-7.9185641712606544E-2</c:v>
                </c:pt>
                <c:pt idx="1651">
                  <c:v>-8.0183329537188555E-2</c:v>
                </c:pt>
                <c:pt idx="1652">
                  <c:v>-8.1180938176128856E-2</c:v>
                </c:pt>
                <c:pt idx="1653">
                  <c:v>-8.2178466631739625E-2</c:v>
                </c:pt>
                <c:pt idx="1654">
                  <c:v>-8.3175913906412213E-2</c:v>
                </c:pt>
                <c:pt idx="1655">
                  <c:v>-8.4173279002618173E-2</c:v>
                </c:pt>
                <c:pt idx="1656">
                  <c:v>-8.5170560922910227E-2</c:v>
                </c:pt>
                <c:pt idx="1657">
                  <c:v>-8.6167758669923281E-2</c:v>
                </c:pt>
                <c:pt idx="1658">
                  <c:v>-8.7164871246375411E-2</c:v>
                </c:pt>
                <c:pt idx="1659">
                  <c:v>-8.8161897655068863E-2</c:v>
                </c:pt>
                <c:pt idx="1660">
                  <c:v>-8.9158836898891078E-2</c:v>
                </c:pt>
                <c:pt idx="1661">
                  <c:v>-9.0155687980815635E-2</c:v>
                </c:pt>
                <c:pt idx="1662">
                  <c:v>-9.1152449903903296E-2</c:v>
                </c:pt>
                <c:pt idx="1663">
                  <c:v>-9.2149121671302972E-2</c:v>
                </c:pt>
                <c:pt idx="1664">
                  <c:v>-9.3145702286252741E-2</c:v>
                </c:pt>
                <c:pt idx="1665">
                  <c:v>-9.4142190752080843E-2</c:v>
                </c:pt>
                <c:pt idx="1666">
                  <c:v>-9.5138586072206655E-2</c:v>
                </c:pt>
                <c:pt idx="1667">
                  <c:v>-9.6134887250141715E-2</c:v>
                </c:pt>
                <c:pt idx="1668">
                  <c:v>-9.7131093289490697E-2</c:v>
                </c:pt>
                <c:pt idx="1669">
                  <c:v>-9.8127203193952434E-2</c:v>
                </c:pt>
                <c:pt idx="1670">
                  <c:v>-9.9123215967320877E-2</c:v>
                </c:pt>
                <c:pt idx="1671">
                  <c:v>-0.10011913061348614</c:v>
                </c:pt>
                <c:pt idx="1672">
                  <c:v>-0.10111494613643543</c:v>
                </c:pt>
                <c:pt idx="1673">
                  <c:v>-0.1021106615402541</c:v>
                </c:pt>
                <c:pt idx="1674">
                  <c:v>-0.10310627582912664</c:v>
                </c:pt>
                <c:pt idx="1675">
                  <c:v>-0.10410178800733763</c:v>
                </c:pt>
                <c:pt idx="1676">
                  <c:v>-0.1050971970792728</c:v>
                </c:pt>
                <c:pt idx="1677">
                  <c:v>-0.10609250204941996</c:v>
                </c:pt>
                <c:pt idx="1678">
                  <c:v>-0.10708770192237003</c:v>
                </c:pt>
                <c:pt idx="1679">
                  <c:v>-0.10808279570281806</c:v>
                </c:pt>
                <c:pt idx="1680">
                  <c:v>-0.10907778239556418</c:v>
                </c:pt>
                <c:pt idx="1681">
                  <c:v>-0.11007266100551458</c:v>
                </c:pt>
                <c:pt idx="1682">
                  <c:v>-0.11106743053768259</c:v>
                </c:pt>
                <c:pt idx="1683">
                  <c:v>-0.1120620899971896</c:v>
                </c:pt>
                <c:pt idx="1684">
                  <c:v>-0.11305663838926606</c:v>
                </c:pt>
                <c:pt idx="1685">
                  <c:v>-0.11405107471925253</c:v>
                </c:pt>
                <c:pt idx="1686">
                  <c:v>-0.11504539799260062</c:v>
                </c:pt>
                <c:pt idx="1687">
                  <c:v>-0.11603960721487398</c:v>
                </c:pt>
                <c:pt idx="1688">
                  <c:v>-0.11703370139174935</c:v>
                </c:pt>
                <c:pt idx="1689">
                  <c:v>-0.11802767952901749</c:v>
                </c:pt>
                <c:pt idx="1690">
                  <c:v>-0.11902154063258426</c:v>
                </c:pt>
                <c:pt idx="1691">
                  <c:v>-0.12001528370847149</c:v>
                </c:pt>
                <c:pt idx="1692">
                  <c:v>-0.12100890776281809</c:v>
                </c:pt>
                <c:pt idx="1693">
                  <c:v>-0.12200241180188098</c:v>
                </c:pt>
                <c:pt idx="1694">
                  <c:v>-0.12299579483203611</c:v>
                </c:pt>
                <c:pt idx="1695">
                  <c:v>-0.12398905585977944</c:v>
                </c:pt>
                <c:pt idx="1696">
                  <c:v>-0.12498219389172793</c:v>
                </c:pt>
                <c:pt idx="1697">
                  <c:v>-0.12597520793462058</c:v>
                </c:pt>
                <c:pt idx="1698">
                  <c:v>-0.12696809699531933</c:v>
                </c:pt>
                <c:pt idx="1699">
                  <c:v>-0.12796086008081015</c:v>
                </c:pt>
                <c:pt idx="1700">
                  <c:v>-0.12895349619820395</c:v>
                </c:pt>
                <c:pt idx="1701">
                  <c:v>-0.12994600435473769</c:v>
                </c:pt>
                <c:pt idx="1702">
                  <c:v>-0.13093838355777523</c:v>
                </c:pt>
                <c:pt idx="1703">
                  <c:v>-0.13193063281480841</c:v>
                </c:pt>
                <c:pt idx="1704">
                  <c:v>-0.13292275113345803</c:v>
                </c:pt>
                <c:pt idx="1705">
                  <c:v>-0.13391473752147484</c:v>
                </c:pt>
                <c:pt idx="1706">
                  <c:v>-0.13490659098674052</c:v>
                </c:pt>
                <c:pt idx="1707">
                  <c:v>-0.13589831053726867</c:v>
                </c:pt>
                <c:pt idx="1708">
                  <c:v>-0.13688989518120584</c:v>
                </c:pt>
                <c:pt idx="1709">
                  <c:v>-0.13788134392683246</c:v>
                </c:pt>
                <c:pt idx="1710">
                  <c:v>-0.13887265578256391</c:v>
                </c:pt>
                <c:pt idx="1711">
                  <c:v>-0.13986382975695144</c:v>
                </c:pt>
                <c:pt idx="1712">
                  <c:v>-0.14085486485868318</c:v>
                </c:pt>
                <c:pt idx="1713">
                  <c:v>-0.14184576009658517</c:v>
                </c:pt>
                <c:pt idx="1714">
                  <c:v>-0.14283651447962228</c:v>
                </c:pt>
                <c:pt idx="1715">
                  <c:v>-0.14382712701689931</c:v>
                </c:pt>
                <c:pt idx="1716">
                  <c:v>-0.14481759671766187</c:v>
                </c:pt>
                <c:pt idx="1717">
                  <c:v>-0.14580792259129741</c:v>
                </c:pt>
                <c:pt idx="1718">
                  <c:v>-0.14679810364733623</c:v>
                </c:pt>
                <c:pt idx="1719">
                  <c:v>-0.14778813889545245</c:v>
                </c:pt>
                <c:pt idx="1720">
                  <c:v>-0.14877802734546502</c:v>
                </c:pt>
                <c:pt idx="1721">
                  <c:v>-0.14976776800733871</c:v>
                </c:pt>
                <c:pt idx="1722">
                  <c:v>-0.15075735989118505</c:v>
                </c:pt>
                <c:pt idx="1723">
                  <c:v>-0.15174680200726337</c:v>
                </c:pt>
                <c:pt idx="1724">
                  <c:v>-0.15273609336598182</c:v>
                </c:pt>
                <c:pt idx="1725">
                  <c:v>-0.15372523297789825</c:v>
                </c:pt>
                <c:pt idx="1726">
                  <c:v>-0.1547142198537213</c:v>
                </c:pt>
                <c:pt idx="1727">
                  <c:v>-0.15570305300431139</c:v>
                </c:pt>
                <c:pt idx="1728">
                  <c:v>-0.15669173144068163</c:v>
                </c:pt>
                <c:pt idx="1729">
                  <c:v>-0.15768025417399886</c:v>
                </c:pt>
                <c:pt idx="1730">
                  <c:v>-0.15866862021558464</c:v>
                </c:pt>
                <c:pt idx="1731">
                  <c:v>-0.15965682857691627</c:v>
                </c:pt>
                <c:pt idx="1732">
                  <c:v>-0.16064487826962767</c:v>
                </c:pt>
                <c:pt idx="1733">
                  <c:v>-0.16163276830551049</c:v>
                </c:pt>
                <c:pt idx="1734">
                  <c:v>-0.16262049769651504</c:v>
                </c:pt>
                <c:pt idx="1735">
                  <c:v>-0.16360806545475129</c:v>
                </c:pt>
                <c:pt idx="1736">
                  <c:v>-0.16459547059248983</c:v>
                </c:pt>
                <c:pt idx="1737">
                  <c:v>-0.16558271212216291</c:v>
                </c:pt>
                <c:pt idx="1738">
                  <c:v>-0.16656978905636541</c:v>
                </c:pt>
                <c:pt idx="1739">
                  <c:v>-0.16755670040785578</c:v>
                </c:pt>
                <c:pt idx="1740">
                  <c:v>-0.16854344518955711</c:v>
                </c:pt>
                <c:pt idx="1741">
                  <c:v>-0.16953002241455803</c:v>
                </c:pt>
                <c:pt idx="1742">
                  <c:v>-0.17051643109611375</c:v>
                </c:pt>
                <c:pt idx="1743">
                  <c:v>-0.17150267024764707</c:v>
                </c:pt>
                <c:pt idx="1744">
                  <c:v>-0.17248873888274927</c:v>
                </c:pt>
                <c:pt idx="1745">
                  <c:v>-0.17347463601518123</c:v>
                </c:pt>
                <c:pt idx="1746">
                  <c:v>-0.17446036065887432</c:v>
                </c:pt>
                <c:pt idx="1747">
                  <c:v>-0.1754459118279314</c:v>
                </c:pt>
                <c:pt idx="1748">
                  <c:v>-0.17643128853662782</c:v>
                </c:pt>
                <c:pt idx="1749">
                  <c:v>-0.17741648979941241</c:v>
                </c:pt>
                <c:pt idx="1750">
                  <c:v>-0.17840151463090845</c:v>
                </c:pt>
                <c:pt idx="1751">
                  <c:v>-0.17938636204591468</c:v>
                </c:pt>
                <c:pt idx="1752">
                  <c:v>-0.1803710310594063</c:v>
                </c:pt>
                <c:pt idx="1753">
                  <c:v>-0.18135552068653588</c:v>
                </c:pt>
                <c:pt idx="1754">
                  <c:v>-0.1823398299426344</c:v>
                </c:pt>
                <c:pt idx="1755">
                  <c:v>-0.1833239578432122</c:v>
                </c:pt>
                <c:pt idx="1756">
                  <c:v>-0.18430790340396008</c:v>
                </c:pt>
                <c:pt idx="1757">
                  <c:v>-0.18529166564075011</c:v>
                </c:pt>
                <c:pt idx="1758">
                  <c:v>-0.18627524356963673</c:v>
                </c:pt>
                <c:pt idx="1759">
                  <c:v>-0.18725863620685773</c:v>
                </c:pt>
                <c:pt idx="1760">
                  <c:v>-0.18824184256883517</c:v>
                </c:pt>
                <c:pt idx="1761">
                  <c:v>-0.18922486167217639</c:v>
                </c:pt>
                <c:pt idx="1762">
                  <c:v>-0.19020769253367503</c:v>
                </c:pt>
                <c:pt idx="1763">
                  <c:v>-0.191190334170312</c:v>
                </c:pt>
                <c:pt idx="1764">
                  <c:v>-0.19217278559925643</c:v>
                </c:pt>
                <c:pt idx="1765">
                  <c:v>-0.19315504583786669</c:v>
                </c:pt>
                <c:pt idx="1766">
                  <c:v>-0.19413711390369137</c:v>
                </c:pt>
                <c:pt idx="1767">
                  <c:v>-0.19511898881447021</c:v>
                </c:pt>
                <c:pt idx="1768">
                  <c:v>-0.19610066958813513</c:v>
                </c:pt>
                <c:pt idx="1769">
                  <c:v>-0.19708215524281125</c:v>
                </c:pt>
                <c:pt idx="1770">
                  <c:v>-0.19806344479681778</c:v>
                </c:pt>
                <c:pt idx="1771">
                  <c:v>-0.19904453726866905</c:v>
                </c:pt>
                <c:pt idx="1772">
                  <c:v>-0.20002543167707554</c:v>
                </c:pt>
                <c:pt idx="1773">
                  <c:v>-0.20100612704094475</c:v>
                </c:pt>
                <c:pt idx="1774">
                  <c:v>-0.20198662237938231</c:v>
                </c:pt>
                <c:pt idx="1775">
                  <c:v>-0.20296691671169281</c:v>
                </c:pt>
                <c:pt idx="1776">
                  <c:v>-0.20394700905738095</c:v>
                </c:pt>
                <c:pt idx="1777">
                  <c:v>-0.20492689843615236</c:v>
                </c:pt>
                <c:pt idx="1778">
                  <c:v>-0.20590658386791472</c:v>
                </c:pt>
                <c:pt idx="1779">
                  <c:v>-0.20688606437277862</c:v>
                </c:pt>
                <c:pt idx="1780">
                  <c:v>-0.20786533897105866</c:v>
                </c:pt>
                <c:pt idx="1781">
                  <c:v>-0.20884440668327434</c:v>
                </c:pt>
                <c:pt idx="1782">
                  <c:v>-0.20982326653015104</c:v>
                </c:pt>
                <c:pt idx="1783">
                  <c:v>-0.21080191753262106</c:v>
                </c:pt>
                <c:pt idx="1784">
                  <c:v>-0.21178035871182455</c:v>
                </c:pt>
                <c:pt idx="1785">
                  <c:v>-0.21275858908911049</c:v>
                </c:pt>
                <c:pt idx="1786">
                  <c:v>-0.21373660768603775</c:v>
                </c:pt>
                <c:pt idx="1787">
                  <c:v>-0.2147144135243759</c:v>
                </c:pt>
                <c:pt idx="1788">
                  <c:v>-0.21569200562610635</c:v>
                </c:pt>
                <c:pt idx="1789">
                  <c:v>-0.21666938301342331</c:v>
                </c:pt>
                <c:pt idx="1790">
                  <c:v>-0.21764654470873462</c:v>
                </c:pt>
                <c:pt idx="1791">
                  <c:v>-0.21862348973466292</c:v>
                </c:pt>
                <c:pt idx="1792">
                  <c:v>-0.21960021711404651</c:v>
                </c:pt>
                <c:pt idx="1793">
                  <c:v>-0.22057672586994037</c:v>
                </c:pt>
                <c:pt idx="1794">
                  <c:v>-0.22155301502561711</c:v>
                </c:pt>
                <c:pt idx="1795">
                  <c:v>-0.222529083604568</c:v>
                </c:pt>
                <c:pt idx="1796">
                  <c:v>-0.22350493063050386</c:v>
                </c:pt>
                <c:pt idx="1797">
                  <c:v>-0.22448055512735612</c:v>
                </c:pt>
                <c:pt idx="1798">
                  <c:v>-0.22545595611927774</c:v>
                </c:pt>
                <c:pt idx="1799">
                  <c:v>-0.22643113263064424</c:v>
                </c:pt>
                <c:pt idx="1800">
                  <c:v>-0.22740608368605461</c:v>
                </c:pt>
                <c:pt idx="1801">
                  <c:v>-0.22838080831033236</c:v>
                </c:pt>
                <c:pt idx="1802">
                  <c:v>-0.22935530552852643</c:v>
                </c:pt>
                <c:pt idx="1803">
                  <c:v>-0.23032957436591217</c:v>
                </c:pt>
                <c:pt idx="1804">
                  <c:v>-0.23130361384799239</c:v>
                </c:pt>
                <c:pt idx="1805">
                  <c:v>-0.23227742300049825</c:v>
                </c:pt>
                <c:pt idx="1806">
                  <c:v>-0.23325100084939027</c:v>
                </c:pt>
                <c:pt idx="1807">
                  <c:v>-0.23422434642085926</c:v>
                </c:pt>
                <c:pt idx="1808">
                  <c:v>-0.23519745874132741</c:v>
                </c:pt>
                <c:pt idx="1809">
                  <c:v>-0.23617033683744915</c:v>
                </c:pt>
                <c:pt idx="1810">
                  <c:v>-0.23714297973611215</c:v>
                </c:pt>
                <c:pt idx="1811">
                  <c:v>-0.23811538646443831</c:v>
                </c:pt>
                <c:pt idx="1812">
                  <c:v>-0.23908755604978471</c:v>
                </c:pt>
                <c:pt idx="1813">
                  <c:v>-0.24005948751974465</c:v>
                </c:pt>
                <c:pt idx="1814">
                  <c:v>-0.24103117990214856</c:v>
                </c:pt>
                <c:pt idx="1815">
                  <c:v>-0.24200263222506493</c:v>
                </c:pt>
                <c:pt idx="1816">
                  <c:v>-0.2429738435168014</c:v>
                </c:pt>
                <c:pt idx="1817">
                  <c:v>-0.24394481280590566</c:v>
                </c:pt>
                <c:pt idx="1818">
                  <c:v>-0.2449155391211664</c:v>
                </c:pt>
                <c:pt idx="1819">
                  <c:v>-0.24588602149161434</c:v>
                </c:pt>
                <c:pt idx="1820">
                  <c:v>-0.24685625894652316</c:v>
                </c:pt>
                <c:pt idx="1821">
                  <c:v>-0.24782625051541049</c:v>
                </c:pt>
                <c:pt idx="1822">
                  <c:v>-0.24879599522803886</c:v>
                </c:pt>
                <c:pt idx="1823">
                  <c:v>-0.2497654921144167</c:v>
                </c:pt>
                <c:pt idx="1824">
                  <c:v>-0.25073474020479936</c:v>
                </c:pt>
                <c:pt idx="1825">
                  <c:v>-0.25170373852968986</c:v>
                </c:pt>
                <c:pt idx="1826">
                  <c:v>-0.25267248611984017</c:v>
                </c:pt>
                <c:pt idx="1827">
                  <c:v>-0.25364098200625196</c:v>
                </c:pt>
                <c:pt idx="1828">
                  <c:v>-0.25460922522017759</c:v>
                </c:pt>
                <c:pt idx="1829">
                  <c:v>-0.25557721479312123</c:v>
                </c:pt>
                <c:pt idx="1830">
                  <c:v>-0.25654494975683967</c:v>
                </c:pt>
                <c:pt idx="1831">
                  <c:v>-0.25751242914334332</c:v>
                </c:pt>
                <c:pt idx="1832">
                  <c:v>-0.2584796519848972</c:v>
                </c:pt>
                <c:pt idx="1833">
                  <c:v>-0.25944661731402197</c:v>
                </c:pt>
                <c:pt idx="1834">
                  <c:v>-0.26041332416349472</c:v>
                </c:pt>
                <c:pt idx="1835">
                  <c:v>-0.26137977156635017</c:v>
                </c:pt>
                <c:pt idx="1836">
                  <c:v>-0.26234595855588144</c:v>
                </c:pt>
                <c:pt idx="1837">
                  <c:v>-0.26331188416564116</c:v>
                </c:pt>
                <c:pt idx="1838">
                  <c:v>-0.26427754742944232</c:v>
                </c:pt>
                <c:pt idx="1839">
                  <c:v>-0.26524294738135928</c:v>
                </c:pt>
                <c:pt idx="1840">
                  <c:v>-0.26620808305572885</c:v>
                </c:pt>
                <c:pt idx="1841">
                  <c:v>-0.26717295348715103</c:v>
                </c:pt>
                <c:pt idx="1842">
                  <c:v>-0.26813755771049014</c:v>
                </c:pt>
                <c:pt idx="1843">
                  <c:v>-0.26910189476087576</c:v>
                </c:pt>
                <c:pt idx="1844">
                  <c:v>-0.27006596367370367</c:v>
                </c:pt>
                <c:pt idx="1845">
                  <c:v>-0.27102976348463681</c:v>
                </c:pt>
                <c:pt idx="1846">
                  <c:v>-0.2719932932296063</c:v>
                </c:pt>
                <c:pt idx="1847">
                  <c:v>-0.27295655194481233</c:v>
                </c:pt>
                <c:pt idx="1848">
                  <c:v>-0.27391953866672508</c:v>
                </c:pt>
                <c:pt idx="1849">
                  <c:v>-0.27488225243208592</c:v>
                </c:pt>
                <c:pt idx="1850">
                  <c:v>-0.27584469227790809</c:v>
                </c:pt>
                <c:pt idx="1851">
                  <c:v>-0.2768068572414778</c:v>
                </c:pt>
                <c:pt idx="1852">
                  <c:v>-0.27776874636035526</c:v>
                </c:pt>
                <c:pt idx="1853">
                  <c:v>-0.27873035867237544</c:v>
                </c:pt>
                <c:pt idx="1854">
                  <c:v>-0.2796916932156493</c:v>
                </c:pt>
                <c:pt idx="1855">
                  <c:v>-0.28065274902856446</c:v>
                </c:pt>
                <c:pt idx="1856">
                  <c:v>-0.28161352514978644</c:v>
                </c:pt>
                <c:pt idx="1857">
                  <c:v>-0.28257402061825937</c:v>
                </c:pt>
                <c:pt idx="1858">
                  <c:v>-0.28353423447320714</c:v>
                </c:pt>
                <c:pt idx="1859">
                  <c:v>-0.28449416575413433</c:v>
                </c:pt>
                <c:pt idx="1860">
                  <c:v>-0.28545381350082705</c:v>
                </c:pt>
                <c:pt idx="1861">
                  <c:v>-0.28641317675335398</c:v>
                </c:pt>
                <c:pt idx="1862">
                  <c:v>-0.28737225455206744</c:v>
                </c:pt>
                <c:pt idx="1863">
                  <c:v>-0.28833104593760411</c:v>
                </c:pt>
                <c:pt idx="1864">
                  <c:v>-0.28928954995088624</c:v>
                </c:pt>
                <c:pt idx="1865">
                  <c:v>-0.29024776563312243</c:v>
                </c:pt>
                <c:pt idx="1866">
                  <c:v>-0.2912056920258087</c:v>
                </c:pt>
                <c:pt idx="1867">
                  <c:v>-0.29216332817072932</c:v>
                </c:pt>
                <c:pt idx="1868">
                  <c:v>-0.29312067310995793</c:v>
                </c:pt>
                <c:pt idx="1869">
                  <c:v>-0.29407772588585834</c:v>
                </c:pt>
                <c:pt idx="1870">
                  <c:v>-0.29503448554108563</c:v>
                </c:pt>
                <c:pt idx="1871">
                  <c:v>-0.29599095111858703</c:v>
                </c:pt>
                <c:pt idx="1872">
                  <c:v>-0.29694712166160292</c:v>
                </c:pt>
                <c:pt idx="1873">
                  <c:v>-0.29790299621366767</c:v>
                </c:pt>
                <c:pt idx="1874">
                  <c:v>-0.29885857381861075</c:v>
                </c:pt>
                <c:pt idx="1875">
                  <c:v>-0.29981385352055762</c:v>
                </c:pt>
                <c:pt idx="1876">
                  <c:v>-0.3007688343639307</c:v>
                </c:pt>
                <c:pt idx="1877">
                  <c:v>-0.30172351539345027</c:v>
                </c:pt>
                <c:pt idx="1878">
                  <c:v>-0.30267789565413544</c:v>
                </c:pt>
                <c:pt idx="1879">
                  <c:v>-0.30363197419130522</c:v>
                </c:pt>
                <c:pt idx="1880">
                  <c:v>-0.30458575005057936</c:v>
                </c:pt>
                <c:pt idx="1881">
                  <c:v>-0.30553922227787933</c:v>
                </c:pt>
                <c:pt idx="1882">
                  <c:v>-0.30649238991942923</c:v>
                </c:pt>
                <c:pt idx="1883">
                  <c:v>-0.30744525202175682</c:v>
                </c:pt>
                <c:pt idx="1884">
                  <c:v>-0.3083978076316945</c:v>
                </c:pt>
                <c:pt idx="1885">
                  <c:v>-0.3093500557963802</c:v>
                </c:pt>
                <c:pt idx="1886">
                  <c:v>-0.31030199556325821</c:v>
                </c:pt>
                <c:pt idx="1887">
                  <c:v>-0.31125362598008044</c:v>
                </c:pt>
                <c:pt idx="1888">
                  <c:v>-0.31220494609490712</c:v>
                </c:pt>
                <c:pt idx="1889">
                  <c:v>-0.31315595495610782</c:v>
                </c:pt>
                <c:pt idx="1890">
                  <c:v>-0.31410665161236245</c:v>
                </c:pt>
                <c:pt idx="1891">
                  <c:v>-0.31505703511266209</c:v>
                </c:pt>
                <c:pt idx="1892">
                  <c:v>-0.31600710450631014</c:v>
                </c:pt>
                <c:pt idx="1893">
                  <c:v>-0.31695685884292307</c:v>
                </c:pt>
                <c:pt idx="1894">
                  <c:v>-0.31790629717243152</c:v>
                </c:pt>
                <c:pt idx="1895">
                  <c:v>-0.31885541854508109</c:v>
                </c:pt>
                <c:pt idx="1896">
                  <c:v>-0.31980422201143349</c:v>
                </c:pt>
                <c:pt idx="1897">
                  <c:v>-0.32075270662236738</c:v>
                </c:pt>
                <c:pt idx="1898">
                  <c:v>-0.32170087142907922</c:v>
                </c:pt>
                <c:pt idx="1899">
                  <c:v>-0.32264871548308444</c:v>
                </c:pt>
                <c:pt idx="1900">
                  <c:v>-0.32359623783621821</c:v>
                </c:pt>
                <c:pt idx="1901">
                  <c:v>-0.32454343754063653</c:v>
                </c:pt>
                <c:pt idx="1902">
                  <c:v>-0.32549031364881703</c:v>
                </c:pt>
                <c:pt idx="1903">
                  <c:v>-0.32643686521355997</c:v>
                </c:pt>
                <c:pt idx="1904">
                  <c:v>-0.32738309128798926</c:v>
                </c:pt>
                <c:pt idx="1905">
                  <c:v>-0.32832899092555334</c:v>
                </c:pt>
                <c:pt idx="1906">
                  <c:v>-0.32927456318002613</c:v>
                </c:pt>
                <c:pt idx="1907">
                  <c:v>-0.33021980710550797</c:v>
                </c:pt>
                <c:pt idx="1908">
                  <c:v>-0.33116472175642664</c:v>
                </c:pt>
                <c:pt idx="1909">
                  <c:v>-0.3321093061875382</c:v>
                </c:pt>
                <c:pt idx="1910">
                  <c:v>-0.33305355945392801</c:v>
                </c:pt>
                <c:pt idx="1911">
                  <c:v>-0.33399748061101164</c:v>
                </c:pt>
                <c:pt idx="1912">
                  <c:v>-0.33494106871453583</c:v>
                </c:pt>
                <c:pt idx="1913">
                  <c:v>-0.3358843228205794</c:v>
                </c:pt>
                <c:pt idx="1914">
                  <c:v>-0.33682724198555425</c:v>
                </c:pt>
                <c:pt idx="1915">
                  <c:v>-0.3377698252662063</c:v>
                </c:pt>
                <c:pt idx="1916">
                  <c:v>-0.33871207171961637</c:v>
                </c:pt>
                <c:pt idx="1917">
                  <c:v>-0.33965398040320116</c:v>
                </c:pt>
                <c:pt idx="1918">
                  <c:v>-0.34059555037471423</c:v>
                </c:pt>
                <c:pt idx="1919">
                  <c:v>-0.34153678069224691</c:v>
                </c:pt>
                <c:pt idx="1920">
                  <c:v>-0.34247767041422922</c:v>
                </c:pt>
                <c:pt idx="1921">
                  <c:v>-0.34341821859943084</c:v>
                </c:pt>
                <c:pt idx="1922">
                  <c:v>-0.34435842430696201</c:v>
                </c:pt>
                <c:pt idx="1923">
                  <c:v>-0.3452982865962746</c:v>
                </c:pt>
                <c:pt idx="1924">
                  <c:v>-0.34623780452716285</c:v>
                </c:pt>
                <c:pt idx="1925">
                  <c:v>-0.34717697715976453</c:v>
                </c:pt>
                <c:pt idx="1926">
                  <c:v>-0.34811580355456168</c:v>
                </c:pt>
                <c:pt idx="1927">
                  <c:v>-0.34905428277238165</c:v>
                </c:pt>
                <c:pt idx="1928">
                  <c:v>-0.34999241387439811</c:v>
                </c:pt>
                <c:pt idx="1929">
                  <c:v>-0.35093019592213176</c:v>
                </c:pt>
                <c:pt idx="1930">
                  <c:v>-0.35186762797745152</c:v>
                </c:pt>
                <c:pt idx="1931">
                  <c:v>-0.35280470910257539</c:v>
                </c:pt>
                <c:pt idx="1932">
                  <c:v>-0.35374143836007127</c:v>
                </c:pt>
                <c:pt idx="1933">
                  <c:v>-0.35467781481285804</c:v>
                </c:pt>
                <c:pt idx="1934">
                  <c:v>-0.35561383752420644</c:v>
                </c:pt>
                <c:pt idx="1935">
                  <c:v>-0.35654950555774007</c:v>
                </c:pt>
                <c:pt idx="1936">
                  <c:v>-0.35748481797743614</c:v>
                </c:pt>
                <c:pt idx="1937">
                  <c:v>-0.35841977384762669</c:v>
                </c:pt>
                <c:pt idx="1938">
                  <c:v>-0.35935437223299926</c:v>
                </c:pt>
                <c:pt idx="1939">
                  <c:v>-0.36028861219859798</c:v>
                </c:pt>
                <c:pt idx="1940">
                  <c:v>-0.36122249280982444</c:v>
                </c:pt>
                <c:pt idx="1941">
                  <c:v>-0.36215601313243873</c:v>
                </c:pt>
                <c:pt idx="1942">
                  <c:v>-0.36308917223256021</c:v>
                </c:pt>
                <c:pt idx="1943">
                  <c:v>-0.36402196917666851</c:v>
                </c:pt>
                <c:pt idx="1944">
                  <c:v>-0.36495440303160459</c:v>
                </c:pt>
                <c:pt idx="1945">
                  <c:v>-0.36588647286457149</c:v>
                </c:pt>
                <c:pt idx="1946">
                  <c:v>-0.36681817774313535</c:v>
                </c:pt>
                <c:pt idx="1947">
                  <c:v>-0.36774951673522638</c:v>
                </c:pt>
                <c:pt idx="1948">
                  <c:v>-0.36868048890913968</c:v>
                </c:pt>
                <c:pt idx="1949">
                  <c:v>-0.36961109333353626</c:v>
                </c:pt>
                <c:pt idx="1950">
                  <c:v>-0.37054132907744392</c:v>
                </c:pt>
                <c:pt idx="1951">
                  <c:v>-0.37147119521025823</c:v>
                </c:pt>
                <c:pt idx="1952">
                  <c:v>-0.37240069080174348</c:v>
                </c:pt>
                <c:pt idx="1953">
                  <c:v>-0.37332981492203349</c:v>
                </c:pt>
                <c:pt idx="1954">
                  <c:v>-0.37425856664163271</c:v>
                </c:pt>
                <c:pt idx="1955">
                  <c:v>-0.37518694503141697</c:v>
                </c:pt>
                <c:pt idx="1956">
                  <c:v>-0.3761149491626346</c:v>
                </c:pt>
                <c:pt idx="1957">
                  <c:v>-0.37704257810690722</c:v>
                </c:pt>
                <c:pt idx="1958">
                  <c:v>-0.37796983093623066</c:v>
                </c:pt>
                <c:pt idx="1959">
                  <c:v>-0.37889670672297598</c:v>
                </c:pt>
                <c:pt idx="1960">
                  <c:v>-0.37982320453989038</c:v>
                </c:pt>
                <c:pt idx="1961">
                  <c:v>-0.38074932346009804</c:v>
                </c:pt>
                <c:pt idx="1962">
                  <c:v>-0.38167506255710121</c:v>
                </c:pt>
                <c:pt idx="1963">
                  <c:v>-0.38260042090478091</c:v>
                </c:pt>
                <c:pt idx="1964">
                  <c:v>-0.38352539757739806</c:v>
                </c:pt>
                <c:pt idx="1965">
                  <c:v>-0.38444999164959431</c:v>
                </c:pt>
                <c:pt idx="1966">
                  <c:v>-0.38537420219639296</c:v>
                </c:pt>
                <c:pt idx="1967">
                  <c:v>-0.38629802829319998</c:v>
                </c:pt>
                <c:pt idx="1968">
                  <c:v>-0.38722146901580479</c:v>
                </c:pt>
                <c:pt idx="1969">
                  <c:v>-0.38814452344038131</c:v>
                </c:pt>
                <c:pt idx="1970">
                  <c:v>-0.38906719064348882</c:v>
                </c:pt>
                <c:pt idx="1971">
                  <c:v>-0.38998946970207288</c:v>
                </c:pt>
                <c:pt idx="1972">
                  <c:v>-0.3909113596934663</c:v>
                </c:pt>
                <c:pt idx="1973">
                  <c:v>-0.39183285969539</c:v>
                </c:pt>
                <c:pt idx="1974">
                  <c:v>-0.39275396878595403</c:v>
                </c:pt>
                <c:pt idx="1975">
                  <c:v>-0.39367468604365835</c:v>
                </c:pt>
                <c:pt idx="1976">
                  <c:v>-0.39459501054739388</c:v>
                </c:pt>
                <c:pt idx="1977">
                  <c:v>-0.39551494137644339</c:v>
                </c:pt>
                <c:pt idx="1978">
                  <c:v>-0.39643447761048234</c:v>
                </c:pt>
                <c:pt idx="1979">
                  <c:v>-0.39735361832957988</c:v>
                </c:pt>
                <c:pt idx="1980">
                  <c:v>-0.39827236261419985</c:v>
                </c:pt>
                <c:pt idx="1981">
                  <c:v>-0.39919070954520147</c:v>
                </c:pt>
                <c:pt idx="1982">
                  <c:v>-0.40010865820384051</c:v>
                </c:pt>
                <c:pt idx="1983">
                  <c:v>-0.40102620767177</c:v>
                </c:pt>
                <c:pt idx="1984">
                  <c:v>-0.40194335703104128</c:v>
                </c:pt>
                <c:pt idx="1985">
                  <c:v>-0.40286010536410488</c:v>
                </c:pt>
                <c:pt idx="1986">
                  <c:v>-0.40377645175381144</c:v>
                </c:pt>
                <c:pt idx="1987">
                  <c:v>-0.40469239528341261</c:v>
                </c:pt>
                <c:pt idx="1988">
                  <c:v>-0.40560793503656206</c:v>
                </c:pt>
                <c:pt idx="1989">
                  <c:v>-0.4065230700973162</c:v>
                </c:pt>
                <c:pt idx="1990">
                  <c:v>-0.40743779955013532</c:v>
                </c:pt>
                <c:pt idx="1991">
                  <c:v>-0.40835212247988434</c:v>
                </c:pt>
                <c:pt idx="1992">
                  <c:v>-0.40926603797183381</c:v>
                </c:pt>
                <c:pt idx="1993">
                  <c:v>-0.41017954511166083</c:v>
                </c:pt>
                <c:pt idx="1994">
                  <c:v>-0.41109264298544984</c:v>
                </c:pt>
                <c:pt idx="1995">
                  <c:v>-0.41200533067969375</c:v>
                </c:pt>
                <c:pt idx="1996">
                  <c:v>-0.41291760728129467</c:v>
                </c:pt>
                <c:pt idx="1997">
                  <c:v>-0.41382947187756491</c:v>
                </c:pt>
                <c:pt idx="1998">
                  <c:v>-0.41474092355622788</c:v>
                </c:pt>
                <c:pt idx="1999">
                  <c:v>-0.41565196140541899</c:v>
                </c:pt>
                <c:pt idx="2000">
                  <c:v>-0.41656258451368655</c:v>
                </c:pt>
                <c:pt idx="2001">
                  <c:v>-0.41747279196999271</c:v>
                </c:pt>
                <c:pt idx="2002">
                  <c:v>-0.41838258286371433</c:v>
                </c:pt>
                <c:pt idx="2003">
                  <c:v>-0.419291956284644</c:v>
                </c:pt>
                <c:pt idx="2004">
                  <c:v>-0.42020091132299076</c:v>
                </c:pt>
                <c:pt idx="2005">
                  <c:v>-0.42110944706938125</c:v>
                </c:pt>
                <c:pt idx="2006">
                  <c:v>-0.4220175626148604</c:v>
                </c:pt>
                <c:pt idx="2007">
                  <c:v>-0.42292525705089251</c:v>
                </c:pt>
                <c:pt idx="2008">
                  <c:v>-0.42383252946936201</c:v>
                </c:pt>
                <c:pt idx="2009">
                  <c:v>-0.42473937896257447</c:v>
                </c:pt>
                <c:pt idx="2010">
                  <c:v>-0.42564580462325741</c:v>
                </c:pt>
                <c:pt idx="2011">
                  <c:v>-0.4265518055445614</c:v>
                </c:pt>
                <c:pt idx="2012">
                  <c:v>-0.42745738082006079</c:v>
                </c:pt>
                <c:pt idx="2013">
                  <c:v>-0.42836252954375464</c:v>
                </c:pt>
                <c:pt idx="2014">
                  <c:v>-0.42926725081006767</c:v>
                </c:pt>
                <c:pt idx="2015">
                  <c:v>-0.43017154371385113</c:v>
                </c:pt>
                <c:pt idx="2016">
                  <c:v>-0.4310754073503838</c:v>
                </c:pt>
                <c:pt idx="2017">
                  <c:v>-0.43197884081537274</c:v>
                </c:pt>
                <c:pt idx="2018">
                  <c:v>-0.43288184320495432</c:v>
                </c:pt>
                <c:pt idx="2019">
                  <c:v>-0.43378441361569509</c:v>
                </c:pt>
                <c:pt idx="2020">
                  <c:v>-0.43468655114459265</c:v>
                </c:pt>
                <c:pt idx="2021">
                  <c:v>-0.4355882548890766</c:v>
                </c:pt>
                <c:pt idx="2022">
                  <c:v>-0.43648952394700941</c:v>
                </c:pt>
                <c:pt idx="2023">
                  <c:v>-0.43739035741668736</c:v>
                </c:pt>
                <c:pt idx="2024">
                  <c:v>-0.43829075439684134</c:v>
                </c:pt>
                <c:pt idx="2025">
                  <c:v>-0.43919071398663789</c:v>
                </c:pt>
                <c:pt idx="2026">
                  <c:v>-0.44009023528568009</c:v>
                </c:pt>
                <c:pt idx="2027">
                  <c:v>-0.44098931739400826</c:v>
                </c:pt>
                <c:pt idx="2028">
                  <c:v>-0.44188795941210118</c:v>
                </c:pt>
                <c:pt idx="2029">
                  <c:v>-0.44278616044087671</c:v>
                </c:pt>
                <c:pt idx="2030">
                  <c:v>-0.44368391958169279</c:v>
                </c:pt>
                <c:pt idx="2031">
                  <c:v>-0.44458123593634846</c:v>
                </c:pt>
                <c:pt idx="2032">
                  <c:v>-0.44547810860708453</c:v>
                </c:pt>
                <c:pt idx="2033">
                  <c:v>-0.44637453669658467</c:v>
                </c:pt>
                <c:pt idx="2034">
                  <c:v>-0.44727051930797618</c:v>
                </c:pt>
                <c:pt idx="2035">
                  <c:v>-0.44816605554483102</c:v>
                </c:pt>
                <c:pt idx="2036">
                  <c:v>-0.44906114451116652</c:v>
                </c:pt>
                <c:pt idx="2037">
                  <c:v>-0.44995578531144648</c:v>
                </c:pt>
                <c:pt idx="2038">
                  <c:v>-0.45084997705058194</c:v>
                </c:pt>
                <c:pt idx="2039">
                  <c:v>-0.45174371883393211</c:v>
                </c:pt>
                <c:pt idx="2040">
                  <c:v>-0.4526370097673052</c:v>
                </c:pt>
                <c:pt idx="2041">
                  <c:v>-0.45352984895695947</c:v>
                </c:pt>
                <c:pt idx="2042">
                  <c:v>-0.45442223550960398</c:v>
                </c:pt>
                <c:pt idx="2043">
                  <c:v>-0.45531416853239953</c:v>
                </c:pt>
                <c:pt idx="2044">
                  <c:v>-0.45620564713295958</c:v>
                </c:pt>
                <c:pt idx="2045">
                  <c:v>-0.45709667041935109</c:v>
                </c:pt>
                <c:pt idx="2046">
                  <c:v>-0.45798723750009546</c:v>
                </c:pt>
                <c:pt idx="2047">
                  <c:v>-0.45887734748416942</c:v>
                </c:pt>
                <c:pt idx="2048">
                  <c:v>-0.45976699948100586</c:v>
                </c:pt>
                <c:pt idx="2049">
                  <c:v>-0.46065619260049484</c:v>
                </c:pt>
                <c:pt idx="2050">
                  <c:v>-0.46154492595298435</c:v>
                </c:pt>
                <c:pt idx="2051">
                  <c:v>-0.46243319864928123</c:v>
                </c:pt>
                <c:pt idx="2052">
                  <c:v>-0.46332100980065216</c:v>
                </c:pt>
                <c:pt idx="2053">
                  <c:v>-0.46420835851882447</c:v>
                </c:pt>
                <c:pt idx="2054">
                  <c:v>-0.46509524391598694</c:v>
                </c:pt>
                <c:pt idx="2055">
                  <c:v>-0.46598166510479089</c:v>
                </c:pt>
                <c:pt idx="2056">
                  <c:v>-0.46686762119835096</c:v>
                </c:pt>
                <c:pt idx="2057">
                  <c:v>-0.46775311131024588</c:v>
                </c:pt>
                <c:pt idx="2058">
                  <c:v>-0.46863813455451964</c:v>
                </c:pt>
                <c:pt idx="2059">
                  <c:v>-0.46952269004568209</c:v>
                </c:pt>
                <c:pt idx="2060">
                  <c:v>-0.47040677689870997</c:v>
                </c:pt>
                <c:pt idx="2061">
                  <c:v>-0.47129039422904778</c:v>
                </c:pt>
                <c:pt idx="2062">
                  <c:v>-0.47217354115260873</c:v>
                </c:pt>
                <c:pt idx="2063">
                  <c:v>-0.47305621678577542</c:v>
                </c:pt>
                <c:pt idx="2064">
                  <c:v>-0.47393842024540095</c:v>
                </c:pt>
                <c:pt idx="2065">
                  <c:v>-0.47482015064880972</c:v>
                </c:pt>
                <c:pt idx="2066">
                  <c:v>-0.47570140711379827</c:v>
                </c:pt>
                <c:pt idx="2067">
                  <c:v>-0.47658218875863612</c:v>
                </c:pt>
                <c:pt idx="2068">
                  <c:v>-0.47746249470206686</c:v>
                </c:pt>
                <c:pt idx="2069">
                  <c:v>-0.47834232406330884</c:v>
                </c:pt>
                <c:pt idx="2070">
                  <c:v>-0.47922167596205612</c:v>
                </c:pt>
                <c:pt idx="2071">
                  <c:v>-0.48010054951847936</c:v>
                </c:pt>
                <c:pt idx="2072">
                  <c:v>-0.48097894385322665</c:v>
                </c:pt>
                <c:pt idx="2073">
                  <c:v>-0.4818568580874244</c:v>
                </c:pt>
                <c:pt idx="2074">
                  <c:v>-0.48273429134267831</c:v>
                </c:pt>
                <c:pt idx="2075">
                  <c:v>-0.48361124274107414</c:v>
                </c:pt>
                <c:pt idx="2076">
                  <c:v>-0.4844877114051786</c:v>
                </c:pt>
                <c:pt idx="2077">
                  <c:v>-0.48536369645804034</c:v>
                </c:pt>
                <c:pt idx="2078">
                  <c:v>-0.48623919702319068</c:v>
                </c:pt>
                <c:pt idx="2079">
                  <c:v>-0.48711421222464457</c:v>
                </c:pt>
                <c:pt idx="2080">
                  <c:v>-0.48798874118690144</c:v>
                </c:pt>
                <c:pt idx="2081">
                  <c:v>-0.48886278303494607</c:v>
                </c:pt>
                <c:pt idx="2082">
                  <c:v>-0.4897363368942495</c:v>
                </c:pt>
                <c:pt idx="2083">
                  <c:v>-0.4906094018907699</c:v>
                </c:pt>
                <c:pt idx="2084">
                  <c:v>-0.49148197715095343</c:v>
                </c:pt>
                <c:pt idx="2085">
                  <c:v>-0.49235406180173502</c:v>
                </c:pt>
                <c:pt idx="2086">
                  <c:v>-0.4932256549705395</c:v>
                </c:pt>
                <c:pt idx="2087">
                  <c:v>-0.49409675578528217</c:v>
                </c:pt>
                <c:pt idx="2088">
                  <c:v>-0.49496736337436986</c:v>
                </c:pt>
                <c:pt idx="2089">
                  <c:v>-0.49583747686670177</c:v>
                </c:pt>
                <c:pt idx="2090">
                  <c:v>-0.49670709539167029</c:v>
                </c:pt>
                <c:pt idx="2091">
                  <c:v>-0.49757621807916197</c:v>
                </c:pt>
                <c:pt idx="2092">
                  <c:v>-0.49844484405955825</c:v>
                </c:pt>
                <c:pt idx="2093">
                  <c:v>-0.49931297246373646</c:v>
                </c:pt>
                <c:pt idx="2094">
                  <c:v>-0.50018060242307061</c:v>
                </c:pt>
                <c:pt idx="2095">
                  <c:v>-0.50104773306943229</c:v>
                </c:pt>
                <c:pt idx="2096">
                  <c:v>-0.50191436353519159</c:v>
                </c:pt>
                <c:pt idx="2097">
                  <c:v>-0.50278049295321781</c:v>
                </c:pt>
                <c:pt idx="2098">
                  <c:v>-0.5036461204568804</c:v>
                </c:pt>
                <c:pt idx="2099">
                  <c:v>-0.50451124518005008</c:v>
                </c:pt>
                <c:pt idx="2100">
                  <c:v>-0.50537586625709929</c:v>
                </c:pt>
                <c:pt idx="2101">
                  <c:v>-0.50623998282290339</c:v>
                </c:pt>
                <c:pt idx="2102">
                  <c:v>-0.50710359401284122</c:v>
                </c:pt>
                <c:pt idx="2103">
                  <c:v>-0.50796669896279623</c:v>
                </c:pt>
                <c:pt idx="2104">
                  <c:v>-0.50882929680915723</c:v>
                </c:pt>
                <c:pt idx="2105">
                  <c:v>-0.50969138668881919</c:v>
                </c:pt>
                <c:pt idx="2106">
                  <c:v>-0.51055296773918435</c:v>
                </c:pt>
                <c:pt idx="2107">
                  <c:v>-0.51141403909816285</c:v>
                </c:pt>
                <c:pt idx="2108">
                  <c:v>-0.51227459990417357</c:v>
                </c:pt>
                <c:pt idx="2109">
                  <c:v>-0.51313464929614527</c:v>
                </c:pt>
                <c:pt idx="2110">
                  <c:v>-0.51399418641351702</c:v>
                </c:pt>
                <c:pt idx="2111">
                  <c:v>-0.51485321039623944</c:v>
                </c:pt>
                <c:pt idx="2112">
                  <c:v>-0.51571172038477553</c:v>
                </c:pt>
                <c:pt idx="2113">
                  <c:v>-0.51656971552010122</c:v>
                </c:pt>
                <c:pt idx="2114">
                  <c:v>-0.51742719494370648</c:v>
                </c:pt>
                <c:pt idx="2115">
                  <c:v>-0.51828415779759618</c:v>
                </c:pt>
                <c:pt idx="2116">
                  <c:v>-0.51914060322429101</c:v>
                </c:pt>
                <c:pt idx="2117">
                  <c:v>-0.51999653036682802</c:v>
                </c:pt>
                <c:pt idx="2118">
                  <c:v>-0.52085193836876176</c:v>
                </c:pt>
                <c:pt idx="2119">
                  <c:v>-0.52170682637416521</c:v>
                </c:pt>
                <c:pt idx="2120">
                  <c:v>-0.52256119352763031</c:v>
                </c:pt>
                <c:pt idx="2121">
                  <c:v>-0.523415038974269</c:v>
                </c:pt>
                <c:pt idx="2122">
                  <c:v>-0.52426836185971415</c:v>
                </c:pt>
                <c:pt idx="2123">
                  <c:v>-0.52512116133012032</c:v>
                </c:pt>
                <c:pt idx="2124">
                  <c:v>-0.52597343653216466</c:v>
                </c:pt>
                <c:pt idx="2125">
                  <c:v>-0.52682518661304767</c:v>
                </c:pt>
                <c:pt idx="2126">
                  <c:v>-0.52767641072049409</c:v>
                </c:pt>
                <c:pt idx="2127">
                  <c:v>-0.52852710800275393</c:v>
                </c:pt>
                <c:pt idx="2128">
                  <c:v>-0.52937727760860309</c:v>
                </c:pt>
                <c:pt idx="2129">
                  <c:v>-0.53022691868734417</c:v>
                </c:pt>
                <c:pt idx="2130">
                  <c:v>-0.53107603038880768</c:v>
                </c:pt>
                <c:pt idx="2131">
                  <c:v>-0.53192461186335249</c:v>
                </c:pt>
                <c:pt idx="2132">
                  <c:v>-0.53277266226186692</c:v>
                </c:pt>
                <c:pt idx="2133">
                  <c:v>-0.53362018073576944</c:v>
                </c:pt>
                <c:pt idx="2134">
                  <c:v>-0.53446716643700976</c:v>
                </c:pt>
                <c:pt idx="2135">
                  <c:v>-0.53531361851806936</c:v>
                </c:pt>
                <c:pt idx="2136">
                  <c:v>-0.53615953613196243</c:v>
                </c:pt>
                <c:pt idx="2137">
                  <c:v>-0.53700491843223708</c:v>
                </c:pt>
                <c:pt idx="2138">
                  <c:v>-0.53784976457297551</c:v>
                </c:pt>
                <c:pt idx="2139">
                  <c:v>-0.53869407370879552</c:v>
                </c:pt>
                <c:pt idx="2140">
                  <c:v>-0.53953784499485102</c:v>
                </c:pt>
                <c:pt idx="2141">
                  <c:v>-0.54038107758683274</c:v>
                </c:pt>
                <c:pt idx="2142">
                  <c:v>-0.54122377064096949</c:v>
                </c:pt>
                <c:pt idx="2143">
                  <c:v>-0.5420659233140287</c:v>
                </c:pt>
                <c:pt idx="2144">
                  <c:v>-0.54290753476331721</c:v>
                </c:pt>
                <c:pt idx="2145">
                  <c:v>-0.54374860414668247</c:v>
                </c:pt>
                <c:pt idx="2146">
                  <c:v>-0.54458913062251291</c:v>
                </c:pt>
                <c:pt idx="2147">
                  <c:v>-0.5454291133497392</c:v>
                </c:pt>
                <c:pt idx="2148">
                  <c:v>-0.54626855148783493</c:v>
                </c:pt>
                <c:pt idx="2149">
                  <c:v>-0.54710744419681723</c:v>
                </c:pt>
                <c:pt idx="2150">
                  <c:v>-0.54794579063724813</c:v>
                </c:pt>
                <c:pt idx="2151">
                  <c:v>-0.5487835899702348</c:v>
                </c:pt>
                <c:pt idx="2152">
                  <c:v>-0.54962084135743083</c:v>
                </c:pt>
                <c:pt idx="2153">
                  <c:v>-0.55045754396103685</c:v>
                </c:pt>
                <c:pt idx="2154">
                  <c:v>-0.55129369694380159</c:v>
                </c:pt>
                <c:pt idx="2155">
                  <c:v>-0.55212929946902234</c:v>
                </c:pt>
                <c:pt idx="2156">
                  <c:v>-0.55296435070054617</c:v>
                </c:pt>
                <c:pt idx="2157">
                  <c:v>-0.5537988498027705</c:v>
                </c:pt>
                <c:pt idx="2158">
                  <c:v>-0.55463279594064407</c:v>
                </c:pt>
                <c:pt idx="2159">
                  <c:v>-0.55546618827966787</c:v>
                </c:pt>
                <c:pt idx="2160">
                  <c:v>-0.55629902598589576</c:v>
                </c:pt>
                <c:pt idx="2161">
                  <c:v>-0.55713130822593537</c:v>
                </c:pt>
                <c:pt idx="2162">
                  <c:v>-0.55796303416694903</c:v>
                </c:pt>
                <c:pt idx="2163">
                  <c:v>-0.55879420297665439</c:v>
                </c:pt>
                <c:pt idx="2164">
                  <c:v>-0.55962481382332563</c:v>
                </c:pt>
                <c:pt idx="2165">
                  <c:v>-0.56045486587579385</c:v>
                </c:pt>
                <c:pt idx="2166">
                  <c:v>-0.56128435830344825</c:v>
                </c:pt>
                <c:pt idx="2167">
                  <c:v>-0.5621132902762368</c:v>
                </c:pt>
                <c:pt idx="2168">
                  <c:v>-0.56294166096466702</c:v>
                </c:pt>
                <c:pt idx="2169">
                  <c:v>-0.563769469539807</c:v>
                </c:pt>
                <c:pt idx="2170">
                  <c:v>-0.56459671517328602</c:v>
                </c:pt>
                <c:pt idx="2171">
                  <c:v>-0.56542339703729549</c:v>
                </c:pt>
                <c:pt idx="2172">
                  <c:v>-0.56624951430458981</c:v>
                </c:pt>
                <c:pt idx="2173">
                  <c:v>-0.56707506614848702</c:v>
                </c:pt>
                <c:pt idx="2174">
                  <c:v>-0.56790005174286995</c:v>
                </c:pt>
                <c:pt idx="2175">
                  <c:v>-0.56872447026218675</c:v>
                </c:pt>
                <c:pt idx="2176">
                  <c:v>-0.5695483208814518</c:v>
                </c:pt>
                <c:pt idx="2177">
                  <c:v>-0.57037160277624654</c:v>
                </c:pt>
                <c:pt idx="2178">
                  <c:v>-0.57119431512272045</c:v>
                </c:pt>
                <c:pt idx="2179">
                  <c:v>-0.57201645709759164</c:v>
                </c:pt>
                <c:pt idx="2180">
                  <c:v>-0.57283802787814764</c:v>
                </c:pt>
                <c:pt idx="2181">
                  <c:v>-0.57365902664224655</c:v>
                </c:pt>
                <c:pt idx="2182">
                  <c:v>-0.57447945256831756</c:v>
                </c:pt>
                <c:pt idx="2183">
                  <c:v>-0.57529930483536196</c:v>
                </c:pt>
                <c:pt idx="2184">
                  <c:v>-0.57611858262295379</c:v>
                </c:pt>
                <c:pt idx="2185">
                  <c:v>-0.57693728511124076</c:v>
                </c:pt>
                <c:pt idx="2186">
                  <c:v>-0.57775541148094511</c:v>
                </c:pt>
                <c:pt idx="2187">
                  <c:v>-0.57857296091336441</c:v>
                </c:pt>
                <c:pt idx="2188">
                  <c:v>-0.57938993259037219</c:v>
                </c:pt>
                <c:pt idx="2189">
                  <c:v>-0.5802063256944191</c:v>
                </c:pt>
                <c:pt idx="2190">
                  <c:v>-0.58102213940853342</c:v>
                </c:pt>
                <c:pt idx="2191">
                  <c:v>-0.58183737291632198</c:v>
                </c:pt>
                <c:pt idx="2192">
                  <c:v>-0.58265202540197114</c:v>
                </c:pt>
                <c:pt idx="2193">
                  <c:v>-0.58346609605024735</c:v>
                </c:pt>
                <c:pt idx="2194">
                  <c:v>-0.58427958404649816</c:v>
                </c:pt>
                <c:pt idx="2195">
                  <c:v>-0.58509248857665297</c:v>
                </c:pt>
                <c:pt idx="2196">
                  <c:v>-0.58590480882722373</c:v>
                </c:pt>
                <c:pt idx="2197">
                  <c:v>-0.58671654398530593</c:v>
                </c:pt>
                <c:pt idx="2198">
                  <c:v>-0.58752769323857923</c:v>
                </c:pt>
                <c:pt idx="2199">
                  <c:v>-0.58833825577530863</c:v>
                </c:pt>
                <c:pt idx="2200">
                  <c:v>-0.58914823078434475</c:v>
                </c:pt>
                <c:pt idx="2201">
                  <c:v>-0.58995761745512509</c:v>
                </c:pt>
                <c:pt idx="2202">
                  <c:v>-0.59076641497767468</c:v>
                </c:pt>
                <c:pt idx="2203">
                  <c:v>-0.59157462254260684</c:v>
                </c:pt>
                <c:pt idx="2204">
                  <c:v>-0.592382239341124</c:v>
                </c:pt>
                <c:pt idx="2205">
                  <c:v>-0.59318926456501864</c:v>
                </c:pt>
                <c:pt idx="2206">
                  <c:v>-0.59399569740667391</c:v>
                </c:pt>
                <c:pt idx="2207">
                  <c:v>-0.59480153705906458</c:v>
                </c:pt>
                <c:pt idx="2208">
                  <c:v>-0.59560678271575784</c:v>
                </c:pt>
                <c:pt idx="2209">
                  <c:v>-0.59641143357091408</c:v>
                </c:pt>
                <c:pt idx="2210">
                  <c:v>-0.59721548881928754</c:v>
                </c:pt>
                <c:pt idx="2211">
                  <c:v>-0.59801894765622743</c:v>
                </c:pt>
                <c:pt idx="2212">
                  <c:v>-0.59882180927767859</c:v>
                </c:pt>
                <c:pt idx="2213">
                  <c:v>-0.59962407288018205</c:v>
                </c:pt>
                <c:pt idx="2214">
                  <c:v>-0.60042573766087626</c:v>
                </c:pt>
                <c:pt idx="2215">
                  <c:v>-0.60122680281749752</c:v>
                </c:pt>
                <c:pt idx="2216">
                  <c:v>-0.60202726754838121</c:v>
                </c:pt>
                <c:pt idx="2217">
                  <c:v>-0.602827131052462</c:v>
                </c:pt>
                <c:pt idx="2218">
                  <c:v>-0.6036263925292753</c:v>
                </c:pt>
                <c:pt idx="2219">
                  <c:v>-0.60442505117895751</c:v>
                </c:pt>
                <c:pt idx="2220">
                  <c:v>-0.60522310620224717</c:v>
                </c:pt>
                <c:pt idx="2221">
                  <c:v>-0.60602055680048572</c:v>
                </c:pt>
                <c:pt idx="2222">
                  <c:v>-0.60681740217561808</c:v>
                </c:pt>
                <c:pt idx="2223">
                  <c:v>-0.60761364153019359</c:v>
                </c:pt>
                <c:pt idx="2224">
                  <c:v>-0.60840927406736689</c:v>
                </c:pt>
                <c:pt idx="2225">
                  <c:v>-0.60920429899089867</c:v>
                </c:pt>
                <c:pt idx="2226">
                  <c:v>-0.60999871550515639</c:v>
                </c:pt>
                <c:pt idx="2227">
                  <c:v>-0.61079252281511509</c:v>
                </c:pt>
                <c:pt idx="2228">
                  <c:v>-0.61158572012635837</c:v>
                </c:pt>
                <c:pt idx="2229">
                  <c:v>-0.61237830664507875</c:v>
                </c:pt>
                <c:pt idx="2230">
                  <c:v>-0.61317028157807907</c:v>
                </c:pt>
                <c:pt idx="2231">
                  <c:v>-0.61396164413277277</c:v>
                </c:pt>
                <c:pt idx="2232">
                  <c:v>-0.6147523935171848</c:v>
                </c:pt>
                <c:pt idx="2233">
                  <c:v>-0.61554252893995276</c:v>
                </c:pt>
                <c:pt idx="2234">
                  <c:v>-0.61633204961032717</c:v>
                </c:pt>
                <c:pt idx="2235">
                  <c:v>-0.61712095473817263</c:v>
                </c:pt>
                <c:pt idx="2236">
                  <c:v>-0.61790924353396848</c:v>
                </c:pt>
                <c:pt idx="2237">
                  <c:v>-0.61869691520880965</c:v>
                </c:pt>
                <c:pt idx="2238">
                  <c:v>-0.61948396897440727</c:v>
                </c:pt>
                <c:pt idx="2239">
                  <c:v>-0.62027040404308964</c:v>
                </c:pt>
                <c:pt idx="2240">
                  <c:v>-0.62105621962780311</c:v>
                </c:pt>
                <c:pt idx="2241">
                  <c:v>-0.62184141494211254</c:v>
                </c:pt>
                <c:pt idx="2242">
                  <c:v>-0.62262598920020229</c:v>
                </c:pt>
                <c:pt idx="2243">
                  <c:v>-0.62340994161687713</c:v>
                </c:pt>
                <c:pt idx="2244">
                  <c:v>-0.62419327140756276</c:v>
                </c:pt>
                <c:pt idx="2245">
                  <c:v>-0.62497597778830671</c:v>
                </c:pt>
                <c:pt idx="2246">
                  <c:v>-0.62575805997577927</c:v>
                </c:pt>
                <c:pt idx="2247">
                  <c:v>-0.62653951718727408</c:v>
                </c:pt>
                <c:pt idx="2248">
                  <c:v>-0.62732034864070885</c:v>
                </c:pt>
                <c:pt idx="2249">
                  <c:v>-0.62810055355462646</c:v>
                </c:pt>
                <c:pt idx="2250">
                  <c:v>-0.62888013114819541</c:v>
                </c:pt>
                <c:pt idx="2251">
                  <c:v>-0.62965908064121079</c:v>
                </c:pt>
                <c:pt idx="2252">
                  <c:v>-0.63043740125409509</c:v>
                </c:pt>
                <c:pt idx="2253">
                  <c:v>-0.63121509220789873</c:v>
                </c:pt>
                <c:pt idx="2254">
                  <c:v>-0.63199215272430109</c:v>
                </c:pt>
                <c:pt idx="2255">
                  <c:v>-0.63276858202561126</c:v>
                </c:pt>
                <c:pt idx="2256">
                  <c:v>-0.6335443793347687</c:v>
                </c:pt>
                <c:pt idx="2257">
                  <c:v>-0.63431954387534417</c:v>
                </c:pt>
                <c:pt idx="2258">
                  <c:v>-0.63509407487154024</c:v>
                </c:pt>
                <c:pt idx="2259">
                  <c:v>-0.63586797154819241</c:v>
                </c:pt>
                <c:pt idx="2260">
                  <c:v>-0.63664123313076981</c:v>
                </c:pt>
                <c:pt idx="2261">
                  <c:v>-0.6374138588453756</c:v>
                </c:pt>
                <c:pt idx="2262">
                  <c:v>-0.63818584791874822</c:v>
                </c:pt>
                <c:pt idx="2263">
                  <c:v>-0.63895719957826203</c:v>
                </c:pt>
                <c:pt idx="2264">
                  <c:v>-0.63972791305192789</c:v>
                </c:pt>
                <c:pt idx="2265">
                  <c:v>-0.64049798756839427</c:v>
                </c:pt>
                <c:pt idx="2266">
                  <c:v>-0.64126742235694756</c:v>
                </c:pt>
                <c:pt idx="2267">
                  <c:v>-0.64203621664751331</c:v>
                </c:pt>
                <c:pt idx="2268">
                  <c:v>-0.64280436967065668</c:v>
                </c:pt>
                <c:pt idx="2269">
                  <c:v>-0.64357188065758342</c:v>
                </c:pt>
                <c:pt idx="2270">
                  <c:v>-0.64433874884014042</c:v>
                </c:pt>
                <c:pt idx="2271">
                  <c:v>-0.64510497345081674</c:v>
                </c:pt>
                <c:pt idx="2272">
                  <c:v>-0.64587055372274427</c:v>
                </c:pt>
                <c:pt idx="2273">
                  <c:v>-0.64663548888969835</c:v>
                </c:pt>
                <c:pt idx="2274">
                  <c:v>-0.64739977818609873</c:v>
                </c:pt>
                <c:pt idx="2275">
                  <c:v>-0.64816342084701017</c:v>
                </c:pt>
                <c:pt idx="2276">
                  <c:v>-0.6489264161081435</c:v>
                </c:pt>
                <c:pt idx="2277">
                  <c:v>-0.64968876320585589</c:v>
                </c:pt>
                <c:pt idx="2278">
                  <c:v>-0.65045046137715223</c:v>
                </c:pt>
                <c:pt idx="2279">
                  <c:v>-0.65121150985968534</c:v>
                </c:pt>
                <c:pt idx="2280">
                  <c:v>-0.65197190789175707</c:v>
                </c:pt>
                <c:pt idx="2281">
                  <c:v>-0.65273165471231898</c:v>
                </c:pt>
                <c:pt idx="2282">
                  <c:v>-0.65349074956097297</c:v>
                </c:pt>
                <c:pt idx="2283">
                  <c:v>-0.65424919167797224</c:v>
                </c:pt>
                <c:pt idx="2284">
                  <c:v>-0.655006980304222</c:v>
                </c:pt>
                <c:pt idx="2285">
                  <c:v>-0.65576411468128004</c:v>
                </c:pt>
                <c:pt idx="2286">
                  <c:v>-0.65652059405135776</c:v>
                </c:pt>
                <c:pt idx="2287">
                  <c:v>-0.65727641765732081</c:v>
                </c:pt>
                <c:pt idx="2288">
                  <c:v>-0.65803158474268986</c:v>
                </c:pt>
                <c:pt idx="2289">
                  <c:v>-0.65878609455164117</c:v>
                </c:pt>
                <c:pt idx="2290">
                  <c:v>-0.65953994632900781</c:v>
                </c:pt>
                <c:pt idx="2291">
                  <c:v>-0.66029313932027989</c:v>
                </c:pt>
                <c:pt idx="2292">
                  <c:v>-0.66104567277160564</c:v>
                </c:pt>
                <c:pt idx="2293">
                  <c:v>-0.66179754592979201</c:v>
                </c:pt>
                <c:pt idx="2294">
                  <c:v>-0.66254875804230562</c:v>
                </c:pt>
                <c:pt idx="2295">
                  <c:v>-0.66329930835727335</c:v>
                </c:pt>
                <c:pt idx="2296">
                  <c:v>-0.66404919612348301</c:v>
                </c:pt>
                <c:pt idx="2297">
                  <c:v>-0.6647984205903843</c:v>
                </c:pt>
                <c:pt idx="2298">
                  <c:v>-0.66554698100808951</c:v>
                </c:pt>
                <c:pt idx="2299">
                  <c:v>-0.66629487662737408</c:v>
                </c:pt>
                <c:pt idx="2300">
                  <c:v>-0.66704210669967767</c:v>
                </c:pt>
                <c:pt idx="2301">
                  <c:v>-0.66778867047710466</c:v>
                </c:pt>
                <c:pt idx="2302">
                  <c:v>-0.66853456721242488</c:v>
                </c:pt>
                <c:pt idx="2303">
                  <c:v>-0.66927979615907462</c:v>
                </c:pt>
                <c:pt idx="2304">
                  <c:v>-0.67002435657115722</c:v>
                </c:pt>
                <c:pt idx="2305">
                  <c:v>-0.67076824770344368</c:v>
                </c:pt>
                <c:pt idx="2306">
                  <c:v>-0.67151146881137347</c:v>
                </c:pt>
                <c:pt idx="2307">
                  <c:v>-0.67225401915105565</c:v>
                </c:pt>
                <c:pt idx="2308">
                  <c:v>-0.67299589797926895</c:v>
                </c:pt>
                <c:pt idx="2309">
                  <c:v>-0.67373710455346314</c:v>
                </c:pt>
                <c:pt idx="2310">
                  <c:v>-0.67447763813175932</c:v>
                </c:pt>
                <c:pt idx="2311">
                  <c:v>-0.67521749797295094</c:v>
                </c:pt>
                <c:pt idx="2312">
                  <c:v>-0.67595668333650449</c:v>
                </c:pt>
                <c:pt idx="2313">
                  <c:v>-0.67669519348256002</c:v>
                </c:pt>
                <c:pt idx="2314">
                  <c:v>-0.67743302767193225</c:v>
                </c:pt>
                <c:pt idx="2315">
                  <c:v>-0.67817018516611094</c:v>
                </c:pt>
                <c:pt idx="2316">
                  <c:v>-0.67890666522726195</c:v>
                </c:pt>
                <c:pt idx="2317">
                  <c:v>-0.67964246711822784</c:v>
                </c:pt>
                <c:pt idx="2318">
                  <c:v>-0.68037759010252852</c:v>
                </c:pt>
                <c:pt idx="2319">
                  <c:v>-0.681112033444362</c:v>
                </c:pt>
                <c:pt idx="2320">
                  <c:v>-0.68184579640860543</c:v>
                </c:pt>
                <c:pt idx="2321">
                  <c:v>-0.68257887826081542</c:v>
                </c:pt>
                <c:pt idx="2322">
                  <c:v>-0.68331127826722904</c:v>
                </c:pt>
                <c:pt idx="2323">
                  <c:v>-0.68404299569476434</c:v>
                </c:pt>
                <c:pt idx="2324">
                  <c:v>-0.68477402981102142</c:v>
                </c:pt>
                <c:pt idx="2325">
                  <c:v>-0.68550437988428281</c:v>
                </c:pt>
                <c:pt idx="2326">
                  <c:v>-0.68623404518351439</c:v>
                </c:pt>
                <c:pt idx="2327">
                  <c:v>-0.68696302497836603</c:v>
                </c:pt>
                <c:pt idx="2328">
                  <c:v>-0.68769131853917254</c:v>
                </c:pt>
                <c:pt idx="2329">
                  <c:v>-0.68841892513695402</c:v>
                </c:pt>
                <c:pt idx="2330">
                  <c:v>-0.68914584404341694</c:v>
                </c:pt>
                <c:pt idx="2331">
                  <c:v>-0.68987207453095478</c:v>
                </c:pt>
                <c:pt idx="2332">
                  <c:v>-0.69059761587264856</c:v>
                </c:pt>
                <c:pt idx="2333">
                  <c:v>-0.69132246734226777</c:v>
                </c:pt>
                <c:pt idx="2334">
                  <c:v>-0.6920466282142711</c:v>
                </c:pt>
                <c:pt idx="2335">
                  <c:v>-0.69277009776380716</c:v>
                </c:pt>
                <c:pt idx="2336">
                  <c:v>-0.69349287526671499</c:v>
                </c:pt>
                <c:pt idx="2337">
                  <c:v>-0.69421495999952509</c:v>
                </c:pt>
                <c:pt idx="2338">
                  <c:v>-0.69493635123945985</c:v>
                </c:pt>
                <c:pt idx="2339">
                  <c:v>-0.69565704826443464</c:v>
                </c:pt>
                <c:pt idx="2340">
                  <c:v>-0.69637705035305819</c:v>
                </c:pt>
                <c:pt idx="2341">
                  <c:v>-0.69709635678463344</c:v>
                </c:pt>
                <c:pt idx="2342">
                  <c:v>-0.69781496683915833</c:v>
                </c:pt>
                <c:pt idx="2343">
                  <c:v>-0.69853287979732648</c:v>
                </c:pt>
                <c:pt idx="2344">
                  <c:v>-0.69925009494052781</c:v>
                </c:pt>
                <c:pt idx="2345">
                  <c:v>-0.69996661155084927</c:v>
                </c:pt>
                <c:pt idx="2346">
                  <c:v>-0.70068242891107579</c:v>
                </c:pt>
                <c:pt idx="2347">
                  <c:v>-0.70139754630469076</c:v>
                </c:pt>
                <c:pt idx="2348">
                  <c:v>-0.70211196301587686</c:v>
                </c:pt>
                <c:pt idx="2349">
                  <c:v>-0.7028256783295167</c:v>
                </c:pt>
                <c:pt idx="2350">
                  <c:v>-0.70353869153119353</c:v>
                </c:pt>
                <c:pt idx="2351">
                  <c:v>-0.70425100190719203</c:v>
                </c:pt>
                <c:pt idx="2352">
                  <c:v>-0.70496260874449901</c:v>
                </c:pt>
                <c:pt idx="2353">
                  <c:v>-0.70567351133080403</c:v>
                </c:pt>
                <c:pt idx="2354">
                  <c:v>-0.70638370895450031</c:v>
                </c:pt>
                <c:pt idx="2355">
                  <c:v>-0.7070932009046853</c:v>
                </c:pt>
                <c:pt idx="2356">
                  <c:v>-0.70780198647116133</c:v>
                </c:pt>
                <c:pt idx="2357">
                  <c:v>-0.70851006494443636</c:v>
                </c:pt>
                <c:pt idx="2358">
                  <c:v>-0.70921743561572492</c:v>
                </c:pt>
                <c:pt idx="2359">
                  <c:v>-0.70992409777694854</c:v>
                </c:pt>
                <c:pt idx="2360">
                  <c:v>-0.71063005072073659</c:v>
                </c:pt>
                <c:pt idx="2361">
                  <c:v>-0.71133529374042692</c:v>
                </c:pt>
                <c:pt idx="2362">
                  <c:v>-0.71203982613006644</c:v>
                </c:pt>
                <c:pt idx="2363">
                  <c:v>-0.7127436471844123</c:v>
                </c:pt>
                <c:pt idx="2364">
                  <c:v>-0.71344675619893194</c:v>
                </c:pt>
                <c:pt idx="2365">
                  <c:v>-0.71414915246980448</c:v>
                </c:pt>
                <c:pt idx="2366">
                  <c:v>-0.71485083529392079</c:v>
                </c:pt>
                <c:pt idx="2367">
                  <c:v>-0.71555180396888463</c:v>
                </c:pt>
                <c:pt idx="2368">
                  <c:v>-0.71625205779301315</c:v>
                </c:pt>
                <c:pt idx="2369">
                  <c:v>-0.71695159606533776</c:v>
                </c:pt>
                <c:pt idx="2370">
                  <c:v>-0.71765041808560448</c:v>
                </c:pt>
                <c:pt idx="2371">
                  <c:v>-0.71834852315427522</c:v>
                </c:pt>
                <c:pt idx="2372">
                  <c:v>-0.71904591057252787</c:v>
                </c:pt>
                <c:pt idx="2373">
                  <c:v>-0.7197425796422573</c:v>
                </c:pt>
                <c:pt idx="2374">
                  <c:v>-0.72043852966607624</c:v>
                </c:pt>
                <c:pt idx="2375">
                  <c:v>-0.72113375994731554</c:v>
                </c:pt>
                <c:pt idx="2376">
                  <c:v>-0.72182826979002512</c:v>
                </c:pt>
                <c:pt idx="2377">
                  <c:v>-0.72252205849897477</c:v>
                </c:pt>
                <c:pt idx="2378">
                  <c:v>-0.7232151253796546</c:v>
                </c:pt>
                <c:pt idx="2379">
                  <c:v>-0.72390746973827591</c:v>
                </c:pt>
                <c:pt idx="2380">
                  <c:v>-0.72459909088177188</c:v>
                </c:pt>
                <c:pt idx="2381">
                  <c:v>-0.7252899881177981</c:v>
                </c:pt>
                <c:pt idx="2382">
                  <c:v>-0.72598016075473348</c:v>
                </c:pt>
                <c:pt idx="2383">
                  <c:v>-0.72666960810168069</c:v>
                </c:pt>
                <c:pt idx="2384">
                  <c:v>-0.72735832946846712</c:v>
                </c:pt>
                <c:pt idx="2385">
                  <c:v>-0.72804632416564552</c:v>
                </c:pt>
                <c:pt idx="2386">
                  <c:v>-0.72873359150449446</c:v>
                </c:pt>
                <c:pt idx="2387">
                  <c:v>-0.72942013079701917</c:v>
                </c:pt>
                <c:pt idx="2388">
                  <c:v>-0.73010594135595241</c:v>
                </c:pt>
                <c:pt idx="2389">
                  <c:v>-0.73079102249475481</c:v>
                </c:pt>
                <c:pt idx="2390">
                  <c:v>-0.73147537352761594</c:v>
                </c:pt>
                <c:pt idx="2391">
                  <c:v>-0.73215899376945448</c:v>
                </c:pt>
                <c:pt idx="2392">
                  <c:v>-0.73284188253591953</c:v>
                </c:pt>
                <c:pt idx="2393">
                  <c:v>-0.73352403914339082</c:v>
                </c:pt>
                <c:pt idx="2394">
                  <c:v>-0.73420546290897959</c:v>
                </c:pt>
                <c:pt idx="2395">
                  <c:v>-0.73488615315052919</c:v>
                </c:pt>
                <c:pt idx="2396">
                  <c:v>-0.73556610918661591</c:v>
                </c:pt>
                <c:pt idx="2397">
                  <c:v>-0.73624533033654949</c:v>
                </c:pt>
                <c:pt idx="2398">
                  <c:v>-0.73692381592037381</c:v>
                </c:pt>
                <c:pt idx="2399">
                  <c:v>-0.73760156525886789</c:v>
                </c:pt>
                <c:pt idx="2400">
                  <c:v>-0.73827857767354599</c:v>
                </c:pt>
                <c:pt idx="2401">
                  <c:v>-0.73895485248665882</c:v>
                </c:pt>
                <c:pt idx="2402">
                  <c:v>-0.73963038902119405</c:v>
                </c:pt>
                <c:pt idx="2403">
                  <c:v>-0.74030518660087674</c:v>
                </c:pt>
                <c:pt idx="2404">
                  <c:v>-0.74097924455017039</c:v>
                </c:pt>
                <c:pt idx="2405">
                  <c:v>-0.74165256219427744</c:v>
                </c:pt>
                <c:pt idx="2406">
                  <c:v>-0.74232513885913998</c:v>
                </c:pt>
                <c:pt idx="2407">
                  <c:v>-0.74299697387144026</c:v>
                </c:pt>
                <c:pt idx="2408">
                  <c:v>-0.74366806655860174</c:v>
                </c:pt>
                <c:pt idx="2409">
                  <c:v>-0.74433841624878938</c:v>
                </c:pt>
                <c:pt idx="2410">
                  <c:v>-0.74500802227091045</c:v>
                </c:pt>
                <c:pt idx="2411">
                  <c:v>-0.74567688395461529</c:v>
                </c:pt>
                <c:pt idx="2412">
                  <c:v>-0.74634500063029785</c:v>
                </c:pt>
                <c:pt idx="2413">
                  <c:v>-0.74701237162909639</c:v>
                </c:pt>
                <c:pt idx="2414">
                  <c:v>-0.74767899628289436</c:v>
                </c:pt>
                <c:pt idx="2415">
                  <c:v>-0.7483448739243207</c:v>
                </c:pt>
                <c:pt idx="2416">
                  <c:v>-0.74901000388675076</c:v>
                </c:pt>
                <c:pt idx="2417">
                  <c:v>-0.74967438550430687</c:v>
                </c:pt>
                <c:pt idx="2418">
                  <c:v>-0.75033801811185907</c:v>
                </c:pt>
                <c:pt idx="2419">
                  <c:v>-0.75100090104502581</c:v>
                </c:pt>
                <c:pt idx="2420">
                  <c:v>-0.75166303364017439</c:v>
                </c:pt>
                <c:pt idx="2421">
                  <c:v>-0.75232441523442195</c:v>
                </c:pt>
                <c:pt idx="2422">
                  <c:v>-0.7529850451656358</c:v>
                </c:pt>
                <c:pt idx="2423">
                  <c:v>-0.75364492277243444</c:v>
                </c:pt>
                <c:pt idx="2424">
                  <c:v>-0.75430404739418799</c:v>
                </c:pt>
                <c:pt idx="2425">
                  <c:v>-0.75496241837101874</c:v>
                </c:pt>
                <c:pt idx="2426">
                  <c:v>-0.75562003504380204</c:v>
                </c:pt>
                <c:pt idx="2427">
                  <c:v>-0.75627689675416698</c:v>
                </c:pt>
                <c:pt idx="2428">
                  <c:v>-0.75693300284449694</c:v>
                </c:pt>
                <c:pt idx="2429">
                  <c:v>-0.75758835265793012</c:v>
                </c:pt>
                <c:pt idx="2430">
                  <c:v>-0.75824294553836047</c:v>
                </c:pt>
                <c:pt idx="2431">
                  <c:v>-0.7588967808304381</c:v>
                </c:pt>
                <c:pt idx="2432">
                  <c:v>-0.75954985787957019</c:v>
                </c:pt>
                <c:pt idx="2433">
                  <c:v>-0.76020217603192153</c:v>
                </c:pt>
                <c:pt idx="2434">
                  <c:v>-0.76085373463441497</c:v>
                </c:pt>
                <c:pt idx="2435">
                  <c:v>-0.76150453303473231</c:v>
                </c:pt>
                <c:pt idx="2436">
                  <c:v>-0.76215457058131508</c:v>
                </c:pt>
                <c:pt idx="2437">
                  <c:v>-0.76280384662336476</c:v>
                </c:pt>
                <c:pt idx="2438">
                  <c:v>-0.76345236051084386</c:v>
                </c:pt>
                <c:pt idx="2439">
                  <c:v>-0.76410011159447633</c:v>
                </c:pt>
                <c:pt idx="2440">
                  <c:v>-0.76474709922574835</c:v>
                </c:pt>
                <c:pt idx="2441">
                  <c:v>-0.76539332275690874</c:v>
                </c:pt>
                <c:pt idx="2442">
                  <c:v>-0.76603878154096994</c:v>
                </c:pt>
                <c:pt idx="2443">
                  <c:v>-0.76668347493170841</c:v>
                </c:pt>
                <c:pt idx="2444">
                  <c:v>-0.76732740228366525</c:v>
                </c:pt>
                <c:pt idx="2445">
                  <c:v>-0.76797056295214716</c:v>
                </c:pt>
                <c:pt idx="2446">
                  <c:v>-0.76861295629322679</c:v>
                </c:pt>
                <c:pt idx="2447">
                  <c:v>-0.7692545816637435</c:v>
                </c:pt>
                <c:pt idx="2448">
                  <c:v>-0.76989543842130392</c:v>
                </c:pt>
                <c:pt idx="2449">
                  <c:v>-0.77053552592428265</c:v>
                </c:pt>
                <c:pt idx="2450">
                  <c:v>-0.77117484353182297</c:v>
                </c:pt>
                <c:pt idx="2451">
                  <c:v>-0.77181339060383736</c:v>
                </c:pt>
                <c:pt idx="2452">
                  <c:v>-0.7724511665010082</c:v>
                </c:pt>
                <c:pt idx="2453">
                  <c:v>-0.77308817058478851</c:v>
                </c:pt>
                <c:pt idx="2454">
                  <c:v>-0.77372440221740224</c:v>
                </c:pt>
                <c:pt idx="2455">
                  <c:v>-0.77435986076184549</c:v>
                </c:pt>
                <c:pt idx="2456">
                  <c:v>-0.77499454558188652</c:v>
                </c:pt>
                <c:pt idx="2457">
                  <c:v>-0.77562845604206676</c:v>
                </c:pt>
                <c:pt idx="2458">
                  <c:v>-0.77626159150770135</c:v>
                </c:pt>
                <c:pt idx="2459">
                  <c:v>-0.77689395134487993</c:v>
                </c:pt>
                <c:pt idx="2460">
                  <c:v>-0.77752553492046705</c:v>
                </c:pt>
                <c:pt idx="2461">
                  <c:v>-0.77815634160210279</c:v>
                </c:pt>
                <c:pt idx="2462">
                  <c:v>-0.77878637075820356</c:v>
                </c:pt>
                <c:pt idx="2463">
                  <c:v>-0.77941562175796275</c:v>
                </c:pt>
                <c:pt idx="2464">
                  <c:v>-0.78004409397135122</c:v>
                </c:pt>
                <c:pt idx="2465">
                  <c:v>-0.78067178676911797</c:v>
                </c:pt>
                <c:pt idx="2466">
                  <c:v>-0.78129869952279074</c:v>
                </c:pt>
                <c:pt idx="2467">
                  <c:v>-0.78192483160467674</c:v>
                </c:pt>
                <c:pt idx="2468">
                  <c:v>-0.78255018238786322</c:v>
                </c:pt>
                <c:pt idx="2469">
                  <c:v>-0.78317475124621805</c:v>
                </c:pt>
                <c:pt idx="2470">
                  <c:v>-0.78379853755439044</c:v>
                </c:pt>
                <c:pt idx="2471">
                  <c:v>-0.78442154068781167</c:v>
                </c:pt>
                <c:pt idx="2472">
                  <c:v>-0.78504376002269527</c:v>
                </c:pt>
                <c:pt idx="2473">
                  <c:v>-0.78566519493603826</c:v>
                </c:pt>
                <c:pt idx="2474">
                  <c:v>-0.78628584480562114</c:v>
                </c:pt>
                <c:pt idx="2475">
                  <c:v>-0.78690570901000911</c:v>
                </c:pt>
                <c:pt idx="2476">
                  <c:v>-0.78752478692855232</c:v>
                </c:pt>
                <c:pt idx="2477">
                  <c:v>-0.78814307794138649</c:v>
                </c:pt>
                <c:pt idx="2478">
                  <c:v>-0.78876058142943373</c:v>
                </c:pt>
                <c:pt idx="2479">
                  <c:v>-0.78937729677440305</c:v>
                </c:pt>
                <c:pt idx="2480">
                  <c:v>-0.78999322335879096</c:v>
                </c:pt>
                <c:pt idx="2481">
                  <c:v>-0.79060836056588202</c:v>
                </c:pt>
                <c:pt idx="2482">
                  <c:v>-0.79122270777974979</c:v>
                </c:pt>
                <c:pt idx="2483">
                  <c:v>-0.791836264385257</c:v>
                </c:pt>
                <c:pt idx="2484">
                  <c:v>-0.79244902976805642</c:v>
                </c:pt>
                <c:pt idx="2485">
                  <c:v>-0.7930610033145914</c:v>
                </c:pt>
                <c:pt idx="2486">
                  <c:v>-0.79367218441209664</c:v>
                </c:pt>
                <c:pt idx="2487">
                  <c:v>-0.79428257244859857</c:v>
                </c:pt>
                <c:pt idx="2488">
                  <c:v>-0.79489216681291608</c:v>
                </c:pt>
                <c:pt idx="2489">
                  <c:v>-0.7955009668946611</c:v>
                </c:pt>
                <c:pt idx="2490">
                  <c:v>-0.79610897208423936</c:v>
                </c:pt>
                <c:pt idx="2491">
                  <c:v>-0.79671618177285075</c:v>
                </c:pt>
                <c:pt idx="2492">
                  <c:v>-0.79732259535249006</c:v>
                </c:pt>
                <c:pt idx="2493">
                  <c:v>-0.79792821221594756</c:v>
                </c:pt>
                <c:pt idx="2494">
                  <c:v>-0.79853303175680967</c:v>
                </c:pt>
                <c:pt idx="2495">
                  <c:v>-0.79913705336945962</c:v>
                </c:pt>
                <c:pt idx="2496">
                  <c:v>-0.79974027644907775</c:v>
                </c:pt>
                <c:pt idx="2497">
                  <c:v>-0.80034270039164257</c:v>
                </c:pt>
                <c:pt idx="2498">
                  <c:v>-0.80094432459393095</c:v>
                </c:pt>
                <c:pt idx="2499">
                  <c:v>-0.80154514845351887</c:v>
                </c:pt>
                <c:pt idx="2500">
                  <c:v>-0.80214517136878227</c:v>
                </c:pt>
                <c:pt idx="2501">
                  <c:v>-0.80274439273889719</c:v>
                </c:pt>
                <c:pt idx="2502">
                  <c:v>-0.80334281196384072</c:v>
                </c:pt>
                <c:pt idx="2503">
                  <c:v>-0.80394042844439151</c:v>
                </c:pt>
                <c:pt idx="2504">
                  <c:v>-0.80453724158213036</c:v>
                </c:pt>
                <c:pt idx="2505">
                  <c:v>-0.80513325077944076</c:v>
                </c:pt>
                <c:pt idx="2506">
                  <c:v>-0.80572845543950955</c:v>
                </c:pt>
                <c:pt idx="2507">
                  <c:v>-0.80632285496632761</c:v>
                </c:pt>
                <c:pt idx="2508">
                  <c:v>-0.80691644876469026</c:v>
                </c:pt>
                <c:pt idx="2509">
                  <c:v>-0.80750923624019788</c:v>
                </c:pt>
                <c:pt idx="2510">
                  <c:v>-0.80810121679925673</c:v>
                </c:pt>
                <c:pt idx="2511">
                  <c:v>-0.80869238984907932</c:v>
                </c:pt>
                <c:pt idx="2512">
                  <c:v>-0.80928275479768519</c:v>
                </c:pt>
                <c:pt idx="2513">
                  <c:v>-0.80987231105390123</c:v>
                </c:pt>
                <c:pt idx="2514">
                  <c:v>-0.81046105802736246</c:v>
                </c:pt>
                <c:pt idx="2515">
                  <c:v>-0.81104899512851258</c:v>
                </c:pt>
                <c:pt idx="2516">
                  <c:v>-0.81163612176860467</c:v>
                </c:pt>
                <c:pt idx="2517">
                  <c:v>-0.81222243735970168</c:v>
                </c:pt>
                <c:pt idx="2518">
                  <c:v>-0.81280794131467693</c:v>
                </c:pt>
                <c:pt idx="2519">
                  <c:v>-0.81339263304721476</c:v>
                </c:pt>
                <c:pt idx="2520">
                  <c:v>-0.81397651197181131</c:v>
                </c:pt>
                <c:pt idx="2521">
                  <c:v>-0.81455957750377483</c:v>
                </c:pt>
                <c:pt idx="2522">
                  <c:v>-0.81514182905922639</c:v>
                </c:pt>
                <c:pt idx="2523">
                  <c:v>-0.81572326605510037</c:v>
                </c:pt>
                <c:pt idx="2524">
                  <c:v>-0.81630388790914532</c:v>
                </c:pt>
                <c:pt idx="2525">
                  <c:v>-0.81688369403992422</c:v>
                </c:pt>
                <c:pt idx="2526">
                  <c:v>-0.8174626838668152</c:v>
                </c:pt>
                <c:pt idx="2527">
                  <c:v>-0.81804085681001215</c:v>
                </c:pt>
                <c:pt idx="2528">
                  <c:v>-0.81861821229052523</c:v>
                </c:pt>
                <c:pt idx="2529">
                  <c:v>-0.81919474973018147</c:v>
                </c:pt>
                <c:pt idx="2530">
                  <c:v>-0.8197704685516255</c:v>
                </c:pt>
                <c:pt idx="2531">
                  <c:v>-0.82034536817831971</c:v>
                </c:pt>
                <c:pt idx="2532">
                  <c:v>-0.82091944803454542</c:v>
                </c:pt>
                <c:pt idx="2533">
                  <c:v>-0.82149270754540293</c:v>
                </c:pt>
                <c:pt idx="2534">
                  <c:v>-0.82206514613681247</c:v>
                </c:pt>
                <c:pt idx="2535">
                  <c:v>-0.82263676323551438</c:v>
                </c:pt>
                <c:pt idx="2536">
                  <c:v>-0.82320755826907022</c:v>
                </c:pt>
                <c:pt idx="2537">
                  <c:v>-0.82377753066586279</c:v>
                </c:pt>
                <c:pt idx="2538">
                  <c:v>-0.82434667985509713</c:v>
                </c:pt>
                <c:pt idx="2539">
                  <c:v>-0.82491500526680073</c:v>
                </c:pt>
                <c:pt idx="2540">
                  <c:v>-0.82548250633182452</c:v>
                </c:pt>
                <c:pt idx="2541">
                  <c:v>-0.826049182481843</c:v>
                </c:pt>
                <c:pt idx="2542">
                  <c:v>-0.82661503314935514</c:v>
                </c:pt>
                <c:pt idx="2543">
                  <c:v>-0.82718005776768488</c:v>
                </c:pt>
                <c:pt idx="2544">
                  <c:v>-0.82774425577098143</c:v>
                </c:pt>
                <c:pt idx="2545">
                  <c:v>-0.82830762659422019</c:v>
                </c:pt>
                <c:pt idx="2546">
                  <c:v>-0.82887016967320326</c:v>
                </c:pt>
                <c:pt idx="2547">
                  <c:v>-0.82943188444455973</c:v>
                </c:pt>
                <c:pt idx="2548">
                  <c:v>-0.82999277034574648</c:v>
                </c:pt>
                <c:pt idx="2549">
                  <c:v>-0.83055282681504883</c:v>
                </c:pt>
                <c:pt idx="2550">
                  <c:v>-0.83111205329158078</c:v>
                </c:pt>
                <c:pt idx="2551">
                  <c:v>-0.83167044921528588</c:v>
                </c:pt>
                <c:pt idx="2552">
                  <c:v>-0.83222801402693769</c:v>
                </c:pt>
                <c:pt idx="2553">
                  <c:v>-0.83278474716814033</c:v>
                </c:pt>
                <c:pt idx="2554">
                  <c:v>-0.83334064808132891</c:v>
                </c:pt>
                <c:pt idx="2555">
                  <c:v>-0.83389571620977032</c:v>
                </c:pt>
                <c:pt idx="2556">
                  <c:v>-0.83444995099756369</c:v>
                </c:pt>
                <c:pt idx="2557">
                  <c:v>-0.83500335188964081</c:v>
                </c:pt>
                <c:pt idx="2558">
                  <c:v>-0.83555591833176701</c:v>
                </c:pt>
                <c:pt idx="2559">
                  <c:v>-0.83610764977054131</c:v>
                </c:pt>
                <c:pt idx="2560">
                  <c:v>-0.83665854565339726</c:v>
                </c:pt>
                <c:pt idx="2561">
                  <c:v>-0.83720860542860343</c:v>
                </c:pt>
                <c:pt idx="2562">
                  <c:v>-0.83775782854526393</c:v>
                </c:pt>
                <c:pt idx="2563">
                  <c:v>-0.83830621445331899</c:v>
                </c:pt>
                <c:pt idx="2564">
                  <c:v>-0.83885376260354549</c:v>
                </c:pt>
                <c:pt idx="2565">
                  <c:v>-0.83940047244755756</c:v>
                </c:pt>
                <c:pt idx="2566">
                  <c:v>-0.83994634343780705</c:v>
                </c:pt>
                <c:pt idx="2567">
                  <c:v>-0.84049137502758409</c:v>
                </c:pt>
                <c:pt idx="2568">
                  <c:v>-0.84103556667101764</c:v>
                </c:pt>
                <c:pt idx="2569">
                  <c:v>-0.84157891782307626</c:v>
                </c:pt>
                <c:pt idx="2570">
                  <c:v>-0.84212142793956812</c:v>
                </c:pt>
                <c:pt idx="2571">
                  <c:v>-0.84266309647714221</c:v>
                </c:pt>
                <c:pt idx="2572">
                  <c:v>-0.84320392289328838</c:v>
                </c:pt>
                <c:pt idx="2573">
                  <c:v>-0.84374390664633803</c:v>
                </c:pt>
                <c:pt idx="2574">
                  <c:v>-0.84428304719546476</c:v>
                </c:pt>
                <c:pt idx="2575">
                  <c:v>-0.84482134400068487</c:v>
                </c:pt>
                <c:pt idx="2576">
                  <c:v>-0.84535879652285784</c:v>
                </c:pt>
                <c:pt idx="2577">
                  <c:v>-0.8458954042236867</c:v>
                </c:pt>
                <c:pt idx="2578">
                  <c:v>-0.84643116656571904</c:v>
                </c:pt>
                <c:pt idx="2579">
                  <c:v>-0.84696608301234722</c:v>
                </c:pt>
                <c:pt idx="2580">
                  <c:v>-0.84750015302780879</c:v>
                </c:pt>
                <c:pt idx="2581">
                  <c:v>-0.84803337607718743</c:v>
                </c:pt>
                <c:pt idx="2582">
                  <c:v>-0.84856575162641301</c:v>
                </c:pt>
                <c:pt idx="2583">
                  <c:v>-0.84909727914226252</c:v>
                </c:pt>
                <c:pt idx="2584">
                  <c:v>-0.84962795809236036</c:v>
                </c:pt>
                <c:pt idx="2585">
                  <c:v>-0.85015778794517904</c:v>
                </c:pt>
                <c:pt idx="2586">
                  <c:v>-0.85068676817003963</c:v>
                </c:pt>
                <c:pt idx="2587">
                  <c:v>-0.85121489823711227</c:v>
                </c:pt>
                <c:pt idx="2588">
                  <c:v>-0.85174217761741677</c:v>
                </c:pt>
                <c:pt idx="2589">
                  <c:v>-0.85226860578282304</c:v>
                </c:pt>
                <c:pt idx="2590">
                  <c:v>-0.85279418220605174</c:v>
                </c:pt>
                <c:pt idx="2591">
                  <c:v>-0.85331890636067464</c:v>
                </c:pt>
                <c:pt idx="2592">
                  <c:v>-0.85384277772111528</c:v>
                </c:pt>
                <c:pt idx="2593">
                  <c:v>-0.85436579576264959</c:v>
                </c:pt>
                <c:pt idx="2594">
                  <c:v>-0.85488795996140621</c:v>
                </c:pt>
                <c:pt idx="2595">
                  <c:v>-0.85540926979436704</c:v>
                </c:pt>
                <c:pt idx="2596">
                  <c:v>-0.8559297247393679</c:v>
                </c:pt>
                <c:pt idx="2597">
                  <c:v>-0.85644932427509901</c:v>
                </c:pt>
                <c:pt idx="2598">
                  <c:v>-0.85696806788110536</c:v>
                </c:pt>
                <c:pt idx="2599">
                  <c:v>-0.85748595503778746</c:v>
                </c:pt>
                <c:pt idx="2600">
                  <c:v>-0.85800298522640162</c:v>
                </c:pt>
                <c:pt idx="2601">
                  <c:v>-0.85851915792906075</c:v>
                </c:pt>
                <c:pt idx="2602">
                  <c:v>-0.85903447262873467</c:v>
                </c:pt>
                <c:pt idx="2603">
                  <c:v>-0.8595489288092506</c:v>
                </c:pt>
                <c:pt idx="2604">
                  <c:v>-0.86006252595529398</c:v>
                </c:pt>
                <c:pt idx="2605">
                  <c:v>-0.86057526355240854</c:v>
                </c:pt>
                <c:pt idx="2606">
                  <c:v>-0.86108714108699713</c:v>
                </c:pt>
                <c:pt idx="2607">
                  <c:v>-0.86159815804632212</c:v>
                </c:pt>
                <c:pt idx="2608">
                  <c:v>-0.86210831391850606</c:v>
                </c:pt>
                <c:pt idx="2609">
                  <c:v>-0.86261760819253197</c:v>
                </c:pt>
                <c:pt idx="2610">
                  <c:v>-0.86312604035824392</c:v>
                </c:pt>
                <c:pt idx="2611">
                  <c:v>-0.86363360990634774</c:v>
                </c:pt>
                <c:pt idx="2612">
                  <c:v>-0.86414031632841115</c:v>
                </c:pt>
                <c:pt idx="2613">
                  <c:v>-0.86464615911686471</c:v>
                </c:pt>
                <c:pt idx="2614">
                  <c:v>-0.86515113776500185</c:v>
                </c:pt>
                <c:pt idx="2615">
                  <c:v>-0.86565525176697988</c:v>
                </c:pt>
                <c:pt idx="2616">
                  <c:v>-0.86615850061782018</c:v>
                </c:pt>
                <c:pt idx="2617">
                  <c:v>-0.86666088381340878</c:v>
                </c:pt>
                <c:pt idx="2618">
                  <c:v>-0.86716240085049667</c:v>
                </c:pt>
                <c:pt idx="2619">
                  <c:v>-0.86766305122670084</c:v>
                </c:pt>
                <c:pt idx="2620">
                  <c:v>-0.86816283444050413</c:v>
                </c:pt>
                <c:pt idx="2621">
                  <c:v>-0.86866174999125612</c:v>
                </c:pt>
                <c:pt idx="2622">
                  <c:v>-0.8691597973791737</c:v>
                </c:pt>
                <c:pt idx="2623">
                  <c:v>-0.86965697610534132</c:v>
                </c:pt>
                <c:pt idx="2624">
                  <c:v>-0.87015328567171157</c:v>
                </c:pt>
                <c:pt idx="2625">
                  <c:v>-0.87064872558110573</c:v>
                </c:pt>
                <c:pt idx="2626">
                  <c:v>-0.87114329533721413</c:v>
                </c:pt>
                <c:pt idx="2627">
                  <c:v>-0.87163699444459697</c:v>
                </c:pt>
                <c:pt idx="2628">
                  <c:v>-0.87212982240868453</c:v>
                </c:pt>
                <c:pt idx="2629">
                  <c:v>-0.87262177873577762</c:v>
                </c:pt>
                <c:pt idx="2630">
                  <c:v>-0.87311286293304835</c:v>
                </c:pt>
                <c:pt idx="2631">
                  <c:v>-0.87360307450854024</c:v>
                </c:pt>
                <c:pt idx="2632">
                  <c:v>-0.87409241297116924</c:v>
                </c:pt>
                <c:pt idx="2633">
                  <c:v>-0.87458087783072369</c:v>
                </c:pt>
                <c:pt idx="2634">
                  <c:v>-0.87506846859786525</c:v>
                </c:pt>
                <c:pt idx="2635">
                  <c:v>-0.87555518478412897</c:v>
                </c:pt>
                <c:pt idx="2636">
                  <c:v>-0.87604102590192412</c:v>
                </c:pt>
                <c:pt idx="2637">
                  <c:v>-0.87652599146453447</c:v>
                </c:pt>
                <c:pt idx="2638">
                  <c:v>-0.87701008098611888</c:v>
                </c:pt>
                <c:pt idx="2639">
                  <c:v>-0.87749329398171183</c:v>
                </c:pt>
                <c:pt idx="2640">
                  <c:v>-0.87797562996722378</c:v>
                </c:pt>
                <c:pt idx="2641">
                  <c:v>-0.87845708845944181</c:v>
                </c:pt>
                <c:pt idx="2642">
                  <c:v>-0.87893766897602987</c:v>
                </c:pt>
                <c:pt idx="2643">
                  <c:v>-0.87941737103552942</c:v>
                </c:pt>
                <c:pt idx="2644">
                  <c:v>-0.87989619415735998</c:v>
                </c:pt>
                <c:pt idx="2645">
                  <c:v>-0.88037413786181951</c:v>
                </c:pt>
                <c:pt idx="2646">
                  <c:v>-0.8808512016700849</c:v>
                </c:pt>
                <c:pt idx="2647">
                  <c:v>-0.88132738510421238</c:v>
                </c:pt>
                <c:pt idx="2648">
                  <c:v>-0.88180268768713821</c:v>
                </c:pt>
                <c:pt idx="2649">
                  <c:v>-0.88227710894267897</c:v>
                </c:pt>
                <c:pt idx="2650">
                  <c:v>-0.88275064839553208</c:v>
                </c:pt>
                <c:pt idx="2651">
                  <c:v>-0.88322330557127615</c:v>
                </c:pt>
                <c:pt idx="2652">
                  <c:v>-0.88369507999637187</c:v>
                </c:pt>
                <c:pt idx="2653">
                  <c:v>-0.88416597119816198</c:v>
                </c:pt>
                <c:pt idx="2654">
                  <c:v>-0.88463597870487209</c:v>
                </c:pt>
                <c:pt idx="2655">
                  <c:v>-0.8851051020456111</c:v>
                </c:pt>
                <c:pt idx="2656">
                  <c:v>-0.88557334075037131</c:v>
                </c:pt>
                <c:pt idx="2657">
                  <c:v>-0.88604069435002952</c:v>
                </c:pt>
                <c:pt idx="2658">
                  <c:v>-0.88650716237634697</c:v>
                </c:pt>
                <c:pt idx="2659">
                  <c:v>-0.88697274436197004</c:v>
                </c:pt>
                <c:pt idx="2660">
                  <c:v>-0.88743743984043078</c:v>
                </c:pt>
                <c:pt idx="2661">
                  <c:v>-0.88790124834614714</c:v>
                </c:pt>
                <c:pt idx="2662">
                  <c:v>-0.88836416941442364</c:v>
                </c:pt>
                <c:pt idx="2663">
                  <c:v>-0.88882620258145184</c:v>
                </c:pt>
                <c:pt idx="2664">
                  <c:v>-0.88928734738431059</c:v>
                </c:pt>
                <c:pt idx="2665">
                  <c:v>-0.88974760336096681</c:v>
                </c:pt>
                <c:pt idx="2666">
                  <c:v>-0.8902069700502756</c:v>
                </c:pt>
                <c:pt idx="2667">
                  <c:v>-0.89066544699198102</c:v>
                </c:pt>
                <c:pt idx="2668">
                  <c:v>-0.89112303372671642</c:v>
                </c:pt>
                <c:pt idx="2669">
                  <c:v>-0.89157972979600486</c:v>
                </c:pt>
                <c:pt idx="2670">
                  <c:v>-0.89203553474225949</c:v>
                </c:pt>
                <c:pt idx="2671">
                  <c:v>-0.89249044810878442</c:v>
                </c:pt>
                <c:pt idx="2672">
                  <c:v>-0.89294446943977457</c:v>
                </c:pt>
                <c:pt idx="2673">
                  <c:v>-0.89339759828031662</c:v>
                </c:pt>
                <c:pt idx="2674">
                  <c:v>-0.89384983417638919</c:v>
                </c:pt>
                <c:pt idx="2675">
                  <c:v>-0.89430117667486353</c:v>
                </c:pt>
                <c:pt idx="2676">
                  <c:v>-0.89475162532350361</c:v>
                </c:pt>
                <c:pt idx="2677">
                  <c:v>-0.89520117967096702</c:v>
                </c:pt>
                <c:pt idx="2678">
                  <c:v>-0.89564983926680519</c:v>
                </c:pt>
                <c:pt idx="2679">
                  <c:v>-0.89609760366146363</c:v>
                </c:pt>
                <c:pt idx="2680">
                  <c:v>-0.89654447240628277</c:v>
                </c:pt>
                <c:pt idx="2681">
                  <c:v>-0.89699044505349834</c:v>
                </c:pt>
                <c:pt idx="2682">
                  <c:v>-0.89743552115624148</c:v>
                </c:pt>
                <c:pt idx="2683">
                  <c:v>-0.89787970026853958</c:v>
                </c:pt>
                <c:pt idx="2684">
                  <c:v>-0.89832298194531646</c:v>
                </c:pt>
                <c:pt idx="2685">
                  <c:v>-0.89876536574239307</c:v>
                </c:pt>
                <c:pt idx="2686">
                  <c:v>-0.8992068512164878</c:v>
                </c:pt>
                <c:pt idx="2687">
                  <c:v>-0.89964743792521673</c:v>
                </c:pt>
                <c:pt idx="2688">
                  <c:v>-0.90008712542709446</c:v>
                </c:pt>
                <c:pt idx="2689">
                  <c:v>-0.90052591328153431</c:v>
                </c:pt>
                <c:pt idx="2690">
                  <c:v>-0.90096380104884866</c:v>
                </c:pt>
                <c:pt idx="2691">
                  <c:v>-0.90140078829024972</c:v>
                </c:pt>
                <c:pt idx="2692">
                  <c:v>-0.90183687456784978</c:v>
                </c:pt>
                <c:pt idx="2693">
                  <c:v>-0.9022720594446616</c:v>
                </c:pt>
                <c:pt idx="2694">
                  <c:v>-0.9027063424845988</c:v>
                </c:pt>
                <c:pt idx="2695">
                  <c:v>-0.9031397232524766</c:v>
                </c:pt>
                <c:pt idx="2696">
                  <c:v>-0.90357220131401184</c:v>
                </c:pt>
                <c:pt idx="2697">
                  <c:v>-0.90400377623582384</c:v>
                </c:pt>
                <c:pt idx="2698">
                  <c:v>-0.90443444758543456</c:v>
                </c:pt>
                <c:pt idx="2699">
                  <c:v>-0.90486421493126901</c:v>
                </c:pt>
                <c:pt idx="2700">
                  <c:v>-0.90529307784265589</c:v>
                </c:pt>
                <c:pt idx="2701">
                  <c:v>-0.90572103588982789</c:v>
                </c:pt>
                <c:pt idx="2702">
                  <c:v>-0.90614808864392205</c:v>
                </c:pt>
                <c:pt idx="2703">
                  <c:v>-0.90657423567698026</c:v>
                </c:pt>
                <c:pt idx="2704">
                  <c:v>-0.90699947656194979</c:v>
                </c:pt>
                <c:pt idx="2705">
                  <c:v>-0.90742381087268364</c:v>
                </c:pt>
                <c:pt idx="2706">
                  <c:v>-0.90784723818394097</c:v>
                </c:pt>
                <c:pt idx="2707">
                  <c:v>-0.90826975807138743</c:v>
                </c:pt>
                <c:pt idx="2708">
                  <c:v>-0.90869137011159573</c:v>
                </c:pt>
                <c:pt idx="2709">
                  <c:v>-0.90911207388204596</c:v>
                </c:pt>
                <c:pt idx="2710">
                  <c:v>-0.90953186896112603</c:v>
                </c:pt>
                <c:pt idx="2711">
                  <c:v>-0.90995075492813227</c:v>
                </c:pt>
                <c:pt idx="2712">
                  <c:v>-0.91036873136326957</c:v>
                </c:pt>
                <c:pt idx="2713">
                  <c:v>-0.9107857978476519</c:v>
                </c:pt>
                <c:pt idx="2714">
                  <c:v>-0.91120195396330284</c:v>
                </c:pt>
                <c:pt idx="2715">
                  <c:v>-0.91161719929315599</c:v>
                </c:pt>
                <c:pt idx="2716">
                  <c:v>-0.91203153342105514</c:v>
                </c:pt>
                <c:pt idx="2717">
                  <c:v>-0.91244495593175501</c:v>
                </c:pt>
                <c:pt idx="2718">
                  <c:v>-0.91285746641092147</c:v>
                </c:pt>
                <c:pt idx="2719">
                  <c:v>-0.91326906444513201</c:v>
                </c:pt>
                <c:pt idx="2720">
                  <c:v>-0.91367974962187615</c:v>
                </c:pt>
                <c:pt idx="2721">
                  <c:v>-0.9140895215295558</c:v>
                </c:pt>
                <c:pt idx="2722">
                  <c:v>-0.91449837975748582</c:v>
                </c:pt>
                <c:pt idx="2723">
                  <c:v>-0.91490632389589432</c:v>
                </c:pt>
                <c:pt idx="2724">
                  <c:v>-0.91531335353592302</c:v>
                </c:pt>
                <c:pt idx="2725">
                  <c:v>-0.91571946826962791</c:v>
                </c:pt>
                <c:pt idx="2726">
                  <c:v>-0.91612466768997924</c:v>
                </c:pt>
                <c:pt idx="2727">
                  <c:v>-0.91652895139086232</c:v>
                </c:pt>
                <c:pt idx="2728">
                  <c:v>-0.91693231896707772</c:v>
                </c:pt>
                <c:pt idx="2729">
                  <c:v>-0.91733477001434172</c:v>
                </c:pt>
                <c:pt idx="2730">
                  <c:v>-0.91773630412928675</c:v>
                </c:pt>
                <c:pt idx="2731">
                  <c:v>-0.91813692090946175</c:v>
                </c:pt>
                <c:pt idx="2732">
                  <c:v>-0.91853661995333258</c:v>
                </c:pt>
                <c:pt idx="2733">
                  <c:v>-0.91893540086028247</c:v>
                </c:pt>
                <c:pt idx="2734">
                  <c:v>-0.91933326323061249</c:v>
                </c:pt>
                <c:pt idx="2735">
                  <c:v>-0.91973020666554162</c:v>
                </c:pt>
                <c:pt idx="2736">
                  <c:v>-0.92012623076720756</c:v>
                </c:pt>
                <c:pt idx="2737">
                  <c:v>-0.92052133513866685</c:v>
                </c:pt>
                <c:pt idx="2738">
                  <c:v>-0.92091551938389526</c:v>
                </c:pt>
                <c:pt idx="2739">
                  <c:v>-0.92130878310778863</c:v>
                </c:pt>
                <c:pt idx="2740">
                  <c:v>-0.9217011259161626</c:v>
                </c:pt>
                <c:pt idx="2741">
                  <c:v>-0.92209254741575342</c:v>
                </c:pt>
                <c:pt idx="2742">
                  <c:v>-0.92248304721421837</c:v>
                </c:pt>
                <c:pt idx="2743">
                  <c:v>-0.92287262492013589</c:v>
                </c:pt>
                <c:pt idx="2744">
                  <c:v>-0.92326128014300612</c:v>
                </c:pt>
                <c:pt idx="2745">
                  <c:v>-0.92364901249325149</c:v>
                </c:pt>
                <c:pt idx="2746">
                  <c:v>-0.92403582158221675</c:v>
                </c:pt>
                <c:pt idx="2747">
                  <c:v>-0.92442170702216953</c:v>
                </c:pt>
                <c:pt idx="2748">
                  <c:v>-0.92480666842630066</c:v>
                </c:pt>
                <c:pt idx="2749">
                  <c:v>-0.92519070540872483</c:v>
                </c:pt>
                <c:pt idx="2750">
                  <c:v>-0.92557381758448054</c:v>
                </c:pt>
                <c:pt idx="2751">
                  <c:v>-0.92595600456953087</c:v>
                </c:pt>
                <c:pt idx="2752">
                  <c:v>-0.9263372659807636</c:v>
                </c:pt>
                <c:pt idx="2753">
                  <c:v>-0.92671760143599169</c:v>
                </c:pt>
                <c:pt idx="2754">
                  <c:v>-0.92709701055395388</c:v>
                </c:pt>
                <c:pt idx="2755">
                  <c:v>-0.92747549295431464</c:v>
                </c:pt>
                <c:pt idx="2756">
                  <c:v>-0.92785304825766479</c:v>
                </c:pt>
                <c:pt idx="2757">
                  <c:v>-0.92822967608552198</c:v>
                </c:pt>
                <c:pt idx="2758">
                  <c:v>-0.92860537606033089</c:v>
                </c:pt>
                <c:pt idx="2759">
                  <c:v>-0.92898014780546379</c:v>
                </c:pt>
                <c:pt idx="2760">
                  <c:v>-0.92935399094522064</c:v>
                </c:pt>
                <c:pt idx="2761">
                  <c:v>-0.92972690510482969</c:v>
                </c:pt>
                <c:pt idx="2762">
                  <c:v>-0.93009888991044776</c:v>
                </c:pt>
                <c:pt idx="2763">
                  <c:v>-0.93046994498916069</c:v>
                </c:pt>
                <c:pt idx="2764">
                  <c:v>-0.93084006996898372</c:v>
                </c:pt>
                <c:pt idx="2765">
                  <c:v>-0.93120926447886176</c:v>
                </c:pt>
                <c:pt idx="2766">
                  <c:v>-0.9315775281486699</c:v>
                </c:pt>
                <c:pt idx="2767">
                  <c:v>-0.93194486060921355</c:v>
                </c:pt>
                <c:pt idx="2768">
                  <c:v>-0.93231126149222898</c:v>
                </c:pt>
                <c:pt idx="2769">
                  <c:v>-0.93267673043038379</c:v>
                </c:pt>
                <c:pt idx="2770">
                  <c:v>-0.93304126705727719</c:v>
                </c:pt>
                <c:pt idx="2771">
                  <c:v>-0.93340487100744007</c:v>
                </c:pt>
                <c:pt idx="2772">
                  <c:v>-0.93376754191633593</c:v>
                </c:pt>
                <c:pt idx="2773">
                  <c:v>-0.93412927942036084</c:v>
                </c:pt>
                <c:pt idx="2774">
                  <c:v>-0.93449008315684379</c:v>
                </c:pt>
                <c:pt idx="2775">
                  <c:v>-0.93484995276404736</c:v>
                </c:pt>
                <c:pt idx="2776">
                  <c:v>-0.93520888788116774</c:v>
                </c:pt>
                <c:pt idx="2777">
                  <c:v>-0.93556688814833533</c:v>
                </c:pt>
                <c:pt idx="2778">
                  <c:v>-0.93592395320661503</c:v>
                </c:pt>
                <c:pt idx="2779">
                  <c:v>-0.93628008269800655</c:v>
                </c:pt>
                <c:pt idx="2780">
                  <c:v>-0.93663527626544496</c:v>
                </c:pt>
                <c:pt idx="2781">
                  <c:v>-0.93698953355280068</c:v>
                </c:pt>
                <c:pt idx="2782">
                  <c:v>-0.93734285420488006</c:v>
                </c:pt>
                <c:pt idx="2783">
                  <c:v>-0.93769523786742592</c:v>
                </c:pt>
                <c:pt idx="2784">
                  <c:v>-0.93804668418711756</c:v>
                </c:pt>
                <c:pt idx="2785">
                  <c:v>-0.9383971928115713</c:v>
                </c:pt>
                <c:pt idx="2786">
                  <c:v>-0.93874676338934093</c:v>
                </c:pt>
                <c:pt idx="2787">
                  <c:v>-0.93909539556991772</c:v>
                </c:pt>
                <c:pt idx="2788">
                  <c:v>-0.93944308900373108</c:v>
                </c:pt>
                <c:pt idx="2789">
                  <c:v>-0.93978984334214888</c:v>
                </c:pt>
                <c:pt idx="2790">
                  <c:v>-0.94013565823747769</c:v>
                </c:pt>
                <c:pt idx="2791">
                  <c:v>-0.94048053334296311</c:v>
                </c:pt>
                <c:pt idx="2792">
                  <c:v>-0.94082446831279032</c:v>
                </c:pt>
                <c:pt idx="2793">
                  <c:v>-0.94116746280208419</c:v>
                </c:pt>
                <c:pt idx="2794">
                  <c:v>-0.94150951646690972</c:v>
                </c:pt>
                <c:pt idx="2795">
                  <c:v>-0.94185062896427252</c:v>
                </c:pt>
                <c:pt idx="2796">
                  <c:v>-0.94219079995211885</c:v>
                </c:pt>
                <c:pt idx="2797">
                  <c:v>-0.94253002908933625</c:v>
                </c:pt>
                <c:pt idx="2798">
                  <c:v>-0.94286831603575361</c:v>
                </c:pt>
                <c:pt idx="2799">
                  <c:v>-0.94320566045214194</c:v>
                </c:pt>
                <c:pt idx="2800">
                  <c:v>-0.94354206200021418</c:v>
                </c:pt>
                <c:pt idx="2801">
                  <c:v>-0.94387752034262595</c:v>
                </c:pt>
                <c:pt idx="2802">
                  <c:v>-0.9442120351429758</c:v>
                </c:pt>
                <c:pt idx="2803">
                  <c:v>-0.94454560606580529</c:v>
                </c:pt>
                <c:pt idx="2804">
                  <c:v>-0.94487823277659966</c:v>
                </c:pt>
                <c:pt idx="2805">
                  <c:v>-0.94520991494178797</c:v>
                </c:pt>
                <c:pt idx="2806">
                  <c:v>-0.94554065222874351</c:v>
                </c:pt>
                <c:pt idx="2807">
                  <c:v>-0.94587044430578404</c:v>
                </c:pt>
                <c:pt idx="2808">
                  <c:v>-0.94619929084217236</c:v>
                </c:pt>
                <c:pt idx="2809">
                  <c:v>-0.94652719150811637</c:v>
                </c:pt>
                <c:pt idx="2810">
                  <c:v>-0.94685414597476958</c:v>
                </c:pt>
                <c:pt idx="2811">
                  <c:v>-0.94718015391423127</c:v>
                </c:pt>
                <c:pt idx="2812">
                  <c:v>-0.94750521499954699</c:v>
                </c:pt>
                <c:pt idx="2813">
                  <c:v>-0.94782932890470872</c:v>
                </c:pt>
                <c:pt idx="2814">
                  <c:v>-0.94815249530465551</c:v>
                </c:pt>
                <c:pt idx="2815">
                  <c:v>-0.94847471387527338</c:v>
                </c:pt>
                <c:pt idx="2816">
                  <c:v>-0.94879598429339596</c:v>
                </c:pt>
                <c:pt idx="2817">
                  <c:v>-0.94911630623680465</c:v>
                </c:pt>
                <c:pt idx="2818">
                  <c:v>-0.94943567938422901</c:v>
                </c:pt>
                <c:pt idx="2819">
                  <c:v>-0.94975410341534716</c:v>
                </c:pt>
                <c:pt idx="2820">
                  <c:v>-0.9500715780107859</c:v>
                </c:pt>
                <c:pt idx="2821">
                  <c:v>-0.95038810285212127</c:v>
                </c:pt>
                <c:pt idx="2822">
                  <c:v>-0.95070367762187857</c:v>
                </c:pt>
                <c:pt idx="2823">
                  <c:v>-0.9510183020035331</c:v>
                </c:pt>
                <c:pt idx="2824">
                  <c:v>-0.95133197568150996</c:v>
                </c:pt>
                <c:pt idx="2825">
                  <c:v>-0.95164469834118481</c:v>
                </c:pt>
                <c:pt idx="2826">
                  <c:v>-0.95195646966888403</c:v>
                </c:pt>
                <c:pt idx="2827">
                  <c:v>-0.95226728935188487</c:v>
                </c:pt>
                <c:pt idx="2828">
                  <c:v>-0.95257715707841606</c:v>
                </c:pt>
                <c:pt idx="2829">
                  <c:v>-0.95288607253765789</c:v>
                </c:pt>
                <c:pt idx="2830">
                  <c:v>-0.95319403541974268</c:v>
                </c:pt>
                <c:pt idx="2831">
                  <c:v>-0.95350104541575487</c:v>
                </c:pt>
                <c:pt idx="2832">
                  <c:v>-0.95380710221773168</c:v>
                </c:pt>
                <c:pt idx="2833">
                  <c:v>-0.95411220551866305</c:v>
                </c:pt>
                <c:pt idx="2834">
                  <c:v>-0.95441635501249222</c:v>
                </c:pt>
                <c:pt idx="2835">
                  <c:v>-0.95471955039411582</c:v>
                </c:pt>
                <c:pt idx="2836">
                  <c:v>-0.95502179135938448</c:v>
                </c:pt>
                <c:pt idx="2837">
                  <c:v>-0.95532307760510271</c:v>
                </c:pt>
                <c:pt idx="2838">
                  <c:v>-0.95562340882902963</c:v>
                </c:pt>
                <c:pt idx="2839">
                  <c:v>-0.9559227847298789</c:v>
                </c:pt>
                <c:pt idx="2840">
                  <c:v>-0.95622120500731933</c:v>
                </c:pt>
                <c:pt idx="2841">
                  <c:v>-0.95651866936197505</c:v>
                </c:pt>
                <c:pt idx="2842">
                  <c:v>-0.95681517749542577</c:v>
                </c:pt>
                <c:pt idx="2843">
                  <c:v>-0.95711072911020711</c:v>
                </c:pt>
                <c:pt idx="2844">
                  <c:v>-0.95740532390981092</c:v>
                </c:pt>
                <c:pt idx="2845">
                  <c:v>-0.95769896159868562</c:v>
                </c:pt>
                <c:pt idx="2846">
                  <c:v>-0.9579916418822364</c:v>
                </c:pt>
                <c:pt idx="2847">
                  <c:v>-0.9582833644668256</c:v>
                </c:pt>
                <c:pt idx="2848">
                  <c:v>-0.95857412905977291</c:v>
                </c:pt>
                <c:pt idx="2849">
                  <c:v>-0.95886393536935577</c:v>
                </c:pt>
                <c:pt idx="2850">
                  <c:v>-0.95915278310480956</c:v>
                </c:pt>
                <c:pt idx="2851">
                  <c:v>-0.95944067197632799</c:v>
                </c:pt>
                <c:pt idx="2852">
                  <c:v>-0.95972760169506333</c:v>
                </c:pt>
                <c:pt idx="2853">
                  <c:v>-0.96001357197312664</c:v>
                </c:pt>
                <c:pt idx="2854">
                  <c:v>-0.96029858252358835</c:v>
                </c:pt>
                <c:pt idx="2855">
                  <c:v>-0.96058263306047809</c:v>
                </c:pt>
                <c:pt idx="2856">
                  <c:v>-0.96086572329878528</c:v>
                </c:pt>
                <c:pt idx="2857">
                  <c:v>-0.96114785295445937</c:v>
                </c:pt>
                <c:pt idx="2858">
                  <c:v>-0.96142902174441014</c:v>
                </c:pt>
                <c:pt idx="2859">
                  <c:v>-0.96170922938650805</c:v>
                </c:pt>
                <c:pt idx="2860">
                  <c:v>-0.96198847559958411</c:v>
                </c:pt>
                <c:pt idx="2861">
                  <c:v>-0.96226676010343082</c:v>
                </c:pt>
                <c:pt idx="2862">
                  <c:v>-0.96254408261880198</c:v>
                </c:pt>
                <c:pt idx="2863">
                  <c:v>-0.96282044286741297</c:v>
                </c:pt>
                <c:pt idx="2864">
                  <c:v>-0.96309584057194142</c:v>
                </c:pt>
                <c:pt idx="2865">
                  <c:v>-0.96337027545602694</c:v>
                </c:pt>
                <c:pt idx="2866">
                  <c:v>-0.96364374724427193</c:v>
                </c:pt>
                <c:pt idx="2867">
                  <c:v>-0.96391625566224148</c:v>
                </c:pt>
                <c:pt idx="2868">
                  <c:v>-0.96418780043646379</c:v>
                </c:pt>
                <c:pt idx="2869">
                  <c:v>-0.9644583812944304</c:v>
                </c:pt>
                <c:pt idx="2870">
                  <c:v>-0.96472799796459663</c:v>
                </c:pt>
                <c:pt idx="2871">
                  <c:v>-0.96499665017638148</c:v>
                </c:pt>
                <c:pt idx="2872">
                  <c:v>-0.96526433766016839</c:v>
                </c:pt>
                <c:pt idx="2873">
                  <c:v>-0.96553106014730516</c:v>
                </c:pt>
                <c:pt idx="2874">
                  <c:v>-0.96579681737010425</c:v>
                </c:pt>
                <c:pt idx="2875">
                  <c:v>-0.96606160906184313</c:v>
                </c:pt>
                <c:pt idx="2876">
                  <c:v>-0.96632543495676471</c:v>
                </c:pt>
                <c:pt idx="2877">
                  <c:v>-0.96658829479007724</c:v>
                </c:pt>
                <c:pt idx="2878">
                  <c:v>-0.96685018829795477</c:v>
                </c:pt>
                <c:pt idx="2879">
                  <c:v>-0.96711111521753756</c:v>
                </c:pt>
                <c:pt idx="2880">
                  <c:v>-0.967371075286932</c:v>
                </c:pt>
                <c:pt idx="2881">
                  <c:v>-0.96763006824521125</c:v>
                </c:pt>
                <c:pt idx="2882">
                  <c:v>-0.96788809383241525</c:v>
                </c:pt>
                <c:pt idx="2883">
                  <c:v>-0.96814515178955096</c:v>
                </c:pt>
                <c:pt idx="2884">
                  <c:v>-0.96840124185859289</c:v>
                </c:pt>
                <c:pt idx="2885">
                  <c:v>-0.96865636378248299</c:v>
                </c:pt>
                <c:pt idx="2886">
                  <c:v>-0.96891051730513122</c:v>
                </c:pt>
                <c:pt idx="2887">
                  <c:v>-0.96916370217141568</c:v>
                </c:pt>
                <c:pt idx="2888">
                  <c:v>-0.96941591812718286</c:v>
                </c:pt>
                <c:pt idx="2889">
                  <c:v>-0.96966716491924787</c:v>
                </c:pt>
                <c:pt idx="2890">
                  <c:v>-0.96991744229539467</c:v>
                </c:pt>
                <c:pt idx="2891">
                  <c:v>-0.97016675000437658</c:v>
                </c:pt>
                <c:pt idx="2892">
                  <c:v>-0.97041508779591623</c:v>
                </c:pt>
                <c:pt idx="2893">
                  <c:v>-0.97066245542070584</c:v>
                </c:pt>
                <c:pt idx="2894">
                  <c:v>-0.97090885263040771</c:v>
                </c:pt>
                <c:pt idx="2895">
                  <c:v>-0.97115427917765407</c:v>
                </c:pt>
                <c:pt idx="2896">
                  <c:v>-0.97139873481604788</c:v>
                </c:pt>
                <c:pt idx="2897">
                  <c:v>-0.97164221930016248</c:v>
                </c:pt>
                <c:pt idx="2898">
                  <c:v>-0.97188473238554229</c:v>
                </c:pt>
                <c:pt idx="2899">
                  <c:v>-0.97212627382870276</c:v>
                </c:pt>
                <c:pt idx="2900">
                  <c:v>-0.97236684338713086</c:v>
                </c:pt>
                <c:pt idx="2901">
                  <c:v>-0.97260644081928516</c:v>
                </c:pt>
                <c:pt idx="2902">
                  <c:v>-0.97284506588459607</c:v>
                </c:pt>
                <c:pt idx="2903">
                  <c:v>-0.97308271834346616</c:v>
                </c:pt>
                <c:pt idx="2904">
                  <c:v>-0.97331939795727029</c:v>
                </c:pt>
                <c:pt idx="2905">
                  <c:v>-0.97355510448835614</c:v>
                </c:pt>
                <c:pt idx="2906">
                  <c:v>-0.97378983770004401</c:v>
                </c:pt>
                <c:pt idx="2907">
                  <c:v>-0.97402359735662736</c:v>
                </c:pt>
                <c:pt idx="2908">
                  <c:v>-0.97425638322337305</c:v>
                </c:pt>
                <c:pt idx="2909">
                  <c:v>-0.9744881950665214</c:v>
                </c:pt>
                <c:pt idx="2910">
                  <c:v>-0.97471903265328652</c:v>
                </c:pt>
                <c:pt idx="2911">
                  <c:v>-0.9749488957518565</c:v>
                </c:pt>
                <c:pt idx="2912">
                  <c:v>-0.97517778413139389</c:v>
                </c:pt>
                <c:pt idx="2913">
                  <c:v>-0.97540569756203555</c:v>
                </c:pt>
                <c:pt idx="2914">
                  <c:v>-0.97563263581489301</c:v>
                </c:pt>
                <c:pt idx="2915">
                  <c:v>-0.97585859866205293</c:v>
                </c:pt>
                <c:pt idx="2916">
                  <c:v>-0.97608358587657706</c:v>
                </c:pt>
                <c:pt idx="2917">
                  <c:v>-0.97630759723250249</c:v>
                </c:pt>
                <c:pt idx="2918">
                  <c:v>-0.97653063250484207</c:v>
                </c:pt>
                <c:pt idx="2919">
                  <c:v>-0.97675269146958443</c:v>
                </c:pt>
                <c:pt idx="2920">
                  <c:v>-0.97697377390369433</c:v>
                </c:pt>
                <c:pt idx="2921">
                  <c:v>-0.97719387958511272</c:v>
                </c:pt>
                <c:pt idx="2922">
                  <c:v>-0.97741300829275723</c:v>
                </c:pt>
                <c:pt idx="2923">
                  <c:v>-0.97763115980652215</c:v>
                </c:pt>
                <c:pt idx="2924">
                  <c:v>-0.97784833390727877</c:v>
                </c:pt>
                <c:pt idx="2925">
                  <c:v>-0.97806453037687557</c:v>
                </c:pt>
                <c:pt idx="2926">
                  <c:v>-0.97827974899813841</c:v>
                </c:pt>
                <c:pt idx="2927">
                  <c:v>-0.97849398955487088</c:v>
                </c:pt>
                <c:pt idx="2928">
                  <c:v>-0.97870725183185436</c:v>
                </c:pt>
                <c:pt idx="2929">
                  <c:v>-0.97891953561484835</c:v>
                </c:pt>
                <c:pt idx="2930">
                  <c:v>-0.97913084069059042</c:v>
                </c:pt>
                <c:pt idx="2931">
                  <c:v>-0.97934116684679695</c:v>
                </c:pt>
                <c:pt idx="2932">
                  <c:v>-0.97955051387216274</c:v>
                </c:pt>
                <c:pt idx="2933">
                  <c:v>-0.9797588815563617</c:v>
                </c:pt>
                <c:pt idx="2934">
                  <c:v>-0.97996626969004685</c:v>
                </c:pt>
                <c:pt idx="2935">
                  <c:v>-0.98017267806485042</c:v>
                </c:pt>
                <c:pt idx="2936">
                  <c:v>-0.9803781064733843</c:v>
                </c:pt>
                <c:pt idx="2937">
                  <c:v>-0.98058255470924005</c:v>
                </c:pt>
                <c:pt idx="2938">
                  <c:v>-0.98078602256698932</c:v>
                </c:pt>
                <c:pt idx="2939">
                  <c:v>-0.98098850984218389</c:v>
                </c:pt>
                <c:pt idx="2940">
                  <c:v>-0.98119001633135594</c:v>
                </c:pt>
                <c:pt idx="2941">
                  <c:v>-0.98139054183201813</c:v>
                </c:pt>
                <c:pt idx="2942">
                  <c:v>-0.98159008614266396</c:v>
                </c:pt>
                <c:pt idx="2943">
                  <c:v>-0.98178864906276797</c:v>
                </c:pt>
                <c:pt idx="2944">
                  <c:v>-0.98198623039278587</c:v>
                </c:pt>
                <c:pt idx="2945">
                  <c:v>-0.98218282993415473</c:v>
                </c:pt>
                <c:pt idx="2946">
                  <c:v>-0.98237844748929315</c:v>
                </c:pt>
                <c:pt idx="2947">
                  <c:v>-0.98257308286160161</c:v>
                </c:pt>
                <c:pt idx="2948">
                  <c:v>-0.98276673585546259</c:v>
                </c:pt>
                <c:pt idx="2949">
                  <c:v>-0.98295940627624079</c:v>
                </c:pt>
                <c:pt idx="2950">
                  <c:v>-0.9831510939302831</c:v>
                </c:pt>
                <c:pt idx="2951">
                  <c:v>-0.98334179862491911</c:v>
                </c:pt>
                <c:pt idx="2952">
                  <c:v>-0.98353152016846124</c:v>
                </c:pt>
                <c:pt idx="2953">
                  <c:v>-0.98372025837020471</c:v>
                </c:pt>
                <c:pt idx="2954">
                  <c:v>-0.98390801304042796</c:v>
                </c:pt>
                <c:pt idx="2955">
                  <c:v>-0.98409478399039285</c:v>
                </c:pt>
                <c:pt idx="2956">
                  <c:v>-0.98428057103234479</c:v>
                </c:pt>
                <c:pt idx="2957">
                  <c:v>-0.98446537397951273</c:v>
                </c:pt>
                <c:pt idx="2958">
                  <c:v>-0.98464919264610962</c:v>
                </c:pt>
                <c:pt idx="2959">
                  <c:v>-0.98483202684733251</c:v>
                </c:pt>
                <c:pt idx="2960">
                  <c:v>-0.98501387639936278</c:v>
                </c:pt>
                <c:pt idx="2961">
                  <c:v>-0.98519474111936611</c:v>
                </c:pt>
                <c:pt idx="2962">
                  <c:v>-0.9853746208254931</c:v>
                </c:pt>
                <c:pt idx="2963">
                  <c:v>-0.98555351533687896</c:v>
                </c:pt>
                <c:pt idx="2964">
                  <c:v>-0.98573142447364404</c:v>
                </c:pt>
                <c:pt idx="2965">
                  <c:v>-0.98590834805689376</c:v>
                </c:pt>
                <c:pt idx="2966">
                  <c:v>-0.98608428590871899</c:v>
                </c:pt>
                <c:pt idx="2967">
                  <c:v>-0.98625923785219616</c:v>
                </c:pt>
                <c:pt idx="2968">
                  <c:v>-0.98643320371138743</c:v>
                </c:pt>
                <c:pt idx="2969">
                  <c:v>-0.98660618331134087</c:v>
                </c:pt>
                <c:pt idx="2970">
                  <c:v>-0.98677817647809052</c:v>
                </c:pt>
                <c:pt idx="2971">
                  <c:v>-0.98694918303865686</c:v>
                </c:pt>
                <c:pt idx="2972">
                  <c:v>-0.98711920282104682</c:v>
                </c:pt>
                <c:pt idx="2973">
                  <c:v>-0.98728823565425372</c:v>
                </c:pt>
                <c:pt idx="2974">
                  <c:v>-0.9874562813682578</c:v>
                </c:pt>
                <c:pt idx="2975">
                  <c:v>-0.98762333979402617</c:v>
                </c:pt>
                <c:pt idx="2976">
                  <c:v>-0.98778941076351323</c:v>
                </c:pt>
                <c:pt idx="2977">
                  <c:v>-0.98795449410966052</c:v>
                </c:pt>
                <c:pt idx="2978">
                  <c:v>-0.98811858966639698</c:v>
                </c:pt>
                <c:pt idx="2979">
                  <c:v>-0.98828169726863935</c:v>
                </c:pt>
                <c:pt idx="2980">
                  <c:v>-0.98844381675229209</c:v>
                </c:pt>
                <c:pt idx="2981">
                  <c:v>-0.98860494795424747</c:v>
                </c:pt>
                <c:pt idx="2982">
                  <c:v>-0.98876509071238616</c:v>
                </c:pt>
                <c:pt idx="2983">
                  <c:v>-0.98892424486557684</c:v>
                </c:pt>
                <c:pt idx="2984">
                  <c:v>-0.98908241025367682</c:v>
                </c:pt>
                <c:pt idx="2985">
                  <c:v>-0.98923958671753198</c:v>
                </c:pt>
                <c:pt idx="2986">
                  <c:v>-0.98939577409897683</c:v>
                </c:pt>
                <c:pt idx="2987">
                  <c:v>-0.98955097224083499</c:v>
                </c:pt>
                <c:pt idx="2988">
                  <c:v>-0.98970518098691906</c:v>
                </c:pt>
                <c:pt idx="2989">
                  <c:v>-0.98985840018203086</c:v>
                </c:pt>
                <c:pt idx="2990">
                  <c:v>-0.99001062967196174</c:v>
                </c:pt>
                <c:pt idx="2991">
                  <c:v>-0.99016186930349237</c:v>
                </c:pt>
                <c:pt idx="2992">
                  <c:v>-0.99031211892439341</c:v>
                </c:pt>
                <c:pt idx="2993">
                  <c:v>-0.99046137838342507</c:v>
                </c:pt>
                <c:pt idx="2994">
                  <c:v>-0.99060964753033787</c:v>
                </c:pt>
                <c:pt idx="2995">
                  <c:v>-0.99075692621587219</c:v>
                </c:pt>
                <c:pt idx="2996">
                  <c:v>-0.99090321429175909</c:v>
                </c:pt>
                <c:pt idx="2997">
                  <c:v>-0.99104851161071972</c:v>
                </c:pt>
                <c:pt idx="2998">
                  <c:v>-0.99119281802646608</c:v>
                </c:pt>
                <c:pt idx="2999">
                  <c:v>-0.99133613339370086</c:v>
                </c:pt>
                <c:pt idx="3000">
                  <c:v>-0.99147845756811759</c:v>
                </c:pt>
                <c:pt idx="3001">
                  <c:v>-0.99161979040640091</c:v>
                </c:pt>
                <c:pt idx="3002">
                  <c:v>-0.99176013176622668</c:v>
                </c:pt>
                <c:pt idx="3003">
                  <c:v>-0.99189948150626206</c:v>
                </c:pt>
                <c:pt idx="3004">
                  <c:v>-0.99203783948616564</c:v>
                </c:pt>
                <c:pt idx="3005">
                  <c:v>-0.99217520556658767</c:v>
                </c:pt>
                <c:pt idx="3006">
                  <c:v>-0.99231157960917027</c:v>
                </c:pt>
                <c:pt idx="3007">
                  <c:v>-0.99244696147654732</c:v>
                </c:pt>
                <c:pt idx="3008">
                  <c:v>-0.99258135103234468</c:v>
                </c:pt>
                <c:pt idx="3009">
                  <c:v>-0.99271474814118066</c:v>
                </c:pt>
                <c:pt idx="3010">
                  <c:v>-0.99284715266866552</c:v>
                </c:pt>
                <c:pt idx="3011">
                  <c:v>-0.99297856448140231</c:v>
                </c:pt>
                <c:pt idx="3012">
                  <c:v>-0.99310898344698639</c:v>
                </c:pt>
                <c:pt idx="3013">
                  <c:v>-0.99323840943400599</c:v>
                </c:pt>
                <c:pt idx="3014">
                  <c:v>-0.99336684231204209</c:v>
                </c:pt>
                <c:pt idx="3015">
                  <c:v>-0.99349428195166878</c:v>
                </c:pt>
                <c:pt idx="3016">
                  <c:v>-0.99362072822445313</c:v>
                </c:pt>
                <c:pt idx="3017">
                  <c:v>-0.99374618100295564</c:v>
                </c:pt>
                <c:pt idx="3018">
                  <c:v>-0.9938706401607299</c:v>
                </c:pt>
                <c:pt idx="3019">
                  <c:v>-0.99399410557232315</c:v>
                </c:pt>
                <c:pt idx="3020">
                  <c:v>-0.99411657711327617</c:v>
                </c:pt>
                <c:pt idx="3021">
                  <c:v>-0.99423805466012372</c:v>
                </c:pt>
                <c:pt idx="3022">
                  <c:v>-0.9943585380903941</c:v>
                </c:pt>
                <c:pt idx="3023">
                  <c:v>-0.99447802728260981</c:v>
                </c:pt>
                <c:pt idx="3024">
                  <c:v>-0.99459652211628746</c:v>
                </c:pt>
                <c:pt idx="3025">
                  <c:v>-0.99471402247193785</c:v>
                </c:pt>
                <c:pt idx="3026">
                  <c:v>-0.9948305282310661</c:v>
                </c:pt>
                <c:pt idx="3027">
                  <c:v>-0.99494603927617187</c:v>
                </c:pt>
                <c:pt idx="3028">
                  <c:v>-0.99506055549074934</c:v>
                </c:pt>
                <c:pt idx="3029">
                  <c:v>-0.9951740767592876</c:v>
                </c:pt>
                <c:pt idx="3030">
                  <c:v>-0.99528660296727034</c:v>
                </c:pt>
                <c:pt idx="3031">
                  <c:v>-0.99539813400117638</c:v>
                </c:pt>
                <c:pt idx="3032">
                  <c:v>-0.9955086697484794</c:v>
                </c:pt>
                <c:pt idx="3033">
                  <c:v>-0.99561821009764839</c:v>
                </c:pt>
                <c:pt idx="3034">
                  <c:v>-0.99572675493814766</c:v>
                </c:pt>
                <c:pt idx="3035">
                  <c:v>-0.99583430416043683</c:v>
                </c:pt>
                <c:pt idx="3036">
                  <c:v>-0.99594085765597107</c:v>
                </c:pt>
                <c:pt idx="3037">
                  <c:v>-0.99604641531720117</c:v>
                </c:pt>
                <c:pt idx="3038">
                  <c:v>-0.9961509770375736</c:v>
                </c:pt>
                <c:pt idx="3039">
                  <c:v>-0.99625454271153069</c:v>
                </c:pt>
                <c:pt idx="3040">
                  <c:v>-0.99635711223451073</c:v>
                </c:pt>
                <c:pt idx="3041">
                  <c:v>-0.99645868550294814</c:v>
                </c:pt>
                <c:pt idx="3042">
                  <c:v>-0.99655926241427328</c:v>
                </c:pt>
                <c:pt idx="3043">
                  <c:v>-0.99665884286691286</c:v>
                </c:pt>
                <c:pt idx="3044">
                  <c:v>-0.99675742676029011</c:v>
                </c:pt>
                <c:pt idx="3045">
                  <c:v>-0.99685501399482446</c:v>
                </c:pt>
                <c:pt idx="3046">
                  <c:v>-0.9969516044719321</c:v>
                </c:pt>
                <c:pt idx="3047">
                  <c:v>-0.99704719809402564</c:v>
                </c:pt>
                <c:pt idx="3048">
                  <c:v>-0.99714179476451481</c:v>
                </c:pt>
                <c:pt idx="3049">
                  <c:v>-0.99723539438780584</c:v>
                </c:pt>
                <c:pt idx="3050">
                  <c:v>-0.99732799686930207</c:v>
                </c:pt>
                <c:pt idx="3051">
                  <c:v>-0.99741960211540392</c:v>
                </c:pt>
                <c:pt idx="3052">
                  <c:v>-0.99751021003350893</c:v>
                </c:pt>
                <c:pt idx="3053">
                  <c:v>-0.99759982053201179</c:v>
                </c:pt>
                <c:pt idx="3054">
                  <c:v>-0.99768843352030467</c:v>
                </c:pt>
                <c:pt idx="3055">
                  <c:v>-0.99777604890877702</c:v>
                </c:pt>
                <c:pt idx="3056">
                  <c:v>-0.99786266660881584</c:v>
                </c:pt>
                <c:pt idx="3057">
                  <c:v>-0.99794828653280576</c:v>
                </c:pt>
                <c:pt idx="3058">
                  <c:v>-0.99803290859412908</c:v>
                </c:pt>
                <c:pt idx="3059">
                  <c:v>-0.99811653270716583</c:v>
                </c:pt>
                <c:pt idx="3060">
                  <c:v>-0.99819915878729404</c:v>
                </c:pt>
                <c:pt idx="3061">
                  <c:v>-0.99828078675088949</c:v>
                </c:pt>
                <c:pt idx="3062">
                  <c:v>-0.99836141651532617</c:v>
                </c:pt>
                <c:pt idx="3063">
                  <c:v>-0.99844104799897604</c:v>
                </c:pt>
                <c:pt idx="3064">
                  <c:v>-0.99851968112120948</c:v>
                </c:pt>
                <c:pt idx="3065">
                  <c:v>-0.99859731580239486</c:v>
                </c:pt>
                <c:pt idx="3066">
                  <c:v>-0.99867395196389919</c:v>
                </c:pt>
                <c:pt idx="3067">
                  <c:v>-0.99874958952808768</c:v>
                </c:pt>
                <c:pt idx="3068">
                  <c:v>-0.99882422841832419</c:v>
                </c:pt>
                <c:pt idx="3069">
                  <c:v>-0.99889786855897122</c:v>
                </c:pt>
                <c:pt idx="3070">
                  <c:v>-0.99897050987538982</c:v>
                </c:pt>
                <c:pt idx="3071">
                  <c:v>-0.99904215229393978</c:v>
                </c:pt>
                <c:pt idx="3072">
                  <c:v>-0.99911279574197986</c:v>
                </c:pt>
                <c:pt idx="3073">
                  <c:v>-0.99918244014786772</c:v>
                </c:pt>
                <c:pt idx="3074">
                  <c:v>-0.99925108544095986</c:v>
                </c:pt>
                <c:pt idx="3075">
                  <c:v>-0.99931873155161177</c:v>
                </c:pt>
                <c:pt idx="3076">
                  <c:v>-0.99938537841117825</c:v>
                </c:pt>
                <c:pt idx="3077">
                  <c:v>-0.99945102595201318</c:v>
                </c:pt>
                <c:pt idx="3078">
                  <c:v>-0.99951567410746978</c:v>
                </c:pt>
                <c:pt idx="3079">
                  <c:v>-0.99957932281190032</c:v>
                </c:pt>
                <c:pt idx="3080">
                  <c:v>-0.99964197200065685</c:v>
                </c:pt>
                <c:pt idx="3081">
                  <c:v>-0.99970362161009052</c:v>
                </c:pt>
                <c:pt idx="3082">
                  <c:v>-0.99976427157755221</c:v>
                </c:pt>
                <c:pt idx="3083">
                  <c:v>-0.99982392184139224</c:v>
                </c:pt>
                <c:pt idx="3084">
                  <c:v>-0.99988257234096067</c:v>
                </c:pt>
                <c:pt idx="3085">
                  <c:v>-0.99994022301660734</c:v>
                </c:pt>
                <c:pt idx="3086">
                  <c:v>-0.99999687380968161</c:v>
                </c:pt>
                <c:pt idx="3087">
                  <c:v>-1.0000525246625329</c:v>
                </c:pt>
                <c:pt idx="3088">
                  <c:v>-1.0001071755185105</c:v>
                </c:pt>
                <c:pt idx="3089">
                  <c:v>-1.0001608263219632</c:v>
                </c:pt>
                <c:pt idx="3090">
                  <c:v>-1.0002134770182405</c:v>
                </c:pt>
                <c:pt idx="3091">
                  <c:v>-1.0002651275536913</c:v>
                </c:pt>
                <c:pt idx="3092">
                  <c:v>-1.0003157778756653</c:v>
                </c:pt>
                <c:pt idx="3093">
                  <c:v>-1.0003654279325116</c:v>
                </c:pt>
                <c:pt idx="3094">
                  <c:v>-1.0004140776735801</c:v>
                </c:pt>
                <c:pt idx="3095">
                  <c:v>-1.0004617270492207</c:v>
                </c:pt>
                <c:pt idx="3096">
                  <c:v>-1.0005083760107836</c:v>
                </c:pt>
                <c:pt idx="3097">
                  <c:v>-1.0005540245106195</c:v>
                </c:pt>
                <c:pt idx="3098">
                  <c:v>-1.0005986725020792</c:v>
                </c:pt>
                <c:pt idx="3099">
                  <c:v>-1.0006423199395147</c:v>
                </c:pt>
                <c:pt idx="3100">
                  <c:v>-1.0006849667782776</c:v>
                </c:pt>
                <c:pt idx="3101">
                  <c:v>-1.0007266129747205</c:v>
                </c:pt>
                <c:pt idx="3102">
                  <c:v>-1.0007672584861966</c:v>
                </c:pt>
                <c:pt idx="3103">
                  <c:v>-1.0008069032710598</c:v>
                </c:pt>
                <c:pt idx="3104">
                  <c:v>-1.0008455472886644</c:v>
                </c:pt>
                <c:pt idx="3105">
                  <c:v>-1.0008831904993658</c:v>
                </c:pt>
                <c:pt idx="3106">
                  <c:v>-1.0009198328645199</c:v>
                </c:pt>
                <c:pt idx="3107">
                  <c:v>-1.0009554743464835</c:v>
                </c:pt>
                <c:pt idx="3108">
                  <c:v>-1.0009901149086142</c:v>
                </c:pt>
                <c:pt idx="3109">
                  <c:v>-1.0010237545152707</c:v>
                </c:pt>
                <c:pt idx="3110">
                  <c:v>-1.0010563931318122</c:v>
                </c:pt>
                <c:pt idx="3111">
                  <c:v>-1.0010880307245991</c:v>
                </c:pt>
                <c:pt idx="3112">
                  <c:v>-1.0011186672609929</c:v>
                </c:pt>
                <c:pt idx="3113">
                  <c:v>-1.001148302709356</c:v>
                </c:pt>
                <c:pt idx="3114">
                  <c:v>-1.0011769370390518</c:v>
                </c:pt>
                <c:pt idx="3115">
                  <c:v>-1.0012045702204448</c:v>
                </c:pt>
                <c:pt idx="3116">
                  <c:v>-1.001231202224901</c:v>
                </c:pt>
                <c:pt idx="3117">
                  <c:v>-1.0012568330247869</c:v>
                </c:pt>
                <c:pt idx="3118">
                  <c:v>-1.0012814625934705</c:v>
                </c:pt>
                <c:pt idx="3119">
                  <c:v>-1.0013050909053212</c:v>
                </c:pt>
                <c:pt idx="3120">
                  <c:v>-1.0013277179357092</c:v>
                </c:pt>
                <c:pt idx="3121">
                  <c:v>-1.0013493436610064</c:v>
                </c:pt>
                <c:pt idx="3122">
                  <c:v>-1.0013699680585855</c:v>
                </c:pt>
                <c:pt idx="3123">
                  <c:v>-1.0013895911068209</c:v>
                </c:pt>
                <c:pt idx="3124">
                  <c:v>-1.0014082127850883</c:v>
                </c:pt>
                <c:pt idx="3125">
                  <c:v>-1.0014258330737646</c:v>
                </c:pt>
                <c:pt idx="3126">
                  <c:v>-1.0014424519542282</c:v>
                </c:pt>
                <c:pt idx="3127">
                  <c:v>-1.0014580694088586</c:v>
                </c:pt>
                <c:pt idx="3128">
                  <c:v>-1.0014726854210372</c:v>
                </c:pt>
                <c:pt idx="3129">
                  <c:v>-1.0014862999751464</c:v>
                </c:pt>
                <c:pt idx="3130">
                  <c:v>-1.0014989130565701</c:v>
                </c:pt>
                <c:pt idx="3131">
                  <c:v>-1.001510524651694</c:v>
                </c:pt>
                <c:pt idx="3132">
                  <c:v>-1.0015211347479047</c:v>
                </c:pt>
                <c:pt idx="3133">
                  <c:v>-1.0015307433335907</c:v>
                </c:pt>
                <c:pt idx="3134">
                  <c:v>-1.001539350398142</c:v>
                </c:pt>
                <c:pt idx="3135">
                  <c:v>-1.0015469559319501</c:v>
                </c:pt>
                <c:pt idx="3136">
                  <c:v>-1.0015535599264076</c:v>
                </c:pt>
                <c:pt idx="3137">
                  <c:v>-1.0015591623739093</c:v>
                </c:pt>
                <c:pt idx="3138">
                  <c:v>-1.0015637632678509</c:v>
                </c:pt>
                <c:pt idx="3139">
                  <c:v>-1.0015673626026302</c:v>
                </c:pt>
                <c:pt idx="3140">
                  <c:v>-1.0015699603736463</c:v>
                </c:pt>
                <c:pt idx="3141">
                  <c:v>-1.0015715565772998</c:v>
                </c:pt>
                <c:pt idx="3142">
                  <c:v>-1.001572151210993</c:v>
                </c:pt>
                <c:pt idx="3143">
                  <c:v>-1.0015717442731296</c:v>
                </c:pt>
                <c:pt idx="3144">
                  <c:v>-1.0015703357631149</c:v>
                </c:pt>
                <c:pt idx="3145">
                  <c:v>-1.0015679256813559</c:v>
                </c:pt>
                <c:pt idx="3146">
                  <c:v>-1.0015645140292611</c:v>
                </c:pt>
                <c:pt idx="3147">
                  <c:v>-1.0015601008092407</c:v>
                </c:pt>
                <c:pt idx="3148">
                  <c:v>-1.0015546860247062</c:v>
                </c:pt>
                <c:pt idx="3149">
                  <c:v>-1.001548269680071</c:v>
                </c:pt>
                <c:pt idx="3150">
                  <c:v>-1.0015408517807498</c:v>
                </c:pt>
                <c:pt idx="3151">
                  <c:v>-1.0015324323331589</c:v>
                </c:pt>
                <c:pt idx="3152">
                  <c:v>-1.0015230113447162</c:v>
                </c:pt>
                <c:pt idx="3153">
                  <c:v>-1.0015125888238412</c:v>
                </c:pt>
                <c:pt idx="3154">
                  <c:v>-1.0015011647799548</c:v>
                </c:pt>
                <c:pt idx="3155">
                  <c:v>-1.0014887392234795</c:v>
                </c:pt>
                <c:pt idx="3156">
                  <c:v>-1.0014753121658395</c:v>
                </c:pt>
                <c:pt idx="3157">
                  <c:v>-1.0014608836194603</c:v>
                </c:pt>
                <c:pt idx="3158">
                  <c:v>-1.0014454535977688</c:v>
                </c:pt>
                <c:pt idx="3159">
                  <c:v>-1.0014290221151938</c:v>
                </c:pt>
                <c:pt idx="3160">
                  <c:v>-1.0014115891871651</c:v>
                </c:pt>
                <c:pt idx="3161">
                  <c:v>-1.0013931548301143</c:v>
                </c:pt>
                <c:pt idx="3162">
                  <c:v>-1.0013737190614744</c:v>
                </c:pt>
                <c:pt idx="3163">
                  <c:v>-1.0013532818996798</c:v>
                </c:pt>
                <c:pt idx="3164">
                  <c:v>-1.001331843364166</c:v>
                </c:pt>
                <c:pt idx="3165">
                  <c:v>-1.0013094034753702</c:v>
                </c:pt>
                <c:pt idx="3166">
                  <c:v>-1.0012859622547312</c:v>
                </c:pt>
                <c:pt idx="3167">
                  <c:v>-1.0012615197246886</c:v>
                </c:pt>
                <c:pt idx="3168">
                  <c:v>-1.0012360759086838</c:v>
                </c:pt>
                <c:pt idx="3169">
                  <c:v>-1.0012096308311593</c:v>
                </c:pt>
                <c:pt idx="3170">
                  <c:v>-1.0011821845175588</c:v>
                </c:pt>
                <c:pt idx="3171">
                  <c:v>-1.0011537369943275</c:v>
                </c:pt>
                <c:pt idx="3172">
                  <c:v>-1.0011242882889118</c:v>
                </c:pt>
                <c:pt idx="3173">
                  <c:v>-1.001093838429759</c:v>
                </c:pt>
                <c:pt idx="3174">
                  <c:v>-1.0010623874463178</c:v>
                </c:pt>
                <c:pt idx="3175">
                  <c:v>-1.0010299353690384</c:v>
                </c:pt>
                <c:pt idx="3176">
                  <c:v>-1.0009964822293715</c:v>
                </c:pt>
                <c:pt idx="3177">
                  <c:v>-1.0009620280597693</c:v>
                </c:pt>
                <c:pt idx="3178">
                  <c:v>-1.0009265728936847</c:v>
                </c:pt>
                <c:pt idx="3179">
                  <c:v>-1.0008901167655722</c:v>
                </c:pt>
                <c:pt idx="3180">
                  <c:v>-1.0008526597108867</c:v>
                </c:pt>
                <c:pt idx="3181">
                  <c:v>-1.0008142017660844</c:v>
                </c:pt>
                <c:pt idx="3182">
                  <c:v>-1.0007747429686225</c:v>
                </c:pt>
                <c:pt idx="3183">
                  <c:v>-1.0007342833569588</c:v>
                </c:pt>
                <c:pt idx="3184">
                  <c:v>-1.0006928229705521</c:v>
                </c:pt>
                <c:pt idx="3185">
                  <c:v>-1.0006503618498619</c:v>
                </c:pt>
                <c:pt idx="3186">
                  <c:v>-1.0006069000363489</c:v>
                </c:pt>
                <c:pt idx="3187">
                  <c:v>-1.000562437572474</c:v>
                </c:pt>
                <c:pt idx="3188">
                  <c:v>-1.0005169745016991</c:v>
                </c:pt>
                <c:pt idx="3189">
                  <c:v>-1.0004705108684866</c:v>
                </c:pt>
                <c:pt idx="3190">
                  <c:v>-1.0004230467182995</c:v>
                </c:pt>
                <c:pt idx="3191">
                  <c:v>-1.0003745820976016</c:v>
                </c:pt>
                <c:pt idx="3192">
                  <c:v>-1.000325117053857</c:v>
                </c:pt>
                <c:pt idx="3193">
                  <c:v>-1.0002746516355303</c:v>
                </c:pt>
                <c:pt idx="3194">
                  <c:v>-1.0002231858920865</c:v>
                </c:pt>
                <c:pt idx="3195">
                  <c:v>-1.0001707198739911</c:v>
                </c:pt>
                <c:pt idx="3196">
                  <c:v>-1.0001172536327099</c:v>
                </c:pt>
                <c:pt idx="3197">
                  <c:v>-1.0000627872207086</c:v>
                </c:pt>
                <c:pt idx="3198">
                  <c:v>-1.0000073206914539</c:v>
                </c:pt>
                <c:pt idx="3199">
                  <c:v>-0.99995085409941198</c:v>
                </c:pt>
                <c:pt idx="3200">
                  <c:v>-0.9998933875000493</c:v>
                </c:pt>
                <c:pt idx="3201">
                  <c:v>-0.99983492094983251</c:v>
                </c:pt>
                <c:pt idx="3202">
                  <c:v>-0.99977545450622818</c:v>
                </c:pt>
                <c:pt idx="3203">
                  <c:v>-0.99971498822770299</c:v>
                </c:pt>
                <c:pt idx="3204">
                  <c:v>-0.99965352217372327</c:v>
                </c:pt>
                <c:pt idx="3205">
                  <c:v>-0.99959105640475532</c:v>
                </c:pt>
                <c:pt idx="3206">
                  <c:v>-0.99952759098226518</c:v>
                </c:pt>
                <c:pt idx="3207">
                  <c:v>-0.99946312596871867</c:v>
                </c:pt>
                <c:pt idx="3208">
                  <c:v>-0.99939766142758113</c:v>
                </c:pt>
                <c:pt idx="3209">
                  <c:v>-0.99933119742331766</c:v>
                </c:pt>
                <c:pt idx="3210">
                  <c:v>-0.99926373402139279</c:v>
                </c:pt>
                <c:pt idx="3211">
                  <c:v>-0.99919527128827046</c:v>
                </c:pt>
                <c:pt idx="3212">
                  <c:v>-0.99912580929141404</c:v>
                </c:pt>
                <c:pt idx="3213">
                  <c:v>-0.99905534809928642</c:v>
                </c:pt>
                <c:pt idx="3214">
                  <c:v>-0.9989838877813495</c:v>
                </c:pt>
                <c:pt idx="3215">
                  <c:v>-0.99891142840806446</c:v>
                </c:pt>
                <c:pt idx="3216">
                  <c:v>-0.99883797005089159</c:v>
                </c:pt>
                <c:pt idx="3217">
                  <c:v>-0.99876351278229036</c:v>
                </c:pt>
                <c:pt idx="3218">
                  <c:v>-0.99868805667571903</c:v>
                </c:pt>
                <c:pt idx="3219">
                  <c:v>-0.99861160180563491</c:v>
                </c:pt>
                <c:pt idx="3220">
                  <c:v>-0.9985341482474942</c:v>
                </c:pt>
                <c:pt idx="3221">
                  <c:v>-0.99845569607775164</c:v>
                </c:pt>
                <c:pt idx="3222">
                  <c:v>-0.99837624537386083</c:v>
                </c:pt>
                <c:pt idx="3223">
                  <c:v>-0.998295796214274</c:v>
                </c:pt>
                <c:pt idx="3224">
                  <c:v>-0.99821434867844172</c:v>
                </c:pt>
                <c:pt idx="3225">
                  <c:v>-0.9981319028468133</c:v>
                </c:pt>
                <c:pt idx="3226">
                  <c:v>-0.99804845880083615</c:v>
                </c:pt>
                <c:pt idx="3227">
                  <c:v>-0.9979640166229562</c:v>
                </c:pt>
                <c:pt idx="3228">
                  <c:v>-0.99787857639661737</c:v>
                </c:pt>
                <c:pt idx="3229">
                  <c:v>-0.997792138206262</c:v>
                </c:pt>
                <c:pt idx="3230">
                  <c:v>-0.9977047021373302</c:v>
                </c:pt>
                <c:pt idx="3231">
                  <c:v>-0.99761626827626015</c:v>
                </c:pt>
                <c:pt idx="3232">
                  <c:v>-0.99752683671048803</c:v>
                </c:pt>
                <c:pt idx="3233">
                  <c:v>-0.99743640752844764</c:v>
                </c:pt>
                <c:pt idx="3234">
                  <c:v>-0.99734498081957046</c:v>
                </c:pt>
                <c:pt idx="3235">
                  <c:v>-0.99725255667428581</c:v>
                </c:pt>
                <c:pt idx="3236">
                  <c:v>-0.99715913518402033</c:v>
                </c:pt>
                <c:pt idx="3237">
                  <c:v>-0.99706471644119821</c:v>
                </c:pt>
                <c:pt idx="3238">
                  <c:v>-0.99696930053924082</c:v>
                </c:pt>
                <c:pt idx="3239">
                  <c:v>-0.99687288757256698</c:v>
                </c:pt>
                <c:pt idx="3240">
                  <c:v>-0.99677547763659269</c:v>
                </c:pt>
                <c:pt idx="3241">
                  <c:v>-0.99667707082773083</c:v>
                </c:pt>
                <c:pt idx="3242">
                  <c:v>-0.99657766724339125</c:v>
                </c:pt>
                <c:pt idx="3243">
                  <c:v>-0.99647726698198091</c:v>
                </c:pt>
                <c:pt idx="3244">
                  <c:v>-0.9963758701429033</c:v>
                </c:pt>
                <c:pt idx="3245">
                  <c:v>-0.99627347682655876</c:v>
                </c:pt>
                <c:pt idx="3246">
                  <c:v>-0.99617008713434407</c:v>
                </c:pt>
                <c:pt idx="3247">
                  <c:v>-0.99606570116865256</c:v>
                </c:pt>
                <c:pt idx="3248">
                  <c:v>-0.99596031903287385</c:v>
                </c:pt>
                <c:pt idx="3249">
                  <c:v>-0.995853940831394</c:v>
                </c:pt>
                <c:pt idx="3250">
                  <c:v>-0.99574656666959516</c:v>
                </c:pt>
                <c:pt idx="3251">
                  <c:v>-0.99563819665385545</c:v>
                </c:pt>
                <c:pt idx="3252">
                  <c:v>-0.99552883089154909</c:v>
                </c:pt>
                <c:pt idx="3253">
                  <c:v>-0.99541846949104607</c:v>
                </c:pt>
                <c:pt idx="3254">
                  <c:v>-0.99530711256171212</c:v>
                </c:pt>
                <c:pt idx="3255">
                  <c:v>-0.99519476021390862</c:v>
                </c:pt>
                <c:pt idx="3256">
                  <c:v>-0.99508141255899263</c:v>
                </c:pt>
                <c:pt idx="3257">
                  <c:v>-0.99496706970931637</c:v>
                </c:pt>
                <c:pt idx="3258">
                  <c:v>-0.99485173177822761</c:v>
                </c:pt>
                <c:pt idx="3259">
                  <c:v>-0.99473539888006912</c:v>
                </c:pt>
                <c:pt idx="3260">
                  <c:v>-0.99461807113017886</c:v>
                </c:pt>
                <c:pt idx="3261">
                  <c:v>-0.99449974864488977</c:v>
                </c:pt>
                <c:pt idx="3262">
                  <c:v>-0.99438043154152955</c:v>
                </c:pt>
                <c:pt idx="3263">
                  <c:v>-0.99426011993842067</c:v>
                </c:pt>
                <c:pt idx="3264">
                  <c:v>-0.99413881395488024</c:v>
                </c:pt>
                <c:pt idx="3265">
                  <c:v>-0.9940165137112198</c:v>
                </c:pt>
                <c:pt idx="3266">
                  <c:v>-0.99389321932874541</c:v>
                </c:pt>
                <c:pt idx="3267">
                  <c:v>-0.99376893092975738</c:v>
                </c:pt>
                <c:pt idx="3268">
                  <c:v>-0.99364364863754995</c:v>
                </c:pt>
                <c:pt idx="3269">
                  <c:v>-0.99351737257641159</c:v>
                </c:pt>
                <c:pt idx="3270">
                  <c:v>-0.99339010287162466</c:v>
                </c:pt>
                <c:pt idx="3271">
                  <c:v>-0.99326183964946513</c:v>
                </c:pt>
                <c:pt idx="3272">
                  <c:v>-0.99313258303720275</c:v>
                </c:pt>
                <c:pt idx="3273">
                  <c:v>-0.99300233316310071</c:v>
                </c:pt>
                <c:pt idx="3274">
                  <c:v>-0.99287109015641561</c:v>
                </c:pt>
                <c:pt idx="3275">
                  <c:v>-0.99273885414739738</c:v>
                </c:pt>
                <c:pt idx="3276">
                  <c:v>-0.99260562526728902</c:v>
                </c:pt>
                <c:pt idx="3277">
                  <c:v>-0.99247140364832642</c:v>
                </c:pt>
                <c:pt idx="3278">
                  <c:v>-0.99233618942373858</c:v>
                </c:pt>
                <c:pt idx="3279">
                  <c:v>-0.99219998272774712</c:v>
                </c:pt>
                <c:pt idx="3280">
                  <c:v>-0.99206278369556622</c:v>
                </c:pt>
                <c:pt idx="3281">
                  <c:v>-0.99192459246340259</c:v>
                </c:pt>
                <c:pt idx="3282">
                  <c:v>-0.99178540916845526</c:v>
                </c:pt>
                <c:pt idx="3283">
                  <c:v>-0.99164523394891546</c:v>
                </c:pt>
                <c:pt idx="3284">
                  <c:v>-0.99150406694396653</c:v>
                </c:pt>
                <c:pt idx="3285">
                  <c:v>-0.99136190829378368</c:v>
                </c:pt>
                <c:pt idx="3286">
                  <c:v>-0.99121875813953386</c:v>
                </c:pt>
                <c:pt idx="3287">
                  <c:v>-0.9910746166233757</c:v>
                </c:pt>
                <c:pt idx="3288">
                  <c:v>-0.99092948388845947</c:v>
                </c:pt>
                <c:pt idx="3289">
                  <c:v>-0.99078336007892653</c:v>
                </c:pt>
                <c:pt idx="3290">
                  <c:v>-0.99063624533990979</c:v>
                </c:pt>
                <c:pt idx="3291">
                  <c:v>-0.99048813981753292</c:v>
                </c:pt>
                <c:pt idx="3292">
                  <c:v>-0.99033904365891068</c:v>
                </c:pt>
                <c:pt idx="3293">
                  <c:v>-0.99018895701214871</c:v>
                </c:pt>
                <c:pt idx="3294">
                  <c:v>-0.99003788002634308</c:v>
                </c:pt>
                <c:pt idx="3295">
                  <c:v>-0.98988581285158039</c:v>
                </c:pt>
                <c:pt idx="3296">
                  <c:v>-0.9897327556389377</c:v>
                </c:pt>
                <c:pt idx="3297">
                  <c:v>-0.98957870854048213</c:v>
                </c:pt>
                <c:pt idx="3298">
                  <c:v>-0.98942367170927092</c:v>
                </c:pt>
                <c:pt idx="3299">
                  <c:v>-0.98926764529935118</c:v>
                </c:pt>
                <c:pt idx="3300">
                  <c:v>-0.98911062946575967</c:v>
                </c:pt>
                <c:pt idx="3301">
                  <c:v>-0.98895262436452291</c:v>
                </c:pt>
                <c:pt idx="3302">
                  <c:v>-0.98879363015265664</c:v>
                </c:pt>
                <c:pt idx="3303">
                  <c:v>-0.98863364698816603</c:v>
                </c:pt>
                <c:pt idx="3304">
                  <c:v>-0.98847267503004532</c:v>
                </c:pt>
                <c:pt idx="3305">
                  <c:v>-0.98831071443827756</c:v>
                </c:pt>
                <c:pt idx="3306">
                  <c:v>-0.98814776537383475</c:v>
                </c:pt>
                <c:pt idx="3307">
                  <c:v>-0.98798382799867757</c:v>
                </c:pt>
                <c:pt idx="3308">
                  <c:v>-0.98781890247575499</c:v>
                </c:pt>
                <c:pt idx="3309">
                  <c:v>-0.98765298896900444</c:v>
                </c:pt>
                <c:pt idx="3310">
                  <c:v>-0.98748608764335144</c:v>
                </c:pt>
                <c:pt idx="3311">
                  <c:v>-0.98731819866470938</c:v>
                </c:pt>
                <c:pt idx="3312">
                  <c:v>-0.98714932219997975</c:v>
                </c:pt>
                <c:pt idx="3313">
                  <c:v>-0.98697945841705137</c:v>
                </c:pt>
                <c:pt idx="3314">
                  <c:v>-0.98680860748480081</c:v>
                </c:pt>
                <c:pt idx="3315">
                  <c:v>-0.98663676957309188</c:v>
                </c:pt>
                <c:pt idx="3316">
                  <c:v>-0.98646394485277544</c:v>
                </c:pt>
                <c:pt idx="3317">
                  <c:v>-0.98629013349568939</c:v>
                </c:pt>
                <c:pt idx="3318">
                  <c:v>-0.98611533567465859</c:v>
                </c:pt>
                <c:pt idx="3319">
                  <c:v>-0.98593955156349422</c:v>
                </c:pt>
                <c:pt idx="3320">
                  <c:v>-0.98576278133699424</c:v>
                </c:pt>
                <c:pt idx="3321">
                  <c:v>-0.98558502517094271</c:v>
                </c:pt>
                <c:pt idx="3322">
                  <c:v>-0.98540628324210977</c:v>
                </c:pt>
                <c:pt idx="3323">
                  <c:v>-0.98522655572825169</c:v>
                </c:pt>
                <c:pt idx="3324">
                  <c:v>-0.98504584280811036</c:v>
                </c:pt>
                <c:pt idx="3325">
                  <c:v>-0.98486414466141325</c:v>
                </c:pt>
                <c:pt idx="3326">
                  <c:v>-0.98468146146887336</c:v>
                </c:pt>
                <c:pt idx="3327">
                  <c:v>-0.98449779341218879</c:v>
                </c:pt>
                <c:pt idx="3328">
                  <c:v>-0.98431314067404274</c:v>
                </c:pt>
                <c:pt idx="3329">
                  <c:v>-0.98412750343810329</c:v>
                </c:pt>
                <c:pt idx="3330">
                  <c:v>-0.98394088188902318</c:v>
                </c:pt>
                <c:pt idx="3331">
                  <c:v>-0.98375327621243969</c:v>
                </c:pt>
                <c:pt idx="3332">
                  <c:v>-0.98356468659497431</c:v>
                </c:pt>
                <c:pt idx="3333">
                  <c:v>-0.98337511322423266</c:v>
                </c:pt>
                <c:pt idx="3334">
                  <c:v>-0.98318455628880441</c:v>
                </c:pt>
                <c:pt idx="3335">
                  <c:v>-0.98299301597826294</c:v>
                </c:pt>
                <c:pt idx="3336">
                  <c:v>-0.98280049248316526</c:v>
                </c:pt>
                <c:pt idx="3337">
                  <c:v>-0.98260698599505159</c:v>
                </c:pt>
                <c:pt idx="3338">
                  <c:v>-0.98241249670644537</c:v>
                </c:pt>
                <c:pt idx="3339">
                  <c:v>-0.98221702481085316</c:v>
                </c:pt>
                <c:pt idx="3340">
                  <c:v>-0.98202057050276426</c:v>
                </c:pt>
                <c:pt idx="3341">
                  <c:v>-0.98182313397765053</c:v>
                </c:pt>
                <c:pt idx="3342">
                  <c:v>-0.98162471543196628</c:v>
                </c:pt>
                <c:pt idx="3343">
                  <c:v>-0.98142531506314812</c:v>
                </c:pt>
                <c:pt idx="3344">
                  <c:v>-0.98122493306961445</c:v>
                </c:pt>
                <c:pt idx="3345">
                  <c:v>-0.98102356965076576</c:v>
                </c:pt>
                <c:pt idx="3346">
                  <c:v>-0.98082122500698399</c:v>
                </c:pt>
                <c:pt idx="3347">
                  <c:v>-0.98061789933963261</c:v>
                </c:pt>
                <c:pt idx="3348">
                  <c:v>-0.98041359285105623</c:v>
                </c:pt>
                <c:pt idx="3349">
                  <c:v>-0.98020830574458051</c:v>
                </c:pt>
                <c:pt idx="3350">
                  <c:v>-0.98000203822451193</c:v>
                </c:pt>
                <c:pt idx="3351">
                  <c:v>-0.9797947904961376</c:v>
                </c:pt>
                <c:pt idx="3352">
                  <c:v>-0.97958656276572498</c:v>
                </c:pt>
                <c:pt idx="3353">
                  <c:v>-0.97937735524052194</c:v>
                </c:pt>
                <c:pt idx="3354">
                  <c:v>-0.97916716812875615</c:v>
                </c:pt>
                <c:pt idx="3355">
                  <c:v>-0.97895600163963503</c:v>
                </c:pt>
                <c:pt idx="3356">
                  <c:v>-0.97874385598334579</c:v>
                </c:pt>
                <c:pt idx="3357">
                  <c:v>-0.97853073137105495</c:v>
                </c:pt>
                <c:pt idx="3358">
                  <c:v>-0.97831662801490815</c:v>
                </c:pt>
                <c:pt idx="3359">
                  <c:v>-0.97810154612802991</c:v>
                </c:pt>
                <c:pt idx="3360">
                  <c:v>-0.97788548592452373</c:v>
                </c:pt>
                <c:pt idx="3361">
                  <c:v>-0.97766844761947136</c:v>
                </c:pt>
                <c:pt idx="3362">
                  <c:v>-0.97745043142893306</c:v>
                </c:pt>
                <c:pt idx="3363">
                  <c:v>-0.97723143756994713</c:v>
                </c:pt>
                <c:pt idx="3364">
                  <c:v>-0.97701146626052982</c:v>
                </c:pt>
                <c:pt idx="3365">
                  <c:v>-0.97679051771967496</c:v>
                </c:pt>
                <c:pt idx="3366">
                  <c:v>-0.97656859216735381</c:v>
                </c:pt>
                <c:pt idx="3367">
                  <c:v>-0.97634568982451497</c:v>
                </c:pt>
                <c:pt idx="3368">
                  <c:v>-0.97612181091308392</c:v>
                </c:pt>
                <c:pt idx="3369">
                  <c:v>-0.97589695565596302</c:v>
                </c:pt>
                <c:pt idx="3370">
                  <c:v>-0.97567112427703129</c:v>
                </c:pt>
                <c:pt idx="3371">
                  <c:v>-0.97544431700114387</c:v>
                </c:pt>
                <c:pt idx="3372">
                  <c:v>-0.97521653405413211</c:v>
                </c:pt>
                <c:pt idx="3373">
                  <c:v>-0.97498777566280337</c:v>
                </c:pt>
                <c:pt idx="3374">
                  <c:v>-0.97475804205494065</c:v>
                </c:pt>
                <c:pt idx="3375">
                  <c:v>-0.9745273334593022</c:v>
                </c:pt>
                <c:pt idx="3376">
                  <c:v>-0.97429565010562169</c:v>
                </c:pt>
                <c:pt idx="3377">
                  <c:v>-0.97406299222460779</c:v>
                </c:pt>
                <c:pt idx="3378">
                  <c:v>-0.97382936004794374</c:v>
                </c:pt>
                <c:pt idx="3379">
                  <c:v>-0.97359475380828742</c:v>
                </c:pt>
                <c:pt idx="3380">
                  <c:v>-0.97335917373927106</c:v>
                </c:pt>
                <c:pt idx="3381">
                  <c:v>-0.97312262007550088</c:v>
                </c:pt>
                <c:pt idx="3382">
                  <c:v>-0.97288509305255699</c:v>
                </c:pt>
                <c:pt idx="3383">
                  <c:v>-0.97264659290699307</c:v>
                </c:pt>
                <c:pt idx="3384">
                  <c:v>-0.9724071198763361</c:v>
                </c:pt>
                <c:pt idx="3385">
                  <c:v>-0.9721666741990862</c:v>
                </c:pt>
                <c:pt idx="3386">
                  <c:v>-0.97192525611471647</c:v>
                </c:pt>
                <c:pt idx="3387">
                  <c:v>-0.97168286586367247</c:v>
                </c:pt>
                <c:pt idx="3388">
                  <c:v>-0.97143950368737242</c:v>
                </c:pt>
                <c:pt idx="3389">
                  <c:v>-0.97119516982820642</c:v>
                </c:pt>
                <c:pt idx="3390">
                  <c:v>-0.9709498645295368</c:v>
                </c:pt>
                <c:pt idx="3391">
                  <c:v>-0.97070358803569734</c:v>
                </c:pt>
                <c:pt idx="3392">
                  <c:v>-0.97045634059199337</c:v>
                </c:pt>
                <c:pt idx="3393">
                  <c:v>-0.97020812244470134</c:v>
                </c:pt>
                <c:pt idx="3394">
                  <c:v>-0.96995893384106868</c:v>
                </c:pt>
                <c:pt idx="3395">
                  <c:v>-0.96970877502931363</c:v>
                </c:pt>
                <c:pt idx="3396">
                  <c:v>-0.96945764625862474</c:v>
                </c:pt>
                <c:pt idx="3397">
                  <c:v>-0.96920554777916079</c:v>
                </c:pt>
                <c:pt idx="3398">
                  <c:v>-0.96895247984205057</c:v>
                </c:pt>
                <c:pt idx="3399">
                  <c:v>-0.96869844269939265</c:v>
                </c:pt>
                <c:pt idx="3400">
                  <c:v>-0.9684434366042548</c:v>
                </c:pt>
                <c:pt idx="3401">
                  <c:v>-0.96818746181067428</c:v>
                </c:pt>
                <c:pt idx="3402">
                  <c:v>-0.96793051857365719</c:v>
                </c:pt>
                <c:pt idx="3403">
                  <c:v>-0.96767260714917824</c:v>
                </c:pt>
                <c:pt idx="3404">
                  <c:v>-0.96741372779418078</c:v>
                </c:pt>
                <c:pt idx="3405">
                  <c:v>-0.96715388076657616</c:v>
                </c:pt>
                <c:pt idx="3406">
                  <c:v>-0.96689306632524374</c:v>
                </c:pt>
                <c:pt idx="3407">
                  <c:v>-0.96663128473003057</c:v>
                </c:pt>
                <c:pt idx="3408">
                  <c:v>-0.96636853624175101</c:v>
                </c:pt>
                <c:pt idx="3409">
                  <c:v>-0.96610482112218676</c:v>
                </c:pt>
                <c:pt idx="3410">
                  <c:v>-0.96584013963408621</c:v>
                </c:pt>
                <c:pt idx="3411">
                  <c:v>-0.96557449204116452</c:v>
                </c:pt>
                <c:pt idx="3412">
                  <c:v>-0.9653078786081033</c:v>
                </c:pt>
                <c:pt idx="3413">
                  <c:v>-0.96504029960054993</c:v>
                </c:pt>
                <c:pt idx="3414">
                  <c:v>-0.96477175528511805</c:v>
                </c:pt>
                <c:pt idx="3415">
                  <c:v>-0.96450224592938649</c:v>
                </c:pt>
                <c:pt idx="3416">
                  <c:v>-0.96423177180189967</c:v>
                </c:pt>
                <c:pt idx="3417">
                  <c:v>-0.96396033317216689</c:v>
                </c:pt>
                <c:pt idx="3418">
                  <c:v>-0.96368793031066236</c:v>
                </c:pt>
                <c:pt idx="3419">
                  <c:v>-0.96341456348882459</c:v>
                </c:pt>
                <c:pt idx="3420">
                  <c:v>-0.9631402329790566</c:v>
                </c:pt>
                <c:pt idx="3421">
                  <c:v>-0.96286493905472514</c:v>
                </c:pt>
                <c:pt idx="3422">
                  <c:v>-0.96258868199016068</c:v>
                </c:pt>
                <c:pt idx="3423">
                  <c:v>-0.9623114620606571</c:v>
                </c:pt>
                <c:pt idx="3424">
                  <c:v>-0.96203327954247153</c:v>
                </c:pt>
                <c:pt idx="3425">
                  <c:v>-0.96175413471282389</c:v>
                </c:pt>
                <c:pt idx="3426">
                  <c:v>-0.96147402784989677</c:v>
                </c:pt>
                <c:pt idx="3427">
                  <c:v>-0.96119295923283488</c:v>
                </c:pt>
                <c:pt idx="3428">
                  <c:v>-0.96091092914174514</c:v>
                </c:pt>
                <c:pt idx="3429">
                  <c:v>-0.96062793785769618</c:v>
                </c:pt>
                <c:pt idx="3430">
                  <c:v>-0.96034398566271806</c:v>
                </c:pt>
                <c:pt idx="3431">
                  <c:v>-0.96005907283980207</c:v>
                </c:pt>
                <c:pt idx="3432">
                  <c:v>-0.95977319967290053</c:v>
                </c:pt>
                <c:pt idx="3433">
                  <c:v>-0.95948636644692609</c:v>
                </c:pt>
                <c:pt idx="3434">
                  <c:v>-0.95919857344775195</c:v>
                </c:pt>
                <c:pt idx="3435">
                  <c:v>-0.95890982096221145</c:v>
                </c:pt>
                <c:pt idx="3436">
                  <c:v>-0.95862010927809749</c:v>
                </c:pt>
                <c:pt idx="3437">
                  <c:v>-0.95832943868416254</c:v>
                </c:pt>
                <c:pt idx="3438">
                  <c:v>-0.9580378094701183</c:v>
                </c:pt>
                <c:pt idx="3439">
                  <c:v>-0.95774522192663536</c:v>
                </c:pt>
                <c:pt idx="3440">
                  <c:v>-0.95745167634534301</c:v>
                </c:pt>
                <c:pt idx="3441">
                  <c:v>-0.95715717301882863</c:v>
                </c:pt>
                <c:pt idx="3442">
                  <c:v>-0.95686171224063798</c:v>
                </c:pt>
                <c:pt idx="3443">
                  <c:v>-0.95656529430527426</c:v>
                </c:pt>
                <c:pt idx="3444">
                  <c:v>-0.95626791950819834</c:v>
                </c:pt>
                <c:pt idx="3445">
                  <c:v>-0.95596958814582811</c:v>
                </c:pt>
                <c:pt idx="3446">
                  <c:v>-0.95567030051553836</c:v>
                </c:pt>
                <c:pt idx="3447">
                  <c:v>-0.95537005691566046</c:v>
                </c:pt>
                <c:pt idx="3448">
                  <c:v>-0.95506885764548211</c:v>
                </c:pt>
                <c:pt idx="3449">
                  <c:v>-0.9547667030052468</c:v>
                </c:pt>
                <c:pt idx="3450">
                  <c:v>-0.95446359329615382</c:v>
                </c:pt>
                <c:pt idx="3451">
                  <c:v>-0.95415952882035782</c:v>
                </c:pt>
                <c:pt idx="3452">
                  <c:v>-0.95385450988096854</c:v>
                </c:pt>
                <c:pt idx="3453">
                  <c:v>-0.95354853678205043</c:v>
                </c:pt>
                <c:pt idx="3454">
                  <c:v>-0.95324160982862249</c:v>
                </c:pt>
                <c:pt idx="3455">
                  <c:v>-0.95293372932665776</c:v>
                </c:pt>
                <c:pt idx="3456">
                  <c:v>-0.95262489558308316</c:v>
                </c:pt>
                <c:pt idx="3457">
                  <c:v>-0.95231510890577931</c:v>
                </c:pt>
                <c:pt idx="3458">
                  <c:v>-0.95200436960357981</c:v>
                </c:pt>
                <c:pt idx="3459">
                  <c:v>-0.95169267798627144</c:v>
                </c:pt>
                <c:pt idx="3460">
                  <c:v>-0.9513800343645934</c:v>
                </c:pt>
                <c:pt idx="3461">
                  <c:v>-0.95106643905023747</c:v>
                </c:pt>
                <c:pt idx="3462">
                  <c:v>-0.95075189235584712</c:v>
                </c:pt>
                <c:pt idx="3463">
                  <c:v>-0.95043639459501772</c:v>
                </c:pt>
                <c:pt idx="3464">
                  <c:v>-0.950119946082296</c:v>
                </c:pt>
                <c:pt idx="3465">
                  <c:v>-0.94980254713317969</c:v>
                </c:pt>
                <c:pt idx="3466">
                  <c:v>-0.94948419806411721</c:v>
                </c:pt>
                <c:pt idx="3467">
                  <c:v>-0.94916489919250768</c:v>
                </c:pt>
                <c:pt idx="3468">
                  <c:v>-0.94884465083670011</c:v>
                </c:pt>
                <c:pt idx="3469">
                  <c:v>-0.9485234533159933</c:v>
                </c:pt>
                <c:pt idx="3470">
                  <c:v>-0.94820130695063565</c:v>
                </c:pt>
                <c:pt idx="3471">
                  <c:v>-0.94787821206182465</c:v>
                </c:pt>
                <c:pt idx="3472">
                  <c:v>-0.94755416897170675</c:v>
                </c:pt>
                <c:pt idx="3473">
                  <c:v>-0.9472291780033768</c:v>
                </c:pt>
                <c:pt idx="3474">
                  <c:v>-0.94690323948087785</c:v>
                </c:pt>
                <c:pt idx="3475">
                  <c:v>-0.9465763537292009</c:v>
                </c:pt>
                <c:pt idx="3476">
                  <c:v>-0.94624852107428448</c:v>
                </c:pt>
                <c:pt idx="3477">
                  <c:v>-0.94591974184301431</c:v>
                </c:pt>
                <c:pt idx="3478">
                  <c:v>-0.94559001636322304</c:v>
                </c:pt>
                <c:pt idx="3479">
                  <c:v>-0.94525934496368991</c:v>
                </c:pt>
                <c:pt idx="3480">
                  <c:v>-0.94492772797414049</c:v>
                </c:pt>
                <c:pt idx="3481">
                  <c:v>-0.94459516572524604</c:v>
                </c:pt>
                <c:pt idx="3482">
                  <c:v>-0.94426165854862365</c:v>
                </c:pt>
                <c:pt idx="3483">
                  <c:v>-0.9439272067768355</c:v>
                </c:pt>
                <c:pt idx="3484">
                  <c:v>-0.94359181074338883</c:v>
                </c:pt>
                <c:pt idx="3485">
                  <c:v>-0.94325547078273542</c:v>
                </c:pt>
                <c:pt idx="3486">
                  <c:v>-0.94291818723027121</c:v>
                </c:pt>
                <c:pt idx="3487">
                  <c:v>-0.94257996042233627</c:v>
                </c:pt>
                <c:pt idx="3488">
                  <c:v>-0.94224079069621403</c:v>
                </c:pt>
                <c:pt idx="3489">
                  <c:v>-0.94190067839013136</c:v>
                </c:pt>
                <c:pt idx="3490">
                  <c:v>-0.94155962384325809</c:v>
                </c:pt>
                <c:pt idx="3491">
                  <c:v>-0.94121762739570636</c:v>
                </c:pt>
                <c:pt idx="3492">
                  <c:v>-0.9408746893885308</c:v>
                </c:pt>
                <c:pt idx="3493">
                  <c:v>-0.94053081016372786</c:v>
                </c:pt>
                <c:pt idx="3494">
                  <c:v>-0.94018599006423553</c:v>
                </c:pt>
                <c:pt idx="3495">
                  <c:v>-0.93984022943393308</c:v>
                </c:pt>
                <c:pt idx="3496">
                  <c:v>-0.93949352861764057</c:v>
                </c:pt>
                <c:pt idx="3497">
                  <c:v>-0.93914588796111853</c:v>
                </c:pt>
                <c:pt idx="3498">
                  <c:v>-0.93879730781106796</c:v>
                </c:pt>
                <c:pt idx="3499">
                  <c:v>-0.93844778851512933</c:v>
                </c:pt>
                <c:pt idx="3500">
                  <c:v>-0.93809733042188292</c:v>
                </c:pt>
                <c:pt idx="3501">
                  <c:v>-0.93774593388084804</c:v>
                </c:pt>
                <c:pt idx="3502">
                  <c:v>-0.93739359924248267</c:v>
                </c:pt>
                <c:pt idx="3503">
                  <c:v>-0.9370403268581835</c:v>
                </c:pt>
                <c:pt idx="3504">
                  <c:v>-0.93668611708028504</c:v>
                </c:pt>
                <c:pt idx="3505">
                  <c:v>-0.93633097026205969</c:v>
                </c:pt>
                <c:pt idx="3506">
                  <c:v>-0.93597488675771734</c:v>
                </c:pt>
                <c:pt idx="3507">
                  <c:v>-0.93561786692240467</c:v>
                </c:pt>
                <c:pt idx="3508">
                  <c:v>-0.9352599111122053</c:v>
                </c:pt>
                <c:pt idx="3509">
                  <c:v>-0.93490101968413897</c:v>
                </c:pt>
                <c:pt idx="3510">
                  <c:v>-0.93454119299616156</c:v>
                </c:pt>
                <c:pt idx="3511">
                  <c:v>-0.93418043140716445</c:v>
                </c:pt>
                <c:pt idx="3512">
                  <c:v>-0.93381873527697434</c:v>
                </c:pt>
                <c:pt idx="3513">
                  <c:v>-0.93345610496635278</c:v>
                </c:pt>
                <c:pt idx="3514">
                  <c:v>-0.933092540836996</c:v>
                </c:pt>
                <c:pt idx="3515">
                  <c:v>-0.93272804325153424</c:v>
                </c:pt>
                <c:pt idx="3516">
                  <c:v>-0.93236261257353159</c:v>
                </c:pt>
                <c:pt idx="3517">
                  <c:v>-0.93199624916748569</c:v>
                </c:pt>
                <c:pt idx="3518">
                  <c:v>-0.93162895339882723</c:v>
                </c:pt>
                <c:pt idx="3519">
                  <c:v>-0.93126072563391959</c:v>
                </c:pt>
                <c:pt idx="3520">
                  <c:v>-0.93089156624005864</c:v>
                </c:pt>
                <c:pt idx="3521">
                  <c:v>-0.93052147558547205</c:v>
                </c:pt>
                <c:pt idx="3522">
                  <c:v>-0.93015045403931917</c:v>
                </c:pt>
                <c:pt idx="3523">
                  <c:v>-0.92977850197169076</c:v>
                </c:pt>
                <c:pt idx="3524">
                  <c:v>-0.92940561975360825</c:v>
                </c:pt>
                <c:pt idx="3525">
                  <c:v>-0.92903180775702376</c:v>
                </c:pt>
                <c:pt idx="3526">
                  <c:v>-0.92865706635481959</c:v>
                </c:pt>
                <c:pt idx="3527">
                  <c:v>-0.92828139592080761</c:v>
                </c:pt>
                <c:pt idx="3528">
                  <c:v>-0.92790479682972926</c:v>
                </c:pt>
                <c:pt idx="3529">
                  <c:v>-0.92752726945725505</c:v>
                </c:pt>
                <c:pt idx="3530">
                  <c:v>-0.92714881417998396</c:v>
                </c:pt>
                <c:pt idx="3531">
                  <c:v>-0.92676943137544343</c:v>
                </c:pt>
                <c:pt idx="3532">
                  <c:v>-0.92638912142208873</c:v>
                </c:pt>
                <c:pt idx="3533">
                  <c:v>-0.92600788469930262</c:v>
                </c:pt>
                <c:pt idx="3534">
                  <c:v>-0.92562572158739509</c:v>
                </c:pt>
                <c:pt idx="3535">
                  <c:v>-0.92524263246760285</c:v>
                </c:pt>
                <c:pt idx="3536">
                  <c:v>-0.9248586177220891</c:v>
                </c:pt>
                <c:pt idx="3537">
                  <c:v>-0.92447367773394284</c:v>
                </c:pt>
                <c:pt idx="3538">
                  <c:v>-0.92408781288717889</c:v>
                </c:pt>
                <c:pt idx="3539">
                  <c:v>-0.92370102356673711</c:v>
                </c:pt>
                <c:pt idx="3540">
                  <c:v>-0.9233133101584825</c:v>
                </c:pt>
                <c:pt idx="3541">
                  <c:v>-0.92292467304920434</c:v>
                </c:pt>
                <c:pt idx="3542">
                  <c:v>-0.92253511262661603</c:v>
                </c:pt>
                <c:pt idx="3543">
                  <c:v>-0.92214462927935459</c:v>
                </c:pt>
                <c:pt idx="3544">
                  <c:v>-0.92175322339698063</c:v>
                </c:pt>
                <c:pt idx="3545">
                  <c:v>-0.92136089536997734</c:v>
                </c:pt>
                <c:pt idx="3546">
                  <c:v>-0.92096764558975064</c:v>
                </c:pt>
                <c:pt idx="3547">
                  <c:v>-0.92057347444862858</c:v>
                </c:pt>
                <c:pt idx="3548">
                  <c:v>-0.92017838233986093</c:v>
                </c:pt>
                <c:pt idx="3549">
                  <c:v>-0.91978236965761884</c:v>
                </c:pt>
                <c:pt idx="3550">
                  <c:v>-0.91938543679699436</c:v>
                </c:pt>
                <c:pt idx="3551">
                  <c:v>-0.91898758415400028</c:v>
                </c:pt>
                <c:pt idx="3552">
                  <c:v>-0.91858881212556942</c:v>
                </c:pt>
                <c:pt idx="3553">
                  <c:v>-0.91818912110955442</c:v>
                </c:pt>
                <c:pt idx="3554">
                  <c:v>-0.91778851150472729</c:v>
                </c:pt>
                <c:pt idx="3555">
                  <c:v>-0.91738698371077898</c:v>
                </c:pt>
                <c:pt idx="3556">
                  <c:v>-0.91698453812831915</c:v>
                </c:pt>
                <c:pt idx="3557">
                  <c:v>-0.91658117515887561</c:v>
                </c:pt>
                <c:pt idx="3558">
                  <c:v>-0.91617689520489398</c:v>
                </c:pt>
                <c:pt idx="3559">
                  <c:v>-0.91577169866973718</c:v>
                </c:pt>
                <c:pt idx="3560">
                  <c:v>-0.91536558595768514</c:v>
                </c:pt>
                <c:pt idx="3561">
                  <c:v>-0.91495855747393451</c:v>
                </c:pt>
                <c:pt idx="3562">
                  <c:v>-0.91455061362459789</c:v>
                </c:pt>
                <c:pt idx="3563">
                  <c:v>-0.91414175481670379</c:v>
                </c:pt>
                <c:pt idx="3564">
                  <c:v>-0.91373198145819612</c:v>
                </c:pt>
                <c:pt idx="3565">
                  <c:v>-0.9133212939579336</c:v>
                </c:pt>
                <c:pt idx="3566">
                  <c:v>-0.91290969272568956</c:v>
                </c:pt>
                <c:pt idx="3567">
                  <c:v>-0.91249717817215159</c:v>
                </c:pt>
                <c:pt idx="3568">
                  <c:v>-0.91208375070892089</c:v>
                </c:pt>
                <c:pt idx="3569">
                  <c:v>-0.91166941074851204</c:v>
                </c:pt>
                <c:pt idx="3570">
                  <c:v>-0.91125415870435245</c:v>
                </c:pt>
                <c:pt idx="3571">
                  <c:v>-0.91083799499078211</c:v>
                </c:pt>
                <c:pt idx="3572">
                  <c:v>-0.91042092002305308</c:v>
                </c:pt>
                <c:pt idx="3573">
                  <c:v>-0.91000293421732903</c:v>
                </c:pt>
                <c:pt idx="3574">
                  <c:v>-0.90958403799068499</c:v>
                </c:pt>
                <c:pt idx="3575">
                  <c:v>-0.90916423176110672</c:v>
                </c:pt>
                <c:pt idx="3576">
                  <c:v>-0.90874351594749048</c:v>
                </c:pt>
                <c:pt idx="3577">
                  <c:v>-0.90832189096964244</c:v>
                </c:pt>
                <c:pt idx="3578">
                  <c:v>-0.90789935724827853</c:v>
                </c:pt>
                <c:pt idx="3579">
                  <c:v>-0.90747591520502358</c:v>
                </c:pt>
                <c:pt idx="3580">
                  <c:v>-0.90705156526241137</c:v>
                </c:pt>
                <c:pt idx="3581">
                  <c:v>-0.90662630784388398</c:v>
                </c:pt>
                <c:pt idx="3582">
                  <c:v>-0.9062001433737914</c:v>
                </c:pt>
                <c:pt idx="3583">
                  <c:v>-0.9057730722773909</c:v>
                </c:pt>
                <c:pt idx="3584">
                  <c:v>-0.90534509498084703</c:v>
                </c:pt>
                <c:pt idx="3585">
                  <c:v>-0.90491621191123095</c:v>
                </c:pt>
                <c:pt idx="3586">
                  <c:v>-0.90448642349651986</c:v>
                </c:pt>
                <c:pt idx="3587">
                  <c:v>-0.90405573016559682</c:v>
                </c:pt>
                <c:pt idx="3588">
                  <c:v>-0.90362413234825034</c:v>
                </c:pt>
                <c:pt idx="3589">
                  <c:v>-0.9031916304751737</c:v>
                </c:pt>
                <c:pt idx="3590">
                  <c:v>-0.90275822497796465</c:v>
                </c:pt>
                <c:pt idx="3591">
                  <c:v>-0.90232391628912512</c:v>
                </c:pt>
                <c:pt idx="3592">
                  <c:v>-0.90188870484206063</c:v>
                </c:pt>
                <c:pt idx="3593">
                  <c:v>-0.90145259107107989</c:v>
                </c:pt>
                <c:pt idx="3594">
                  <c:v>-0.90101557541139432</c:v>
                </c:pt>
                <c:pt idx="3595">
                  <c:v>-0.90057765829911762</c:v>
                </c:pt>
                <c:pt idx="3596">
                  <c:v>-0.90013884017126555</c:v>
                </c:pt>
                <c:pt idx="3597">
                  <c:v>-0.89969912146575515</c:v>
                </c:pt>
                <c:pt idx="3598">
                  <c:v>-0.89925850262140461</c:v>
                </c:pt>
                <c:pt idx="3599">
                  <c:v>-0.89881698407793253</c:v>
                </c:pt>
                <c:pt idx="3600">
                  <c:v>-0.89837456627595791</c:v>
                </c:pt>
                <c:pt idx="3601">
                  <c:v>-0.89793124965699922</c:v>
                </c:pt>
                <c:pt idx="3602">
                  <c:v>-0.89748703466347424</c:v>
                </c:pt>
                <c:pt idx="3603">
                  <c:v>-0.89704192173869957</c:v>
                </c:pt>
                <c:pt idx="3604">
                  <c:v>-0.8965959113268902</c:v>
                </c:pt>
                <c:pt idx="3605">
                  <c:v>-0.8961490038731591</c:v>
                </c:pt>
                <c:pt idx="3606">
                  <c:v>-0.8957011998235167</c:v>
                </c:pt>
                <c:pt idx="3607">
                  <c:v>-0.89525249962487041</c:v>
                </c:pt>
                <c:pt idx="3608">
                  <c:v>-0.89480290372502436</c:v>
                </c:pt>
                <c:pt idx="3609">
                  <c:v>-0.89435241257267861</c:v>
                </c:pt>
                <c:pt idx="3610">
                  <c:v>-0.89390102661742921</c:v>
                </c:pt>
                <c:pt idx="3611">
                  <c:v>-0.89344874630976723</c:v>
                </c:pt>
                <c:pt idx="3612">
                  <c:v>-0.89299557210107861</c:v>
                </c:pt>
                <c:pt idx="3613">
                  <c:v>-0.89254150444364366</c:v>
                </c:pt>
                <c:pt idx="3614">
                  <c:v>-0.89208654379063668</c:v>
                </c:pt>
                <c:pt idx="3615">
                  <c:v>-0.89163069059612521</c:v>
                </c:pt>
                <c:pt idx="3616">
                  <c:v>-0.89117394531506999</c:v>
                </c:pt>
                <c:pt idx="3617">
                  <c:v>-0.89071630840332416</c:v>
                </c:pt>
                <c:pt idx="3618">
                  <c:v>-0.89025778031763303</c:v>
                </c:pt>
                <c:pt idx="3619">
                  <c:v>-0.88979836151563341</c:v>
                </c:pt>
                <c:pt idx="3620">
                  <c:v>-0.88933805245585351</c:v>
                </c:pt>
                <c:pt idx="3621">
                  <c:v>-0.88887685359771207</c:v>
                </c:pt>
                <c:pt idx="3622">
                  <c:v>-0.8884147654015182</c:v>
                </c:pt>
                <c:pt idx="3623">
                  <c:v>-0.88795178832847077</c:v>
                </c:pt>
                <c:pt idx="3624">
                  <c:v>-0.88748792284065792</c:v>
                </c:pt>
                <c:pt idx="3625">
                  <c:v>-0.88702316940105674</c:v>
                </c:pt>
                <c:pt idx="3626">
                  <c:v>-0.88655752847353275</c:v>
                </c:pt>
                <c:pt idx="3627">
                  <c:v>-0.88609100052283929</c:v>
                </c:pt>
                <c:pt idx="3628">
                  <c:v>-0.88562358601461733</c:v>
                </c:pt>
                <c:pt idx="3629">
                  <c:v>-0.8851552854153949</c:v>
                </c:pt>
                <c:pt idx="3630">
                  <c:v>-0.88468609919258645</c:v>
                </c:pt>
                <c:pt idx="3631">
                  <c:v>-0.8842160278144926</c:v>
                </c:pt>
                <c:pt idx="3632">
                  <c:v>-0.88374507175029959</c:v>
                </c:pt>
                <c:pt idx="3633">
                  <c:v>-0.88327323147007875</c:v>
                </c:pt>
                <c:pt idx="3634">
                  <c:v>-0.88280050744478611</c:v>
                </c:pt>
                <c:pt idx="3635">
                  <c:v>-0.88232690014626203</c:v>
                </c:pt>
                <c:pt idx="3636">
                  <c:v>-0.88185241004723047</c:v>
                </c:pt>
                <c:pt idx="3637">
                  <c:v>-0.88137703762129882</c:v>
                </c:pt>
                <c:pt idx="3638">
                  <c:v>-0.88090078334295707</c:v>
                </c:pt>
                <c:pt idx="3639">
                  <c:v>-0.88042364768757775</c:v>
                </c:pt>
                <c:pt idx="3640">
                  <c:v>-0.879945631131415</c:v>
                </c:pt>
                <c:pt idx="3641">
                  <c:v>-0.87946673415160459</c:v>
                </c:pt>
                <c:pt idx="3642">
                  <c:v>-0.87898695722616305</c:v>
                </c:pt>
                <c:pt idx="3643">
                  <c:v>-0.8785063008339874</c:v>
                </c:pt>
                <c:pt idx="3644">
                  <c:v>-0.87802476545485453</c:v>
                </c:pt>
                <c:pt idx="3645">
                  <c:v>-0.87754235156942084</c:v>
                </c:pt>
                <c:pt idx="3646">
                  <c:v>-0.87705905965922171</c:v>
                </c:pt>
                <c:pt idx="3647">
                  <c:v>-0.8765748902066709</c:v>
                </c:pt>
                <c:pt idx="3648">
                  <c:v>-0.87608984369506049</c:v>
                </c:pt>
                <c:pt idx="3649">
                  <c:v>-0.87560392060855985</c:v>
                </c:pt>
                <c:pt idx="3650">
                  <c:v>-0.87511712143221554</c:v>
                </c:pt>
                <c:pt idx="3651">
                  <c:v>-0.87462944665195064</c:v>
                </c:pt>
                <c:pt idx="3652">
                  <c:v>-0.8741408967545643</c:v>
                </c:pt>
                <c:pt idx="3653">
                  <c:v>-0.87365147222773132</c:v>
                </c:pt>
                <c:pt idx="3654">
                  <c:v>-0.87316117356000156</c:v>
                </c:pt>
                <c:pt idx="3655">
                  <c:v>-0.87267000124079952</c:v>
                </c:pt>
                <c:pt idx="3656">
                  <c:v>-0.87217795576042401</c:v>
                </c:pt>
                <c:pt idx="3657">
                  <c:v>-0.87168503761004723</c:v>
                </c:pt>
                <c:pt idx="3658">
                  <c:v>-0.87119124728171471</c:v>
                </c:pt>
                <c:pt idx="3659">
                  <c:v>-0.87069658526834459</c:v>
                </c:pt>
                <c:pt idx="3660">
                  <c:v>-0.87020105206372711</c:v>
                </c:pt>
                <c:pt idx="3661">
                  <c:v>-0.86970464816252435</c:v>
                </c:pt>
                <c:pt idx="3662">
                  <c:v>-0.8692073740602696</c:v>
                </c:pt>
                <c:pt idx="3663">
                  <c:v>-0.86870923025336666</c:v>
                </c:pt>
                <c:pt idx="3664">
                  <c:v>-0.86821021723908964</c:v>
                </c:pt>
                <c:pt idx="3665">
                  <c:v>-0.86771033551558241</c:v>
                </c:pt>
                <c:pt idx="3666">
                  <c:v>-0.8672095855818579</c:v>
                </c:pt>
                <c:pt idx="3667">
                  <c:v>-0.86670796793779792</c:v>
                </c:pt>
                <c:pt idx="3668">
                  <c:v>-0.86620548308415235</c:v>
                </c:pt>
                <c:pt idx="3669">
                  <c:v>-0.86570213152253883</c:v>
                </c:pt>
                <c:pt idx="3670">
                  <c:v>-0.86519791375544219</c:v>
                </c:pt>
                <c:pt idx="3671">
                  <c:v>-0.86469283028621402</c:v>
                </c:pt>
                <c:pt idx="3672">
                  <c:v>-0.86418688161907209</c:v>
                </c:pt>
                <c:pt idx="3673">
                  <c:v>-0.86368006825909993</c:v>
                </c:pt>
                <c:pt idx="3674">
                  <c:v>-0.86317239071224616</c:v>
                </c:pt>
                <c:pt idx="3675">
                  <c:v>-0.86266384948532415</c:v>
                </c:pt>
                <c:pt idx="3676">
                  <c:v>-0.86215444508601136</c:v>
                </c:pt>
                <c:pt idx="3677">
                  <c:v>-0.86164417802284909</c:v>
                </c:pt>
                <c:pt idx="3678">
                  <c:v>-0.86113304880524177</c:v>
                </c:pt>
                <c:pt idx="3679">
                  <c:v>-0.86062105794345645</c:v>
                </c:pt>
                <c:pt idx="3680">
                  <c:v>-0.86010820594862225</c:v>
                </c:pt>
                <c:pt idx="3681">
                  <c:v>-0.85959449333273019</c:v>
                </c:pt>
                <c:pt idx="3682">
                  <c:v>-0.85907992060863214</c:v>
                </c:pt>
                <c:pt idx="3683">
                  <c:v>-0.85856448829004073</c:v>
                </c:pt>
                <c:pt idx="3684">
                  <c:v>-0.85804819689152878</c:v>
                </c:pt>
                <c:pt idx="3685">
                  <c:v>-0.85753104692852844</c:v>
                </c:pt>
                <c:pt idx="3686">
                  <c:v>-0.85701303891733127</c:v>
                </c:pt>
                <c:pt idx="3687">
                  <c:v>-0.85649417337508715</c:v>
                </c:pt>
                <c:pt idx="3688">
                  <c:v>-0.85597445081980417</c:v>
                </c:pt>
                <c:pt idx="3689">
                  <c:v>-0.85545387177034782</c:v>
                </c:pt>
                <c:pt idx="3690">
                  <c:v>-0.85493243674644059</c:v>
                </c:pt>
                <c:pt idx="3691">
                  <c:v>-0.85441014626866163</c:v>
                </c:pt>
                <c:pt idx="3692">
                  <c:v>-0.85388700085844593</c:v>
                </c:pt>
                <c:pt idx="3693">
                  <c:v>-0.85336300103808393</c:v>
                </c:pt>
                <c:pt idx="3694">
                  <c:v>-0.85283814733072105</c:v>
                </c:pt>
                <c:pt idx="3695">
                  <c:v>-0.85231244026035713</c:v>
                </c:pt>
                <c:pt idx="3696">
                  <c:v>-0.85178588035184588</c:v>
                </c:pt>
                <c:pt idx="3697">
                  <c:v>-0.85125846813089434</c:v>
                </c:pt>
                <c:pt idx="3698">
                  <c:v>-0.85073020412406253</c:v>
                </c:pt>
                <c:pt idx="3699">
                  <c:v>-0.85020108885876255</c:v>
                </c:pt>
                <c:pt idx="3700">
                  <c:v>-0.84967112286325841</c:v>
                </c:pt>
                <c:pt idx="3701">
                  <c:v>-0.8491403066666654</c:v>
                </c:pt>
                <c:pt idx="3702">
                  <c:v>-0.8486086407989496</c:v>
                </c:pt>
                <c:pt idx="3703">
                  <c:v>-0.84807612579092706</c:v>
                </c:pt>
                <c:pt idx="3704">
                  <c:v>-0.84754276217426372</c:v>
                </c:pt>
                <c:pt idx="3705">
                  <c:v>-0.84700855048147461</c:v>
                </c:pt>
                <c:pt idx="3706">
                  <c:v>-0.8464734912459233</c:v>
                </c:pt>
                <c:pt idx="3707">
                  <c:v>-0.84593758500182159</c:v>
                </c:pt>
                <c:pt idx="3708">
                  <c:v>-0.84540083228422858</c:v>
                </c:pt>
                <c:pt idx="3709">
                  <c:v>-0.84486323362905058</c:v>
                </c:pt>
                <c:pt idx="3710">
                  <c:v>-0.84432478957304036</c:v>
                </c:pt>
                <c:pt idx="3711">
                  <c:v>-0.84378550065379643</c:v>
                </c:pt>
                <c:pt idx="3712">
                  <c:v>-0.84324536740976297</c:v>
                </c:pt>
                <c:pt idx="3713">
                  <c:v>-0.84270439038022882</c:v>
                </c:pt>
                <c:pt idx="3714">
                  <c:v>-0.84216257010532725</c:v>
                </c:pt>
                <c:pt idx="3715">
                  <c:v>-0.84161990712603529</c:v>
                </c:pt>
                <c:pt idx="3716">
                  <c:v>-0.84107640198417333</c:v>
                </c:pt>
                <c:pt idx="3717">
                  <c:v>-0.84053205522240415</c:v>
                </c:pt>
                <c:pt idx="3718">
                  <c:v>-0.839986867384233</c:v>
                </c:pt>
                <c:pt idx="3719">
                  <c:v>-0.83944083901400668</c:v>
                </c:pt>
                <c:pt idx="3720">
                  <c:v>-0.83889397065691296</c:v>
                </c:pt>
                <c:pt idx="3721">
                  <c:v>-0.83834626285898017</c:v>
                </c:pt>
                <c:pt idx="3722">
                  <c:v>-0.83779771616707677</c:v>
                </c:pt>
                <c:pt idx="3723">
                  <c:v>-0.83724833112891051</c:v>
                </c:pt>
                <c:pt idx="3724">
                  <c:v>-0.83669810829302804</c:v>
                </c:pt>
                <c:pt idx="3725">
                  <c:v>-0.83614704820881447</c:v>
                </c:pt>
                <c:pt idx="3726">
                  <c:v>-0.83559515142649265</c:v>
                </c:pt>
                <c:pt idx="3727">
                  <c:v>-0.83504241849712257</c:v>
                </c:pt>
                <c:pt idx="3728">
                  <c:v>-0.83448884997260109</c:v>
                </c:pt>
                <c:pt idx="3729">
                  <c:v>-0.83393444640566106</c:v>
                </c:pt>
                <c:pt idx="3730">
                  <c:v>-0.83337920834987111</c:v>
                </c:pt>
                <c:pt idx="3731">
                  <c:v>-0.83282313635963479</c:v>
                </c:pt>
                <c:pt idx="3732">
                  <c:v>-0.83226623099019004</c:v>
                </c:pt>
                <c:pt idx="3733">
                  <c:v>-0.83170849279760894</c:v>
                </c:pt>
                <c:pt idx="3734">
                  <c:v>-0.83114992233879692</c:v>
                </c:pt>
                <c:pt idx="3735">
                  <c:v>-0.83059052017149204</c:v>
                </c:pt>
                <c:pt idx="3736">
                  <c:v>-0.83003028685426483</c:v>
                </c:pt>
                <c:pt idx="3737">
                  <c:v>-0.82946922294651748</c:v>
                </c:pt>
                <c:pt idx="3738">
                  <c:v>-0.8289073290084833</c:v>
                </c:pt>
                <c:pt idx="3739">
                  <c:v>-0.82834460560122614</c:v>
                </c:pt>
                <c:pt idx="3740">
                  <c:v>-0.82778105328663998</c:v>
                </c:pt>
                <c:pt idx="3741">
                  <c:v>-0.82721667262744825</c:v>
                </c:pt>
                <c:pt idx="3742">
                  <c:v>-0.82665146418720314</c:v>
                </c:pt>
                <c:pt idx="3743">
                  <c:v>-0.82608542853028544</c:v>
                </c:pt>
                <c:pt idx="3744">
                  <c:v>-0.82551856622190356</c:v>
                </c:pt>
                <c:pt idx="3745">
                  <c:v>-0.82495087782809318</c:v>
                </c:pt>
                <c:pt idx="3746">
                  <c:v>-0.82438236391571651</c:v>
                </c:pt>
                <c:pt idx="3747">
                  <c:v>-0.82381302505246201</c:v>
                </c:pt>
                <c:pt idx="3748">
                  <c:v>-0.82324286180684358</c:v>
                </c:pt>
                <c:pt idx="3749">
                  <c:v>-0.82267187474820014</c:v>
                </c:pt>
                <c:pt idx="3750">
                  <c:v>-0.82210006444669492</c:v>
                </c:pt>
                <c:pt idx="3751">
                  <c:v>-0.82152743147331497</c:v>
                </c:pt>
                <c:pt idx="3752">
                  <c:v>-0.82095397639987056</c:v>
                </c:pt>
                <c:pt idx="3753">
                  <c:v>-0.82037969979899461</c:v>
                </c:pt>
                <c:pt idx="3754">
                  <c:v>-0.81980460224414231</c:v>
                </c:pt>
                <c:pt idx="3755">
                  <c:v>-0.81922868430959017</c:v>
                </c:pt>
                <c:pt idx="3756">
                  <c:v>-0.81865194657043583</c:v>
                </c:pt>
                <c:pt idx="3757">
                  <c:v>-0.81807438960259715</c:v>
                </c:pt>
                <c:pt idx="3758">
                  <c:v>-0.81749601398281191</c:v>
                </c:pt>
                <c:pt idx="3759">
                  <c:v>-0.8169168202886371</c:v>
                </c:pt>
                <c:pt idx="3760">
                  <c:v>-0.8163368090984483</c:v>
                </c:pt>
                <c:pt idx="3761">
                  <c:v>-0.8157559809914392</c:v>
                </c:pt>
                <c:pt idx="3762">
                  <c:v>-0.81517433654762095</c:v>
                </c:pt>
                <c:pt idx="3763">
                  <c:v>-0.81459187634782171</c:v>
                </c:pt>
                <c:pt idx="3764">
                  <c:v>-0.81400860097368599</c:v>
                </c:pt>
                <c:pt idx="3765">
                  <c:v>-0.81342451100767388</c:v>
                </c:pt>
                <c:pt idx="3766">
                  <c:v>-0.8128396070330608</c:v>
                </c:pt>
                <c:pt idx="3767">
                  <c:v>-0.81225388963393674</c:v>
                </c:pt>
                <c:pt idx="3768">
                  <c:v>-0.81166735939520562</c:v>
                </c:pt>
                <c:pt idx="3769">
                  <c:v>-0.81108001690258491</c:v>
                </c:pt>
                <c:pt idx="3770">
                  <c:v>-0.81049186274260476</c:v>
                </c:pt>
                <c:pt idx="3771">
                  <c:v>-0.80990289750260769</c:v>
                </c:pt>
                <c:pt idx="3772">
                  <c:v>-0.80931312177074788</c:v>
                </c:pt>
                <c:pt idx="3773">
                  <c:v>-0.80872253613599054</c:v>
                </c:pt>
                <c:pt idx="3774">
                  <c:v>-0.80813114118811147</c:v>
                </c:pt>
                <c:pt idx="3775">
                  <c:v>-0.80753893751769623</c:v>
                </c:pt>
                <c:pt idx="3776">
                  <c:v>-0.80694592571613988</c:v>
                </c:pt>
                <c:pt idx="3777">
                  <c:v>-0.80635210637564603</c:v>
                </c:pt>
                <c:pt idx="3778">
                  <c:v>-0.80575748008922643</c:v>
                </c:pt>
                <c:pt idx="3779">
                  <c:v>-0.80516204745070041</c:v>
                </c:pt>
                <c:pt idx="3780">
                  <c:v>-0.80456580905469433</c:v>
                </c:pt>
                <c:pt idx="3781">
                  <c:v>-0.80396876549664076</c:v>
                </c:pt>
                <c:pt idx="3782">
                  <c:v>-0.80337091737277821</c:v>
                </c:pt>
                <c:pt idx="3783">
                  <c:v>-0.80277226528015011</c:v>
                </c:pt>
                <c:pt idx="3784">
                  <c:v>-0.80217280981660466</c:v>
                </c:pt>
                <c:pt idx="3785">
                  <c:v>-0.80157255158079388</c:v>
                </c:pt>
                <c:pt idx="3786">
                  <c:v>-0.80097149117217337</c:v>
                </c:pt>
                <c:pt idx="3787">
                  <c:v>-0.80036962919100119</c:v>
                </c:pt>
                <c:pt idx="3788">
                  <c:v>-0.79976696623833787</c:v>
                </c:pt>
                <c:pt idx="3789">
                  <c:v>-0.79916350291604543</c:v>
                </c:pt>
                <c:pt idx="3790">
                  <c:v>-0.79855923982678667</c:v>
                </c:pt>
                <c:pt idx="3791">
                  <c:v>-0.79795417757402498</c:v>
                </c:pt>
                <c:pt idx="3792">
                  <c:v>-0.79734831676202356</c:v>
                </c:pt>
                <c:pt idx="3793">
                  <c:v>-0.79674165799584451</c:v>
                </c:pt>
                <c:pt idx="3794">
                  <c:v>-0.79613420188134876</c:v>
                </c:pt>
                <c:pt idx="3795">
                  <c:v>-0.79552594902519491</c:v>
                </c:pt>
                <c:pt idx="3796">
                  <c:v>-0.79491690003483928</c:v>
                </c:pt>
                <c:pt idx="3797">
                  <c:v>-0.79430705551853453</c:v>
                </c:pt>
                <c:pt idx="3798">
                  <c:v>-0.79369641608532981</c:v>
                </c:pt>
                <c:pt idx="3799">
                  <c:v>-0.79308498234506952</c:v>
                </c:pt>
                <c:pt idx="3800">
                  <c:v>-0.7924727549083932</c:v>
                </c:pt>
                <c:pt idx="3801">
                  <c:v>-0.79185973438673452</c:v>
                </c:pt>
                <c:pt idx="3802">
                  <c:v>-0.79124592139232086</c:v>
                </c:pt>
                <c:pt idx="3803">
                  <c:v>-0.79063131653817287</c:v>
                </c:pt>
                <c:pt idx="3804">
                  <c:v>-0.79001592043810354</c:v>
                </c:pt>
                <c:pt idx="3805">
                  <c:v>-0.78939973370671757</c:v>
                </c:pt>
                <c:pt idx="3806">
                  <c:v>-0.78878275695941125</c:v>
                </c:pt>
                <c:pt idx="3807">
                  <c:v>-0.78816499081237124</c:v>
                </c:pt>
                <c:pt idx="3808">
                  <c:v>-0.78754643588257423</c:v>
                </c:pt>
                <c:pt idx="3809">
                  <c:v>-0.78692709278778639</c:v>
                </c:pt>
                <c:pt idx="3810">
                  <c:v>-0.7863069621465627</c:v>
                </c:pt>
                <c:pt idx="3811">
                  <c:v>-0.7856860445782462</c:v>
                </c:pt>
                <c:pt idx="3812">
                  <c:v>-0.7850643407029676</c:v>
                </c:pt>
                <c:pt idx="3813">
                  <c:v>-0.78444185114164433</c:v>
                </c:pt>
                <c:pt idx="3814">
                  <c:v>-0.78381857651598041</c:v>
                </c:pt>
                <c:pt idx="3815">
                  <c:v>-0.78319451744846535</c:v>
                </c:pt>
                <c:pt idx="3816">
                  <c:v>-0.78256967456237381</c:v>
                </c:pt>
                <c:pt idx="3817">
                  <c:v>-0.7819440484817648</c:v>
                </c:pt>
                <c:pt idx="3818">
                  <c:v>-0.78131763983148117</c:v>
                </c:pt>
                <c:pt idx="3819">
                  <c:v>-0.78069044923714914</c:v>
                </c:pt>
                <c:pt idx="3820">
                  <c:v>-0.78006247732517719</c:v>
                </c:pt>
                <c:pt idx="3821">
                  <c:v>-0.77943372472275607</c:v>
                </c:pt>
                <c:pt idx="3822">
                  <c:v>-0.77880419205785756</c:v>
                </c:pt>
                <c:pt idx="3823">
                  <c:v>-0.77817387995923437</c:v>
                </c:pt>
                <c:pt idx="3824">
                  <c:v>-0.77754278905641916</c:v>
                </c:pt>
                <c:pt idx="3825">
                  <c:v>-0.77691091997972395</c:v>
                </c:pt>
                <c:pt idx="3826">
                  <c:v>-0.77627827336023969</c:v>
                </c:pt>
                <c:pt idx="3827">
                  <c:v>-0.77564484982983539</c:v>
                </c:pt>
                <c:pt idx="3828">
                  <c:v>-0.77501065002115777</c:v>
                </c:pt>
                <c:pt idx="3829">
                  <c:v>-0.77437567456763035</c:v>
                </c:pt>
                <c:pt idx="3830">
                  <c:v>-0.77373992410345294</c:v>
                </c:pt>
                <c:pt idx="3831">
                  <c:v>-0.77310339926360094</c:v>
                </c:pt>
                <c:pt idx="3832">
                  <c:v>-0.77246610068382482</c:v>
                </c:pt>
                <c:pt idx="3833">
                  <c:v>-0.7718280290006494</c:v>
                </c:pt>
                <c:pt idx="3834">
                  <c:v>-0.77118918485137333</c:v>
                </c:pt>
                <c:pt idx="3835">
                  <c:v>-0.77054956887406822</c:v>
                </c:pt>
                <c:pt idx="3836">
                  <c:v>-0.76990918170757827</c:v>
                </c:pt>
                <c:pt idx="3837">
                  <c:v>-0.7692680239915195</c:v>
                </c:pt>
                <c:pt idx="3838">
                  <c:v>-0.76862609636627899</c:v>
                </c:pt>
                <c:pt idx="3839">
                  <c:v>-0.76798339947301453</c:v>
                </c:pt>
                <c:pt idx="3840">
                  <c:v>-0.76733993395365363</c:v>
                </c:pt>
                <c:pt idx="3841">
                  <c:v>-0.7666957004508933</c:v>
                </c:pt>
                <c:pt idx="3842">
                  <c:v>-0.76605069960819905</c:v>
                </c:pt>
                <c:pt idx="3843">
                  <c:v>-0.76540493206980431</c:v>
                </c:pt>
                <c:pt idx="3844">
                  <c:v>-0.76475839848070992</c:v>
                </c:pt>
                <c:pt idx="3845">
                  <c:v>-0.76411109948668354</c:v>
                </c:pt>
                <c:pt idx="3846">
                  <c:v>-0.76346303573425867</c:v>
                </c:pt>
                <c:pt idx="3847">
                  <c:v>-0.76281420787073428</c:v>
                </c:pt>
                <c:pt idx="3848">
                  <c:v>-0.76216461654417411</c:v>
                </c:pt>
                <c:pt idx="3849">
                  <c:v>-0.76151426240340614</c:v>
                </c:pt>
                <c:pt idx="3850">
                  <c:v>-0.76086314609802164</c:v>
                </c:pt>
                <c:pt idx="3851">
                  <c:v>-0.76021126827837471</c:v>
                </c:pt>
                <c:pt idx="3852">
                  <c:v>-0.75955862959558162</c:v>
                </c:pt>
                <c:pt idx="3853">
                  <c:v>-0.75890523070152027</c:v>
                </c:pt>
                <c:pt idx="3854">
                  <c:v>-0.75825107224882937</c:v>
                </c:pt>
                <c:pt idx="3855">
                  <c:v>-0.7575961548909077</c:v>
                </c:pt>
                <c:pt idx="3856">
                  <c:v>-0.75694047928191388</c:v>
                </c:pt>
                <c:pt idx="3857">
                  <c:v>-0.75628404607676514</c:v>
                </c:pt>
                <c:pt idx="3858">
                  <c:v>-0.7556268559311371</c:v>
                </c:pt>
                <c:pt idx="3859">
                  <c:v>-0.754968909501463</c:v>
                </c:pt>
                <c:pt idx="3860">
                  <c:v>-0.75431020744493293</c:v>
                </c:pt>
                <c:pt idx="3861">
                  <c:v>-0.75365075041949336</c:v>
                </c:pt>
                <c:pt idx="3862">
                  <c:v>-0.75299053908384639</c:v>
                </c:pt>
                <c:pt idx="3863">
                  <c:v>-0.75232957409744894</c:v>
                </c:pt>
                <c:pt idx="3864">
                  <c:v>-0.75166785612051246</c:v>
                </c:pt>
                <c:pt idx="3865">
                  <c:v>-0.75100538581400189</c:v>
                </c:pt>
                <c:pt idx="3866">
                  <c:v>-0.75034216383963515</c:v>
                </c:pt>
                <c:pt idx="3867">
                  <c:v>-0.74967819085988263</c:v>
                </c:pt>
                <c:pt idx="3868">
                  <c:v>-0.74901346753796627</c:v>
                </c:pt>
                <c:pt idx="3869">
                  <c:v>-0.74834799453785905</c:v>
                </c:pt>
                <c:pt idx="3870">
                  <c:v>-0.74768177252428425</c:v>
                </c:pt>
                <c:pt idx="3871">
                  <c:v>-0.74701480216271499</c:v>
                </c:pt>
                <c:pt idx="3872">
                  <c:v>-0.74634708411937312</c:v>
                </c:pt>
                <c:pt idx="3873">
                  <c:v>-0.74567861906122912</c:v>
                </c:pt>
                <c:pt idx="3874">
                  <c:v>-0.74500940765600099</c:v>
                </c:pt>
                <c:pt idx="3875">
                  <c:v>-0.74433945057215378</c:v>
                </c:pt>
                <c:pt idx="3876">
                  <c:v>-0.74366874847889897</c:v>
                </c:pt>
                <c:pt idx="3877">
                  <c:v>-0.74299730204619352</c:v>
                </c:pt>
                <c:pt idx="3878">
                  <c:v>-0.7423251119447396</c:v>
                </c:pt>
                <c:pt idx="3879">
                  <c:v>-0.74165217884598367</c:v>
                </c:pt>
                <c:pt idx="3880">
                  <c:v>-0.7409785034221158</c:v>
                </c:pt>
                <c:pt idx="3881">
                  <c:v>-0.74030408634606903</c:v>
                </c:pt>
                <c:pt idx="3882">
                  <c:v>-0.73962892829151894</c:v>
                </c:pt>
                <c:pt idx="3883">
                  <c:v>-0.73895302993288248</c:v>
                </c:pt>
                <c:pt idx="3884">
                  <c:v>-0.73827639194531769</c:v>
                </c:pt>
                <c:pt idx="3885">
                  <c:v>-0.73759901500472302</c:v>
                </c:pt>
                <c:pt idx="3886">
                  <c:v>-0.73692089978773634</c:v>
                </c:pt>
                <c:pt idx="3887">
                  <c:v>-0.73624204697173468</c:v>
                </c:pt>
                <c:pt idx="3888">
                  <c:v>-0.73556245723483327</c:v>
                </c:pt>
                <c:pt idx="3889">
                  <c:v>-0.73488213125588486</c:v>
                </c:pt>
                <c:pt idx="3890">
                  <c:v>-0.73420106971447918</c:v>
                </c:pt>
                <c:pt idx="3891">
                  <c:v>-0.73351927329094224</c:v>
                </c:pt>
                <c:pt idx="3892">
                  <c:v>-0.73283674266633558</c:v>
                </c:pt>
                <c:pt idx="3893">
                  <c:v>-0.73215347852245571</c:v>
                </c:pt>
                <c:pt idx="3894">
                  <c:v>-0.73146948154183311</c:v>
                </c:pt>
                <c:pt idx="3895">
                  <c:v>-0.730784752407732</c:v>
                </c:pt>
                <c:pt idx="3896">
                  <c:v>-0.73009929180414934</c:v>
                </c:pt>
                <c:pt idx="3897">
                  <c:v>-0.72941310041581431</c:v>
                </c:pt>
                <c:pt idx="3898">
                  <c:v>-0.72872617892818747</c:v>
                </c:pt>
                <c:pt idx="3899">
                  <c:v>-0.72803852802746016</c:v>
                </c:pt>
                <c:pt idx="3900">
                  <c:v>-0.72735014840055401</c:v>
                </c:pt>
                <c:pt idx="3901">
                  <c:v>-0.72666104073511972</c:v>
                </c:pt>
                <c:pt idx="3902">
                  <c:v>-0.7259712057195371</c:v>
                </c:pt>
                <c:pt idx="3903">
                  <c:v>-0.7252806440429137</c:v>
                </c:pt>
                <c:pt idx="3904">
                  <c:v>-0.72458935639508459</c:v>
                </c:pt>
                <c:pt idx="3905">
                  <c:v>-0.7238973434666115</c:v>
                </c:pt>
                <c:pt idx="3906">
                  <c:v>-0.723204605948782</c:v>
                </c:pt>
                <c:pt idx="3907">
                  <c:v>-0.72251114453360898</c:v>
                </c:pt>
                <c:pt idx="3908">
                  <c:v>-0.72181695991382999</c:v>
                </c:pt>
                <c:pt idx="3909">
                  <c:v>-0.72112205278290653</c:v>
                </c:pt>
                <c:pt idx="3910">
                  <c:v>-0.72042642383502309</c:v>
                </c:pt>
                <c:pt idx="3911">
                  <c:v>-0.71973007376508691</c:v>
                </c:pt>
                <c:pt idx="3912">
                  <c:v>-0.71903300326872688</c:v>
                </c:pt>
                <c:pt idx="3913">
                  <c:v>-0.71833521304229309</c:v>
                </c:pt>
                <c:pt idx="3914">
                  <c:v>-0.71763670378285604</c:v>
                </c:pt>
                <c:pt idx="3915">
                  <c:v>-0.71693747618820591</c:v>
                </c:pt>
                <c:pt idx="3916">
                  <c:v>-0.71623753095685205</c:v>
                </c:pt>
                <c:pt idx="3917">
                  <c:v>-0.71553686878802203</c:v>
                </c:pt>
                <c:pt idx="3918">
                  <c:v>-0.71483549038166105</c:v>
                </c:pt>
                <c:pt idx="3919">
                  <c:v>-0.71413339643843121</c:v>
                </c:pt>
                <c:pt idx="3920">
                  <c:v>-0.71343058765971101</c:v>
                </c:pt>
                <c:pt idx="3921">
                  <c:v>-0.7127270647475944</c:v>
                </c:pt>
                <c:pt idx="3922">
                  <c:v>-0.71202282840489017</c:v>
                </c:pt>
                <c:pt idx="3923">
                  <c:v>-0.71131787933512114</c:v>
                </c:pt>
                <c:pt idx="3924">
                  <c:v>-0.71061221824252374</c:v>
                </c:pt>
                <c:pt idx="3925">
                  <c:v>-0.70990584583204697</c:v>
                </c:pt>
                <c:pt idx="3926">
                  <c:v>-0.70919876280935201</c:v>
                </c:pt>
                <c:pt idx="3927">
                  <c:v>-0.70849096988081117</c:v>
                </c:pt>
                <c:pt idx="3928">
                  <c:v>-0.7077824677535075</c:v>
                </c:pt>
                <c:pt idx="3929">
                  <c:v>-0.70707325713523395</c:v>
                </c:pt>
                <c:pt idx="3930">
                  <c:v>-0.70636333873449264</c:v>
                </c:pt>
                <c:pt idx="3931">
                  <c:v>-0.70565271326049417</c:v>
                </c:pt>
                <c:pt idx="3932">
                  <c:v>-0.70494138142315699</c:v>
                </c:pt>
                <c:pt idx="3933">
                  <c:v>-0.70422934393310654</c:v>
                </c:pt>
                <c:pt idx="3934">
                  <c:v>-0.70351660150167472</c:v>
                </c:pt>
                <c:pt idx="3935">
                  <c:v>-0.70280315484089895</c:v>
                </c:pt>
                <c:pt idx="3936">
                  <c:v>-0.70208900466352164</c:v>
                </c:pt>
                <c:pt idx="3937">
                  <c:v>-0.70137415168298956</c:v>
                </c:pt>
                <c:pt idx="3938">
                  <c:v>-0.70065859661345276</c:v>
                </c:pt>
                <c:pt idx="3939">
                  <c:v>-0.69994234016976431</c:v>
                </c:pt>
                <c:pt idx="3940">
                  <c:v>-0.69922538306747928</c:v>
                </c:pt>
                <c:pt idx="3941">
                  <c:v>-0.69850772602285405</c:v>
                </c:pt>
                <c:pt idx="3942">
                  <c:v>-0.69778936975284578</c:v>
                </c:pt>
                <c:pt idx="3943">
                  <c:v>-0.6970703149751114</c:v>
                </c:pt>
                <c:pt idx="3944">
                  <c:v>-0.6963505624080073</c:v>
                </c:pt>
                <c:pt idx="3945">
                  <c:v>-0.69563011277058828</c:v>
                </c:pt>
                <c:pt idx="3946">
                  <c:v>-0.69490896678260683</c:v>
                </c:pt>
                <c:pt idx="3947">
                  <c:v>-0.69418712516451264</c:v>
                </c:pt>
                <c:pt idx="3948">
                  <c:v>-0.69346458863745164</c:v>
                </c:pt>
                <c:pt idx="3949">
                  <c:v>-0.69274135792326541</c:v>
                </c:pt>
                <c:pt idx="3950">
                  <c:v>-0.69201743374449054</c:v>
                </c:pt>
                <c:pt idx="3951">
                  <c:v>-0.69129281682435784</c:v>
                </c:pt>
                <c:pt idx="3952">
                  <c:v>-0.69056750788679133</c:v>
                </c:pt>
                <c:pt idx="3953">
                  <c:v>-0.68984150765640806</c:v>
                </c:pt>
                <c:pt idx="3954">
                  <c:v>-0.68911481685851683</c:v>
                </c:pt>
                <c:pt idx="3955">
                  <c:v>-0.68838743621911802</c:v>
                </c:pt>
                <c:pt idx="3956">
                  <c:v>-0.68765936646490233</c:v>
                </c:pt>
                <c:pt idx="3957">
                  <c:v>-0.68693060832325037</c:v>
                </c:pt>
                <c:pt idx="3958">
                  <c:v>-0.68620116252223196</c:v>
                </c:pt>
                <c:pt idx="3959">
                  <c:v>-0.68547102979060526</c:v>
                </c:pt>
                <c:pt idx="3960">
                  <c:v>-0.684740210857816</c:v>
                </c:pt>
                <c:pt idx="3961">
                  <c:v>-0.68400870645399692</c:v>
                </c:pt>
                <c:pt idx="3962">
                  <c:v>-0.68327651730996697</c:v>
                </c:pt>
                <c:pt idx="3963">
                  <c:v>-0.68254364415723057</c:v>
                </c:pt>
                <c:pt idx="3964">
                  <c:v>-0.68181008772797691</c:v>
                </c:pt>
                <c:pt idx="3965">
                  <c:v>-0.68107584875507909</c:v>
                </c:pt>
                <c:pt idx="3966">
                  <c:v>-0.68034092797209356</c:v>
                </c:pt>
                <c:pt idx="3967">
                  <c:v>-0.6796053261132593</c:v>
                </c:pt>
                <c:pt idx="3968">
                  <c:v>-0.67886904391349701</c:v>
                </c:pt>
                <c:pt idx="3969">
                  <c:v>-0.67813208210840858</c:v>
                </c:pt>
                <c:pt idx="3970">
                  <c:v>-0.6773944414342763</c:v>
                </c:pt>
                <c:pt idx="3971">
                  <c:v>-0.67665612262806185</c:v>
                </c:pt>
                <c:pt idx="3972">
                  <c:v>-0.67591712642740598</c:v>
                </c:pt>
                <c:pt idx="3973">
                  <c:v>-0.67517745357062753</c:v>
                </c:pt>
                <c:pt idx="3974">
                  <c:v>-0.67443710479672259</c:v>
                </c:pt>
                <c:pt idx="3975">
                  <c:v>-0.67369608084536414</c:v>
                </c:pt>
                <c:pt idx="3976">
                  <c:v>-0.67295438245690087</c:v>
                </c:pt>
                <c:pt idx="3977">
                  <c:v>-0.67221201037235678</c:v>
                </c:pt>
                <c:pt idx="3978">
                  <c:v>-0.67146896533343026</c:v>
                </c:pt>
                <c:pt idx="3979">
                  <c:v>-0.67072524808249334</c:v>
                </c:pt>
                <c:pt idx="3980">
                  <c:v>-0.66998085936259111</c:v>
                </c:pt>
                <c:pt idx="3981">
                  <c:v>-0.66923579991744075</c:v>
                </c:pt>
                <c:pt idx="3982">
                  <c:v>-0.66849007049143105</c:v>
                </c:pt>
                <c:pt idx="3983">
                  <c:v>-0.66774367182962147</c:v>
                </c:pt>
                <c:pt idx="3984">
                  <c:v>-0.66699660467774136</c:v>
                </c:pt>
                <c:pt idx="3985">
                  <c:v>-0.66624886978218945</c:v>
                </c:pt>
                <c:pt idx="3986">
                  <c:v>-0.66550046789003281</c:v>
                </c:pt>
                <c:pt idx="3987">
                  <c:v>-0.66475139974900643</c:v>
                </c:pt>
                <c:pt idx="3988">
                  <c:v>-0.6640016661075121</c:v>
                </c:pt>
                <c:pt idx="3989">
                  <c:v>-0.66325126771461806</c:v>
                </c:pt>
                <c:pt idx="3990">
                  <c:v>-0.66250020532005793</c:v>
                </c:pt>
                <c:pt idx="3991">
                  <c:v>-0.66174847967423001</c:v>
                </c:pt>
                <c:pt idx="3992">
                  <c:v>-0.66099609152819683</c:v>
                </c:pt>
                <c:pt idx="3993">
                  <c:v>-0.66024304163368397</c:v>
                </c:pt>
                <c:pt idx="3994">
                  <c:v>-0.65948933074307958</c:v>
                </c:pt>
                <c:pt idx="3995">
                  <c:v>-0.65873495960943351</c:v>
                </c:pt>
                <c:pt idx="3996">
                  <c:v>-0.65797992898645674</c:v>
                </c:pt>
                <c:pt idx="3997">
                  <c:v>-0.65722423962852039</c:v>
                </c:pt>
                <c:pt idx="3998">
                  <c:v>-0.65646789229065505</c:v>
                </c:pt>
                <c:pt idx="3999">
                  <c:v>-0.65571088772855002</c:v>
                </c:pt>
                <c:pt idx="4000">
                  <c:v>-0.65495322669855272</c:v>
                </c:pt>
                <c:pt idx="4001">
                  <c:v>-0.65419490995766771</c:v>
                </c:pt>
                <c:pt idx="4002">
                  <c:v>-0.65343593826355595</c:v>
                </c:pt>
                <c:pt idx="4003">
                  <c:v>-0.65267631237453427</c:v>
                </c:pt>
                <c:pt idx="4004">
                  <c:v>-0.65191603304957435</c:v>
                </c:pt>
                <c:pt idx="4005">
                  <c:v>-0.65115510104830199</c:v>
                </c:pt>
                <c:pt idx="4006">
                  <c:v>-0.65039351713099658</c:v>
                </c:pt>
                <c:pt idx="4007">
                  <c:v>-0.64963128205859022</c:v>
                </c:pt>
                <c:pt idx="4008">
                  <c:v>-0.64886839659266671</c:v>
                </c:pt>
                <c:pt idx="4009">
                  <c:v>-0.64810486149546109</c:v>
                </c:pt>
                <c:pt idx="4010">
                  <c:v>-0.64734067752985891</c:v>
                </c:pt>
                <c:pt idx="4011">
                  <c:v>-0.64657584545939517</c:v>
                </c:pt>
                <c:pt idx="4012">
                  <c:v>-0.64581036604825393</c:v>
                </c:pt>
                <c:pt idx="4013">
                  <c:v>-0.64504424006126726</c:v>
                </c:pt>
                <c:pt idx="4014">
                  <c:v>-0.64427746826391452</c:v>
                </c:pt>
                <c:pt idx="4015">
                  <c:v>-0.64351005142232176</c:v>
                </c:pt>
                <c:pt idx="4016">
                  <c:v>-0.64274199030326074</c:v>
                </c:pt>
                <c:pt idx="4017">
                  <c:v>-0.64197328567414824</c:v>
                </c:pt>
                <c:pt idx="4018">
                  <c:v>-0.64120393830304545</c:v>
                </c:pt>
                <c:pt idx="4019">
                  <c:v>-0.64043394895865702</c:v>
                </c:pt>
                <c:pt idx="4020">
                  <c:v>-0.63966331841033031</c:v>
                </c:pt>
                <c:pt idx="4021">
                  <c:v>-0.63889204742805461</c:v>
                </c:pt>
                <c:pt idx="4022">
                  <c:v>-0.63812013678246049</c:v>
                </c:pt>
                <c:pt idx="4023">
                  <c:v>-0.63734758724481899</c:v>
                </c:pt>
                <c:pt idx="4024">
                  <c:v>-0.63657439958704065</c:v>
                </c:pt>
                <c:pt idx="4025">
                  <c:v>-0.63580057458167505</c:v>
                </c:pt>
                <c:pt idx="4026">
                  <c:v>-0.63502611300190992</c:v>
                </c:pt>
                <c:pt idx="4027">
                  <c:v>-0.63425101562157016</c:v>
                </c:pt>
                <c:pt idx="4028">
                  <c:v>-0.63347528321511737</c:v>
                </c:pt>
                <c:pt idx="4029">
                  <c:v>-0.63269891655764898</c:v>
                </c:pt>
                <c:pt idx="4030">
                  <c:v>-0.63192191642489737</c:v>
                </c:pt>
                <c:pt idx="4031">
                  <c:v>-0.63114428359322927</c:v>
                </c:pt>
                <c:pt idx="4032">
                  <c:v>-0.63036601883964472</c:v>
                </c:pt>
                <c:pt idx="4033">
                  <c:v>-0.62958712294177654</c:v>
                </c:pt>
                <c:pt idx="4034">
                  <c:v>-0.62880759667788955</c:v>
                </c:pt>
                <c:pt idx="4035">
                  <c:v>-0.62802744082687956</c:v>
                </c:pt>
                <c:pt idx="4036">
                  <c:v>-0.62724665616827291</c:v>
                </c:pt>
                <c:pt idx="4037">
                  <c:v>-0.62646524348222543</c:v>
                </c:pt>
                <c:pt idx="4038">
                  <c:v>-0.62568320354952178</c:v>
                </c:pt>
                <c:pt idx="4039">
                  <c:v>-0.62490053715157468</c:v>
                </c:pt>
                <c:pt idx="4040">
                  <c:v>-0.62411724507042399</c:v>
                </c:pt>
                <c:pt idx="4041">
                  <c:v>-0.6233333280887362</c:v>
                </c:pt>
                <c:pt idx="4042">
                  <c:v>-0.62254878698980332</c:v>
                </c:pt>
                <c:pt idx="4043">
                  <c:v>-0.62176362255754236</c:v>
                </c:pt>
                <c:pt idx="4044">
                  <c:v>-0.62097783557649444</c:v>
                </c:pt>
                <c:pt idx="4045">
                  <c:v>-0.62019142683182393</c:v>
                </c:pt>
                <c:pt idx="4046">
                  <c:v>-0.61940439710931783</c:v>
                </c:pt>
                <c:pt idx="4047">
                  <c:v>-0.61861674719538495</c:v>
                </c:pt>
                <c:pt idx="4048">
                  <c:v>-0.61782847787705497</c:v>
                </c:pt>
                <c:pt idx="4049">
                  <c:v>-0.61703958994197772</c:v>
                </c:pt>
                <c:pt idx="4050">
                  <c:v>-0.61625008417842264</c:v>
                </c:pt>
                <c:pt idx="4051">
                  <c:v>-0.61545996137527759</c:v>
                </c:pt>
                <c:pt idx="4052">
                  <c:v>-0.61466922232204835</c:v>
                </c:pt>
                <c:pt idx="4053">
                  <c:v>-0.61387786780885778</c:v>
                </c:pt>
                <c:pt idx="4054">
                  <c:v>-0.61308589862644491</c:v>
                </c:pt>
                <c:pt idx="4055">
                  <c:v>-0.61229331556616418</c:v>
                </c:pt>
                <c:pt idx="4056">
                  <c:v>-0.61150011941998483</c:v>
                </c:pt>
                <c:pt idx="4057">
                  <c:v>-0.61070631098048989</c:v>
                </c:pt>
                <c:pt idx="4058">
                  <c:v>-0.60991189104087551</c:v>
                </c:pt>
                <c:pt idx="4059">
                  <c:v>-0.60911686039495017</c:v>
                </c:pt>
                <c:pt idx="4060">
                  <c:v>-0.60832121983713383</c:v>
                </c:pt>
                <c:pt idx="4061">
                  <c:v>-0.6075249701624571</c:v>
                </c:pt>
                <c:pt idx="4062">
                  <c:v>-0.60672811216656053</c:v>
                </c:pt>
                <c:pt idx="4063">
                  <c:v>-0.60593064664569374</c:v>
                </c:pt>
                <c:pt idx="4064">
                  <c:v>-0.60513257439671486</c:v>
                </c:pt>
                <c:pt idx="4065">
                  <c:v>-0.60433389621708933</c:v>
                </c:pt>
                <c:pt idx="4066">
                  <c:v>-0.60353461290488941</c:v>
                </c:pt>
                <c:pt idx="4067">
                  <c:v>-0.60273472525879324</c:v>
                </c:pt>
                <c:pt idx="4068">
                  <c:v>-0.60193423407808411</c:v>
                </c:pt>
                <c:pt idx="4069">
                  <c:v>-0.60113314016264974</c:v>
                </c:pt>
                <c:pt idx="4070">
                  <c:v>-0.60033144431298135</c:v>
                </c:pt>
                <c:pt idx="4071">
                  <c:v>-0.59952914733017282</c:v>
                </c:pt>
                <c:pt idx="4072">
                  <c:v>-0.59872625001591995</c:v>
                </c:pt>
                <c:pt idx="4073">
                  <c:v>-0.59792275317251975</c:v>
                </c:pt>
                <c:pt idx="4074">
                  <c:v>-0.59711865760286953</c:v>
                </c:pt>
                <c:pt idx="4075">
                  <c:v>-0.59631396411046611</c:v>
                </c:pt>
                <c:pt idx="4076">
                  <c:v>-0.59550867349940506</c:v>
                </c:pt>
                <c:pt idx="4077">
                  <c:v>-0.59470278657437992</c:v>
                </c:pt>
                <c:pt idx="4078">
                  <c:v>-0.59389630414068129</c:v>
                </c:pt>
                <c:pt idx="4079">
                  <c:v>-0.59308922700419608</c:v>
                </c:pt>
                <c:pt idx="4080">
                  <c:v>-0.59228155597140675</c:v>
                </c:pt>
                <c:pt idx="4081">
                  <c:v>-0.59147329184939035</c:v>
                </c:pt>
                <c:pt idx="4082">
                  <c:v>-0.59066443544581804</c:v>
                </c:pt>
                <c:pt idx="4083">
                  <c:v>-0.58985498756895383</c:v>
                </c:pt>
                <c:pt idx="4084">
                  <c:v>-0.58904494902765425</c:v>
                </c:pt>
                <c:pt idx="4085">
                  <c:v>-0.58823432063136705</c:v>
                </c:pt>
                <c:pt idx="4086">
                  <c:v>-0.5874231031901308</c:v>
                </c:pt>
                <c:pt idx="4087">
                  <c:v>-0.58661129751457397</c:v>
                </c:pt>
                <c:pt idx="4088">
                  <c:v>-0.58579890441591398</c:v>
                </c:pt>
                <c:pt idx="4089">
                  <c:v>-0.58498592470595645</c:v>
                </c:pt>
                <c:pt idx="4090">
                  <c:v>-0.58417235919709454</c:v>
                </c:pt>
                <c:pt idx="4091">
                  <c:v>-0.58335820870230792</c:v>
                </c:pt>
                <c:pt idx="4092">
                  <c:v>-0.58254347403516205</c:v>
                </c:pt>
                <c:pt idx="4093">
                  <c:v>-0.58172815600980743</c:v>
                </c:pt>
                <c:pt idx="4094">
                  <c:v>-0.5809122554409788</c:v>
                </c:pt>
                <c:pt idx="4095">
                  <c:v>-0.58009577314399419</c:v>
                </c:pt>
                <c:pt idx="4096">
                  <c:v>-0.57927870993475417</c:v>
                </c:pt>
                <c:pt idx="4097">
                  <c:v>-0.57846106662974095</c:v>
                </c:pt>
                <c:pt idx="4098">
                  <c:v>-0.57764284404601784</c:v>
                </c:pt>
                <c:pt idx="4099">
                  <c:v>-0.57682404300122814</c:v>
                </c:pt>
                <c:pt idx="4100">
                  <c:v>-0.57600466431359432</c:v>
                </c:pt>
                <c:pt idx="4101">
                  <c:v>-0.57518470880191752</c:v>
                </c:pt>
                <c:pt idx="4102">
                  <c:v>-0.57436417728557643</c:v>
                </c:pt>
                <c:pt idx="4103">
                  <c:v>-0.57354307058452647</c:v>
                </c:pt>
                <c:pt idx="4104">
                  <c:v>-0.5727213895192993</c:v>
                </c:pt>
                <c:pt idx="4105">
                  <c:v>-0.57189913491100153</c:v>
                </c:pt>
                <c:pt idx="4106">
                  <c:v>-0.57107630758131422</c:v>
                </c:pt>
                <c:pt idx="4107">
                  <c:v>-0.57025290835249198</c:v>
                </c:pt>
                <c:pt idx="4108">
                  <c:v>-0.56942893804736217</c:v>
                </c:pt>
                <c:pt idx="4109">
                  <c:v>-0.56860439748932401</c:v>
                </c:pt>
                <c:pt idx="4110">
                  <c:v>-0.56777928750234785</c:v>
                </c:pt>
                <c:pt idx="4111">
                  <c:v>-0.56695360891097413</c:v>
                </c:pt>
                <c:pt idx="4112">
                  <c:v>-0.56612736254031293</c:v>
                </c:pt>
                <c:pt idx="4113">
                  <c:v>-0.56530054921604278</c:v>
                </c:pt>
                <c:pt idx="4114">
                  <c:v>-0.56447316976441009</c:v>
                </c:pt>
                <c:pt idx="4115">
                  <c:v>-0.56364522501222825</c:v>
                </c:pt>
                <c:pt idx="4116">
                  <c:v>-0.56281671578687664</c:v>
                </c:pt>
                <c:pt idx="4117">
                  <c:v>-0.56198764291629999</c:v>
                </c:pt>
                <c:pt idx="4118">
                  <c:v>-0.56115800722900755</c:v>
                </c:pt>
                <c:pt idx="4119">
                  <c:v>-0.56032780955407224</c:v>
                </c:pt>
                <c:pt idx="4120">
                  <c:v>-0.55949705072112965</c:v>
                </c:pt>
                <c:pt idx="4121">
                  <c:v>-0.55866573156037758</c:v>
                </c:pt>
                <c:pt idx="4122">
                  <c:v>-0.5578338529025747</c:v>
                </c:pt>
                <c:pt idx="4123">
                  <c:v>-0.55700141557904026</c:v>
                </c:pt>
                <c:pt idx="4124">
                  <c:v>-0.55616842042165293</c:v>
                </c:pt>
                <c:pt idx="4125">
                  <c:v>-0.55533486826285006</c:v>
                </c:pt>
                <c:pt idx="4126">
                  <c:v>-0.55450075993562675</c:v>
                </c:pt>
                <c:pt idx="4127">
                  <c:v>-0.55366609627353514</c:v>
                </c:pt>
                <c:pt idx="4128">
                  <c:v>-0.55283087811068365</c:v>
                </c:pt>
                <c:pt idx="4129">
                  <c:v>-0.55199510628173587</c:v>
                </c:pt>
                <c:pt idx="4130">
                  <c:v>-0.55115878162191001</c:v>
                </c:pt>
                <c:pt idx="4131">
                  <c:v>-0.55032190496697786</c:v>
                </c:pt>
                <c:pt idx="4132">
                  <c:v>-0.54948447715326409</c:v>
                </c:pt>
                <c:pt idx="4133">
                  <c:v>-0.54864649901764528</c:v>
                </c:pt>
                <c:pt idx="4134">
                  <c:v>-0.54780797139754933</c:v>
                </c:pt>
                <c:pt idx="4135">
                  <c:v>-0.54696889513095437</c:v>
                </c:pt>
                <c:pt idx="4136">
                  <c:v>-0.54612927105638809</c:v>
                </c:pt>
                <c:pt idx="4137">
                  <c:v>-0.54528910001292663</c:v>
                </c:pt>
                <c:pt idx="4138">
                  <c:v>-0.54444838284019414</c:v>
                </c:pt>
                <c:pt idx="4139">
                  <c:v>-0.54360712037836156</c:v>
                </c:pt>
                <c:pt idx="4140">
                  <c:v>-0.54276531346814616</c:v>
                </c:pt>
                <c:pt idx="4141">
                  <c:v>-0.54192296295081044</c:v>
                </c:pt>
                <c:pt idx="4142">
                  <c:v>-0.54108006966816125</c:v>
                </c:pt>
                <c:pt idx="4143">
                  <c:v>-0.5402366344625491</c:v>
                </c:pt>
                <c:pt idx="4144">
                  <c:v>-0.53939265817686721</c:v>
                </c:pt>
                <c:pt idx="4145">
                  <c:v>-0.53854814165455089</c:v>
                </c:pt>
                <c:pt idx="4146">
                  <c:v>-0.53770308573957637</c:v>
                </c:pt>
                <c:pt idx="4147">
                  <c:v>-0.53685749127646021</c:v>
                </c:pt>
                <c:pt idx="4148">
                  <c:v>-0.53601135911025832</c:v>
                </c:pt>
                <c:pt idx="4149">
                  <c:v>-0.5351646900865652</c:v>
                </c:pt>
                <c:pt idx="4150">
                  <c:v>-0.53431748505151289</c:v>
                </c:pt>
                <c:pt idx="4151">
                  <c:v>-0.53346974485177057</c:v>
                </c:pt>
                <c:pt idx="4152">
                  <c:v>-0.53262147033454321</c:v>
                </c:pt>
                <c:pt idx="4153">
                  <c:v>-0.53177266234757092</c:v>
                </c:pt>
                <c:pt idx="4154">
                  <c:v>-0.53092332173912837</c:v>
                </c:pt>
                <c:pt idx="4155">
                  <c:v>-0.53007344935802347</c:v>
                </c:pt>
                <c:pt idx="4156">
                  <c:v>-0.52922304605359682</c:v>
                </c:pt>
                <c:pt idx="4157">
                  <c:v>-0.52837211267572082</c:v>
                </c:pt>
                <c:pt idx="4158">
                  <c:v>-0.52752065007479876</c:v>
                </c:pt>
                <c:pt idx="4159">
                  <c:v>-0.52666865910176397</c:v>
                </c:pt>
                <c:pt idx="4160">
                  <c:v>-0.52581614060807913</c:v>
                </c:pt>
                <c:pt idx="4161">
                  <c:v>-0.52496309544573516</c:v>
                </c:pt>
                <c:pt idx="4162">
                  <c:v>-0.52410952446725056</c:v>
                </c:pt>
                <c:pt idx="4163">
                  <c:v>-0.52325542852567053</c:v>
                </c:pt>
                <c:pt idx="4164">
                  <c:v>-0.52240080847456605</c:v>
                </c:pt>
                <c:pt idx="4165">
                  <c:v>-0.52154566516803302</c:v>
                </c:pt>
                <c:pt idx="4166">
                  <c:v>-0.52068999946069161</c:v>
                </c:pt>
                <c:pt idx="4167">
                  <c:v>-0.51983381220768499</c:v>
                </c:pt>
                <c:pt idx="4168">
                  <c:v>-0.51897710426467891</c:v>
                </c:pt>
                <c:pt idx="4169">
                  <c:v>-0.51811987648786062</c:v>
                </c:pt>
                <c:pt idx="4170">
                  <c:v>-0.51726212973393804</c:v>
                </c:pt>
                <c:pt idx="4171">
                  <c:v>-0.51640386486013901</c:v>
                </c:pt>
                <c:pt idx="4172">
                  <c:v>-0.51554508272421018</c:v>
                </c:pt>
                <c:pt idx="4173">
                  <c:v>-0.51468578418441657</c:v>
                </c:pt>
                <c:pt idx="4174">
                  <c:v>-0.51382597009954023</c:v>
                </c:pt>
                <c:pt idx="4175">
                  <c:v>-0.51296564132887967</c:v>
                </c:pt>
                <c:pt idx="4176">
                  <c:v>-0.51210479873224901</c:v>
                </c:pt>
                <c:pt idx="4177">
                  <c:v>-0.51124344316997705</c:v>
                </c:pt>
                <c:pt idx="4178">
                  <c:v>-0.5103815755029063</c:v>
                </c:pt>
                <c:pt idx="4179">
                  <c:v>-0.50951919659239242</c:v>
                </c:pt>
                <c:pt idx="4180">
                  <c:v>-0.50865630730030309</c:v>
                </c:pt>
                <c:pt idx="4181">
                  <c:v>-0.50779290848901715</c:v>
                </c:pt>
                <c:pt idx="4182">
                  <c:v>-0.50692900102142391</c:v>
                </c:pt>
                <c:pt idx="4183">
                  <c:v>-0.50606458576092217</c:v>
                </c:pt>
                <c:pt idx="4184">
                  <c:v>-0.50519966357141943</c:v>
                </c:pt>
                <c:pt idx="4185">
                  <c:v>-0.5043342353173309</c:v>
                </c:pt>
                <c:pt idx="4186">
                  <c:v>-0.50346830186357883</c:v>
                </c:pt>
                <c:pt idx="4187">
                  <c:v>-0.50260186407559138</c:v>
                </c:pt>
                <c:pt idx="4188">
                  <c:v>-0.5017349228193021</c:v>
                </c:pt>
                <c:pt idx="4189">
                  <c:v>-0.50086747896114869</c:v>
                </c:pt>
                <c:pt idx="4190">
                  <c:v>-0.49999953336807251</c:v>
                </c:pt>
                <c:pt idx="4191">
                  <c:v>-0.49913108690751734</c:v>
                </c:pt>
                <c:pt idx="4192">
                  <c:v>-0.49826214044742884</c:v>
                </c:pt>
                <c:pt idx="4193">
                  <c:v>-0.49739269485625343</c:v>
                </c:pt>
                <c:pt idx="4194">
                  <c:v>-0.49652275100293752</c:v>
                </c:pt>
                <c:pt idx="4195">
                  <c:v>-0.49565230975692681</c:v>
                </c:pt>
                <c:pt idx="4196">
                  <c:v>-0.49478137198816508</c:v>
                </c:pt>
                <c:pt idx="4197">
                  <c:v>-0.49390993856709359</c:v>
                </c:pt>
                <c:pt idx="4198">
                  <c:v>-0.49303801036465011</c:v>
                </c:pt>
                <c:pt idx="4199">
                  <c:v>-0.49216558825226808</c:v>
                </c:pt>
                <c:pt idx="4200">
                  <c:v>-0.49129267310187569</c:v>
                </c:pt>
                <c:pt idx="4201">
                  <c:v>-0.49041926578589501</c:v>
                </c:pt>
                <c:pt idx="4202">
                  <c:v>-0.48954536717724123</c:v>
                </c:pt>
                <c:pt idx="4203">
                  <c:v>-0.4886709781493217</c:v>
                </c:pt>
                <c:pt idx="4204">
                  <c:v>-0.48779609957603498</c:v>
                </c:pt>
                <c:pt idx="4205">
                  <c:v>-0.48692073233177008</c:v>
                </c:pt>
                <c:pt idx="4206">
                  <c:v>-0.48604487729140561</c:v>
                </c:pt>
                <c:pt idx="4207">
                  <c:v>-0.48516853533030885</c:v>
                </c:pt>
                <c:pt idx="4208">
                  <c:v>-0.48429170732433474</c:v>
                </c:pt>
                <c:pt idx="4209">
                  <c:v>-0.48341439414982534</c:v>
                </c:pt>
                <c:pt idx="4210">
                  <c:v>-0.4825365966836086</c:v>
                </c:pt>
                <c:pt idx="4211">
                  <c:v>-0.48165831580299773</c:v>
                </c:pt>
                <c:pt idx="4212">
                  <c:v>-0.48077955238579018</c:v>
                </c:pt>
                <c:pt idx="4213">
                  <c:v>-0.47990030731026678</c:v>
                </c:pt>
                <c:pt idx="4214">
                  <c:v>-0.47902058145519105</c:v>
                </c:pt>
                <c:pt idx="4215">
                  <c:v>-0.478140375699808</c:v>
                </c:pt>
                <c:pt idx="4216">
                  <c:v>-0.47725969092384346</c:v>
                </c:pt>
                <c:pt idx="4217">
                  <c:v>-0.47637852800750324</c:v>
                </c:pt>
                <c:pt idx="4218">
                  <c:v>-0.47549688783147209</c:v>
                </c:pt>
                <c:pt idx="4219">
                  <c:v>-0.47461477127691293</c:v>
                </c:pt>
                <c:pt idx="4220">
                  <c:v>-0.47373217922546595</c:v>
                </c:pt>
                <c:pt idx="4221">
                  <c:v>-0.47284911255924772</c:v>
                </c:pt>
                <c:pt idx="4222">
                  <c:v>-0.47196557216085022</c:v>
                </c:pt>
                <c:pt idx="4223">
                  <c:v>-0.47108155891334019</c:v>
                </c:pt>
                <c:pt idx="4224">
                  <c:v>-0.47019707370025798</c:v>
                </c:pt>
                <c:pt idx="4225">
                  <c:v>-0.46931211740561685</c:v>
                </c:pt>
                <c:pt idx="4226">
                  <c:v>-0.46842669091390204</c:v>
                </c:pt>
                <c:pt idx="4227">
                  <c:v>-0.4675407951100698</c:v>
                </c:pt>
                <c:pt idx="4228">
                  <c:v>-0.46665443087954667</c:v>
                </c:pt>
                <c:pt idx="4229">
                  <c:v>-0.4657675991082284</c:v>
                </c:pt>
                <c:pt idx="4230">
                  <c:v>-0.46488030068247926</c:v>
                </c:pt>
                <c:pt idx="4231">
                  <c:v>-0.46399253648913102</c:v>
                </c:pt>
                <c:pt idx="4232">
                  <c:v>-0.46310430741548209</c:v>
                </c:pt>
                <c:pt idx="4233">
                  <c:v>-0.4622156143492967</c:v>
                </c:pt>
                <c:pt idx="4234">
                  <c:v>-0.46132645817880386</c:v>
                </c:pt>
                <c:pt idx="4235">
                  <c:v>-0.46043683979269667</c:v>
                </c:pt>
                <c:pt idx="4236">
                  <c:v>-0.45954676008013134</c:v>
                </c:pt>
                <c:pt idx="4237">
                  <c:v>-0.45865621993072619</c:v>
                </c:pt>
                <c:pt idx="4238">
                  <c:v>-0.45776522023456095</c:v>
                </c:pt>
                <c:pt idx="4239">
                  <c:v>-0.45687376188217582</c:v>
                </c:pt>
                <c:pt idx="4240">
                  <c:v>-0.45598184576457046</c:v>
                </c:pt>
                <c:pt idx="4241">
                  <c:v>-0.45508947277320316</c:v>
                </c:pt>
                <c:pt idx="4242">
                  <c:v>-0.45419664379999014</c:v>
                </c:pt>
                <c:pt idx="4243">
                  <c:v>-0.45330335973730435</c:v>
                </c:pt>
                <c:pt idx="4244">
                  <c:v>-0.45240962147797475</c:v>
                </c:pt>
                <c:pt idx="4245">
                  <c:v>-0.45151542991528543</c:v>
                </c:pt>
                <c:pt idx="4246">
                  <c:v>-0.45062078594297461</c:v>
                </c:pt>
                <c:pt idx="4247">
                  <c:v>-0.44972569045523386</c:v>
                </c:pt>
                <c:pt idx="4248">
                  <c:v>-0.4488301443467072</c:v>
                </c:pt>
                <c:pt idx="4249">
                  <c:v>-0.44793414851249008</c:v>
                </c:pt>
                <c:pt idx="4250">
                  <c:v>-0.44703770384812858</c:v>
                </c:pt>
                <c:pt idx="4251">
                  <c:v>-0.44614081124961857</c:v>
                </c:pt>
                <c:pt idx="4252">
                  <c:v>-0.44524347161340472</c:v>
                </c:pt>
                <c:pt idx="4253">
                  <c:v>-0.44434568583637962</c:v>
                </c:pt>
                <c:pt idx="4254">
                  <c:v>-0.44344745481588294</c:v>
                </c:pt>
                <c:pt idx="4255">
                  <c:v>-0.44254877944970039</c:v>
                </c:pt>
                <c:pt idx="4256">
                  <c:v>-0.44164966063606304</c:v>
                </c:pt>
                <c:pt idx="4257">
                  <c:v>-0.44075009927364622</c:v>
                </c:pt>
                <c:pt idx="4258">
                  <c:v>-0.43985009626156879</c:v>
                </c:pt>
                <c:pt idx="4259">
                  <c:v>-0.43894965249939205</c:v>
                </c:pt>
                <c:pt idx="4260">
                  <c:v>-0.43804876888711908</c:v>
                </c:pt>
                <c:pt idx="4261">
                  <c:v>-0.43714744632519359</c:v>
                </c:pt>
                <c:pt idx="4262">
                  <c:v>-0.43624568571449923</c:v>
                </c:pt>
                <c:pt idx="4263">
                  <c:v>-0.43534348795635852</c:v>
                </c:pt>
                <c:pt idx="4264">
                  <c:v>-0.43444085395253212</c:v>
                </c:pt>
                <c:pt idx="4265">
                  <c:v>-0.43353778460521775</c:v>
                </c:pt>
                <c:pt idx="4266">
                  <c:v>-0.43263428081704941</c:v>
                </c:pt>
                <c:pt idx="4267">
                  <c:v>-0.43173034349109651</c:v>
                </c:pt>
                <c:pt idx="4268">
                  <c:v>-0.43082597353086277</c:v>
                </c:pt>
                <c:pt idx="4269">
                  <c:v>-0.42992117184028555</c:v>
                </c:pt>
                <c:pt idx="4270">
                  <c:v>-0.42901593932373477</c:v>
                </c:pt>
                <c:pt idx="4271">
                  <c:v>-0.42811027688601216</c:v>
                </c:pt>
                <c:pt idx="4272">
                  <c:v>-0.42720418543235023</c:v>
                </c:pt>
                <c:pt idx="4273">
                  <c:v>-0.42629766586841139</c:v>
                </c:pt>
                <c:pt idx="4274">
                  <c:v>-0.42539071910028714</c:v>
                </c:pt>
                <c:pt idx="4275">
                  <c:v>-0.424483346034497</c:v>
                </c:pt>
                <c:pt idx="4276">
                  <c:v>-0.42357554757798777</c:v>
                </c:pt>
                <c:pt idx="4277">
                  <c:v>-0.4226673246381325</c:v>
                </c:pt>
                <c:pt idx="4278">
                  <c:v>-0.42175867812272966</c:v>
                </c:pt>
                <c:pt idx="4279">
                  <c:v>-0.42084960894000217</c:v>
                </c:pt>
                <c:pt idx="4280">
                  <c:v>-0.4199401179985966</c:v>
                </c:pt>
                <c:pt idx="4281">
                  <c:v>-0.41903020620758208</c:v>
                </c:pt>
                <c:pt idx="4282">
                  <c:v>-0.41811987447644955</c:v>
                </c:pt>
                <c:pt idx="4283">
                  <c:v>-0.41720912371511082</c:v>
                </c:pt>
                <c:pt idx="4284">
                  <c:v>-0.41629795483389759</c:v>
                </c:pt>
                <c:pt idx="4285">
                  <c:v>-0.41538636874356066</c:v>
                </c:pt>
                <c:pt idx="4286">
                  <c:v>-0.41447436635526891</c:v>
                </c:pt>
                <c:pt idx="4287">
                  <c:v>-0.41356194858060841</c:v>
                </c:pt>
                <c:pt idx="4288">
                  <c:v>-0.41264911633158158</c:v>
                </c:pt>
                <c:pt idx="4289">
                  <c:v>-0.41173587052060612</c:v>
                </c:pt>
                <c:pt idx="4290">
                  <c:v>-0.41082221206051434</c:v>
                </c:pt>
                <c:pt idx="4291">
                  <c:v>-0.40990814186455204</c:v>
                </c:pt>
                <c:pt idx="4292">
                  <c:v>-0.40899366084637767</c:v>
                </c:pt>
                <c:pt idx="4293">
                  <c:v>-0.40807876992006148</c:v>
                </c:pt>
                <c:pt idx="4294">
                  <c:v>-0.4071634700000844</c:v>
                </c:pt>
                <c:pt idx="4295">
                  <c:v>-0.40624776200133744</c:v>
                </c:pt>
                <c:pt idx="4296">
                  <c:v>-0.40533164683912049</c:v>
                </c:pt>
                <c:pt idx="4297">
                  <c:v>-0.40441512542914149</c:v>
                </c:pt>
                <c:pt idx="4298">
                  <c:v>-0.40349819868751569</c:v>
                </c:pt>
                <c:pt idx="4299">
                  <c:v>-0.40258086753076444</c:v>
                </c:pt>
                <c:pt idx="4300">
                  <c:v>-0.40166313287581451</c:v>
                </c:pt>
                <c:pt idx="4301">
                  <c:v>-0.40074499563999705</c:v>
                </c:pt>
                <c:pt idx="4302">
                  <c:v>-0.39982645674104672</c:v>
                </c:pt>
                <c:pt idx="4303">
                  <c:v>-0.39890751709710076</c:v>
                </c:pt>
                <c:pt idx="4304">
                  <c:v>-0.39798817762669803</c:v>
                </c:pt>
                <c:pt idx="4305">
                  <c:v>-0.39706843924877822</c:v>
                </c:pt>
                <c:pt idx="4306">
                  <c:v>-0.39614830288268077</c:v>
                </c:pt>
                <c:pt idx="4307">
                  <c:v>-0.39522776944814408</c:v>
                </c:pt>
                <c:pt idx="4308">
                  <c:v>-0.39430683986530451</c:v>
                </c:pt>
                <c:pt idx="4309">
                  <c:v>-0.39338551505469549</c:v>
                </c:pt>
                <c:pt idx="4310">
                  <c:v>-0.39246379593724662</c:v>
                </c:pt>
                <c:pt idx="4311">
                  <c:v>-0.39154168343428269</c:v>
                </c:pt>
                <c:pt idx="4312">
                  <c:v>-0.39061917846752281</c:v>
                </c:pt>
                <c:pt idx="4313">
                  <c:v>-0.38969628195907952</c:v>
                </c:pt>
                <c:pt idx="4314">
                  <c:v>-0.38877299483145772</c:v>
                </c:pt>
                <c:pt idx="4315">
                  <c:v>-0.38784931800755396</c:v>
                </c:pt>
                <c:pt idx="4316">
                  <c:v>-0.3869252524106554</c:v>
                </c:pt>
                <c:pt idx="4317">
                  <c:v>-0.38600079896443878</c:v>
                </c:pt>
                <c:pt idx="4318">
                  <c:v>-0.38507595859296978</c:v>
                </c:pt>
                <c:pt idx="4319">
                  <c:v>-0.38415073222070184</c:v>
                </c:pt>
                <c:pt idx="4320">
                  <c:v>-0.38322512077247528</c:v>
                </c:pt>
                <c:pt idx="4321">
                  <c:v>-0.3822991251735165</c:v>
                </c:pt>
                <c:pt idx="4322">
                  <c:v>-0.38137274634943696</c:v>
                </c:pt>
                <c:pt idx="4323">
                  <c:v>-0.38044598522623224</c:v>
                </c:pt>
                <c:pt idx="4324">
                  <c:v>-0.37951884273028119</c:v>
                </c:pt>
                <c:pt idx="4325">
                  <c:v>-0.37859131978834487</c:v>
                </c:pt>
                <c:pt idx="4326">
                  <c:v>-0.37766341732756586</c:v>
                </c:pt>
                <c:pt idx="4327">
                  <c:v>-0.37673513627546706</c:v>
                </c:pt>
                <c:pt idx="4328">
                  <c:v>-0.37580647755995095</c:v>
                </c:pt>
                <c:pt idx="4329">
                  <c:v>-0.37487744210929852</c:v>
                </c:pt>
                <c:pt idx="4330">
                  <c:v>-0.37394803085216854</c:v>
                </c:pt>
                <c:pt idx="4331">
                  <c:v>-0.37301824471759648</c:v>
                </c:pt>
                <c:pt idx="4332">
                  <c:v>-0.37208808463499354</c:v>
                </c:pt>
                <c:pt idx="4333">
                  <c:v>-0.37115755153414587</c:v>
                </c:pt>
                <c:pt idx="4334">
                  <c:v>-0.37022664634521357</c:v>
                </c:pt>
                <c:pt idx="4335">
                  <c:v>-0.36929536999872975</c:v>
                </c:pt>
                <c:pt idx="4336">
                  <c:v>-0.36836372342559959</c:v>
                </c:pt>
                <c:pt idx="4337">
                  <c:v>-0.36743170755709942</c:v>
                </c:pt>
                <c:pt idx="4338">
                  <c:v>-0.36649932332487584</c:v>
                </c:pt>
                <c:pt idx="4339">
                  <c:v>-0.36556657166094469</c:v>
                </c:pt>
                <c:pt idx="4340">
                  <c:v>-0.36463345349769022</c:v>
                </c:pt>
                <c:pt idx="4341">
                  <c:v>-0.36369996976786406</c:v>
                </c:pt>
                <c:pt idx="4342">
                  <c:v>-0.36276612140458442</c:v>
                </c:pt>
                <c:pt idx="4343">
                  <c:v>-0.36183190934133502</c:v>
                </c:pt>
                <c:pt idx="4344">
                  <c:v>-0.36089733451196421</c:v>
                </c:pt>
                <c:pt idx="4345">
                  <c:v>-0.35996239785068407</c:v>
                </c:pt>
                <c:pt idx="4346">
                  <c:v>-0.35902710029206941</c:v>
                </c:pt>
                <c:pt idx="4347">
                  <c:v>-0.35809144277105692</c:v>
                </c:pt>
                <c:pt idx="4348">
                  <c:v>-0.35715542622294411</c:v>
                </c:pt>
                <c:pt idx="4349">
                  <c:v>-0.35621905158338851</c:v>
                </c:pt>
                <c:pt idx="4350">
                  <c:v>-0.35528231978840669</c:v>
                </c:pt>
                <c:pt idx="4351">
                  <c:v>-0.35434523177437333</c:v>
                </c:pt>
                <c:pt idx="4352">
                  <c:v>-0.35340778847802018</c:v>
                </c:pt>
                <c:pt idx="4353">
                  <c:v>-0.35246999083643521</c:v>
                </c:pt>
                <c:pt idx="4354">
                  <c:v>-0.35153183978706176</c:v>
                </c:pt>
                <c:pt idx="4355">
                  <c:v>-0.35059333626769751</c:v>
                </c:pt>
                <c:pt idx="4356">
                  <c:v>-0.34965448121649345</c:v>
                </c:pt>
                <c:pt idx="4357">
                  <c:v>-0.34871527557195314</c:v>
                </c:pt>
                <c:pt idx="4358">
                  <c:v>-0.34777572027293163</c:v>
                </c:pt>
                <c:pt idx="4359">
                  <c:v>-0.34683581625863452</c:v>
                </c:pt>
                <c:pt idx="4360">
                  <c:v>-0.34589556446861713</c:v>
                </c:pt>
                <c:pt idx="4361">
                  <c:v>-0.34495496584278351</c:v>
                </c:pt>
                <c:pt idx="4362">
                  <c:v>-0.34401402132138542</c:v>
                </c:pt>
                <c:pt idx="4363">
                  <c:v>-0.34307273184502146</c:v>
                </c:pt>
                <c:pt idx="4364">
                  <c:v>-0.34213109835463618</c:v>
                </c:pt>
                <c:pt idx="4365">
                  <c:v>-0.34118912179151906</c:v>
                </c:pt>
                <c:pt idx="4366">
                  <c:v>-0.3402468030973036</c:v>
                </c:pt>
                <c:pt idx="4367">
                  <c:v>-0.33930414321396635</c:v>
                </c:pt>
                <c:pt idx="4368">
                  <c:v>-0.33836114308382598</c:v>
                </c:pt>
                <c:pt idx="4369">
                  <c:v>-0.33741780364954238</c:v>
                </c:pt>
                <c:pt idx="4370">
                  <c:v>-0.33647412585411574</c:v>
                </c:pt>
                <c:pt idx="4371">
                  <c:v>-0.33553011064088545</c:v>
                </c:pt>
                <c:pt idx="4372">
                  <c:v>-0.33458575895352927</c:v>
                </c:pt>
                <c:pt idx="4373">
                  <c:v>-0.33364107173606244</c:v>
                </c:pt>
                <c:pt idx="4374">
                  <c:v>-0.33269604993283669</c:v>
                </c:pt>
                <c:pt idx="4375">
                  <c:v>-0.33175069448853922</c:v>
                </c:pt>
                <c:pt idx="4376">
                  <c:v>-0.33080500634819182</c:v>
                </c:pt>
                <c:pt idx="4377">
                  <c:v>-0.32985898645714989</c:v>
                </c:pt>
                <c:pt idx="4378">
                  <c:v>-0.32891263576110163</c:v>
                </c:pt>
                <c:pt idx="4379">
                  <c:v>-0.32796595520606692</c:v>
                </c:pt>
                <c:pt idx="4380">
                  <c:v>-0.32701894573839646</c:v>
                </c:pt>
                <c:pt idx="4381">
                  <c:v>-0.32607160830477078</c:v>
                </c:pt>
                <c:pt idx="4382">
                  <c:v>-0.32512394385219934</c:v>
                </c:pt>
                <c:pt idx="4383">
                  <c:v>-0.32417595332801963</c:v>
                </c:pt>
                <c:pt idx="4384">
                  <c:v>-0.32322763767989604</c:v>
                </c:pt>
                <c:pt idx="4385">
                  <c:v>-0.32227899785581915</c:v>
                </c:pt>
                <c:pt idx="4386">
                  <c:v>-0.32133003480410455</c:v>
                </c:pt>
                <c:pt idx="4387">
                  <c:v>-0.32038074947339212</c:v>
                </c:pt>
                <c:pt idx="4388">
                  <c:v>-0.3194311428126449</c:v>
                </c:pt>
                <c:pt idx="4389">
                  <c:v>-0.31848121577114819</c:v>
                </c:pt>
                <c:pt idx="4390">
                  <c:v>-0.31753096929850866</c:v>
                </c:pt>
                <c:pt idx="4391">
                  <c:v>-0.31658040434465334</c:v>
                </c:pt>
                <c:pt idx="4392">
                  <c:v>-0.31562952185982873</c:v>
                </c:pt>
                <c:pt idx="4393">
                  <c:v>-0.31467832279459979</c:v>
                </c:pt>
                <c:pt idx="4394">
                  <c:v>-0.31372680809984899</c:v>
                </c:pt>
                <c:pt idx="4395">
                  <c:v>-0.3127749787267754</c:v>
                </c:pt>
                <c:pt idx="4396">
                  <c:v>-0.31182283562689372</c:v>
                </c:pt>
                <c:pt idx="4397">
                  <c:v>-0.3108703797520333</c:v>
                </c:pt>
                <c:pt idx="4398">
                  <c:v>-0.30991761205433727</c:v>
                </c:pt>
                <c:pt idx="4399">
                  <c:v>-0.30896453348626146</c:v>
                </c:pt>
                <c:pt idx="4400">
                  <c:v>-0.30801114500057358</c:v>
                </c:pt>
                <c:pt idx="4401">
                  <c:v>-0.30705744755035225</c:v>
                </c:pt>
                <c:pt idx="4402">
                  <c:v>-0.30610344208898588</c:v>
                </c:pt>
                <c:pt idx="4403">
                  <c:v>-0.30514912957017198</c:v>
                </c:pt>
                <c:pt idx="4404">
                  <c:v>-0.304194510947916</c:v>
                </c:pt>
                <c:pt idx="4405">
                  <c:v>-0.30323958717653043</c:v>
                </c:pt>
                <c:pt idx="4406">
                  <c:v>-0.30228435921063396</c:v>
                </c:pt>
                <c:pt idx="4407">
                  <c:v>-0.30132882800515026</c:v>
                </c:pt>
                <c:pt idx="4408">
                  <c:v>-0.30037299451530736</c:v>
                </c:pt>
                <c:pt idx="4409">
                  <c:v>-0.29941685969663645</c:v>
                </c:pt>
                <c:pt idx="4410">
                  <c:v>-0.29846042450497101</c:v>
                </c:pt>
                <c:pt idx="4411">
                  <c:v>-0.29750368989644588</c:v>
                </c:pt>
                <c:pt idx="4412">
                  <c:v>-0.29654665682749626</c:v>
                </c:pt>
                <c:pt idx="4413">
                  <c:v>-0.29558932625485673</c:v>
                </c:pt>
                <c:pt idx="4414">
                  <c:v>-0.29463169913556042</c:v>
                </c:pt>
                <c:pt idx="4415">
                  <c:v>-0.29367377642693782</c:v>
                </c:pt>
                <c:pt idx="4416">
                  <c:v>-0.29271555908661606</c:v>
                </c:pt>
                <c:pt idx="4417">
                  <c:v>-0.2917570480725179</c:v>
                </c:pt>
                <c:pt idx="4418">
                  <c:v>-0.29079824434286067</c:v>
                </c:pt>
                <c:pt idx="4419">
                  <c:v>-0.28983914885615536</c:v>
                </c:pt>
                <c:pt idx="4420">
                  <c:v>-0.28887976257120568</c:v>
                </c:pt>
                <c:pt idx="4421">
                  <c:v>-0.28792008644710715</c:v>
                </c:pt>
                <c:pt idx="4422">
                  <c:v>-0.28696012144324606</c:v>
                </c:pt>
                <c:pt idx="4423">
                  <c:v>-0.28599986851929854</c:v>
                </c:pt>
                <c:pt idx="4424">
                  <c:v>-0.28503932863522957</c:v>
                </c:pt>
                <c:pt idx="4425">
                  <c:v>-0.28407850275129209</c:v>
                </c:pt>
                <c:pt idx="4426">
                  <c:v>-0.28311739182802598</c:v>
                </c:pt>
                <c:pt idx="4427">
                  <c:v>-0.28215599682625708</c:v>
                </c:pt>
                <c:pt idx="4428">
                  <c:v>-0.28119431870709638</c:v>
                </c:pt>
                <c:pt idx="4429">
                  <c:v>-0.28023235843193883</c:v>
                </c:pt>
                <c:pt idx="4430">
                  <c:v>-0.27927011696246257</c:v>
                </c:pt>
                <c:pt idx="4431">
                  <c:v>-0.27830759526062787</c:v>
                </c:pt>
                <c:pt idx="4432">
                  <c:v>-0.27734479428867626</c:v>
                </c:pt>
                <c:pt idx="4433">
                  <c:v>-0.27638171500912934</c:v>
                </c:pt>
                <c:pt idx="4434">
                  <c:v>-0.27541835838478818</c:v>
                </c:pt>
                <c:pt idx="4435">
                  <c:v>-0.274454725378732</c:v>
                </c:pt>
                <c:pt idx="4436">
                  <c:v>-0.27349081695431743</c:v>
                </c:pt>
                <c:pt idx="4437">
                  <c:v>-0.27252663407517747</c:v>
                </c:pt>
                <c:pt idx="4438">
                  <c:v>-0.27156217770522056</c:v>
                </c:pt>
                <c:pt idx="4439">
                  <c:v>-0.27059744880862957</c:v>
                </c:pt>
                <c:pt idx="4440">
                  <c:v>-0.26963244834986089</c:v>
                </c:pt>
                <c:pt idx="4441">
                  <c:v>-0.26866717729364337</c:v>
                </c:pt>
                <c:pt idx="4442">
                  <c:v>-0.26770163660497753</c:v>
                </c:pt>
                <c:pt idx="4443">
                  <c:v>-0.26673582724913442</c:v>
                </c:pt>
                <c:pt idx="4444">
                  <c:v>-0.26576975019165466</c:v>
                </c:pt>
                <c:pt idx="4445">
                  <c:v>-0.26480340639834765</c:v>
                </c:pt>
                <c:pt idx="4446">
                  <c:v>-0.26383679683529049</c:v>
                </c:pt>
                <c:pt idx="4447">
                  <c:v>-0.2628699224688269</c:v>
                </c:pt>
                <c:pt idx="4448">
                  <c:v>-0.26190278426556646</c:v>
                </c:pt>
                <c:pt idx="4449">
                  <c:v>-0.26093538319238357</c:v>
                </c:pt>
                <c:pt idx="4450">
                  <c:v>-0.2599677202164164</c:v>
                </c:pt>
                <c:pt idx="4451">
                  <c:v>-0.25899979630506603</c:v>
                </c:pt>
                <c:pt idx="4452">
                  <c:v>-0.25803161242599548</c:v>
                </c:pt>
                <c:pt idx="4453">
                  <c:v>-0.2570631695471286</c:v>
                </c:pt>
                <c:pt idx="4454">
                  <c:v>-0.25609446863664931</c:v>
                </c:pt>
                <c:pt idx="4455">
                  <c:v>-0.25512551066300049</c:v>
                </c:pt>
                <c:pt idx="4456">
                  <c:v>-0.25415629659488298</c:v>
                </c:pt>
                <c:pt idx="4457">
                  <c:v>-0.25318682740125481</c:v>
                </c:pt>
                <c:pt idx="4458">
                  <c:v>-0.25221710405133008</c:v>
                </c:pt>
                <c:pt idx="4459">
                  <c:v>-0.25124712751457795</c:v>
                </c:pt>
                <c:pt idx="4460">
                  <c:v>-0.25027689876072173</c:v>
                </c:pt>
                <c:pt idx="4461">
                  <c:v>-0.24930641875973802</c:v>
                </c:pt>
                <c:pt idx="4462">
                  <c:v>-0.24833568848185555</c:v>
                </c:pt>
                <c:pt idx="4463">
                  <c:v>-0.24736470889755433</c:v>
                </c:pt>
                <c:pt idx="4464">
                  <c:v>-0.24639348097756461</c:v>
                </c:pt>
                <c:pt idx="4465">
                  <c:v>-0.24542200569286601</c:v>
                </c:pt>
                <c:pt idx="4466">
                  <c:v>-0.24445028401468644</c:v>
                </c:pt>
                <c:pt idx="4467">
                  <c:v>-0.24347831691450117</c:v>
                </c:pt>
                <c:pt idx="4468">
                  <c:v>-0.24250610536403189</c:v>
                </c:pt>
                <c:pt idx="4469">
                  <c:v>-0.24153365033524568</c:v>
                </c:pt>
                <c:pt idx="4470">
                  <c:v>-0.24056095280035411</c:v>
                </c:pt>
                <c:pt idx="4471">
                  <c:v>-0.23958801373181221</c:v>
                </c:pt>
                <c:pt idx="4472">
                  <c:v>-0.23861483410231751</c:v>
                </c:pt>
                <c:pt idx="4473">
                  <c:v>-0.23764141488480908</c:v>
                </c:pt>
                <c:pt idx="4474">
                  <c:v>-0.23666775705246654</c:v>
                </c:pt>
                <c:pt idx="4475">
                  <c:v>-0.23569386157870911</c:v>
                </c:pt>
                <c:pt idx="4476">
                  <c:v>-0.23471972943719463</c:v>
                </c:pt>
                <c:pt idx="4477">
                  <c:v>-0.23374536160181858</c:v>
                </c:pt>
                <c:pt idx="4478">
                  <c:v>-0.2327707590467131</c:v>
                </c:pt>
                <c:pt idx="4479">
                  <c:v>-0.231795922746246</c:v>
                </c:pt>
                <c:pt idx="4480">
                  <c:v>-0.23082085367501987</c:v>
                </c:pt>
                <c:pt idx="4481">
                  <c:v>-0.22984555280787097</c:v>
                </c:pt>
                <c:pt idx="4482">
                  <c:v>-0.2288700211198684</c:v>
                </c:pt>
                <c:pt idx="4483">
                  <c:v>-0.22789425958631304</c:v>
                </c:pt>
                <c:pt idx="4484">
                  <c:v>-0.22691826918273655</c:v>
                </c:pt>
                <c:pt idx="4485">
                  <c:v>-0.22594205088490046</c:v>
                </c:pt>
                <c:pt idx="4486">
                  <c:v>-0.2249656056687952</c:v>
                </c:pt>
                <c:pt idx="4487">
                  <c:v>-0.22398893451063906</c:v>
                </c:pt>
                <c:pt idx="4488">
                  <c:v>-0.22301203838687725</c:v>
                </c:pt>
                <c:pt idx="4489">
                  <c:v>-0.22203491827418093</c:v>
                </c:pt>
                <c:pt idx="4490">
                  <c:v>-0.22105757514944621</c:v>
                </c:pt>
                <c:pt idx="4491">
                  <c:v>-0.22008000998979321</c:v>
                </c:pt>
                <c:pt idx="4492">
                  <c:v>-0.21910222377256508</c:v>
                </c:pt>
                <c:pt idx="4493">
                  <c:v>-0.21812421747532695</c:v>
                </c:pt>
                <c:pt idx="4494">
                  <c:v>-0.21714599207586505</c:v>
                </c:pt>
                <c:pt idx="4495">
                  <c:v>-0.21616754855218567</c:v>
                </c:pt>
                <c:pt idx="4496">
                  <c:v>-0.21518888788251422</c:v>
                </c:pt>
                <c:pt idx="4497">
                  <c:v>-0.21421001104529422</c:v>
                </c:pt>
                <c:pt idx="4498">
                  <c:v>-0.21323091901918634</c:v>
                </c:pt>
                <c:pt idx="4499">
                  <c:v>-0.21225161278306742</c:v>
                </c:pt>
                <c:pt idx="4500">
                  <c:v>-0.21127209331602947</c:v>
                </c:pt>
                <c:pt idx="4501">
                  <c:v>-0.21029236159737874</c:v>
                </c:pt>
                <c:pt idx="4502">
                  <c:v>-0.20931241860663469</c:v>
                </c:pt>
                <c:pt idx="4503">
                  <c:v>-0.20833226532352905</c:v>
                </c:pt>
                <c:pt idx="4504">
                  <c:v>-0.2073519027280048</c:v>
                </c:pt>
                <c:pt idx="4505">
                  <c:v>-0.20637133180021522</c:v>
                </c:pt>
                <c:pt idx="4506">
                  <c:v>-0.20539055352052291</c:v>
                </c:pt>
                <c:pt idx="4507">
                  <c:v>-0.20440956886949879</c:v>
                </c:pt>
                <c:pt idx="4508">
                  <c:v>-0.20342837882792117</c:v>
                </c:pt>
                <c:pt idx="4509">
                  <c:v>-0.20244698437677466</c:v>
                </c:pt>
                <c:pt idx="4510">
                  <c:v>-0.20146538649724935</c:v>
                </c:pt>
                <c:pt idx="4511">
                  <c:v>-0.20048358617073966</c:v>
                </c:pt>
                <c:pt idx="4512">
                  <c:v>-0.19950158437884347</c:v>
                </c:pt>
                <c:pt idx="4513">
                  <c:v>-0.19851938210336109</c:v>
                </c:pt>
                <c:pt idx="4514">
                  <c:v>-0.19753698032629435</c:v>
                </c:pt>
                <c:pt idx="4515">
                  <c:v>-0.19655438002984552</c:v>
                </c:pt>
                <c:pt idx="4516">
                  <c:v>-0.19557158219641635</c:v>
                </c:pt>
                <c:pt idx="4517">
                  <c:v>-0.19458858780860713</c:v>
                </c:pt>
                <c:pt idx="4518">
                  <c:v>-0.19360539784921574</c:v>
                </c:pt>
                <c:pt idx="4519">
                  <c:v>-0.19262201330123652</c:v>
                </c:pt>
                <c:pt idx="4520">
                  <c:v>-0.19163843514785947</c:v>
                </c:pt>
                <c:pt idx="4521">
                  <c:v>-0.19065466437246911</c:v>
                </c:pt>
                <c:pt idx="4522">
                  <c:v>-0.18967070195864361</c:v>
                </c:pt>
                <c:pt idx="4523">
                  <c:v>-0.18868654889015374</c:v>
                </c:pt>
                <c:pt idx="4524">
                  <c:v>-0.18770220615096189</c:v>
                </c:pt>
                <c:pt idx="4525">
                  <c:v>-0.18671767472522116</c:v>
                </c:pt>
                <c:pt idx="4526">
                  <c:v>-0.18573295559727429</c:v>
                </c:pt>
                <c:pt idx="4527">
                  <c:v>-0.18474804975165268</c:v>
                </c:pt>
                <c:pt idx="4528">
                  <c:v>-0.18376295817307547</c:v>
                </c:pt>
                <c:pt idx="4529">
                  <c:v>-0.18277768184644852</c:v>
                </c:pt>
                <c:pt idx="4530">
                  <c:v>-0.18179222175686338</c:v>
                </c:pt>
                <c:pt idx="4531">
                  <c:v>-0.18080657888959642</c:v>
                </c:pt>
                <c:pt idx="4532">
                  <c:v>-0.17982075423010768</c:v>
                </c:pt>
                <c:pt idx="4533">
                  <c:v>-0.17883474876404007</c:v>
                </c:pt>
                <c:pt idx="4534">
                  <c:v>-0.17784856347721822</c:v>
                </c:pt>
                <c:pt idx="4535">
                  <c:v>-0.17686219935564762</c:v>
                </c:pt>
                <c:pt idx="4536">
                  <c:v>-0.17587565738551353</c:v>
                </c:pt>
                <c:pt idx="4537">
                  <c:v>-0.17488893855318008</c:v>
                </c:pt>
                <c:pt idx="4538">
                  <c:v>-0.17390204384518926</c:v>
                </c:pt>
                <c:pt idx="4539">
                  <c:v>-0.17291497424825988</c:v>
                </c:pt>
                <c:pt idx="4540">
                  <c:v>-0.17192773074928666</c:v>
                </c:pt>
                <c:pt idx="4541">
                  <c:v>-0.17094031433533918</c:v>
                </c:pt>
                <c:pt idx="4542">
                  <c:v>-0.16995272599366096</c:v>
                </c:pt>
                <c:pt idx="4543">
                  <c:v>-0.16896496671166839</c:v>
                </c:pt>
                <c:pt idx="4544">
                  <c:v>-0.16797703747694984</c:v>
                </c:pt>
                <c:pt idx="4545">
                  <c:v>-0.16698893927726458</c:v>
                </c:pt>
                <c:pt idx="4546">
                  <c:v>-0.16600067310054184</c:v>
                </c:pt>
                <c:pt idx="4547">
                  <c:v>-0.16501223993487982</c:v>
                </c:pt>
                <c:pt idx="4548">
                  <c:v>-0.1640236407685447</c:v>
                </c:pt>
                <c:pt idx="4549">
                  <c:v>-0.16303487658996965</c:v>
                </c:pt>
                <c:pt idx="4550">
                  <c:v>-0.16204594838775382</c:v>
                </c:pt>
                <c:pt idx="4551">
                  <c:v>-0.1610568571506614</c:v>
                </c:pt>
                <c:pt idx="4552">
                  <c:v>-0.16006760386762059</c:v>
                </c:pt>
                <c:pt idx="4553">
                  <c:v>-0.15907818952772262</c:v>
                </c:pt>
                <c:pt idx="4554">
                  <c:v>-0.15808861512022079</c:v>
                </c:pt>
                <c:pt idx="4555">
                  <c:v>-0.15709888163452945</c:v>
                </c:pt>
                <c:pt idx="4556">
                  <c:v>-0.15610899006022297</c:v>
                </c:pt>
                <c:pt idx="4557">
                  <c:v>-0.15511894138703486</c:v>
                </c:pt>
                <c:pt idx="4558">
                  <c:v>-0.15412873660485668</c:v>
                </c:pt>
                <c:pt idx="4559">
                  <c:v>-0.15313837670373712</c:v>
                </c:pt>
                <c:pt idx="4560">
                  <c:v>-0.15214786267388097</c:v>
                </c:pt>
                <c:pt idx="4561">
                  <c:v>-0.1511571955056481</c:v>
                </c:pt>
                <c:pt idx="4562">
                  <c:v>-0.15016637618955256</c:v>
                </c:pt>
                <c:pt idx="4563">
                  <c:v>-0.14917540571626151</c:v>
                </c:pt>
                <c:pt idx="4564">
                  <c:v>-0.14818428507659429</c:v>
                </c:pt>
                <c:pt idx="4565">
                  <c:v>-0.14719301526152134</c:v>
                </c:pt>
                <c:pt idx="4566">
                  <c:v>-0.14620159726216331</c:v>
                </c:pt>
                <c:pt idx="4567">
                  <c:v>-0.14521003206979002</c:v>
                </c:pt>
                <c:pt idx="4568">
                  <c:v>-0.14421832067581947</c:v>
                </c:pt>
                <c:pt idx="4569">
                  <c:v>-0.14322646407181686</c:v>
                </c:pt>
                <c:pt idx="4570">
                  <c:v>-0.14223446324949357</c:v>
                </c:pt>
                <c:pt idx="4571">
                  <c:v>-0.14124231920070621</c:v>
                </c:pt>
                <c:pt idx="4572">
                  <c:v>-0.14025003291745558</c:v>
                </c:pt>
                <c:pt idx="4573">
                  <c:v>-0.13925760539188575</c:v>
                </c:pt>
                <c:pt idx="4574">
                  <c:v>-0.13826503761628303</c:v>
                </c:pt>
                <c:pt idx="4575">
                  <c:v>-0.13727233058307492</c:v>
                </c:pt>
                <c:pt idx="4576">
                  <c:v>-0.13627948528482919</c:v>
                </c:pt>
                <c:pt idx="4577">
                  <c:v>-0.13528650271425288</c:v>
                </c:pt>
                <c:pt idx="4578">
                  <c:v>-0.13429338386419126</c:v>
                </c:pt>
                <c:pt idx="4579">
                  <c:v>-0.13330012972762695</c:v>
                </c:pt>
                <c:pt idx="4580">
                  <c:v>-0.13230674129767878</c:v>
                </c:pt>
                <c:pt idx="4581">
                  <c:v>-0.13131321956760086</c:v>
                </c:pt>
                <c:pt idx="4582">
                  <c:v>-0.13031956553078164</c:v>
                </c:pt>
                <c:pt idx="4583">
                  <c:v>-0.12932578018074287</c:v>
                </c:pt>
                <c:pt idx="4584">
                  <c:v>-0.12833186451113857</c:v>
                </c:pt>
                <c:pt idx="4585">
                  <c:v>-0.12733781951575407</c:v>
                </c:pt>
                <c:pt idx="4586">
                  <c:v>-0.12634364618850508</c:v>
                </c:pt>
                <c:pt idx="4587">
                  <c:v>-0.12534934552343657</c:v>
                </c:pt>
                <c:pt idx="4588">
                  <c:v>-0.12435491851472187</c:v>
                </c:pt>
                <c:pt idx="4589">
                  <c:v>-0.12336036615666164</c:v>
                </c:pt>
                <c:pt idx="4590">
                  <c:v>-0.1223656894436829</c:v>
                </c:pt>
                <c:pt idx="4591">
                  <c:v>-0.12137088937033799</c:v>
                </c:pt>
                <c:pt idx="4592">
                  <c:v>-0.12037596693130365</c:v>
                </c:pt>
                <c:pt idx="4593">
                  <c:v>-0.11938092312137993</c:v>
                </c:pt>
                <c:pt idx="4594">
                  <c:v>-0.11838575893548929</c:v>
                </c:pt>
                <c:pt idx="4595">
                  <c:v>-0.11739047536867553</c:v>
                </c:pt>
                <c:pt idx="4596">
                  <c:v>-0.11639507341610282</c:v>
                </c:pt>
                <c:pt idx="4597">
                  <c:v>-0.11539955407305474</c:v>
                </c:pt>
                <c:pt idx="4598">
                  <c:v>-0.11440391833493326</c:v>
                </c:pt>
                <c:pt idx="4599">
                  <c:v>-0.1134081671972577</c:v>
                </c:pt>
                <c:pt idx="4600">
                  <c:v>-0.11241230165566381</c:v>
                </c:pt>
                <c:pt idx="4601">
                  <c:v>-0.11141632270590271</c:v>
                </c:pt>
                <c:pt idx="4602">
                  <c:v>-0.11042023134383996</c:v>
                </c:pt>
                <c:pt idx="4603">
                  <c:v>-0.10942402856545451</c:v>
                </c:pt>
                <c:pt idx="4604">
                  <c:v>-0.10842771536683771</c:v>
                </c:pt>
                <c:pt idx="4605">
                  <c:v>-0.10743129274419234</c:v>
                </c:pt>
                <c:pt idx="4606">
                  <c:v>-0.10643476169383162</c:v>
                </c:pt>
                <c:pt idx="4607">
                  <c:v>-0.10543812321217814</c:v>
                </c:pt>
                <c:pt idx="4608">
                  <c:v>-0.10444137829576297</c:v>
                </c:pt>
                <c:pt idx="4609">
                  <c:v>-0.10344452794122459</c:v>
                </c:pt>
                <c:pt idx="4610">
                  <c:v>-0.10244757314530792</c:v>
                </c:pt>
                <c:pt idx="4611">
                  <c:v>-0.1014505149048633</c:v>
                </c:pt>
                <c:pt idx="4612">
                  <c:v>-0.10045335421684554</c:v>
                </c:pt>
                <c:pt idx="4613">
                  <c:v>-9.9456092078312866E-2</c:v>
                </c:pt>
                <c:pt idx="4614">
                  <c:v>-9.8458729486425978E-2</c:v>
                </c:pt>
                <c:pt idx="4615">
                  <c:v>-9.7461267438447019E-2</c:v>
                </c:pt>
                <c:pt idx="4616">
                  <c:v>-9.6463706931738571E-2</c:v>
                </c:pt>
                <c:pt idx="4617">
                  <c:v>-9.5466048963762679E-2</c:v>
                </c:pt>
                <c:pt idx="4618">
                  <c:v>-9.4468294532079861E-2</c:v>
                </c:pt>
                <c:pt idx="4619">
                  <c:v>-9.3470444634348074E-2</c:v>
                </c:pt>
                <c:pt idx="4620">
                  <c:v>-9.2472500268321753E-2</c:v>
                </c:pt>
                <c:pt idx="4621">
                  <c:v>-9.1474462431850798E-2</c:v>
                </c:pt>
                <c:pt idx="4622">
                  <c:v>-9.0476332122879574E-2</c:v>
                </c:pt>
                <c:pt idx="4623">
                  <c:v>-8.9478110339445929E-2</c:v>
                </c:pt>
                <c:pt idx="4624">
                  <c:v>-8.847979807968015E-2</c:v>
                </c:pt>
                <c:pt idx="4625">
                  <c:v>-8.7481396341804032E-2</c:v>
                </c:pt>
                <c:pt idx="4626">
                  <c:v>-8.6482906124129844E-2</c:v>
                </c:pt>
                <c:pt idx="4627">
                  <c:v>-8.5484328425059306E-2</c:v>
                </c:pt>
                <c:pt idx="4628">
                  <c:v>-8.4485664243082653E-2</c:v>
                </c:pt>
                <c:pt idx="4629">
                  <c:v>-8.3486914576777566E-2</c:v>
                </c:pt>
                <c:pt idx="4630">
                  <c:v>-8.2488080424808236E-2</c:v>
                </c:pt>
                <c:pt idx="4631">
                  <c:v>-8.1489162785924329E-2</c:v>
                </c:pt>
                <c:pt idx="4632">
                  <c:v>-8.0490162658960002E-2</c:v>
                </c:pt>
                <c:pt idx="4633">
                  <c:v>-7.9491081042832881E-2</c:v>
                </c:pt>
                <c:pt idx="4634">
                  <c:v>-7.8491918936543115E-2</c:v>
                </c:pt>
                <c:pt idx="4635">
                  <c:v>-7.7492677339172297E-2</c:v>
                </c:pt>
                <c:pt idx="4636">
                  <c:v>-7.6493357249882543E-2</c:v>
                </c:pt>
                <c:pt idx="4637">
                  <c:v>-7.5493959667915458E-2</c:v>
                </c:pt>
                <c:pt idx="4638">
                  <c:v>-7.4494485592591114E-2</c:v>
                </c:pt>
                <c:pt idx="4639">
                  <c:v>-7.3494936023307103E-2</c:v>
                </c:pt>
                <c:pt idx="4640">
                  <c:v>-7.2495311959537498E-2</c:v>
                </c:pt>
                <c:pt idx="4641">
                  <c:v>-7.1495614400831867E-2</c:v>
                </c:pt>
                <c:pt idx="4642">
                  <c:v>-7.0495844346814288E-2</c:v>
                </c:pt>
                <c:pt idx="4643">
                  <c:v>-6.9496002797182307E-2</c:v>
                </c:pt>
                <c:pt idx="4644">
                  <c:v>-6.8496090751705971E-2</c:v>
                </c:pt>
                <c:pt idx="4645">
                  <c:v>-6.7496109210226848E-2</c:v>
                </c:pt>
                <c:pt idx="4646">
                  <c:v>-6.6496059172656968E-2</c:v>
                </c:pt>
                <c:pt idx="4647">
                  <c:v>-6.5495941638977873E-2</c:v>
                </c:pt>
                <c:pt idx="4648">
                  <c:v>-6.4495757609239604E-2</c:v>
                </c:pt>
                <c:pt idx="4649">
                  <c:v>-6.3495508083559707E-2</c:v>
                </c:pt>
                <c:pt idx="4650">
                  <c:v>-6.2495194062122193E-2</c:v>
                </c:pt>
                <c:pt idx="4651">
                  <c:v>-6.1494816545176599E-2</c:v>
                </c:pt>
                <c:pt idx="4652">
                  <c:v>-6.0494376533036943E-2</c:v>
                </c:pt>
                <c:pt idx="4653">
                  <c:v>-5.9493875026080743E-2</c:v>
                </c:pt>
                <c:pt idx="4654">
                  <c:v>-5.8493313024748007E-2</c:v>
                </c:pt>
                <c:pt idx="4655">
                  <c:v>-5.7492691529540244E-2</c:v>
                </c:pt>
                <c:pt idx="4656">
                  <c:v>-5.649201154101946E-2</c:v>
                </c:pt>
                <c:pt idx="4657">
                  <c:v>-5.5491274059807146E-2</c:v>
                </c:pt>
                <c:pt idx="4658">
                  <c:v>-5.449048008658329E-2</c:v>
                </c:pt>
                <c:pt idx="4659">
                  <c:v>-5.3489630622085373E-2</c:v>
                </c:pt>
                <c:pt idx="4660">
                  <c:v>-5.2488726667107369E-2</c:v>
                </c:pt>
                <c:pt idx="4661">
                  <c:v>-5.1487769222498744E-2</c:v>
                </c:pt>
                <c:pt idx="4662">
                  <c:v>-5.0486759289163449E-2</c:v>
                </c:pt>
                <c:pt idx="4663">
                  <c:v>-4.9485697868058932E-2</c:v>
                </c:pt>
                <c:pt idx="4664">
                  <c:v>-4.8484585960195128E-2</c:v>
                </c:pt>
                <c:pt idx="4665">
                  <c:v>-4.7483424566633459E-2</c:v>
                </c:pt>
                <c:pt idx="4666">
                  <c:v>-4.6482214688485825E-2</c:v>
                </c:pt>
                <c:pt idx="4667">
                  <c:v>-4.5480957326913624E-2</c:v>
                </c:pt>
                <c:pt idx="4668">
                  <c:v>-4.4479653483126734E-2</c:v>
                </c:pt>
                <c:pt idx="4669">
                  <c:v>-4.3478304158382518E-2</c:v>
                </c:pt>
                <c:pt idx="4670">
                  <c:v>-4.247691035398482E-2</c:v>
                </c:pt>
                <c:pt idx="4671">
                  <c:v>-4.1475473071282964E-2</c:v>
                </c:pt>
                <c:pt idx="4672">
                  <c:v>-4.0473993311670751E-2</c:v>
                </c:pt>
                <c:pt idx="4673">
                  <c:v>-3.9472472076585469E-2</c:v>
                </c:pt>
                <c:pt idx="4674">
                  <c:v>-3.8470910367506876E-2</c:v>
                </c:pt>
                <c:pt idx="4675">
                  <c:v>-3.7469309185956208E-2</c:v>
                </c:pt>
                <c:pt idx="4676">
                  <c:v>-3.6467669533495173E-2</c:v>
                </c:pt>
                <c:pt idx="4677">
                  <c:v>-3.5465992411724948E-2</c:v>
                </c:pt>
                <c:pt idx="4678">
                  <c:v>-3.4464278822285192E-2</c:v>
                </c:pt>
                <c:pt idx="4679">
                  <c:v>-3.3462529766853023E-2</c:v>
                </c:pt>
                <c:pt idx="4680">
                  <c:v>-3.2460746247142035E-2</c:v>
                </c:pt>
                <c:pt idx="4681">
                  <c:v>-3.1458929264901278E-2</c:v>
                </c:pt>
                <c:pt idx="4682">
                  <c:v>-3.0457079821914271E-2</c:v>
                </c:pt>
                <c:pt idx="4683">
                  <c:v>-2.9455198919998E-2</c:v>
                </c:pt>
                <c:pt idx="4684">
                  <c:v>-2.8453287561001905E-2</c:v>
                </c:pt>
                <c:pt idx="4685">
                  <c:v>-2.7451346746806892E-2</c:v>
                </c:pt>
                <c:pt idx="4686">
                  <c:v>-2.6449377479324319E-2</c:v>
                </c:pt>
                <c:pt idx="4687">
                  <c:v>-2.5447380760494999E-2</c:v>
                </c:pt>
                <c:pt idx="4688">
                  <c:v>-2.4445357592288199E-2</c:v>
                </c:pt>
                <c:pt idx="4689">
                  <c:v>-2.344330897670064E-2</c:v>
                </c:pt>
                <c:pt idx="4690">
                  <c:v>-2.2441235915755486E-2</c:v>
                </c:pt>
                <c:pt idx="4691">
                  <c:v>-2.1439139411501357E-2</c:v>
                </c:pt>
                <c:pt idx="4692">
                  <c:v>-2.0437020466011313E-2</c:v>
                </c:pt>
                <c:pt idx="4693">
                  <c:v>-1.9434880081381858E-2</c:v>
                </c:pt>
                <c:pt idx="4694">
                  <c:v>-1.8432719259731934E-2</c:v>
                </c:pt>
                <c:pt idx="4695">
                  <c:v>-1.743053900320193E-2</c:v>
                </c:pt>
                <c:pt idx="4696">
                  <c:v>-1.6428340313952666E-2</c:v>
                </c:pt>
                <c:pt idx="4697">
                  <c:v>-1.5426124194164397E-2</c:v>
                </c:pt>
                <c:pt idx="4698">
                  <c:v>-1.4423891646035816E-2</c:v>
                </c:pt>
                <c:pt idx="4699">
                  <c:v>-1.3421643671783041E-2</c:v>
                </c:pt>
                <c:pt idx="4700">
                  <c:v>-1.2419381273638619E-2</c:v>
                </c:pt>
                <c:pt idx="4701">
                  <c:v>-1.1417105453850525E-2</c:v>
                </c:pt>
                <c:pt idx="4702">
                  <c:v>-1.0414817214681158E-2</c:v>
                </c:pt>
                <c:pt idx="4703">
                  <c:v>-9.4125175584063372E-3</c:v>
                </c:pt>
                <c:pt idx="4704">
                  <c:v>-8.4102074873143012E-3</c:v>
                </c:pt>
                <c:pt idx="4705">
                  <c:v>-7.4078880037047072E-3</c:v>
                </c:pt>
                <c:pt idx="4706">
                  <c:v>-6.4055601098876262E-3</c:v>
                </c:pt>
                <c:pt idx="4707">
                  <c:v>-5.4032248081825416E-3</c:v>
                </c:pt>
                <c:pt idx="4708">
                  <c:v>-4.4008831009173469E-3</c:v>
                </c:pt>
                <c:pt idx="4709">
                  <c:v>-3.3985359904273437E-3</c:v>
                </c:pt>
                <c:pt idx="4710">
                  <c:v>-2.3961844790542398E-3</c:v>
                </c:pt>
                <c:pt idx="4711">
                  <c:v>-1.3938295691451456E-3</c:v>
                </c:pt>
                <c:pt idx="4712">
                  <c:v>-3.9147226305157219E-4</c:v>
                </c:pt>
                <c:pt idx="4713">
                  <c:v>6.1088643687157032E-4</c:v>
                </c:pt>
                <c:pt idx="4714">
                  <c:v>1.6132455282669759E-3</c:v>
                </c:pt>
                <c:pt idx="4715">
                  <c:v>2.6156040087759445E-3</c:v>
                </c:pt>
                <c:pt idx="4716">
                  <c:v>3.6179608760393851E-3</c:v>
                </c:pt>
                <c:pt idx="4717">
                  <c:v>4.6203151276988166E-3</c:v>
                </c:pt>
                <c:pt idx="4718">
                  <c:v>5.6226657613973729E-3</c:v>
                </c:pt>
                <c:pt idx="4719">
                  <c:v>6.6250117747808012E-3</c:v>
                </c:pt>
                <c:pt idx="4720">
                  <c:v>7.6273521654984678E-3</c:v>
                </c:pt>
                <c:pt idx="4721">
                  <c:v>8.6296859312043599E-3</c:v>
                </c:pt>
                <c:pt idx="4722">
                  <c:v>9.6320120695580873E-3</c:v>
                </c:pt>
                <c:pt idx="4723">
                  <c:v>1.0634329578225882E-2</c:v>
                </c:pt>
                <c:pt idx="4724">
                  <c:v>1.1636637454881608E-2</c:v>
                </c:pt>
                <c:pt idx="4725">
                  <c:v>1.2638934697207756E-2</c:v>
                </c:pt>
                <c:pt idx="4726">
                  <c:v>1.3641220302896448E-2</c:v>
                </c:pt>
                <c:pt idx="4727">
                  <c:v>1.4643493269650443E-2</c:v>
                </c:pt>
                <c:pt idx="4728">
                  <c:v>1.5645752595184137E-2</c:v>
                </c:pt>
                <c:pt idx="4729">
                  <c:v>1.664799727722456E-2</c:v>
                </c:pt>
                <c:pt idx="4730">
                  <c:v>1.7650226313512388E-2</c:v>
                </c:pt>
                <c:pt idx="4731">
                  <c:v>1.8652438701802939E-2</c:v>
                </c:pt>
                <c:pt idx="4732">
                  <c:v>1.9654633439867175E-2</c:v>
                </c:pt>
                <c:pt idx="4733">
                  <c:v>2.065680952549271E-2</c:v>
                </c:pt>
                <c:pt idx="4734">
                  <c:v>2.1658965956484803E-2</c:v>
                </c:pt>
                <c:pt idx="4735">
                  <c:v>2.2661101730667373E-2</c:v>
                </c:pt>
                <c:pt idx="4736">
                  <c:v>2.3663215845883986E-2</c:v>
                </c:pt>
                <c:pt idx="4737">
                  <c:v>2.4665307299998867E-2</c:v>
                </c:pt>
                <c:pt idx="4738">
                  <c:v>2.5667375090897903E-2</c:v>
                </c:pt>
                <c:pt idx="4739">
                  <c:v>2.6669418216489639E-2</c:v>
                </c:pt>
                <c:pt idx="4740">
                  <c:v>2.7671435674706285E-2</c:v>
                </c:pt>
                <c:pt idx="4741">
                  <c:v>2.8673426463504716E-2</c:v>
                </c:pt>
                <c:pt idx="4742">
                  <c:v>2.9675389580867469E-2</c:v>
                </c:pt>
                <c:pt idx="4743">
                  <c:v>3.0677324024803759E-2</c:v>
                </c:pt>
                <c:pt idx="4744">
                  <c:v>3.1679228793350472E-2</c:v>
                </c:pt>
                <c:pt idx="4745">
                  <c:v>3.2681102884573154E-2</c:v>
                </c:pt>
                <c:pt idx="4746">
                  <c:v>3.3682945296567048E-2</c:v>
                </c:pt>
                <c:pt idx="4747">
                  <c:v>3.4684755027458054E-2</c:v>
                </c:pt>
                <c:pt idx="4748">
                  <c:v>3.5686531075403767E-2</c:v>
                </c:pt>
                <c:pt idx="4749">
                  <c:v>3.6688272438594453E-2</c:v>
                </c:pt>
                <c:pt idx="4750">
                  <c:v>3.7689978115254062E-2</c:v>
                </c:pt>
                <c:pt idx="4751">
                  <c:v>3.869164710364123E-2</c:v>
                </c:pt>
                <c:pt idx="4752">
                  <c:v>3.9693278402050287E-2</c:v>
                </c:pt>
                <c:pt idx="4753">
                  <c:v>4.0694871008812236E-2</c:v>
                </c:pt>
                <c:pt idx="4754">
                  <c:v>4.1696423922295785E-2</c:v>
                </c:pt>
                <c:pt idx="4755">
                  <c:v>4.2697936140908326E-2</c:v>
                </c:pt>
                <c:pt idx="4756">
                  <c:v>4.3699406663096942E-2</c:v>
                </c:pt>
                <c:pt idx="4757">
                  <c:v>4.470083448734942E-2</c:v>
                </c:pt>
                <c:pt idx="4758">
                  <c:v>4.5702218612195235E-2</c:v>
                </c:pt>
                <c:pt idx="4759">
                  <c:v>4.6703558036206558E-2</c:v>
                </c:pt>
                <c:pt idx="4760">
                  <c:v>4.7704851757999274E-2</c:v>
                </c:pt>
                <c:pt idx="4761">
                  <c:v>4.8706098776233955E-2</c:v>
                </c:pt>
                <c:pt idx="4762">
                  <c:v>4.9707298089616873E-2</c:v>
                </c:pt>
                <c:pt idx="4763">
                  <c:v>5.0708448696901019E-2</c:v>
                </c:pt>
                <c:pt idx="4764">
                  <c:v>5.1709549596887075E-2</c:v>
                </c:pt>
                <c:pt idx="4765">
                  <c:v>5.2710599788424434E-2</c:v>
                </c:pt>
                <c:pt idx="4766">
                  <c:v>5.3711598270412192E-2</c:v>
                </c:pt>
                <c:pt idx="4767">
                  <c:v>5.4712544041800162E-2</c:v>
                </c:pt>
                <c:pt idx="4768">
                  <c:v>5.5713436101589867E-2</c:v>
                </c:pt>
                <c:pt idx="4769">
                  <c:v>5.6714273448835527E-2</c:v>
                </c:pt>
                <c:pt idx="4770">
                  <c:v>5.7715055082645086E-2</c:v>
                </c:pt>
                <c:pt idx="4771">
                  <c:v>5.8715780002181195E-2</c:v>
                </c:pt>
                <c:pt idx="4772">
                  <c:v>5.9716447206662221E-2</c:v>
                </c:pt>
                <c:pt idx="4773">
                  <c:v>6.0717055695363245E-2</c:v>
                </c:pt>
                <c:pt idx="4774">
                  <c:v>6.1717604467617065E-2</c:v>
                </c:pt>
                <c:pt idx="4775">
                  <c:v>6.2718092522815183E-2</c:v>
                </c:pt>
                <c:pt idx="4776">
                  <c:v>6.3718518860408843E-2</c:v>
                </c:pt>
                <c:pt idx="4777">
                  <c:v>6.4718882479909978E-2</c:v>
                </c:pt>
                <c:pt idx="4778">
                  <c:v>6.5719182380892249E-2</c:v>
                </c:pt>
                <c:pt idx="4779">
                  <c:v>6.6719417562992045E-2</c:v>
                </c:pt>
                <c:pt idx="4780">
                  <c:v>6.7719587025909453E-2</c:v>
                </c:pt>
                <c:pt idx="4781">
                  <c:v>6.8719689769409301E-2</c:v>
                </c:pt>
                <c:pt idx="4782">
                  <c:v>6.9719724793322127E-2</c:v>
                </c:pt>
                <c:pt idx="4783">
                  <c:v>7.0719691097545181E-2</c:v>
                </c:pt>
                <c:pt idx="4784">
                  <c:v>7.1719587682043437E-2</c:v>
                </c:pt>
                <c:pt idx="4785">
                  <c:v>7.2719413546850603E-2</c:v>
                </c:pt>
                <c:pt idx="4786">
                  <c:v>7.3719167692070084E-2</c:v>
                </c:pt>
                <c:pt idx="4787">
                  <c:v>7.4718849117876018E-2</c:v>
                </c:pt>
                <c:pt idx="4788">
                  <c:v>7.5718456824514252E-2</c:v>
                </c:pt>
                <c:pt idx="4789">
                  <c:v>7.6717989812303378E-2</c:v>
                </c:pt>
                <c:pt idx="4790">
                  <c:v>7.7717447081635679E-2</c:v>
                </c:pt>
                <c:pt idx="4791">
                  <c:v>7.8716827632978159E-2</c:v>
                </c:pt>
                <c:pt idx="4792">
                  <c:v>7.9716130466873564E-2</c:v>
                </c:pt>
                <c:pt idx="4793">
                  <c:v>8.0715354583941329E-2</c:v>
                </c:pt>
                <c:pt idx="4794">
                  <c:v>8.1714498984878634E-2</c:v>
                </c:pt>
                <c:pt idx="4795">
                  <c:v>8.2713562670461357E-2</c:v>
                </c:pt>
                <c:pt idx="4796">
                  <c:v>8.3712544641545095E-2</c:v>
                </c:pt>
                <c:pt idx="4797">
                  <c:v>8.4711443899066166E-2</c:v>
                </c:pt>
                <c:pt idx="4798">
                  <c:v>8.5710259444042591E-2</c:v>
                </c:pt>
                <c:pt idx="4799">
                  <c:v>8.6708990277575115E-2</c:v>
                </c:pt>
                <c:pt idx="4800">
                  <c:v>8.7707635400848194E-2</c:v>
                </c:pt>
                <c:pt idx="4801">
                  <c:v>8.8706193815130993E-2</c:v>
                </c:pt>
                <c:pt idx="4802">
                  <c:v>8.9704664521778388E-2</c:v>
                </c:pt>
                <c:pt idx="4803">
                  <c:v>9.0703046522231975E-2</c:v>
                </c:pt>
                <c:pt idx="4804">
                  <c:v>9.1701338818021033E-2</c:v>
                </c:pt>
                <c:pt idx="4805">
                  <c:v>9.2699540410763573E-2</c:v>
                </c:pt>
                <c:pt idx="4806">
                  <c:v>9.3697650302167299E-2</c:v>
                </c:pt>
                <c:pt idx="4807">
                  <c:v>9.4695667494030605E-2</c:v>
                </c:pt>
                <c:pt idx="4808">
                  <c:v>9.5693590988243621E-2</c:v>
                </c:pt>
                <c:pt idx="4809">
                  <c:v>9.6691419786789135E-2</c:v>
                </c:pt>
                <c:pt idx="4810">
                  <c:v>9.7689152891743666E-2</c:v>
                </c:pt>
                <c:pt idx="4811">
                  <c:v>9.8686789305278411E-2</c:v>
                </c:pt>
                <c:pt idx="4812">
                  <c:v>9.9684328029660263E-2</c:v>
                </c:pt>
                <c:pt idx="4813">
                  <c:v>0.10068176806725281</c:v>
                </c:pt>
                <c:pt idx="4814">
                  <c:v>0.10167910842051732</c:v>
                </c:pt>
                <c:pt idx="4815">
                  <c:v>0.10267634809201377</c:v>
                </c:pt>
                <c:pt idx="4816">
                  <c:v>0.1036734860844018</c:v>
                </c:pt>
                <c:pt idx="4817">
                  <c:v>0.10467052140044174</c:v>
                </c:pt>
                <c:pt idx="4818">
                  <c:v>0.10566745304299559</c:v>
                </c:pt>
                <c:pt idx="4819">
                  <c:v>0.10666428001502803</c:v>
                </c:pt>
                <c:pt idx="4820">
                  <c:v>0.10766100131960744</c:v>
                </c:pt>
                <c:pt idx="4821">
                  <c:v>0.10865761595990683</c:v>
                </c:pt>
                <c:pt idx="4822">
                  <c:v>0.1096541229392049</c:v>
                </c:pt>
                <c:pt idx="4823">
                  <c:v>0.11065052126088701</c:v>
                </c:pt>
                <c:pt idx="4824">
                  <c:v>0.11164680992844618</c:v>
                </c:pt>
                <c:pt idx="4825">
                  <c:v>0.11264298794548409</c:v>
                </c:pt>
                <c:pt idx="4826">
                  <c:v>0.11363905431571208</c:v>
                </c:pt>
                <c:pt idx="4827">
                  <c:v>0.11463500804295212</c:v>
                </c:pt>
                <c:pt idx="4828">
                  <c:v>0.11563084813113784</c:v>
                </c:pt>
                <c:pt idx="4829">
                  <c:v>0.11662657358431552</c:v>
                </c:pt>
                <c:pt idx="4830">
                  <c:v>0.11762218340664507</c:v>
                </c:pt>
                <c:pt idx="4831">
                  <c:v>0.11861767660240104</c:v>
                </c:pt>
                <c:pt idx="4832">
                  <c:v>0.11961305217597359</c:v>
                </c:pt>
                <c:pt idx="4833">
                  <c:v>0.12060830913186955</c:v>
                </c:pt>
                <c:pt idx="4834">
                  <c:v>0.12160344647471333</c:v>
                </c:pt>
                <c:pt idx="4835">
                  <c:v>0.12259846320924797</c:v>
                </c:pt>
                <c:pt idx="4836">
                  <c:v>0.12359335834033615</c:v>
                </c:pt>
                <c:pt idx="4837">
                  <c:v>0.12458813087296111</c:v>
                </c:pt>
                <c:pt idx="4838">
                  <c:v>0.12558277981222774</c:v>
                </c:pt>
                <c:pt idx="4839">
                  <c:v>0.12657730416336349</c:v>
                </c:pt>
                <c:pt idx="4840">
                  <c:v>0.12757170293171943</c:v>
                </c:pt>
                <c:pt idx="4841">
                  <c:v>0.12856597512277121</c:v>
                </c:pt>
                <c:pt idx="4842">
                  <c:v>0.12956011974212006</c:v>
                </c:pt>
                <c:pt idx="4843">
                  <c:v>0.13055413579549377</c:v>
                </c:pt>
                <c:pt idx="4844">
                  <c:v>0.13154802228874776</c:v>
                </c:pt>
                <c:pt idx="4845">
                  <c:v>0.13254177822786595</c:v>
                </c:pt>
                <c:pt idx="4846">
                  <c:v>0.13353540261896185</c:v>
                </c:pt>
                <c:pt idx="4847">
                  <c:v>0.13452889446827951</c:v>
                </c:pt>
                <c:pt idx="4848">
                  <c:v>0.13552225278219457</c:v>
                </c:pt>
                <c:pt idx="4849">
                  <c:v>0.13651547656721516</c:v>
                </c:pt>
                <c:pt idx="4850">
                  <c:v>0.13750856482998297</c:v>
                </c:pt>
                <c:pt idx="4851">
                  <c:v>0.13850151657727419</c:v>
                </c:pt>
                <c:pt idx="4852">
                  <c:v>0.1394943308160006</c:v>
                </c:pt>
                <c:pt idx="4853">
                  <c:v>0.14048700655321042</c:v>
                </c:pt>
                <c:pt idx="4854">
                  <c:v>0.14147954279608943</c:v>
                </c:pt>
                <c:pt idx="4855">
                  <c:v>0.14247193855196189</c:v>
                </c:pt>
                <c:pt idx="4856">
                  <c:v>0.14346419282829154</c:v>
                </c:pt>
                <c:pt idx="4857">
                  <c:v>0.14445630463268264</c:v>
                </c:pt>
                <c:pt idx="4858">
                  <c:v>0.1454482729728809</c:v>
                </c:pt>
                <c:pt idx="4859">
                  <c:v>0.14644009685677456</c:v>
                </c:pt>
                <c:pt idx="4860">
                  <c:v>0.14743177529239523</c:v>
                </c:pt>
                <c:pt idx="4861">
                  <c:v>0.14842330728791905</c:v>
                </c:pt>
                <c:pt idx="4862">
                  <c:v>0.14941469185166759</c:v>
                </c:pt>
                <c:pt idx="4863">
                  <c:v>0.15040592799210883</c:v>
                </c:pt>
                <c:pt idx="4864">
                  <c:v>0.15139701471785821</c:v>
                </c:pt>
                <c:pt idx="4865">
                  <c:v>0.1523879510376796</c:v>
                </c:pt>
                <c:pt idx="4866">
                  <c:v>0.15337873596048629</c:v>
                </c:pt>
                <c:pt idx="4867">
                  <c:v>0.15436936849534191</c:v>
                </c:pt>
                <c:pt idx="4868">
                  <c:v>0.15535984765146157</c:v>
                </c:pt>
                <c:pt idx="4869">
                  <c:v>0.15635017243821275</c:v>
                </c:pt>
                <c:pt idx="4870">
                  <c:v>0.15734034186511628</c:v>
                </c:pt>
                <c:pt idx="4871">
                  <c:v>0.15833035494184736</c:v>
                </c:pt>
                <c:pt idx="4872">
                  <c:v>0.15932021067823657</c:v>
                </c:pt>
                <c:pt idx="4873">
                  <c:v>0.16030990808427084</c:v>
                </c:pt>
                <c:pt idx="4874">
                  <c:v>0.16129944617009445</c:v>
                </c:pt>
                <c:pt idx="4875">
                  <c:v>0.16228882394600996</c:v>
                </c:pt>
                <c:pt idx="4876">
                  <c:v>0.16327804042247931</c:v>
                </c:pt>
                <c:pt idx="4877">
                  <c:v>0.16426709461012473</c:v>
                </c:pt>
                <c:pt idx="4878">
                  <c:v>0.16525598551972973</c:v>
                </c:pt>
                <c:pt idx="4879">
                  <c:v>0.1662447121622401</c:v>
                </c:pt>
                <c:pt idx="4880">
                  <c:v>0.16723327354876494</c:v>
                </c:pt>
                <c:pt idx="4881">
                  <c:v>0.16822166869057764</c:v>
                </c:pt>
                <c:pt idx="4882">
                  <c:v>0.16920989659911678</c:v>
                </c:pt>
                <c:pt idx="4883">
                  <c:v>0.17019795628598725</c:v>
                </c:pt>
                <c:pt idx="4884">
                  <c:v>0.17118584676296109</c:v>
                </c:pt>
                <c:pt idx="4885">
                  <c:v>0.17217356704197864</c:v>
                </c:pt>
                <c:pt idx="4886">
                  <c:v>0.17316111613514945</c:v>
                </c:pt>
                <c:pt idx="4887">
                  <c:v>0.17414849305475322</c:v>
                </c:pt>
                <c:pt idx="4888">
                  <c:v>0.17513569681324084</c:v>
                </c:pt>
                <c:pt idx="4889">
                  <c:v>0.17612272642323543</c:v>
                </c:pt>
                <c:pt idx="4890">
                  <c:v>0.17710958089753318</c:v>
                </c:pt>
                <c:pt idx="4891">
                  <c:v>0.17809625924910452</c:v>
                </c:pt>
                <c:pt idx="4892">
                  <c:v>0.17908276049109495</c:v>
                </c:pt>
                <c:pt idx="4893">
                  <c:v>0.18006908363682614</c:v>
                </c:pt>
                <c:pt idx="4894">
                  <c:v>0.18105522769979684</c:v>
                </c:pt>
                <c:pt idx="4895">
                  <c:v>0.18204119169368391</c:v>
                </c:pt>
                <c:pt idx="4896">
                  <c:v>0.18302697463234327</c:v>
                </c:pt>
                <c:pt idx="4897">
                  <c:v>0.18401257552981093</c:v>
                </c:pt>
                <c:pt idx="4898">
                  <c:v>0.18499799340030396</c:v>
                </c:pt>
                <c:pt idx="4899">
                  <c:v>0.18598322725822147</c:v>
                </c:pt>
                <c:pt idx="4900">
                  <c:v>0.18696827611814557</c:v>
                </c:pt>
                <c:pt idx="4901">
                  <c:v>0.18795313899484242</c:v>
                </c:pt>
                <c:pt idx="4902">
                  <c:v>0.18893781490326314</c:v>
                </c:pt>
                <c:pt idx="4903">
                  <c:v>0.18992230285854486</c:v>
                </c:pt>
                <c:pt idx="4904">
                  <c:v>0.19090660187601169</c:v>
                </c:pt>
                <c:pt idx="4905">
                  <c:v>0.19189071097117566</c:v>
                </c:pt>
                <c:pt idx="4906">
                  <c:v>0.19287462915973774</c:v>
                </c:pt>
                <c:pt idx="4907">
                  <c:v>0.19385835545758887</c:v>
                </c:pt>
                <c:pt idx="4908">
                  <c:v>0.19484188888081083</c:v>
                </c:pt>
                <c:pt idx="4909">
                  <c:v>0.19582522844567735</c:v>
                </c:pt>
                <c:pt idx="4910">
                  <c:v>0.19680837316865496</c:v>
                </c:pt>
                <c:pt idx="4911">
                  <c:v>0.19779132206640415</c:v>
                </c:pt>
                <c:pt idx="4912">
                  <c:v>0.19877407415578016</c:v>
                </c:pt>
                <c:pt idx="4913">
                  <c:v>0.1997566284538341</c:v>
                </c:pt>
                <c:pt idx="4914">
                  <c:v>0.2007389839778139</c:v>
                </c:pt>
                <c:pt idx="4915">
                  <c:v>0.20172113974516523</c:v>
                </c:pt>
                <c:pt idx="4916">
                  <c:v>0.2027030947735326</c:v>
                </c:pt>
                <c:pt idx="4917">
                  <c:v>0.20368484808076021</c:v>
                </c:pt>
                <c:pt idx="4918">
                  <c:v>0.20466639868489303</c:v>
                </c:pt>
                <c:pt idx="4919">
                  <c:v>0.20564774560417778</c:v>
                </c:pt>
                <c:pt idx="4920">
                  <c:v>0.20662888785706385</c:v>
                </c:pt>
                <c:pt idx="4921">
                  <c:v>0.20760982446220433</c:v>
                </c:pt>
                <c:pt idx="4922">
                  <c:v>0.20859055443845695</c:v>
                </c:pt>
                <c:pt idx="4923">
                  <c:v>0.2095710768048851</c:v>
                </c:pt>
                <c:pt idx="4924">
                  <c:v>0.21055139058075881</c:v>
                </c:pt>
                <c:pt idx="4925">
                  <c:v>0.21153149478555572</c:v>
                </c:pt>
                <c:pt idx="4926">
                  <c:v>0.21251138843896206</c:v>
                </c:pt>
                <c:pt idx="4927">
                  <c:v>0.2134910705608736</c:v>
                </c:pt>
                <c:pt idx="4928">
                  <c:v>0.21447054017139669</c:v>
                </c:pt>
                <c:pt idx="4929">
                  <c:v>0.21544979629084923</c:v>
                </c:pt>
                <c:pt idx="4930">
                  <c:v>0.21642883793976159</c:v>
                </c:pt>
                <c:pt idx="4931">
                  <c:v>0.21740766413887766</c:v>
                </c:pt>
                <c:pt idx="4932">
                  <c:v>0.2183862739091558</c:v>
                </c:pt>
                <c:pt idx="4933">
                  <c:v>0.21936466627176979</c:v>
                </c:pt>
                <c:pt idx="4934">
                  <c:v>0.22034284024810988</c:v>
                </c:pt>
                <c:pt idx="4935">
                  <c:v>0.2213207948597837</c:v>
                </c:pt>
                <c:pt idx="4936">
                  <c:v>0.22229852912861728</c:v>
                </c:pt>
                <c:pt idx="4937">
                  <c:v>0.223276042076656</c:v>
                </c:pt>
                <c:pt idx="4938">
                  <c:v>0.22425333272616557</c:v>
                </c:pt>
                <c:pt idx="4939">
                  <c:v>0.22523040009963308</c:v>
                </c:pt>
                <c:pt idx="4940">
                  <c:v>0.22620724321976785</c:v>
                </c:pt>
                <c:pt idx="4941">
                  <c:v>0.22718386110950253</c:v>
                </c:pt>
                <c:pt idx="4942">
                  <c:v>0.22816025279199398</c:v>
                </c:pt>
                <c:pt idx="4943">
                  <c:v>0.22913641729062434</c:v>
                </c:pt>
                <c:pt idx="4944">
                  <c:v>0.2301123536290019</c:v>
                </c:pt>
                <c:pt idx="4945">
                  <c:v>0.23108806083096217</c:v>
                </c:pt>
                <c:pt idx="4946">
                  <c:v>0.2320635379205688</c:v>
                </c:pt>
                <c:pt idx="4947">
                  <c:v>0.23303878392211461</c:v>
                </c:pt>
                <c:pt idx="4948">
                  <c:v>0.2340137978601225</c:v>
                </c:pt>
                <c:pt idx="4949">
                  <c:v>0.23498857875934645</c:v>
                </c:pt>
                <c:pt idx="4950">
                  <c:v>0.23596312564477256</c:v>
                </c:pt>
                <c:pt idx="4951">
                  <c:v>0.23693743754161992</c:v>
                </c:pt>
                <c:pt idx="4952">
                  <c:v>0.23791151347534162</c:v>
                </c:pt>
                <c:pt idx="4953">
                  <c:v>0.23888535247162579</c:v>
                </c:pt>
                <c:pt idx="4954">
                  <c:v>0.23985895355639647</c:v>
                </c:pt>
                <c:pt idx="4955">
                  <c:v>0.24083231575581468</c:v>
                </c:pt>
                <c:pt idx="4956">
                  <c:v>0.24180543809627933</c:v>
                </c:pt>
                <c:pt idx="4957">
                  <c:v>0.24277831960442822</c:v>
                </c:pt>
                <c:pt idx="4958">
                  <c:v>0.24375095930713903</c:v>
                </c:pt>
                <c:pt idx="4959">
                  <c:v>0.24472335623153021</c:v>
                </c:pt>
                <c:pt idx="4960">
                  <c:v>0.2456955094049621</c:v>
                </c:pt>
                <c:pt idx="4961">
                  <c:v>0.24666741785503776</c:v>
                </c:pt>
                <c:pt idx="4962">
                  <c:v>0.24763908060960402</c:v>
                </c:pt>
                <c:pt idx="4963">
                  <c:v>0.24861049669675242</c:v>
                </c:pt>
                <c:pt idx="4964">
                  <c:v>0.24958166514482022</c:v>
                </c:pt>
                <c:pt idx="4965">
                  <c:v>0.2505525849823913</c:v>
                </c:pt>
                <c:pt idx="4966">
                  <c:v>0.25152325523829727</c:v>
                </c:pt>
                <c:pt idx="4967">
                  <c:v>0.25249367494161823</c:v>
                </c:pt>
                <c:pt idx="4968">
                  <c:v>0.25346384312168396</c:v>
                </c:pt>
                <c:pt idx="4969">
                  <c:v>0.25443375880807473</c:v>
                </c:pt>
                <c:pt idx="4970">
                  <c:v>0.25540342103062241</c:v>
                </c:pt>
                <c:pt idx="4971">
                  <c:v>0.25637282881941126</c:v>
                </c:pt>
                <c:pt idx="4972">
                  <c:v>0.25734198120477908</c:v>
                </c:pt>
                <c:pt idx="4973">
                  <c:v>0.2583108772173181</c:v>
                </c:pt>
                <c:pt idx="4974">
                  <c:v>0.2592795158878759</c:v>
                </c:pt>
                <c:pt idx="4975">
                  <c:v>0.26024789624755651</c:v>
                </c:pt>
                <c:pt idx="4976">
                  <c:v>0.26121601732772121</c:v>
                </c:pt>
                <c:pt idx="4977">
                  <c:v>0.26218387815998967</c:v>
                </c:pt>
                <c:pt idx="4978">
                  <c:v>0.26315147777624082</c:v>
                </c:pt>
                <c:pt idx="4979">
                  <c:v>0.2641188152086138</c:v>
                </c:pt>
                <c:pt idx="4980">
                  <c:v>0.26508588948950901</c:v>
                </c:pt>
                <c:pt idx="4981">
                  <c:v>0.26605269965158901</c:v>
                </c:pt>
                <c:pt idx="4982">
                  <c:v>0.26701924472777949</c:v>
                </c:pt>
                <c:pt idx="4983">
                  <c:v>0.26798552375127033</c:v>
                </c:pt>
                <c:pt idx="4984">
                  <c:v>0.26895153575551645</c:v>
                </c:pt>
                <c:pt idx="4985">
                  <c:v>0.26991727977423879</c:v>
                </c:pt>
                <c:pt idx="4986">
                  <c:v>0.27088275484142538</c:v>
                </c:pt>
                <c:pt idx="4987">
                  <c:v>0.27184795999133221</c:v>
                </c:pt>
                <c:pt idx="4988">
                  <c:v>0.27281289425848421</c:v>
                </c:pt>
                <c:pt idx="4989">
                  <c:v>0.27377755667767623</c:v>
                </c:pt>
                <c:pt idx="4990">
                  <c:v>0.27474194628397397</c:v>
                </c:pt>
                <c:pt idx="4991">
                  <c:v>0.27570606211271503</c:v>
                </c:pt>
                <c:pt idx="4992">
                  <c:v>0.27666990319950979</c:v>
                </c:pt>
                <c:pt idx="4993">
                  <c:v>0.27763346858024246</c:v>
                </c:pt>
                <c:pt idx="4994">
                  <c:v>0.27859675729107192</c:v>
                </c:pt>
                <c:pt idx="4995">
                  <c:v>0.27955976836843277</c:v>
                </c:pt>
                <c:pt idx="4996">
                  <c:v>0.28052250084903635</c:v>
                </c:pt>
                <c:pt idx="4997">
                  <c:v>0.28148495376987159</c:v>
                </c:pt>
                <c:pt idx="4998">
                  <c:v>0.28244712616820594</c:v>
                </c:pt>
                <c:pt idx="4999">
                  <c:v>0.28340901708158656</c:v>
                </c:pt>
                <c:pt idx="5000">
                  <c:v>0.28437062554784098</c:v>
                </c:pt>
                <c:pt idx="5001">
                  <c:v>0.28533195060507832</c:v>
                </c:pt>
                <c:pt idx="5002">
                  <c:v>0.28629299129169011</c:v>
                </c:pt>
                <c:pt idx="5003">
                  <c:v>0.28725374664635134</c:v>
                </c:pt>
                <c:pt idx="5004">
                  <c:v>0.28821421570802125</c:v>
                </c:pt>
                <c:pt idx="5005">
                  <c:v>0.28917439751594454</c:v>
                </c:pt>
                <c:pt idx="5006">
                  <c:v>0.29013429110965211</c:v>
                </c:pt>
                <c:pt idx="5007">
                  <c:v>0.29109389552896214</c:v>
                </c:pt>
                <c:pt idx="5008">
                  <c:v>0.29205320981398109</c:v>
                </c:pt>
                <c:pt idx="5009">
                  <c:v>0.29301223300510448</c:v>
                </c:pt>
                <c:pt idx="5010">
                  <c:v>0.29397096414301804</c:v>
                </c:pt>
                <c:pt idx="5011">
                  <c:v>0.29492940226869863</c:v>
                </c:pt>
                <c:pt idx="5012">
                  <c:v>0.29588754642341508</c:v>
                </c:pt>
                <c:pt idx="5013">
                  <c:v>0.29684539564872925</c:v>
                </c:pt>
                <c:pt idx="5014">
                  <c:v>0.29780294898649701</c:v>
                </c:pt>
                <c:pt idx="5015">
                  <c:v>0.29876020547886911</c:v>
                </c:pt>
                <c:pt idx="5016">
                  <c:v>0.29971716416829225</c:v>
                </c:pt>
                <c:pt idx="5017">
                  <c:v>0.30067382409750987</c:v>
                </c:pt>
                <c:pt idx="5018">
                  <c:v>0.30163018430956334</c:v>
                </c:pt>
                <c:pt idx="5019">
                  <c:v>0.3025862438477927</c:v>
                </c:pt>
                <c:pt idx="5020">
                  <c:v>0.30354200175583773</c:v>
                </c:pt>
                <c:pt idx="5021">
                  <c:v>0.30449745707763892</c:v>
                </c:pt>
                <c:pt idx="5022">
                  <c:v>0.30545260885743836</c:v>
                </c:pt>
                <c:pt idx="5023">
                  <c:v>0.30640745613978071</c:v>
                </c:pt>
                <c:pt idx="5024">
                  <c:v>0.30736199796951424</c:v>
                </c:pt>
                <c:pt idx="5025">
                  <c:v>0.30831623339179159</c:v>
                </c:pt>
                <c:pt idx="5026">
                  <c:v>0.30927016145207098</c:v>
                </c:pt>
                <c:pt idx="5027">
                  <c:v>0.31022378119611699</c:v>
                </c:pt>
                <c:pt idx="5028">
                  <c:v>0.31117709167000157</c:v>
                </c:pt>
                <c:pt idx="5029">
                  <c:v>0.31213009192010494</c:v>
                </c:pt>
                <c:pt idx="5030">
                  <c:v>0.31308278099311665</c:v>
                </c:pt>
                <c:pt idx="5031">
                  <c:v>0.31403515793603642</c:v>
                </c:pt>
                <c:pt idx="5032">
                  <c:v>0.31498722179617522</c:v>
                </c:pt>
                <c:pt idx="5033">
                  <c:v>0.31593897162115608</c:v>
                </c:pt>
                <c:pt idx="5034">
                  <c:v>0.31689040645891514</c:v>
                </c:pt>
                <c:pt idx="5035">
                  <c:v>0.31784152535770255</c:v>
                </c:pt>
                <c:pt idx="5036">
                  <c:v>0.31879232736608354</c:v>
                </c:pt>
                <c:pt idx="5037">
                  <c:v>0.31974281153293915</c:v>
                </c:pt>
                <c:pt idx="5038">
                  <c:v>0.3206929769074674</c:v>
                </c:pt>
                <c:pt idx="5039">
                  <c:v>0.32164282253918414</c:v>
                </c:pt>
                <c:pt idx="5040">
                  <c:v>0.32259234747792392</c:v>
                </c:pt>
                <c:pt idx="5041">
                  <c:v>0.32354155077384117</c:v>
                </c:pt>
                <c:pt idx="5042">
                  <c:v>0.32449043147741097</c:v>
                </c:pt>
                <c:pt idx="5043">
                  <c:v>0.32543898863942999</c:v>
                </c:pt>
                <c:pt idx="5044">
                  <c:v>0.32638722131101755</c:v>
                </c:pt>
                <c:pt idx="5045">
                  <c:v>0.32733512854361646</c:v>
                </c:pt>
                <c:pt idx="5046">
                  <c:v>0.32828270938899407</c:v>
                </c:pt>
                <c:pt idx="5047">
                  <c:v>0.32922996289924311</c:v>
                </c:pt>
                <c:pt idx="5048">
                  <c:v>0.33017688812678275</c:v>
                </c:pt>
                <c:pt idx="5049">
                  <c:v>0.33112348412435949</c:v>
                </c:pt>
                <c:pt idx="5050">
                  <c:v>0.33206974994504812</c:v>
                </c:pt>
                <c:pt idx="5051">
                  <c:v>0.33301568464225262</c:v>
                </c:pt>
                <c:pt idx="5052">
                  <c:v>0.3339612872697072</c:v>
                </c:pt>
                <c:pt idx="5053">
                  <c:v>0.33490655688147714</c:v>
                </c:pt>
                <c:pt idx="5054">
                  <c:v>0.33585149253195978</c:v>
                </c:pt>
                <c:pt idx="5055">
                  <c:v>0.33679609327588556</c:v>
                </c:pt>
                <c:pt idx="5056">
                  <c:v>0.33774035816831877</c:v>
                </c:pt>
                <c:pt idx="5057">
                  <c:v>0.33868428626465874</c:v>
                </c:pt>
                <c:pt idx="5058">
                  <c:v>0.33962787662064053</c:v>
                </c:pt>
                <c:pt idx="5059">
                  <c:v>0.34057112829233605</c:v>
                </c:pt>
                <c:pt idx="5060">
                  <c:v>0.34151404033615496</c:v>
                </c:pt>
                <c:pt idx="5061">
                  <c:v>0.34245661180884557</c:v>
                </c:pt>
                <c:pt idx="5062">
                  <c:v>0.34339884176749585</c:v>
                </c:pt>
                <c:pt idx="5063">
                  <c:v>0.3443407292695343</c:v>
                </c:pt>
                <c:pt idx="5064">
                  <c:v>0.34528227337273099</c:v>
                </c:pt>
                <c:pt idx="5065">
                  <c:v>0.34622347313519841</c:v>
                </c:pt>
                <c:pt idx="5066">
                  <c:v>0.34716432761539245</c:v>
                </c:pt>
                <c:pt idx="5067">
                  <c:v>0.34810483587211338</c:v>
                </c:pt>
                <c:pt idx="5068">
                  <c:v>0.34904499696450669</c:v>
                </c:pt>
                <c:pt idx="5069">
                  <c:v>0.3499848099520641</c:v>
                </c:pt>
                <c:pt idx="5070">
                  <c:v>0.35092427389462455</c:v>
                </c:pt>
                <c:pt idx="5071">
                  <c:v>0.35186338785237509</c:v>
                </c:pt>
                <c:pt idx="5072">
                  <c:v>0.35280215088585171</c:v>
                </c:pt>
                <c:pt idx="5073">
                  <c:v>0.35374056205594046</c:v>
                </c:pt>
                <c:pt idx="5074">
                  <c:v>0.35467862042387832</c:v>
                </c:pt>
                <c:pt idx="5075">
                  <c:v>0.35561632505125418</c:v>
                </c:pt>
                <c:pt idx="5076">
                  <c:v>0.35655367500000956</c:v>
                </c:pt>
                <c:pt idx="5077">
                  <c:v>0.35749066933243989</c:v>
                </c:pt>
                <c:pt idx="5078">
                  <c:v>0.35842730711119525</c:v>
                </c:pt>
                <c:pt idx="5079">
                  <c:v>0.35936358739928126</c:v>
                </c:pt>
                <c:pt idx="5080">
                  <c:v>0.36029950926006016</c:v>
                </c:pt>
                <c:pt idx="5081">
                  <c:v>0.36123507175725167</c:v>
                </c:pt>
                <c:pt idx="5082">
                  <c:v>0.3621702739549339</c:v>
                </c:pt>
                <c:pt idx="5083">
                  <c:v>0.36310511491754438</c:v>
                </c:pt>
                <c:pt idx="5084">
                  <c:v>0.36403959370988093</c:v>
                </c:pt>
                <c:pt idx="5085">
                  <c:v>0.36497370939710255</c:v>
                </c:pt>
                <c:pt idx="5086">
                  <c:v>0.36590746104473049</c:v>
                </c:pt>
                <c:pt idx="5087">
                  <c:v>0.366840847718649</c:v>
                </c:pt>
                <c:pt idx="5088">
                  <c:v>0.36777386848510646</c:v>
                </c:pt>
                <c:pt idx="5089">
                  <c:v>0.36870652241071622</c:v>
                </c:pt>
                <c:pt idx="5090">
                  <c:v>0.36963880856245751</c:v>
                </c:pt>
                <c:pt idx="5091">
                  <c:v>0.37057072600767638</c:v>
                </c:pt>
                <c:pt idx="5092">
                  <c:v>0.37150227381408668</c:v>
                </c:pt>
                <c:pt idx="5093">
                  <c:v>0.37243345104977099</c:v>
                </c:pt>
                <c:pt idx="5094">
                  <c:v>0.37336425678318147</c:v>
                </c:pt>
                <c:pt idx="5095">
                  <c:v>0.37429469008314087</c:v>
                </c:pt>
                <c:pt idx="5096">
                  <c:v>0.37522475001884353</c:v>
                </c:pt>
                <c:pt idx="5097">
                  <c:v>0.37615443565985607</c:v>
                </c:pt>
                <c:pt idx="5098">
                  <c:v>0.37708374607611861</c:v>
                </c:pt>
                <c:pt idx="5099">
                  <c:v>0.37801268033794549</c:v>
                </c:pt>
                <c:pt idx="5100">
                  <c:v>0.37894123751602632</c:v>
                </c:pt>
                <c:pt idx="5101">
                  <c:v>0.37986941668142676</c:v>
                </c:pt>
                <c:pt idx="5102">
                  <c:v>0.38079721690558971</c:v>
                </c:pt>
                <c:pt idx="5103">
                  <c:v>0.38172463726033595</c:v>
                </c:pt>
                <c:pt idx="5104">
                  <c:v>0.38265167681786533</c:v>
                </c:pt>
                <c:pt idx="5105">
                  <c:v>0.38357833465075741</c:v>
                </c:pt>
                <c:pt idx="5106">
                  <c:v>0.38450460983197271</c:v>
                </c:pt>
                <c:pt idx="5107">
                  <c:v>0.38543050143485336</c:v>
                </c:pt>
                <c:pt idx="5108">
                  <c:v>0.38635600853312413</c:v>
                </c:pt>
                <c:pt idx="5109">
                  <c:v>0.3872811302008935</c:v>
                </c:pt>
                <c:pt idx="5110">
                  <c:v>0.38820586551265435</c:v>
                </c:pt>
                <c:pt idx="5111">
                  <c:v>0.38913021354328498</c:v>
                </c:pt>
                <c:pt idx="5112">
                  <c:v>0.39005417336805009</c:v>
                </c:pt>
                <c:pt idx="5113">
                  <c:v>0.39097774406260166</c:v>
                </c:pt>
                <c:pt idx="5114">
                  <c:v>0.39190092470297988</c:v>
                </c:pt>
                <c:pt idx="5115">
                  <c:v>0.39282371436561403</c:v>
                </c:pt>
                <c:pt idx="5116">
                  <c:v>0.39374611212732347</c:v>
                </c:pt>
                <c:pt idx="5117">
                  <c:v>0.39466811706531857</c:v>
                </c:pt>
                <c:pt idx="5118">
                  <c:v>0.39558972825720151</c:v>
                </c:pt>
                <c:pt idx="5119">
                  <c:v>0.39651094478096738</c:v>
                </c:pt>
                <c:pt idx="5120">
                  <c:v>0.39743176571500499</c:v>
                </c:pt>
                <c:pt idx="5121">
                  <c:v>0.39835219013809786</c:v>
                </c:pt>
                <c:pt idx="5122">
                  <c:v>0.39927221712942501</c:v>
                </c:pt>
                <c:pt idx="5123">
                  <c:v>0.40019184576856198</c:v>
                </c:pt>
                <c:pt idx="5124">
                  <c:v>0.40111107513548183</c:v>
                </c:pt>
                <c:pt idx="5125">
                  <c:v>0.40202990431055591</c:v>
                </c:pt>
                <c:pt idx="5126">
                  <c:v>0.40294833237455485</c:v>
                </c:pt>
                <c:pt idx="5127">
                  <c:v>0.40386635840864948</c:v>
                </c:pt>
                <c:pt idx="5128">
                  <c:v>0.40478398149441175</c:v>
                </c:pt>
                <c:pt idx="5129">
                  <c:v>0.4057012007138156</c:v>
                </c:pt>
                <c:pt idx="5130">
                  <c:v>0.40661801514923795</c:v>
                </c:pt>
                <c:pt idx="5131">
                  <c:v>0.40753442388345962</c:v>
                </c:pt>
                <c:pt idx="5132">
                  <c:v>0.40845042599966613</c:v>
                </c:pt>
                <c:pt idx="5133">
                  <c:v>0.40936602058144878</c:v>
                </c:pt>
                <c:pt idx="5134">
                  <c:v>0.41028120671280538</c:v>
                </c:pt>
                <c:pt idx="5135">
                  <c:v>0.4111959834781414</c:v>
                </c:pt>
                <c:pt idx="5136">
                  <c:v>0.41211034996227075</c:v>
                </c:pt>
                <c:pt idx="5137">
                  <c:v>0.41302430525041661</c:v>
                </c:pt>
                <c:pt idx="5138">
                  <c:v>0.41393784842821252</c:v>
                </c:pt>
                <c:pt idx="5139">
                  <c:v>0.41485097858170317</c:v>
                </c:pt>
                <c:pt idx="5140">
                  <c:v>0.41576369479734537</c:v>
                </c:pt>
                <c:pt idx="5141">
                  <c:v>0.41667599616200901</c:v>
                </c:pt>
                <c:pt idx="5142">
                  <c:v>0.41758788176297784</c:v>
                </c:pt>
                <c:pt idx="5143">
                  <c:v>0.41849935068795052</c:v>
                </c:pt>
                <c:pt idx="5144">
                  <c:v>0.41941040202504143</c:v>
                </c:pt>
                <c:pt idx="5145">
                  <c:v>0.42032103486278166</c:v>
                </c:pt>
                <c:pt idx="5146">
                  <c:v>0.42123124829011988</c:v>
                </c:pt>
                <c:pt idx="5147">
                  <c:v>0.42214104139642322</c:v>
                </c:pt>
                <c:pt idx="5148">
                  <c:v>0.42305041327147824</c:v>
                </c:pt>
                <c:pt idx="5149">
                  <c:v>0.42395936300549186</c:v>
                </c:pt>
                <c:pt idx="5150">
                  <c:v>0.42486788968909223</c:v>
                </c:pt>
                <c:pt idx="5151">
                  <c:v>0.42577599241332958</c:v>
                </c:pt>
                <c:pt idx="5152">
                  <c:v>0.42668367026967724</c:v>
                </c:pt>
                <c:pt idx="5153">
                  <c:v>0.42759092235003249</c:v>
                </c:pt>
                <c:pt idx="5154">
                  <c:v>0.42849774774671751</c:v>
                </c:pt>
                <c:pt idx="5155">
                  <c:v>0.42940414555248013</c:v>
                </c:pt>
                <c:pt idx="5156">
                  <c:v>0.43031011486049503</c:v>
                </c:pt>
                <c:pt idx="5157">
                  <c:v>0.43121565476436435</c:v>
                </c:pt>
                <c:pt idx="5158">
                  <c:v>0.43212076435811886</c:v>
                </c:pt>
                <c:pt idx="5159">
                  <c:v>0.43302544273621857</c:v>
                </c:pt>
                <c:pt idx="5160">
                  <c:v>0.43392968899355394</c:v>
                </c:pt>
                <c:pt idx="5161">
                  <c:v>0.43483350222544659</c:v>
                </c:pt>
                <c:pt idx="5162">
                  <c:v>0.43573688152765022</c:v>
                </c:pt>
                <c:pt idx="5163">
                  <c:v>0.43663982599635165</c:v>
                </c:pt>
                <c:pt idx="5164">
                  <c:v>0.43754233472817156</c:v>
                </c:pt>
                <c:pt idx="5165">
                  <c:v>0.43844440682016544</c:v>
                </c:pt>
                <c:pt idx="5166">
                  <c:v>0.43934604136982458</c:v>
                </c:pt>
                <c:pt idx="5167">
                  <c:v>0.44024723747507694</c:v>
                </c:pt>
                <c:pt idx="5168">
                  <c:v>0.44114799423428791</c:v>
                </c:pt>
                <c:pt idx="5169">
                  <c:v>0.44204831074626139</c:v>
                </c:pt>
                <c:pt idx="5170">
                  <c:v>0.44294818611024062</c:v>
                </c:pt>
                <c:pt idx="5171">
                  <c:v>0.44384761942590911</c:v>
                </c:pt>
                <c:pt idx="5172">
                  <c:v>0.44474660979339153</c:v>
                </c:pt>
                <c:pt idx="5173">
                  <c:v>0.44564515631325452</c:v>
                </c:pt>
                <c:pt idx="5174">
                  <c:v>0.44654325808650769</c:v>
                </c:pt>
                <c:pt idx="5175">
                  <c:v>0.44744091421460458</c:v>
                </c:pt>
                <c:pt idx="5176">
                  <c:v>0.44833812379944338</c:v>
                </c:pt>
                <c:pt idx="5177">
                  <c:v>0.44923488594336797</c:v>
                </c:pt>
                <c:pt idx="5178">
                  <c:v>0.45013119974916871</c:v>
                </c:pt>
                <c:pt idx="5179">
                  <c:v>0.45102706432008355</c:v>
                </c:pt>
                <c:pt idx="5180">
                  <c:v>0.45192247875979863</c:v>
                </c:pt>
                <c:pt idx="5181">
                  <c:v>0.4528174421724494</c:v>
                </c:pt>
                <c:pt idx="5182">
                  <c:v>0.4537119536626214</c:v>
                </c:pt>
                <c:pt idx="5183">
                  <c:v>0.45460601233535125</c:v>
                </c:pt>
                <c:pt idx="5184">
                  <c:v>0.45549961729612742</c:v>
                </c:pt>
                <c:pt idx="5185">
                  <c:v>0.45639276765089126</c:v>
                </c:pt>
                <c:pt idx="5186">
                  <c:v>0.4572854625060378</c:v>
                </c:pt>
                <c:pt idx="5187">
                  <c:v>0.4581777009684167</c:v>
                </c:pt>
                <c:pt idx="5188">
                  <c:v>0.45906948214533305</c:v>
                </c:pt>
                <c:pt idx="5189">
                  <c:v>0.45996080514454846</c:v>
                </c:pt>
                <c:pt idx="5190">
                  <c:v>0.46085166907428171</c:v>
                </c:pt>
                <c:pt idx="5191">
                  <c:v>0.4617420730432098</c:v>
                </c:pt>
                <c:pt idx="5192">
                  <c:v>0.46263201616046884</c:v>
                </c:pt>
                <c:pt idx="5193">
                  <c:v>0.46352149753565486</c:v>
                </c:pt>
                <c:pt idx="5194">
                  <c:v>0.46441051627882468</c:v>
                </c:pt>
                <c:pt idx="5195">
                  <c:v>0.46529907150049699</c:v>
                </c:pt>
                <c:pt idx="5196">
                  <c:v>0.46618716231165302</c:v>
                </c:pt>
                <c:pt idx="5197">
                  <c:v>0.46707478782373757</c:v>
                </c:pt>
                <c:pt idx="5198">
                  <c:v>0.4679619471486598</c:v>
                </c:pt>
                <c:pt idx="5199">
                  <c:v>0.46884863939879418</c:v>
                </c:pt>
                <c:pt idx="5200">
                  <c:v>0.46973486368698142</c:v>
                </c:pt>
                <c:pt idx="5201">
                  <c:v>0.47062061912652925</c:v>
                </c:pt>
                <c:pt idx="5202">
                  <c:v>0.47150590483121341</c:v>
                </c:pt>
                <c:pt idx="5203">
                  <c:v>0.47239071991527842</c:v>
                </c:pt>
                <c:pt idx="5204">
                  <c:v>0.47327506349343862</c:v>
                </c:pt>
                <c:pt idx="5205">
                  <c:v>0.47415893468087889</c:v>
                </c:pt>
                <c:pt idx="5206">
                  <c:v>0.47504233259325568</c:v>
                </c:pt>
                <c:pt idx="5207">
                  <c:v>0.4759252563466978</c:v>
                </c:pt>
                <c:pt idx="5208">
                  <c:v>0.47680770505780729</c:v>
                </c:pt>
                <c:pt idx="5209">
                  <c:v>0.47768967784366045</c:v>
                </c:pt>
                <c:pt idx="5210">
                  <c:v>0.47857117382180858</c:v>
                </c:pt>
                <c:pt idx="5211">
                  <c:v>0.47945219211027884</c:v>
                </c:pt>
                <c:pt idx="5212">
                  <c:v>0.4803327318275753</c:v>
                </c:pt>
                <c:pt idx="5213">
                  <c:v>0.48121279209267964</c:v>
                </c:pt>
                <c:pt idx="5214">
                  <c:v>0.48209237202505212</c:v>
                </c:pt>
                <c:pt idx="5215">
                  <c:v>0.48297147074463254</c:v>
                </c:pt>
                <c:pt idx="5216">
                  <c:v>0.48385008737184093</c:v>
                </c:pt>
                <c:pt idx="5217">
                  <c:v>0.48472822102757857</c:v>
                </c:pt>
                <c:pt idx="5218">
                  <c:v>0.48560587083322881</c:v>
                </c:pt>
                <c:pt idx="5219">
                  <c:v>0.48648303591065806</c:v>
                </c:pt>
                <c:pt idx="5220">
                  <c:v>0.48735971538221645</c:v>
                </c:pt>
                <c:pt idx="5221">
                  <c:v>0.48823590837073894</c:v>
                </c:pt>
                <c:pt idx="5222">
                  <c:v>0.48911161399954606</c:v>
                </c:pt>
                <c:pt idx="5223">
                  <c:v>0.48998683139244481</c:v>
                </c:pt>
                <c:pt idx="5224">
                  <c:v>0.49086155967372957</c:v>
                </c:pt>
                <c:pt idx="5225">
                  <c:v>0.49173579796818295</c:v>
                </c:pt>
                <c:pt idx="5226">
                  <c:v>0.49260954540107665</c:v>
                </c:pt>
                <c:pt idx="5227">
                  <c:v>0.49348280109817239</c:v>
                </c:pt>
                <c:pt idx="5228">
                  <c:v>0.49435556418572268</c:v>
                </c:pt>
                <c:pt idx="5229">
                  <c:v>0.49522783379047192</c:v>
                </c:pt>
                <c:pt idx="5230">
                  <c:v>0.49609960903965694</c:v>
                </c:pt>
                <c:pt idx="5231">
                  <c:v>0.49697088906100817</c:v>
                </c:pt>
                <c:pt idx="5232">
                  <c:v>0.49784167298275034</c:v>
                </c:pt>
                <c:pt idx="5233">
                  <c:v>0.49871195993360345</c:v>
                </c:pt>
                <c:pt idx="5234">
                  <c:v>0.49958174904278363</c:v>
                </c:pt>
                <c:pt idx="5235">
                  <c:v>0.5004510394400038</c:v>
                </c:pt>
                <c:pt idx="5236">
                  <c:v>0.501319830255475</c:v>
                </c:pt>
                <c:pt idx="5237">
                  <c:v>0.5021881206199067</c:v>
                </c:pt>
                <c:pt idx="5238">
                  <c:v>0.50305590966450819</c:v>
                </c:pt>
                <c:pt idx="5239">
                  <c:v>0.50392319652098905</c:v>
                </c:pt>
                <c:pt idx="5240">
                  <c:v>0.50478998032156019</c:v>
                </c:pt>
                <c:pt idx="5241">
                  <c:v>0.50565626019893484</c:v>
                </c:pt>
                <c:pt idx="5242">
                  <c:v>0.50652203528632922</c:v>
                </c:pt>
                <c:pt idx="5243">
                  <c:v>0.50738730471746341</c:v>
                </c:pt>
                <c:pt idx="5244">
                  <c:v>0.50825206762656228</c:v>
                </c:pt>
                <c:pt idx="5245">
                  <c:v>0.50911632314835642</c:v>
                </c:pt>
                <c:pt idx="5246">
                  <c:v>0.50998007041808291</c:v>
                </c:pt>
                <c:pt idx="5247">
                  <c:v>0.5108433085714863</c:v>
                </c:pt>
                <c:pt idx="5248">
                  <c:v>0.51170603674481929</c:v>
                </c:pt>
                <c:pt idx="5249">
                  <c:v>0.51256825407484363</c:v>
                </c:pt>
                <c:pt idx="5250">
                  <c:v>0.51342995969883132</c:v>
                </c:pt>
                <c:pt idx="5251">
                  <c:v>0.51429115275456483</c:v>
                </c:pt>
                <c:pt idx="5252">
                  <c:v>0.51515183238033868</c:v>
                </c:pt>
                <c:pt idx="5253">
                  <c:v>0.51601199771495976</c:v>
                </c:pt>
                <c:pt idx="5254">
                  <c:v>0.51687164789774853</c:v>
                </c:pt>
                <c:pt idx="5255">
                  <c:v>0.51773078206853951</c:v>
                </c:pt>
                <c:pt idx="5256">
                  <c:v>0.51858939936768267</c:v>
                </c:pt>
                <c:pt idx="5257">
                  <c:v>0.51944749893604369</c:v>
                </c:pt>
                <c:pt idx="5258">
                  <c:v>0.52030507991500541</c:v>
                </c:pt>
                <c:pt idx="5259">
                  <c:v>0.52116214144646811</c:v>
                </c:pt>
                <c:pt idx="5260">
                  <c:v>0.5220186826728509</c:v>
                </c:pt>
                <c:pt idx="5261">
                  <c:v>0.52287470273709225</c:v>
                </c:pt>
                <c:pt idx="5262">
                  <c:v>0.52373020078265098</c:v>
                </c:pt>
                <c:pt idx="5263">
                  <c:v>0.52458517595350695</c:v>
                </c:pt>
                <c:pt idx="5264">
                  <c:v>0.52543962739416217</c:v>
                </c:pt>
                <c:pt idx="5265">
                  <c:v>0.52629355424964142</c:v>
                </c:pt>
                <c:pt idx="5266">
                  <c:v>0.5271469556654933</c:v>
                </c:pt>
                <c:pt idx="5267">
                  <c:v>0.52799983078779089</c:v>
                </c:pt>
                <c:pt idx="5268">
                  <c:v>0.52885217876313284</c:v>
                </c:pt>
                <c:pt idx="5269">
                  <c:v>0.52970399873864393</c:v>
                </c:pt>
                <c:pt idx="5270">
                  <c:v>0.53055528986197631</c:v>
                </c:pt>
                <c:pt idx="5271">
                  <c:v>0.53140605128130991</c:v>
                </c:pt>
                <c:pt idx="5272">
                  <c:v>0.5322562821453537</c:v>
                </c:pt>
                <c:pt idx="5273">
                  <c:v>0.53310598160334621</c:v>
                </c:pt>
                <c:pt idx="5274">
                  <c:v>0.53395514880505657</c:v>
                </c:pt>
                <c:pt idx="5275">
                  <c:v>0.53480378290078534</c:v>
                </c:pt>
                <c:pt idx="5276">
                  <c:v>0.53565188304136524</c:v>
                </c:pt>
                <c:pt idx="5277">
                  <c:v>0.53649944837816232</c:v>
                </c:pt>
                <c:pt idx="5278">
                  <c:v>0.53734647806307634</c:v>
                </c:pt>
                <c:pt idx="5279">
                  <c:v>0.53819297124854193</c:v>
                </c:pt>
                <c:pt idx="5280">
                  <c:v>0.53903892708752954</c:v>
                </c:pt>
                <c:pt idx="5281">
                  <c:v>0.53988434473354585</c:v>
                </c:pt>
                <c:pt idx="5282">
                  <c:v>0.54072922334063511</c:v>
                </c:pt>
                <c:pt idx="5283">
                  <c:v>0.54157356206337959</c:v>
                </c:pt>
                <c:pt idx="5284">
                  <c:v>0.54241736005690078</c:v>
                </c:pt>
                <c:pt idx="5285">
                  <c:v>0.54326061647685986</c:v>
                </c:pt>
                <c:pt idx="5286">
                  <c:v>0.54410333047945891</c:v>
                </c:pt>
                <c:pt idx="5287">
                  <c:v>0.54494550122144148</c:v>
                </c:pt>
                <c:pt idx="5288">
                  <c:v>0.54578712786009353</c:v>
                </c:pt>
                <c:pt idx="5289">
                  <c:v>0.54662820955324443</c:v>
                </c:pt>
                <c:pt idx="5290">
                  <c:v>0.54746874545926738</c:v>
                </c:pt>
                <c:pt idx="5291">
                  <c:v>0.54830873473708086</c:v>
                </c:pt>
                <c:pt idx="5292">
                  <c:v>0.54914817654614889</c:v>
                </c:pt>
                <c:pt idx="5293">
                  <c:v>0.54998707004648217</c:v>
                </c:pt>
                <c:pt idx="5294">
                  <c:v>0.55082541439863886</c:v>
                </c:pt>
                <c:pt idx="5295">
                  <c:v>0.55166320876372554</c:v>
                </c:pt>
                <c:pt idx="5296">
                  <c:v>0.55250045230339784</c:v>
                </c:pt>
                <c:pt idx="5297">
                  <c:v>0.55333714417986135</c:v>
                </c:pt>
                <c:pt idx="5298">
                  <c:v>0.55417328355587259</c:v>
                </c:pt>
                <c:pt idx="5299">
                  <c:v>0.55500886959473961</c:v>
                </c:pt>
                <c:pt idx="5300">
                  <c:v>0.55584390146032303</c:v>
                </c:pt>
                <c:pt idx="5301">
                  <c:v>0.55667837831703693</c:v>
                </c:pt>
                <c:pt idx="5302">
                  <c:v>0.55751229932984936</c:v>
                </c:pt>
                <c:pt idx="5303">
                  <c:v>0.5583456636642834</c:v>
                </c:pt>
                <c:pt idx="5304">
                  <c:v>0.55917847048641811</c:v>
                </c:pt>
                <c:pt idx="5305">
                  <c:v>0.56001071896288923</c:v>
                </c:pt>
                <c:pt idx="5306">
                  <c:v>0.56084240826088982</c:v>
                </c:pt>
                <c:pt idx="5307">
                  <c:v>0.56167353754817151</c:v>
                </c:pt>
                <c:pt idx="5308">
                  <c:v>0.5625041059930449</c:v>
                </c:pt>
                <c:pt idx="5309">
                  <c:v>0.56333411276438072</c:v>
                </c:pt>
                <c:pt idx="5310">
                  <c:v>0.56416355703161059</c:v>
                </c:pt>
                <c:pt idx="5311">
                  <c:v>0.56499243796472765</c:v>
                </c:pt>
                <c:pt idx="5312">
                  <c:v>0.56582075473428772</c:v>
                </c:pt>
                <c:pt idx="5313">
                  <c:v>0.56664850651140974</c:v>
                </c:pt>
                <c:pt idx="5314">
                  <c:v>0.56747569246777707</c:v>
                </c:pt>
                <c:pt idx="5315">
                  <c:v>0.56830231177563795</c:v>
                </c:pt>
                <c:pt idx="5316">
                  <c:v>0.56912836360780628</c:v>
                </c:pt>
                <c:pt idx="5317">
                  <c:v>0.56995384713766284</c:v>
                </c:pt>
                <c:pt idx="5318">
                  <c:v>0.57077876153915585</c:v>
                </c:pt>
                <c:pt idx="5319">
                  <c:v>0.57160310598680164</c:v>
                </c:pt>
                <c:pt idx="5320">
                  <c:v>0.57242687965568595</c:v>
                </c:pt>
                <c:pt idx="5321">
                  <c:v>0.5732500817214643</c:v>
                </c:pt>
                <c:pt idx="5322">
                  <c:v>0.57407271136036297</c:v>
                </c:pt>
                <c:pt idx="5323">
                  <c:v>0.57489476774917991</c:v>
                </c:pt>
                <c:pt idx="5324">
                  <c:v>0.57571625006528548</c:v>
                </c:pt>
                <c:pt idx="5325">
                  <c:v>0.57653715748662326</c:v>
                </c:pt>
                <c:pt idx="5326">
                  <c:v>0.57735748919171104</c:v>
                </c:pt>
                <c:pt idx="5327">
                  <c:v>0.57817724435964135</c:v>
                </c:pt>
                <c:pt idx="5328">
                  <c:v>0.5789964221700824</c:v>
                </c:pt>
                <c:pt idx="5329">
                  <c:v>0.57981502180327915</c:v>
                </c:pt>
                <c:pt idx="5330">
                  <c:v>0.58063304244005365</c:v>
                </c:pt>
                <c:pt idx="5331">
                  <c:v>0.58145048326180637</c:v>
                </c:pt>
                <c:pt idx="5332">
                  <c:v>0.58226734345051667</c:v>
                </c:pt>
                <c:pt idx="5333">
                  <c:v>0.58308362218874377</c:v>
                </c:pt>
                <c:pt idx="5334">
                  <c:v>0.58389931865962741</c:v>
                </c:pt>
                <c:pt idx="5335">
                  <c:v>0.58471443204688878</c:v>
                </c:pt>
                <c:pt idx="5336">
                  <c:v>0.58552896153483147</c:v>
                </c:pt>
                <c:pt idx="5337">
                  <c:v>0.58634290630834218</c:v>
                </c:pt>
                <c:pt idx="5338">
                  <c:v>0.58715626555289135</c:v>
                </c:pt>
                <c:pt idx="5339">
                  <c:v>0.58796903845453419</c:v>
                </c:pt>
                <c:pt idx="5340">
                  <c:v>0.58878122419991152</c:v>
                </c:pt>
                <c:pt idx="5341">
                  <c:v>0.5895928219762504</c:v>
                </c:pt>
                <c:pt idx="5342">
                  <c:v>0.59040383097136506</c:v>
                </c:pt>
                <c:pt idx="5343">
                  <c:v>0.59121425037365771</c:v>
                </c:pt>
                <c:pt idx="5344">
                  <c:v>0.59202407937211943</c:v>
                </c:pt>
                <c:pt idx="5345">
                  <c:v>0.5928333171563307</c:v>
                </c:pt>
                <c:pt idx="5346">
                  <c:v>0.59364196291646265</c:v>
                </c:pt>
                <c:pt idx="5347">
                  <c:v>0.5944500158432775</c:v>
                </c:pt>
                <c:pt idx="5348">
                  <c:v>0.59525747512812943</c:v>
                </c:pt>
                <c:pt idx="5349">
                  <c:v>0.59606433996296548</c:v>
                </c:pt>
                <c:pt idx="5350">
                  <c:v>0.59687060954032645</c:v>
                </c:pt>
                <c:pt idx="5351">
                  <c:v>0.59767628305334741</c:v>
                </c:pt>
                <c:pt idx="5352">
                  <c:v>0.59848135969575877</c:v>
                </c:pt>
                <c:pt idx="5353">
                  <c:v>0.59928583866188712</c:v>
                </c:pt>
                <c:pt idx="5354">
                  <c:v>0.60008971914665576</c:v>
                </c:pt>
                <c:pt idx="5355">
                  <c:v>0.60089300034558579</c:v>
                </c:pt>
                <c:pt idx="5356">
                  <c:v>0.60169568145479668</c:v>
                </c:pt>
                <c:pt idx="5357">
                  <c:v>0.60249776167100721</c:v>
                </c:pt>
                <c:pt idx="5358">
                  <c:v>0.60329924019153625</c:v>
                </c:pt>
                <c:pt idx="5359">
                  <c:v>0.6041001162143036</c:v>
                </c:pt>
                <c:pt idx="5360">
                  <c:v>0.60490038893783082</c:v>
                </c:pt>
                <c:pt idx="5361">
                  <c:v>0.60570005756124179</c:v>
                </c:pt>
                <c:pt idx="5362">
                  <c:v>0.60649912128426386</c:v>
                </c:pt>
                <c:pt idx="5363">
                  <c:v>0.60729757930722839</c:v>
                </c:pt>
                <c:pt idx="5364">
                  <c:v>0.60809543083107154</c:v>
                </c:pt>
                <c:pt idx="5365">
                  <c:v>0.60889267505733546</c:v>
                </c:pt>
                <c:pt idx="5366">
                  <c:v>0.60968931118816849</c:v>
                </c:pt>
                <c:pt idx="5367">
                  <c:v>0.61048533842632646</c:v>
                </c:pt>
                <c:pt idx="5368">
                  <c:v>0.61128075597517328</c:v>
                </c:pt>
                <c:pt idx="5369">
                  <c:v>0.61207556303868171</c:v>
                </c:pt>
                <c:pt idx="5370">
                  <c:v>0.61286975882143413</c:v>
                </c:pt>
                <c:pt idx="5371">
                  <c:v>0.61366334252862353</c:v>
                </c:pt>
                <c:pt idx="5372">
                  <c:v>0.61445631336605411</c:v>
                </c:pt>
                <c:pt idx="5373">
                  <c:v>0.6152486705401421</c:v>
                </c:pt>
                <c:pt idx="5374">
                  <c:v>0.6160404132579167</c:v>
                </c:pt>
                <c:pt idx="5375">
                  <c:v>0.61683154072702084</c:v>
                </c:pt>
                <c:pt idx="5376">
                  <c:v>0.61762205215571164</c:v>
                </c:pt>
                <c:pt idx="5377">
                  <c:v>0.61841194675286182</c:v>
                </c:pt>
                <c:pt idx="5378">
                  <c:v>0.61920122372795983</c:v>
                </c:pt>
                <c:pt idx="5379">
                  <c:v>0.61998988229111107</c:v>
                </c:pt>
                <c:pt idx="5380">
                  <c:v>0.62077792165303858</c:v>
                </c:pt>
                <c:pt idx="5381">
                  <c:v>0.62156534102508376</c:v>
                </c:pt>
                <c:pt idx="5382">
                  <c:v>0.62235213961920732</c:v>
                </c:pt>
                <c:pt idx="5383">
                  <c:v>0.6231383166479898</c:v>
                </c:pt>
                <c:pt idx="5384">
                  <c:v>0.62392387132463267</c:v>
                </c:pt>
                <c:pt idx="5385">
                  <c:v>0.62470880286295893</c:v>
                </c:pt>
                <c:pt idx="5386">
                  <c:v>0.62549311047741385</c:v>
                </c:pt>
                <c:pt idx="5387">
                  <c:v>0.62627679338306597</c:v>
                </c:pt>
                <c:pt idx="5388">
                  <c:v>0.62705985079560755</c:v>
                </c:pt>
                <c:pt idx="5389">
                  <c:v>0.62784228193135572</c:v>
                </c:pt>
                <c:pt idx="5390">
                  <c:v>0.62862408600725317</c:v>
                </c:pt>
                <c:pt idx="5391">
                  <c:v>0.62940526224086868</c:v>
                </c:pt>
                <c:pt idx="5392">
                  <c:v>0.63018580985039818</c:v>
                </c:pt>
                <c:pt idx="5393">
                  <c:v>0.63096572805466544</c:v>
                </c:pt>
                <c:pt idx="5394">
                  <c:v>0.63174501607312283</c:v>
                </c:pt>
                <c:pt idx="5395">
                  <c:v>0.63252367312585212</c:v>
                </c:pt>
                <c:pt idx="5396">
                  <c:v>0.63330169843356532</c:v>
                </c:pt>
                <c:pt idx="5397">
                  <c:v>0.63407909121760542</c:v>
                </c:pt>
                <c:pt idx="5398">
                  <c:v>0.6348558506999471</c:v>
                </c:pt>
                <c:pt idx="5399">
                  <c:v>0.63563197610319755</c:v>
                </c:pt>
                <c:pt idx="5400">
                  <c:v>0.63640746665059733</c:v>
                </c:pt>
                <c:pt idx="5401">
                  <c:v>0.63718232156602095</c:v>
                </c:pt>
                <c:pt idx="5402">
                  <c:v>0.63795654007397795</c:v>
                </c:pt>
                <c:pt idx="5403">
                  <c:v>0.63873012139961338</c:v>
                </c:pt>
                <c:pt idx="5404">
                  <c:v>0.63950306476870877</c:v>
                </c:pt>
                <c:pt idx="5405">
                  <c:v>0.6402753694076827</c:v>
                </c:pt>
                <c:pt idx="5406">
                  <c:v>0.64104703454359191</c:v>
                </c:pt>
                <c:pt idx="5407">
                  <c:v>0.64181805940413172</c:v>
                </c:pt>
                <c:pt idx="5408">
                  <c:v>0.64258844321763697</c:v>
                </c:pt>
                <c:pt idx="5409">
                  <c:v>0.64335818521308286</c:v>
                </c:pt>
                <c:pt idx="5410">
                  <c:v>0.64412728462008551</c:v>
                </c:pt>
                <c:pt idx="5411">
                  <c:v>0.64489574066890287</c:v>
                </c:pt>
                <c:pt idx="5412">
                  <c:v>0.64566355259043573</c:v>
                </c:pt>
                <c:pt idx="5413">
                  <c:v>0.64643071961622789</c:v>
                </c:pt>
                <c:pt idx="5414">
                  <c:v>0.64719724097846743</c:v>
                </c:pt>
                <c:pt idx="5415">
                  <c:v>0.64796311590998734</c:v>
                </c:pt>
                <c:pt idx="5416">
                  <c:v>0.64872834364426624</c:v>
                </c:pt>
                <c:pt idx="5417">
                  <c:v>0.6494929234154293</c:v>
                </c:pt>
                <c:pt idx="5418">
                  <c:v>0.65025685445824866</c:v>
                </c:pt>
                <c:pt idx="5419">
                  <c:v>0.65102013600814468</c:v>
                </c:pt>
                <c:pt idx="5420">
                  <c:v>0.65178276730118623</c:v>
                </c:pt>
                <c:pt idx="5421">
                  <c:v>0.65254474757409175</c:v>
                </c:pt>
                <c:pt idx="5422">
                  <c:v>0.65330607606422997</c:v>
                </c:pt>
                <c:pt idx="5423">
                  <c:v>0.65406675200962061</c:v>
                </c:pt>
                <c:pt idx="5424">
                  <c:v>0.65482677464893513</c:v>
                </c:pt>
                <c:pt idx="5425">
                  <c:v>0.65558614322149766</c:v>
                </c:pt>
                <c:pt idx="5426">
                  <c:v>0.65634485696728562</c:v>
                </c:pt>
                <c:pt idx="5427">
                  <c:v>0.65710291512693031</c:v>
                </c:pt>
                <c:pt idx="5428">
                  <c:v>0.65786031694171798</c:v>
                </c:pt>
                <c:pt idx="5429">
                  <c:v>0.65861706165359057</c:v>
                </c:pt>
                <c:pt idx="5430">
                  <c:v>0.65937314850514628</c:v>
                </c:pt>
                <c:pt idx="5431">
                  <c:v>0.66012857673964032</c:v>
                </c:pt>
                <c:pt idx="5432">
                  <c:v>0.66088334560098583</c:v>
                </c:pt>
                <c:pt idx="5433">
                  <c:v>0.66163745433375454</c:v>
                </c:pt>
                <c:pt idx="5434">
                  <c:v>0.66239090218317764</c:v>
                </c:pt>
                <c:pt idx="5435">
                  <c:v>0.66314368839514648</c:v>
                </c:pt>
                <c:pt idx="5436">
                  <c:v>0.66389581221621308</c:v>
                </c:pt>
                <c:pt idx="5437">
                  <c:v>0.66464727289359127</c:v>
                </c:pt>
                <c:pt idx="5438">
                  <c:v>0.66539806967515724</c:v>
                </c:pt>
                <c:pt idx="5439">
                  <c:v>0.66614820180945034</c:v>
                </c:pt>
                <c:pt idx="5440">
                  <c:v>0.66689766854567378</c:v>
                </c:pt>
                <c:pt idx="5441">
                  <c:v>0.66764646913369541</c:v>
                </c:pt>
                <c:pt idx="5442">
                  <c:v>0.6683946028240485</c:v>
                </c:pt>
                <c:pt idx="5443">
                  <c:v>0.66914206886793248</c:v>
                </c:pt>
                <c:pt idx="5444">
                  <c:v>0.66988886651721358</c:v>
                </c:pt>
                <c:pt idx="5445">
                  <c:v>0.67063499502442581</c:v>
                </c:pt>
                <c:pt idx="5446">
                  <c:v>0.67138045364277155</c:v>
                </c:pt>
                <c:pt idx="5447">
                  <c:v>0.67212524162612231</c:v>
                </c:pt>
                <c:pt idx="5448">
                  <c:v>0.67286935822901939</c:v>
                </c:pt>
                <c:pt idx="5449">
                  <c:v>0.6736128027066749</c:v>
                </c:pt>
                <c:pt idx="5450">
                  <c:v>0.67435557431497217</c:v>
                </c:pt>
                <c:pt idx="5451">
                  <c:v>0.67509767231046669</c:v>
                </c:pt>
                <c:pt idx="5452">
                  <c:v>0.67583909595038694</c:v>
                </c:pt>
                <c:pt idx="5453">
                  <c:v>0.67657984449263486</c:v>
                </c:pt>
                <c:pt idx="5454">
                  <c:v>0.67731991719578677</c:v>
                </c:pt>
                <c:pt idx="5455">
                  <c:v>0.67805931331909419</c:v>
                </c:pt>
                <c:pt idx="5456">
                  <c:v>0.67879803212248446</c:v>
                </c:pt>
                <c:pt idx="5457">
                  <c:v>0.67953607286656137</c:v>
                </c:pt>
                <c:pt idx="5458">
                  <c:v>0.68027343481260616</c:v>
                </c:pt>
                <c:pt idx="5459">
                  <c:v>0.68101011722257809</c:v>
                </c:pt>
                <c:pt idx="5460">
                  <c:v>0.68174611935911522</c:v>
                </c:pt>
                <c:pt idx="5461">
                  <c:v>0.68248144048553516</c:v>
                </c:pt>
                <c:pt idx="5462">
                  <c:v>0.68321607986583577</c:v>
                </c:pt>
                <c:pt idx="5463">
                  <c:v>0.6839500367646959</c:v>
                </c:pt>
                <c:pt idx="5464">
                  <c:v>0.6846833104474761</c:v>
                </c:pt>
                <c:pt idx="5465">
                  <c:v>0.68541590018021958</c:v>
                </c:pt>
                <c:pt idx="5466">
                  <c:v>0.68614780522965257</c:v>
                </c:pt>
                <c:pt idx="5467">
                  <c:v>0.68687902486318542</c:v>
                </c:pt>
                <c:pt idx="5468">
                  <c:v>0.68760955834891302</c:v>
                </c:pt>
                <c:pt idx="5469">
                  <c:v>0.68833940495561574</c:v>
                </c:pt>
                <c:pt idx="5470">
                  <c:v>0.68906856395276017</c:v>
                </c:pt>
                <c:pt idx="5471">
                  <c:v>0.68979703461049957</c:v>
                </c:pt>
                <c:pt idx="5472">
                  <c:v>0.6905248161996751</c:v>
                </c:pt>
                <c:pt idx="5473">
                  <c:v>0.69125190799181591</c:v>
                </c:pt>
                <c:pt idx="5474">
                  <c:v>0.69197830925914061</c:v>
                </c:pt>
                <c:pt idx="5475">
                  <c:v>0.69270401927455727</c:v>
                </c:pt>
                <c:pt idx="5476">
                  <c:v>0.69342903731166472</c:v>
                </c:pt>
                <c:pt idx="5477">
                  <c:v>0.6941533626447528</c:v>
                </c:pt>
                <c:pt idx="5478">
                  <c:v>0.69487699454880358</c:v>
                </c:pt>
                <c:pt idx="5479">
                  <c:v>0.6955999322994918</c:v>
                </c:pt>
                <c:pt idx="5480">
                  <c:v>0.6963221751731854</c:v>
                </c:pt>
                <c:pt idx="5481">
                  <c:v>0.69704372244694668</c:v>
                </c:pt>
                <c:pt idx="5482">
                  <c:v>0.69776457339853282</c:v>
                </c:pt>
                <c:pt idx="5483">
                  <c:v>0.69848472730639655</c:v>
                </c:pt>
                <c:pt idx="5484">
                  <c:v>0.69920418344968682</c:v>
                </c:pt>
                <c:pt idx="5485">
                  <c:v>0.69992294110824982</c:v>
                </c:pt>
                <c:pt idx="5486">
                  <c:v>0.70064099956262937</c:v>
                </c:pt>
                <c:pt idx="5487">
                  <c:v>0.70135835809406777</c:v>
                </c:pt>
                <c:pt idx="5488">
                  <c:v>0.70207501598450661</c:v>
                </c:pt>
                <c:pt idx="5489">
                  <c:v>0.7027909725165874</c:v>
                </c:pt>
                <c:pt idx="5490">
                  <c:v>0.70350622697365217</c:v>
                </c:pt>
                <c:pt idx="5491">
                  <c:v>0.70422077863974442</c:v>
                </c:pt>
                <c:pt idx="5492">
                  <c:v>0.70493462679960972</c:v>
                </c:pt>
                <c:pt idx="5493">
                  <c:v>0.70564777073869644</c:v>
                </c:pt>
                <c:pt idx="5494">
                  <c:v>0.70636020974315628</c:v>
                </c:pt>
                <c:pt idx="5495">
                  <c:v>0.70707194309984545</c:v>
                </c:pt>
                <c:pt idx="5496">
                  <c:v>0.70778297009632485</c:v>
                </c:pt>
                <c:pt idx="5497">
                  <c:v>0.70849329002086114</c:v>
                </c:pt>
                <c:pt idx="5498">
                  <c:v>0.70920290216242732</c:v>
                </c:pt>
                <c:pt idx="5499">
                  <c:v>0.70991180581070346</c:v>
                </c:pt>
                <c:pt idx="5500">
                  <c:v>0.71062000025607752</c:v>
                </c:pt>
                <c:pt idx="5501">
                  <c:v>0.71132748478964569</c:v>
                </c:pt>
                <c:pt idx="5502">
                  <c:v>0.71203425870321368</c:v>
                </c:pt>
                <c:pt idx="5503">
                  <c:v>0.71274032128929687</c:v>
                </c:pt>
                <c:pt idx="5504">
                  <c:v>0.71344567184112129</c:v>
                </c:pt>
                <c:pt idx="5505">
                  <c:v>0.71415030965262449</c:v>
                </c:pt>
                <c:pt idx="5506">
                  <c:v>0.71485423401845583</c:v>
                </c:pt>
                <c:pt idx="5507">
                  <c:v>0.71555744423397749</c:v>
                </c:pt>
                <c:pt idx="5508">
                  <c:v>0.71625993959526513</c:v>
                </c:pt>
                <c:pt idx="5509">
                  <c:v>0.71696171939910858</c:v>
                </c:pt>
                <c:pt idx="5510">
                  <c:v>0.71766278294301245</c:v>
                </c:pt>
                <c:pt idx="5511">
                  <c:v>0.71836312952519688</c:v>
                </c:pt>
                <c:pt idx="5512">
                  <c:v>0.71906275844459833</c:v>
                </c:pt>
                <c:pt idx="5513">
                  <c:v>0.71976166900087024</c:v>
                </c:pt>
                <c:pt idx="5514">
                  <c:v>0.72045986049438371</c:v>
                </c:pt>
                <c:pt idx="5515">
                  <c:v>0.72115733222622824</c:v>
                </c:pt>
                <c:pt idx="5516">
                  <c:v>0.72185408349821223</c:v>
                </c:pt>
                <c:pt idx="5517">
                  <c:v>0.72255011361286403</c:v>
                </c:pt>
                <c:pt idx="5518">
                  <c:v>0.72324542187343233</c:v>
                </c:pt>
                <c:pt idx="5519">
                  <c:v>0.72394000758388699</c:v>
                </c:pt>
                <c:pt idx="5520">
                  <c:v>0.72463387004891977</c:v>
                </c:pt>
                <c:pt idx="5521">
                  <c:v>0.72532700857394494</c:v>
                </c:pt>
                <c:pt idx="5522">
                  <c:v>0.72601942246510009</c:v>
                </c:pt>
                <c:pt idx="5523">
                  <c:v>0.72671111102924668</c:v>
                </c:pt>
                <c:pt idx="5524">
                  <c:v>0.7274020735739708</c:v>
                </c:pt>
                <c:pt idx="5525">
                  <c:v>0.72809230940758396</c:v>
                </c:pt>
                <c:pt idx="5526">
                  <c:v>0.72878181783912355</c:v>
                </c:pt>
                <c:pt idx="5527">
                  <c:v>0.72947059817835369</c:v>
                </c:pt>
                <c:pt idx="5528">
                  <c:v>0.73015864973576594</c:v>
                </c:pt>
                <c:pt idx="5529">
                  <c:v>0.73084597182258004</c:v>
                </c:pt>
                <c:pt idx="5530">
                  <c:v>0.73153256375074438</c:v>
                </c:pt>
                <c:pt idx="5531">
                  <c:v>0.73221842483293698</c:v>
                </c:pt>
                <c:pt idx="5532">
                  <c:v>0.73290355438256582</c:v>
                </c:pt>
                <c:pt idx="5533">
                  <c:v>0.73358795171376978</c:v>
                </c:pt>
                <c:pt idx="5534">
                  <c:v>0.73427161614141934</c:v>
                </c:pt>
                <c:pt idx="5535">
                  <c:v>0.73495454698111717</c:v>
                </c:pt>
                <c:pt idx="5536">
                  <c:v>0.73563674354919895</c:v>
                </c:pt>
                <c:pt idx="5537">
                  <c:v>0.73631820516273372</c:v>
                </c:pt>
                <c:pt idx="5538">
                  <c:v>0.73699893113952497</c:v>
                </c:pt>
                <c:pt idx="5539">
                  <c:v>0.73767892079811104</c:v>
                </c:pt>
                <c:pt idx="5540">
                  <c:v>0.73835817345776589</c:v>
                </c:pt>
                <c:pt idx="5541">
                  <c:v>0.73903668843850001</c:v>
                </c:pt>
                <c:pt idx="5542">
                  <c:v>0.73971446506106064</c:v>
                </c:pt>
                <c:pt idx="5543">
                  <c:v>0.74039150264693288</c:v>
                </c:pt>
                <c:pt idx="5544">
                  <c:v>0.74106780051833998</c:v>
                </c:pt>
                <c:pt idx="5545">
                  <c:v>0.74174335799824442</c:v>
                </c:pt>
                <c:pt idx="5546">
                  <c:v>0.74241817441034841</c:v>
                </c:pt>
                <c:pt idx="5547">
                  <c:v>0.74309224907909444</c:v>
                </c:pt>
                <c:pt idx="5548">
                  <c:v>0.74376558132966597</c:v>
                </c:pt>
                <c:pt idx="5549">
                  <c:v>0.74443817048798844</c:v>
                </c:pt>
                <c:pt idx="5550">
                  <c:v>0.74511001588072956</c:v>
                </c:pt>
                <c:pt idx="5551">
                  <c:v>0.74578111683530024</c:v>
                </c:pt>
                <c:pt idx="5552">
                  <c:v>0.74645147267985501</c:v>
                </c:pt>
                <c:pt idx="5553">
                  <c:v>0.74712108274329292</c:v>
                </c:pt>
                <c:pt idx="5554">
                  <c:v>0.74778994635525819</c:v>
                </c:pt>
                <c:pt idx="5555">
                  <c:v>0.74845806284614069</c:v>
                </c:pt>
                <c:pt idx="5556">
                  <c:v>0.74912543154707689</c:v>
                </c:pt>
                <c:pt idx="5557">
                  <c:v>0.74979205178995023</c:v>
                </c:pt>
                <c:pt idx="5558">
                  <c:v>0.75045792290739199</c:v>
                </c:pt>
                <c:pt idx="5559">
                  <c:v>0.75112304423278198</c:v>
                </c:pt>
                <c:pt idx="5560">
                  <c:v>0.75178741510024905</c:v>
                </c:pt>
                <c:pt idx="5561">
                  <c:v>0.75245103484467191</c:v>
                </c:pt>
                <c:pt idx="5562">
                  <c:v>0.75311390280167967</c:v>
                </c:pt>
                <c:pt idx="5563">
                  <c:v>0.75377601830765262</c:v>
                </c:pt>
                <c:pt idx="5564">
                  <c:v>0.75443738069972277</c:v>
                </c:pt>
                <c:pt idx="5565">
                  <c:v>0.75509798931577454</c:v>
                </c:pt>
                <c:pt idx="5566">
                  <c:v>0.75575784349444564</c:v>
                </c:pt>
                <c:pt idx="5567">
                  <c:v>0.75641694257512737</c:v>
                </c:pt>
                <c:pt idx="5568">
                  <c:v>0.75707528589796569</c:v>
                </c:pt>
                <c:pt idx="5569">
                  <c:v>0.75773287280386137</c:v>
                </c:pt>
                <c:pt idx="5570">
                  <c:v>0.75838970263447114</c:v>
                </c:pt>
                <c:pt idx="5571">
                  <c:v>0.75904577473220813</c:v>
                </c:pt>
                <c:pt idx="5572">
                  <c:v>0.75970108844024253</c:v>
                </c:pt>
                <c:pt idx="5573">
                  <c:v>0.76035564310250214</c:v>
                </c:pt>
                <c:pt idx="5574">
                  <c:v>0.76100943806367338</c:v>
                </c:pt>
                <c:pt idx="5575">
                  <c:v>0.76166247266920151</c:v>
                </c:pt>
                <c:pt idx="5576">
                  <c:v>0.7623147462652915</c:v>
                </c:pt>
                <c:pt idx="5577">
                  <c:v>0.76296625819890884</c:v>
                </c:pt>
                <c:pt idx="5578">
                  <c:v>0.76361700781777997</c:v>
                </c:pt>
                <c:pt idx="5579">
                  <c:v>0.76426699447039292</c:v>
                </c:pt>
                <c:pt idx="5580">
                  <c:v>0.76491621750599803</c:v>
                </c:pt>
                <c:pt idx="5581">
                  <c:v>0.76556467627460867</c:v>
                </c:pt>
                <c:pt idx="5582">
                  <c:v>0.76621237012700183</c:v>
                </c:pt>
                <c:pt idx="5583">
                  <c:v>0.76685929841471867</c:v>
                </c:pt>
                <c:pt idx="5584">
                  <c:v>0.76750546049006541</c:v>
                </c:pt>
                <c:pt idx="5585">
                  <c:v>0.76815085570611374</c:v>
                </c:pt>
                <c:pt idx="5586">
                  <c:v>0.76879548341670156</c:v>
                </c:pt>
                <c:pt idx="5587">
                  <c:v>0.76943934297643368</c:v>
                </c:pt>
                <c:pt idx="5588">
                  <c:v>0.77008243374068241</c:v>
                </c:pt>
                <c:pt idx="5589">
                  <c:v>0.77072475506558813</c:v>
                </c:pt>
                <c:pt idx="5590">
                  <c:v>0.77136630630806013</c:v>
                </c:pt>
                <c:pt idx="5591">
                  <c:v>0.77200708682577701</c:v>
                </c:pt>
                <c:pt idx="5592">
                  <c:v>0.77264709597718761</c:v>
                </c:pt>
                <c:pt idx="5593">
                  <c:v>0.7732863331215114</c:v>
                </c:pt>
                <c:pt idx="5594">
                  <c:v>0.77392479761873922</c:v>
                </c:pt>
                <c:pt idx="5595">
                  <c:v>0.77456248882963386</c:v>
                </c:pt>
                <c:pt idx="5596">
                  <c:v>0.7751994061157309</c:v>
                </c:pt>
                <c:pt idx="5597">
                  <c:v>0.77583554883933914</c:v>
                </c:pt>
                <c:pt idx="5598">
                  <c:v>0.77647091636354126</c:v>
                </c:pt>
                <c:pt idx="5599">
                  <c:v>0.77710550805219447</c:v>
                </c:pt>
                <c:pt idx="5600">
                  <c:v>0.77773932326993134</c:v>
                </c:pt>
                <c:pt idx="5601">
                  <c:v>0.77837236138216015</c:v>
                </c:pt>
                <c:pt idx="5602">
                  <c:v>0.77900462175506568</c:v>
                </c:pt>
                <c:pt idx="5603">
                  <c:v>0.77963610375560988</c:v>
                </c:pt>
                <c:pt idx="5604">
                  <c:v>0.78026680675153237</c:v>
                </c:pt>
                <c:pt idx="5605">
                  <c:v>0.78089673011135108</c:v>
                </c:pt>
                <c:pt idx="5606">
                  <c:v>0.78152587320436306</c:v>
                </c:pt>
                <c:pt idx="5607">
                  <c:v>0.78215423540064488</c:v>
                </c:pt>
                <c:pt idx="5608">
                  <c:v>0.78278181607105346</c:v>
                </c:pt>
                <c:pt idx="5609">
                  <c:v>0.78340861458722666</c:v>
                </c:pt>
                <c:pt idx="5610">
                  <c:v>0.78403463032158383</c:v>
                </c:pt>
                <c:pt idx="5611">
                  <c:v>0.78465986264732634</c:v>
                </c:pt>
                <c:pt idx="5612">
                  <c:v>0.78528431093843853</c:v>
                </c:pt>
                <c:pt idx="5613">
                  <c:v>0.78590797456968808</c:v>
                </c:pt>
                <c:pt idx="5614">
                  <c:v>0.78653085291662672</c:v>
                </c:pt>
                <c:pt idx="5615">
                  <c:v>0.78715294535559077</c:v>
                </c:pt>
                <c:pt idx="5616">
                  <c:v>0.78777425126370193</c:v>
                </c:pt>
                <c:pt idx="5617">
                  <c:v>0.78839477001886771</c:v>
                </c:pt>
                <c:pt idx="5618">
                  <c:v>0.78901450099978221</c:v>
                </c:pt>
                <c:pt idx="5619">
                  <c:v>0.78963344358592669</c:v>
                </c:pt>
                <c:pt idx="5620">
                  <c:v>0.79025159715757021</c:v>
                </c:pt>
                <c:pt idx="5621">
                  <c:v>0.7908689610957701</c:v>
                </c:pt>
                <c:pt idx="5622">
                  <c:v>0.79148553478237282</c:v>
                </c:pt>
                <c:pt idx="5623">
                  <c:v>0.79210131760001457</c:v>
                </c:pt>
                <c:pt idx="5624">
                  <c:v>0.79271630893212142</c:v>
                </c:pt>
                <c:pt idx="5625">
                  <c:v>0.79333050816291073</c:v>
                </c:pt>
                <c:pt idx="5626">
                  <c:v>0.79394391467739112</c:v>
                </c:pt>
                <c:pt idx="5627">
                  <c:v>0.79455652786136333</c:v>
                </c:pt>
                <c:pt idx="5628">
                  <c:v>0.79516834710142081</c:v>
                </c:pt>
                <c:pt idx="5629">
                  <c:v>0.79577937178495051</c:v>
                </c:pt>
                <c:pt idx="5630">
                  <c:v>0.79638960130013303</c:v>
                </c:pt>
                <c:pt idx="5631">
                  <c:v>0.79699903503594383</c:v>
                </c:pt>
                <c:pt idx="5632">
                  <c:v>0.79760767238215335</c:v>
                </c:pt>
                <c:pt idx="5633">
                  <c:v>0.79821551272932778</c:v>
                </c:pt>
                <c:pt idx="5634">
                  <c:v>0.79882255546882985</c:v>
                </c:pt>
                <c:pt idx="5635">
                  <c:v>0.79942879999281924</c:v>
                </c:pt>
                <c:pt idx="5636">
                  <c:v>0.80003424569425308</c:v>
                </c:pt>
                <c:pt idx="5637">
                  <c:v>0.80063889196688698</c:v>
                </c:pt>
                <c:pt idx="5638">
                  <c:v>0.80124273820527514</c:v>
                </c:pt>
                <c:pt idx="5639">
                  <c:v>0.80184578380477134</c:v>
                </c:pt>
                <c:pt idx="5640">
                  <c:v>0.80244802816152938</c:v>
                </c:pt>
                <c:pt idx="5641">
                  <c:v>0.80304947067250354</c:v>
                </c:pt>
                <c:pt idx="5642">
                  <c:v>0.80365011073544956</c:v>
                </c:pt>
                <c:pt idx="5643">
                  <c:v>0.80424994774892489</c:v>
                </c:pt>
                <c:pt idx="5644">
                  <c:v>0.80484898111228953</c:v>
                </c:pt>
                <c:pt idx="5645">
                  <c:v>0.80544721022570642</c:v>
                </c:pt>
                <c:pt idx="5646">
                  <c:v>0.80604463449014219</c:v>
                </c:pt>
                <c:pt idx="5647">
                  <c:v>0.80664125330736769</c:v>
                </c:pt>
                <c:pt idx="5648">
                  <c:v>0.80723706607995871</c:v>
                </c:pt>
                <c:pt idx="5649">
                  <c:v>0.80783207221129649</c:v>
                </c:pt>
                <c:pt idx="5650">
                  <c:v>0.80842627110556819</c:v>
                </c:pt>
                <c:pt idx="5651">
                  <c:v>0.80901966216776766</c:v>
                </c:pt>
                <c:pt idx="5652">
                  <c:v>0.80961224480369598</c:v>
                </c:pt>
                <c:pt idx="5653">
                  <c:v>0.81020401841996215</c:v>
                </c:pt>
                <c:pt idx="5654">
                  <c:v>0.81079498242398351</c:v>
                </c:pt>
                <c:pt idx="5655">
                  <c:v>0.81138513622398645</c:v>
                </c:pt>
                <c:pt idx="5656">
                  <c:v>0.81197447922900701</c:v>
                </c:pt>
                <c:pt idx="5657">
                  <c:v>0.81256301084889127</c:v>
                </c:pt>
                <c:pt idx="5658">
                  <c:v>0.81315073049429631</c:v>
                </c:pt>
                <c:pt idx="5659">
                  <c:v>0.8137376375766906</c:v>
                </c:pt>
                <c:pt idx="5660">
                  <c:v>0.81432373150835435</c:v>
                </c:pt>
                <c:pt idx="5661">
                  <c:v>0.8149090117023805</c:v>
                </c:pt>
                <c:pt idx="5662">
                  <c:v>0.81549347757267521</c:v>
                </c:pt>
                <c:pt idx="5663">
                  <c:v>0.8160771285339582</c:v>
                </c:pt>
                <c:pt idx="5664">
                  <c:v>0.81665996400176355</c:v>
                </c:pt>
                <c:pt idx="5665">
                  <c:v>0.81724198339244036</c:v>
                </c:pt>
                <c:pt idx="5666">
                  <c:v>0.81782318612315319</c:v>
                </c:pt>
                <c:pt idx="5667">
                  <c:v>0.8184035716118826</c:v>
                </c:pt>
                <c:pt idx="5668">
                  <c:v>0.81898313927742594</c:v>
                </c:pt>
                <c:pt idx="5669">
                  <c:v>0.81956188853939771</c:v>
                </c:pt>
                <c:pt idx="5670">
                  <c:v>0.82013981881823017</c:v>
                </c:pt>
                <c:pt idx="5671">
                  <c:v>0.82071692953517406</c:v>
                </c:pt>
                <c:pt idx="5672">
                  <c:v>0.8212932201122991</c:v>
                </c:pt>
                <c:pt idx="5673">
                  <c:v>0.82186868997249463</c:v>
                </c:pt>
                <c:pt idx="5674">
                  <c:v>0.82244333853947005</c:v>
                </c:pt>
                <c:pt idx="5675">
                  <c:v>0.82301716523775548</c:v>
                </c:pt>
                <c:pt idx="5676">
                  <c:v>0.82359016949270236</c:v>
                </c:pt>
                <c:pt idx="5677">
                  <c:v>0.82416235073048405</c:v>
                </c:pt>
                <c:pt idx="5678">
                  <c:v>0.82473370837809623</c:v>
                </c:pt>
                <c:pt idx="5679">
                  <c:v>0.82530424186335771</c:v>
                </c:pt>
                <c:pt idx="5680">
                  <c:v>0.82587395061491076</c:v>
                </c:pt>
                <c:pt idx="5681">
                  <c:v>0.82644283406222196</c:v>
                </c:pt>
                <c:pt idx="5682">
                  <c:v>0.82701089163558261</c:v>
                </c:pt>
                <c:pt idx="5683">
                  <c:v>0.8275781227661092</c:v>
                </c:pt>
                <c:pt idx="5684">
                  <c:v>0.82814452688574414</c:v>
                </c:pt>
                <c:pt idx="5685">
                  <c:v>0.82871010342725626</c:v>
                </c:pt>
                <c:pt idx="5686">
                  <c:v>0.82927485182424154</c:v>
                </c:pt>
                <c:pt idx="5687">
                  <c:v>0.8298387715111234</c:v>
                </c:pt>
                <c:pt idx="5688">
                  <c:v>0.83040186192315335</c:v>
                </c:pt>
                <c:pt idx="5689">
                  <c:v>0.83096412249641183</c:v>
                </c:pt>
                <c:pt idx="5690">
                  <c:v>0.83152555266780837</c:v>
                </c:pt>
                <c:pt idx="5691">
                  <c:v>0.83208615187508239</c:v>
                </c:pt>
                <c:pt idx="5692">
                  <c:v>0.83264591955680378</c:v>
                </c:pt>
                <c:pt idx="5693">
                  <c:v>0.8332048551523733</c:v>
                </c:pt>
                <c:pt idx="5694">
                  <c:v>0.83376295810202328</c:v>
                </c:pt>
                <c:pt idx="5695">
                  <c:v>0.83432022784681814</c:v>
                </c:pt>
                <c:pt idx="5696">
                  <c:v>0.83487666382865489</c:v>
                </c:pt>
                <c:pt idx="5697">
                  <c:v>0.83543226549026373</c:v>
                </c:pt>
                <c:pt idx="5698">
                  <c:v>0.83598703227520876</c:v>
                </c:pt>
                <c:pt idx="5699">
                  <c:v>0.83654096362788832</c:v>
                </c:pt>
                <c:pt idx="5700">
                  <c:v>0.83709405899353562</c:v>
                </c:pt>
                <c:pt idx="5701">
                  <c:v>0.8376463178182193</c:v>
                </c:pt>
                <c:pt idx="5702">
                  <c:v>0.83819773954884391</c:v>
                </c:pt>
                <c:pt idx="5703">
                  <c:v>0.83874832363315077</c:v>
                </c:pt>
                <c:pt idx="5704">
                  <c:v>0.83929806951971808</c:v>
                </c:pt>
                <c:pt idx="5705">
                  <c:v>0.83984697665796171</c:v>
                </c:pt>
                <c:pt idx="5706">
                  <c:v>0.84039504449813585</c:v>
                </c:pt>
                <c:pt idx="5707">
                  <c:v>0.84094227249133335</c:v>
                </c:pt>
                <c:pt idx="5708">
                  <c:v>0.84148866008948631</c:v>
                </c:pt>
                <c:pt idx="5709">
                  <c:v>0.84203420674536678</c:v>
                </c:pt>
                <c:pt idx="5710">
                  <c:v>0.84257891191258716</c:v>
                </c:pt>
                <c:pt idx="5711">
                  <c:v>0.84312277504560085</c:v>
                </c:pt>
                <c:pt idx="5712">
                  <c:v>0.84366579559970256</c:v>
                </c:pt>
                <c:pt idx="5713">
                  <c:v>0.84420797303102924</c:v>
                </c:pt>
                <c:pt idx="5714">
                  <c:v>0.84474930679656035</c:v>
                </c:pt>
                <c:pt idx="5715">
                  <c:v>0.84528979635411838</c:v>
                </c:pt>
                <c:pt idx="5716">
                  <c:v>0.84582944116236969</c:v>
                </c:pt>
                <c:pt idx="5717">
                  <c:v>0.84636824068082461</c:v>
                </c:pt>
                <c:pt idx="5718">
                  <c:v>0.84690619436983838</c:v>
                </c:pt>
                <c:pt idx="5719">
                  <c:v>0.84744330169061144</c:v>
                </c:pt>
                <c:pt idx="5720">
                  <c:v>0.8479795621051901</c:v>
                </c:pt>
                <c:pt idx="5721">
                  <c:v>0.84851497507646712</c:v>
                </c:pt>
                <c:pt idx="5722">
                  <c:v>0.84904954006818201</c:v>
                </c:pt>
                <c:pt idx="5723">
                  <c:v>0.84958325654492184</c:v>
                </c:pt>
                <c:pt idx="5724">
                  <c:v>0.85011612397212155</c:v>
                </c:pt>
                <c:pt idx="5725">
                  <c:v>0.85064814181606474</c:v>
                </c:pt>
                <c:pt idx="5726">
                  <c:v>0.85117930954388399</c:v>
                </c:pt>
                <c:pt idx="5727">
                  <c:v>0.85170962662356142</c:v>
                </c:pt>
                <c:pt idx="5728">
                  <c:v>0.85223909252392926</c:v>
                </c:pt>
                <c:pt idx="5729">
                  <c:v>0.8527677067146705</c:v>
                </c:pt>
                <c:pt idx="5730">
                  <c:v>0.85329546866631922</c:v>
                </c:pt>
                <c:pt idx="5731">
                  <c:v>0.85382237785026127</c:v>
                </c:pt>
                <c:pt idx="5732">
                  <c:v>0.85434843373873459</c:v>
                </c:pt>
                <c:pt idx="5733">
                  <c:v>0.85487363580483011</c:v>
                </c:pt>
                <c:pt idx="5734">
                  <c:v>0.85539798352249186</c:v>
                </c:pt>
                <c:pt idx="5735">
                  <c:v>0.85592147636651783</c:v>
                </c:pt>
                <c:pt idx="5736">
                  <c:v>0.85644411381256025</c:v>
                </c:pt>
                <c:pt idx="5737">
                  <c:v>0.8569658953371263</c:v>
                </c:pt>
                <c:pt idx="5738">
                  <c:v>0.85748682041757862</c:v>
                </c:pt>
                <c:pt idx="5739">
                  <c:v>0.85800688853213558</c:v>
                </c:pt>
                <c:pt idx="5740">
                  <c:v>0.8585260991598721</c:v>
                </c:pt>
                <c:pt idx="5741">
                  <c:v>0.85904445178072009</c:v>
                </c:pt>
                <c:pt idx="5742">
                  <c:v>0.85956194587546886</c:v>
                </c:pt>
                <c:pt idx="5743">
                  <c:v>0.86007858092576595</c:v>
                </c:pt>
                <c:pt idx="5744">
                  <c:v>0.86059435641411708</c:v>
                </c:pt>
                <c:pt idx="5745">
                  <c:v>0.8611092718238873</c:v>
                </c:pt>
                <c:pt idx="5746">
                  <c:v>0.86162332663930108</c:v>
                </c:pt>
                <c:pt idx="5747">
                  <c:v>0.86213652034544308</c:v>
                </c:pt>
                <c:pt idx="5748">
                  <c:v>0.86264885242825839</c:v>
                </c:pt>
                <c:pt idx="5749">
                  <c:v>0.86316032237455342</c:v>
                </c:pt>
                <c:pt idx="5750">
                  <c:v>0.86367092967199599</c:v>
                </c:pt>
                <c:pt idx="5751">
                  <c:v>0.86418067380911623</c:v>
                </c:pt>
                <c:pt idx="5752">
                  <c:v>0.8646895542753068</c:v>
                </c:pt>
                <c:pt idx="5753">
                  <c:v>0.86519757056082358</c:v>
                </c:pt>
                <c:pt idx="5754">
                  <c:v>0.86570472215678607</c:v>
                </c:pt>
                <c:pt idx="5755">
                  <c:v>0.86621100855517796</c:v>
                </c:pt>
                <c:pt idx="5756">
                  <c:v>0.86671642924884773</c:v>
                </c:pt>
                <c:pt idx="5757">
                  <c:v>0.86722098373150891</c:v>
                </c:pt>
                <c:pt idx="5758">
                  <c:v>0.8677246714977408</c:v>
                </c:pt>
                <c:pt idx="5759">
                  <c:v>0.86822749204298899</c:v>
                </c:pt>
                <c:pt idx="5760">
                  <c:v>0.86872944486356574</c:v>
                </c:pt>
                <c:pt idx="5761">
                  <c:v>0.86923052945665036</c:v>
                </c:pt>
                <c:pt idx="5762">
                  <c:v>0.86973074532029016</c:v>
                </c:pt>
                <c:pt idx="5763">
                  <c:v>0.87023009195340051</c:v>
                </c:pt>
                <c:pt idx="5764">
                  <c:v>0.87072856885576555</c:v>
                </c:pt>
                <c:pt idx="5765">
                  <c:v>0.8712261755280386</c:v>
                </c:pt>
                <c:pt idx="5766">
                  <c:v>0.87172291147174286</c:v>
                </c:pt>
                <c:pt idx="5767">
                  <c:v>0.87221877618927157</c:v>
                </c:pt>
                <c:pt idx="5768">
                  <c:v>0.87271376918388877</c:v>
                </c:pt>
                <c:pt idx="5769">
                  <c:v>0.87320788995972975</c:v>
                </c:pt>
                <c:pt idx="5770">
                  <c:v>0.8737011380218016</c:v>
                </c:pt>
                <c:pt idx="5771">
                  <c:v>0.87419351287598346</c:v>
                </c:pt>
                <c:pt idx="5772">
                  <c:v>0.87468501402902732</c:v>
                </c:pt>
                <c:pt idx="5773">
                  <c:v>0.87517564098855827</c:v>
                </c:pt>
                <c:pt idx="5774">
                  <c:v>0.87566539326307524</c:v>
                </c:pt>
                <c:pt idx="5775">
                  <c:v>0.87615427036195115</c:v>
                </c:pt>
                <c:pt idx="5776">
                  <c:v>0.87664227179543386</c:v>
                </c:pt>
                <c:pt idx="5777">
                  <c:v>0.87712939707464621</c:v>
                </c:pt>
                <c:pt idx="5778">
                  <c:v>0.87761564571158679</c:v>
                </c:pt>
                <c:pt idx="5779">
                  <c:v>0.87810101721913025</c:v>
                </c:pt>
                <c:pt idx="5780">
                  <c:v>0.87858551111102801</c:v>
                </c:pt>
                <c:pt idx="5781">
                  <c:v>0.87906912690190853</c:v>
                </c:pt>
                <c:pt idx="5782">
                  <c:v>0.87955186410727793</c:v>
                </c:pt>
                <c:pt idx="5783">
                  <c:v>0.8800337222435205</c:v>
                </c:pt>
                <c:pt idx="5784">
                  <c:v>0.88051470082789896</c:v>
                </c:pt>
                <c:pt idx="5785">
                  <c:v>0.88099479937855507</c:v>
                </c:pt>
                <c:pt idx="5786">
                  <c:v>0.88147401741451037</c:v>
                </c:pt>
                <c:pt idx="5787">
                  <c:v>0.88195235445566633</c:v>
                </c:pt>
                <c:pt idx="5788">
                  <c:v>0.88242981002280485</c:v>
                </c:pt>
                <c:pt idx="5789">
                  <c:v>0.882906383637589</c:v>
                </c:pt>
                <c:pt idx="5790">
                  <c:v>0.88338207482256303</c:v>
                </c:pt>
                <c:pt idx="5791">
                  <c:v>0.88385688310115351</c:v>
                </c:pt>
                <c:pt idx="5792">
                  <c:v>0.88433080799766917</c:v>
                </c:pt>
                <c:pt idx="5793">
                  <c:v>0.88480384903730169</c:v>
                </c:pt>
                <c:pt idx="5794">
                  <c:v>0.88527600574612619</c:v>
                </c:pt>
                <c:pt idx="5795">
                  <c:v>0.88574727765110162</c:v>
                </c:pt>
                <c:pt idx="5796">
                  <c:v>0.88621766428007132</c:v>
                </c:pt>
                <c:pt idx="5797">
                  <c:v>0.88668716516176338</c:v>
                </c:pt>
                <c:pt idx="5798">
                  <c:v>0.88715577982579119</c:v>
                </c:pt>
                <c:pt idx="5799">
                  <c:v>0.88762350780265387</c:v>
                </c:pt>
                <c:pt idx="5800">
                  <c:v>0.8880903486237367</c:v>
                </c:pt>
                <c:pt idx="5801">
                  <c:v>0.88855630182131173</c:v>
                </c:pt>
                <c:pt idx="5802">
                  <c:v>0.88902136692853817</c:v>
                </c:pt>
                <c:pt idx="5803">
                  <c:v>0.88948554347946274</c:v>
                </c:pt>
                <c:pt idx="5804">
                  <c:v>0.88994883100902034</c:v>
                </c:pt>
                <c:pt idx="5805">
                  <c:v>0.89041122905303449</c:v>
                </c:pt>
                <c:pt idx="5806">
                  <c:v>0.89087273714821769</c:v>
                </c:pt>
                <c:pt idx="5807">
                  <c:v>0.8913333548321718</c:v>
                </c:pt>
                <c:pt idx="5808">
                  <c:v>0.89179308164338877</c:v>
                </c:pt>
                <c:pt idx="5809">
                  <c:v>0.89225191712125085</c:v>
                </c:pt>
                <c:pt idx="5810">
                  <c:v>0.89270986080603132</c:v>
                </c:pt>
                <c:pt idx="5811">
                  <c:v>0.89316691223889466</c:v>
                </c:pt>
                <c:pt idx="5812">
                  <c:v>0.89362307096189719</c:v>
                </c:pt>
                <c:pt idx="5813">
                  <c:v>0.89407833651798752</c:v>
                </c:pt>
                <c:pt idx="5814">
                  <c:v>0.89453270845100685</c:v>
                </c:pt>
                <c:pt idx="5815">
                  <c:v>0.89498618630568971</c:v>
                </c:pt>
                <c:pt idx="5816">
                  <c:v>0.89543876962766411</c:v>
                </c:pt>
                <c:pt idx="5817">
                  <c:v>0.89589045796345212</c:v>
                </c:pt>
                <c:pt idx="5818">
                  <c:v>0.89634125086047056</c:v>
                </c:pt>
                <c:pt idx="5819">
                  <c:v>0.89679114786703107</c:v>
                </c:pt>
                <c:pt idx="5820">
                  <c:v>0.89724014853234069</c:v>
                </c:pt>
                <c:pt idx="5821">
                  <c:v>0.89768825240650241</c:v>
                </c:pt>
                <c:pt idx="5822">
                  <c:v>0.89813545904051562</c:v>
                </c:pt>
                <c:pt idx="5823">
                  <c:v>0.89858176798627643</c:v>
                </c:pt>
                <c:pt idx="5824">
                  <c:v>0.89902717879657823</c:v>
                </c:pt>
                <c:pt idx="5825">
                  <c:v>0.89947169102511204</c:v>
                </c:pt>
                <c:pt idx="5826">
                  <c:v>0.89991530422646704</c:v>
                </c:pt>
                <c:pt idx="5827">
                  <c:v>0.90035801795613102</c:v>
                </c:pt>
                <c:pt idx="5828">
                  <c:v>0.90079983177049072</c:v>
                </c:pt>
                <c:pt idx="5829">
                  <c:v>0.90124074522683251</c:v>
                </c:pt>
                <c:pt idx="5830">
                  <c:v>0.90168075788334257</c:v>
                </c:pt>
                <c:pt idx="5831">
                  <c:v>0.90211986929910737</c:v>
                </c:pt>
                <c:pt idx="5832">
                  <c:v>0.90255807903411422</c:v>
                </c:pt>
                <c:pt idx="5833">
                  <c:v>0.90299538664925183</c:v>
                </c:pt>
                <c:pt idx="5834">
                  <c:v>0.90343179170631038</c:v>
                </c:pt>
                <c:pt idx="5835">
                  <c:v>0.90386729376798225</c:v>
                </c:pt>
                <c:pt idx="5836">
                  <c:v>0.90430189239786241</c:v>
                </c:pt>
                <c:pt idx="5837">
                  <c:v>0.90473558716044888</c:v>
                </c:pt>
                <c:pt idx="5838">
                  <c:v>0.90516837762114288</c:v>
                </c:pt>
                <c:pt idx="5839">
                  <c:v>0.90560026334624977</c:v>
                </c:pt>
                <c:pt idx="5840">
                  <c:v>0.90603124390297907</c:v>
                </c:pt>
                <c:pt idx="5841">
                  <c:v>0.90646131885944503</c:v>
                </c:pt>
                <c:pt idx="5842">
                  <c:v>0.90689048778466708</c:v>
                </c:pt>
                <c:pt idx="5843">
                  <c:v>0.90731875024857023</c:v>
                </c:pt>
                <c:pt idx="5844">
                  <c:v>0.90774610582198556</c:v>
                </c:pt>
                <c:pt idx="5845">
                  <c:v>0.90817255407665065</c:v>
                </c:pt>
                <c:pt idx="5846">
                  <c:v>0.9085980945852099</c:v>
                </c:pt>
                <c:pt idx="5847">
                  <c:v>0.90902272692121511</c:v>
                </c:pt>
                <c:pt idx="5848">
                  <c:v>0.90944645065912577</c:v>
                </c:pt>
                <c:pt idx="5849">
                  <c:v>0.90986926537430945</c:v>
                </c:pt>
                <c:pt idx="5850">
                  <c:v>0.91029117064304255</c:v>
                </c:pt>
                <c:pt idx="5851">
                  <c:v>0.91071216604251026</c:v>
                </c:pt>
                <c:pt idx="5852">
                  <c:v>0.91113225115080732</c:v>
                </c:pt>
                <c:pt idx="5853">
                  <c:v>0.91155142554693835</c:v>
                </c:pt>
                <c:pt idx="5854">
                  <c:v>0.91196968881081819</c:v>
                </c:pt>
                <c:pt idx="5855">
                  <c:v>0.91238704052327246</c:v>
                </c:pt>
                <c:pt idx="5856">
                  <c:v>0.91280348026603797</c:v>
                </c:pt>
                <c:pt idx="5857">
                  <c:v>0.91321900762176289</c:v>
                </c:pt>
                <c:pt idx="5858">
                  <c:v>0.91363362217400756</c:v>
                </c:pt>
                <c:pt idx="5859">
                  <c:v>0.9140473235072446</c:v>
                </c:pt>
                <c:pt idx="5860">
                  <c:v>0.91446011120685955</c:v>
                </c:pt>
                <c:pt idx="5861">
                  <c:v>0.91487198485915089</c:v>
                </c:pt>
                <c:pt idx="5862">
                  <c:v>0.91528294405133104</c:v>
                </c:pt>
                <c:pt idx="5863">
                  <c:v>0.91569298837152635</c:v>
                </c:pt>
                <c:pt idx="5864">
                  <c:v>0.91610211740877767</c:v>
                </c:pt>
                <c:pt idx="5865">
                  <c:v>0.91651033075304056</c:v>
                </c:pt>
                <c:pt idx="5866">
                  <c:v>0.91691762799518606</c:v>
                </c:pt>
                <c:pt idx="5867">
                  <c:v>0.91732400872700082</c:v>
                </c:pt>
                <c:pt idx="5868">
                  <c:v>0.91772947254118753</c:v>
                </c:pt>
                <c:pt idx="5869">
                  <c:v>0.9181340190313656</c:v>
                </c:pt>
                <c:pt idx="5870">
                  <c:v>0.91853764779207103</c:v>
                </c:pt>
                <c:pt idx="5871">
                  <c:v>0.91894035841875743</c:v>
                </c:pt>
                <c:pt idx="5872">
                  <c:v>0.91934215050779611</c:v>
                </c:pt>
                <c:pt idx="5873">
                  <c:v>0.91974302365647631</c:v>
                </c:pt>
                <c:pt idx="5874">
                  <c:v>0.920142977463006</c:v>
                </c:pt>
                <c:pt idx="5875">
                  <c:v>0.92054201152651205</c:v>
                </c:pt>
                <c:pt idx="5876">
                  <c:v>0.92094012544704063</c:v>
                </c:pt>
                <c:pt idx="5877">
                  <c:v>0.92133731882555769</c:v>
                </c:pt>
                <c:pt idx="5878">
                  <c:v>0.92173359126394938</c:v>
                </c:pt>
                <c:pt idx="5879">
                  <c:v>0.92212894236502219</c:v>
                </c:pt>
                <c:pt idx="5880">
                  <c:v>0.92252337173250376</c:v>
                </c:pt>
                <c:pt idx="5881">
                  <c:v>0.92291687897104291</c:v>
                </c:pt>
                <c:pt idx="5882">
                  <c:v>0.92330946368621036</c:v>
                </c:pt>
                <c:pt idx="5883">
                  <c:v>0.92370112548449879</c:v>
                </c:pt>
                <c:pt idx="5884">
                  <c:v>0.92409186397332355</c:v>
                </c:pt>
                <c:pt idx="5885">
                  <c:v>0.92448167876102283</c:v>
                </c:pt>
                <c:pt idx="5886">
                  <c:v>0.92487056945685819</c:v>
                </c:pt>
                <c:pt idx="5887">
                  <c:v>0.92525853567101479</c:v>
                </c:pt>
                <c:pt idx="5888">
                  <c:v>0.92564557701460193</c:v>
                </c:pt>
                <c:pt idx="5889">
                  <c:v>0.92603169309965339</c:v>
                </c:pt>
                <c:pt idx="5890">
                  <c:v>0.92641688353912777</c:v>
                </c:pt>
                <c:pt idx="5891">
                  <c:v>0.92680114794690904</c:v>
                </c:pt>
                <c:pt idx="5892">
                  <c:v>0.92718448593780689</c:v>
                </c:pt>
                <c:pt idx="5893">
                  <c:v>0.92756689712755669</c:v>
                </c:pt>
                <c:pt idx="5894">
                  <c:v>0.92794838113282063</c:v>
                </c:pt>
                <c:pt idx="5895">
                  <c:v>0.9283289375711874</c:v>
                </c:pt>
                <c:pt idx="5896">
                  <c:v>0.92870856606117302</c:v>
                </c:pt>
                <c:pt idx="5897">
                  <c:v>0.92908726622222115</c:v>
                </c:pt>
                <c:pt idx="5898">
                  <c:v>0.92946503767470312</c:v>
                </c:pt>
                <c:pt idx="5899">
                  <c:v>0.92984188003991897</c:v>
                </c:pt>
                <c:pt idx="5900">
                  <c:v>0.9302177929400971</c:v>
                </c:pt>
                <c:pt idx="5901">
                  <c:v>0.93059277599839518</c:v>
                </c:pt>
                <c:pt idx="5902">
                  <c:v>0.93096682883890036</c:v>
                </c:pt>
                <c:pt idx="5903">
                  <c:v>0.93133995108662948</c:v>
                </c:pt>
                <c:pt idx="5904">
                  <c:v>0.93171214236752975</c:v>
                </c:pt>
                <c:pt idx="5905">
                  <c:v>0.93208340230847897</c:v>
                </c:pt>
                <c:pt idx="5906">
                  <c:v>0.93245373053728586</c:v>
                </c:pt>
                <c:pt idx="5907">
                  <c:v>0.93282312668269041</c:v>
                </c:pt>
                <c:pt idx="5908">
                  <c:v>0.93319159037436439</c:v>
                </c:pt>
                <c:pt idx="5909">
                  <c:v>0.93355912124291174</c:v>
                </c:pt>
                <c:pt idx="5910">
                  <c:v>0.93392571891986864</c:v>
                </c:pt>
                <c:pt idx="5911">
                  <c:v>0.93429138303770431</c:v>
                </c:pt>
                <c:pt idx="5912">
                  <c:v>0.93465611322982112</c:v>
                </c:pt>
                <c:pt idx="5913">
                  <c:v>0.93501990913055488</c:v>
                </c:pt>
                <c:pt idx="5914">
                  <c:v>0.93538277037517537</c:v>
                </c:pt>
                <c:pt idx="5915">
                  <c:v>0.93574469659988679</c:v>
                </c:pt>
                <c:pt idx="5916">
                  <c:v>0.93610568744182776</c:v>
                </c:pt>
                <c:pt idx="5917">
                  <c:v>0.93646574253907222</c:v>
                </c:pt>
                <c:pt idx="5918">
                  <c:v>0.93682486153062916</c:v>
                </c:pt>
                <c:pt idx="5919">
                  <c:v>0.93718304405644359</c:v>
                </c:pt>
                <c:pt idx="5920">
                  <c:v>0.93754028975739645</c:v>
                </c:pt>
                <c:pt idx="5921">
                  <c:v>0.93789659827530525</c:v>
                </c:pt>
                <c:pt idx="5922">
                  <c:v>0.93825196925292431</c:v>
                </c:pt>
                <c:pt idx="5923">
                  <c:v>0.9386064023339451</c:v>
                </c:pt>
                <c:pt idx="5924">
                  <c:v>0.93895989716299666</c:v>
                </c:pt>
                <c:pt idx="5925">
                  <c:v>0.93931245338564584</c:v>
                </c:pt>
                <c:pt idx="5926">
                  <c:v>0.93966407064839785</c:v>
                </c:pt>
                <c:pt idx="5927">
                  <c:v>0.94001474859869649</c:v>
                </c:pt>
                <c:pt idx="5928">
                  <c:v>0.94036448688492447</c:v>
                </c:pt>
                <c:pt idx="5929">
                  <c:v>0.94071328515640384</c:v>
                </c:pt>
                <c:pt idx="5930">
                  <c:v>0.94106114306339639</c:v>
                </c:pt>
                <c:pt idx="5931">
                  <c:v>0.94140806025710377</c:v>
                </c:pt>
                <c:pt idx="5932">
                  <c:v>0.94175403638966815</c:v>
                </c:pt>
                <c:pt idx="5933">
                  <c:v>0.94209907111417224</c:v>
                </c:pt>
                <c:pt idx="5934">
                  <c:v>0.94244316408463991</c:v>
                </c:pt>
                <c:pt idx="5935">
                  <c:v>0.94278631495603649</c:v>
                </c:pt>
                <c:pt idx="5936">
                  <c:v>0.943128523384269</c:v>
                </c:pt>
                <c:pt idx="5937">
                  <c:v>0.9434697890261865</c:v>
                </c:pt>
                <c:pt idx="5938">
                  <c:v>0.94381011153958061</c:v>
                </c:pt>
                <c:pt idx="5939">
                  <c:v>0.94414949058318576</c:v>
                </c:pt>
                <c:pt idx="5940">
                  <c:v>0.94448792581667929</c:v>
                </c:pt>
                <c:pt idx="5941">
                  <c:v>0.94482541690068222</c:v>
                </c:pt>
                <c:pt idx="5942">
                  <c:v>0.94516196349675941</c:v>
                </c:pt>
                <c:pt idx="5943">
                  <c:v>0.94549756526741968</c:v>
                </c:pt>
                <c:pt idx="5944">
                  <c:v>0.94583222187611649</c:v>
                </c:pt>
                <c:pt idx="5945">
                  <c:v>0.94616593298724794</c:v>
                </c:pt>
                <c:pt idx="5946">
                  <c:v>0.94649869826615751</c:v>
                </c:pt>
                <c:pt idx="5947">
                  <c:v>0.94683051737913415</c:v>
                </c:pt>
                <c:pt idx="5948">
                  <c:v>0.94716138999341248</c:v>
                </c:pt>
                <c:pt idx="5949">
                  <c:v>0.94749131577717349</c:v>
                </c:pt>
                <c:pt idx="5950">
                  <c:v>0.94782029439954452</c:v>
                </c:pt>
                <c:pt idx="5951">
                  <c:v>0.94814832553059969</c:v>
                </c:pt>
                <c:pt idx="5952">
                  <c:v>0.9484754088413605</c:v>
                </c:pt>
                <c:pt idx="5953">
                  <c:v>0.94880154400379579</c:v>
                </c:pt>
                <c:pt idx="5954">
                  <c:v>0.94912673069082221</c:v>
                </c:pt>
                <c:pt idx="5955">
                  <c:v>0.94945096857630462</c:v>
                </c:pt>
                <c:pt idx="5956">
                  <c:v>0.94977425733505638</c:v>
                </c:pt>
                <c:pt idx="5957">
                  <c:v>0.95009659664283952</c:v>
                </c:pt>
                <c:pt idx="5958">
                  <c:v>0.95041798617636541</c:v>
                </c:pt>
                <c:pt idx="5959">
                  <c:v>0.95073842561329458</c:v>
                </c:pt>
                <c:pt idx="5960">
                  <c:v>0.95105791463223766</c:v>
                </c:pt>
                <c:pt idx="5961">
                  <c:v>0.95137645291275508</c:v>
                </c:pt>
                <c:pt idx="5962">
                  <c:v>0.95169404013535785</c:v>
                </c:pt>
                <c:pt idx="5963">
                  <c:v>0.95201067598150768</c:v>
                </c:pt>
                <c:pt idx="5964">
                  <c:v>0.95232636013361738</c:v>
                </c:pt>
                <c:pt idx="5965">
                  <c:v>0.95264109227505112</c:v>
                </c:pt>
                <c:pt idx="5966">
                  <c:v>0.95295487209012475</c:v>
                </c:pt>
                <c:pt idx="5967">
                  <c:v>0.95326769926410604</c:v>
                </c:pt>
                <c:pt idx="5968">
                  <c:v>0.95357957348321531</c:v>
                </c:pt>
                <c:pt idx="5969">
                  <c:v>0.95389049443462526</c:v>
                </c:pt>
                <c:pt idx="5970">
                  <c:v>0.95420046180646179</c:v>
                </c:pt>
                <c:pt idx="5971">
                  <c:v>0.95450947528780383</c:v>
                </c:pt>
                <c:pt idx="5972">
                  <c:v>0.95481753456868412</c:v>
                </c:pt>
                <c:pt idx="5973">
                  <c:v>0.95512463934008907</c:v>
                </c:pt>
                <c:pt idx="5974">
                  <c:v>0.95543078929395953</c:v>
                </c:pt>
                <c:pt idx="5975">
                  <c:v>0.95573598412319061</c:v>
                </c:pt>
                <c:pt idx="5976">
                  <c:v>0.95604022352163243</c:v>
                </c:pt>
                <c:pt idx="5977">
                  <c:v>0.95634350718409011</c:v>
                </c:pt>
                <c:pt idx="5978">
                  <c:v>0.95664583480632426</c:v>
                </c:pt>
                <c:pt idx="5979">
                  <c:v>0.95694720608505124</c:v>
                </c:pt>
                <c:pt idx="5980">
                  <c:v>0.95724762071794334</c:v>
                </c:pt>
                <c:pt idx="5981">
                  <c:v>0.9575470784036294</c:v>
                </c:pt>
                <c:pt idx="5982">
                  <c:v>0.95784557884169474</c:v>
                </c:pt>
                <c:pt idx="5983">
                  <c:v>0.95814312173268168</c:v>
                </c:pt>
                <c:pt idx="5984">
                  <c:v>0.95843970677808976</c:v>
                </c:pt>
                <c:pt idx="5985">
                  <c:v>0.95873533368037611</c:v>
                </c:pt>
                <c:pt idx="5986">
                  <c:v>0.95903000214295564</c:v>
                </c:pt>
                <c:pt idx="5987">
                  <c:v>0.95932371187020149</c:v>
                </c:pt>
                <c:pt idx="5988">
                  <c:v>0.95961646256744526</c:v>
                </c:pt>
                <c:pt idx="5989">
                  <c:v>0.95990825394097712</c:v>
                </c:pt>
                <c:pt idx="5990">
                  <c:v>0.96019908569804646</c:v>
                </c:pt>
                <c:pt idx="5991">
                  <c:v>0.96048895754686181</c:v>
                </c:pt>
                <c:pt idx="5992">
                  <c:v>0.96077786919659147</c:v>
                </c:pt>
                <c:pt idx="5993">
                  <c:v>0.96106582035736365</c:v>
                </c:pt>
                <c:pt idx="5994">
                  <c:v>0.96135281074026657</c:v>
                </c:pt>
                <c:pt idx="5995">
                  <c:v>0.96163884005734912</c:v>
                </c:pt>
                <c:pt idx="5996">
                  <c:v>0.96192390802162098</c:v>
                </c:pt>
                <c:pt idx="5997">
                  <c:v>0.96220801434705272</c:v>
                </c:pt>
                <c:pt idx="5998">
                  <c:v>0.96249115874857649</c:v>
                </c:pt>
                <c:pt idx="5999">
                  <c:v>0.96277334094208589</c:v>
                </c:pt>
                <c:pt idx="6000">
                  <c:v>0.96305456064443651</c:v>
                </c:pt>
                <c:pt idx="6001">
                  <c:v>0.96333481757344619</c:v>
                </c:pt>
                <c:pt idx="6002">
                  <c:v>0.96361411144789522</c:v>
                </c:pt>
                <c:pt idx="6003">
                  <c:v>0.96389244198752677</c:v>
                </c:pt>
                <c:pt idx="6004">
                  <c:v>0.96416980891304682</c:v>
                </c:pt>
                <c:pt idx="6005">
                  <c:v>0.9644462119461249</c:v>
                </c:pt>
                <c:pt idx="6006">
                  <c:v>0.96472165080939409</c:v>
                </c:pt>
                <c:pt idx="6007">
                  <c:v>0.96499612522645128</c:v>
                </c:pt>
                <c:pt idx="6008">
                  <c:v>0.96526963492185769</c:v>
                </c:pt>
                <c:pt idx="6009">
                  <c:v>0.96554217962113886</c:v>
                </c:pt>
                <c:pt idx="6010">
                  <c:v>0.96581375905078515</c:v>
                </c:pt>
                <c:pt idx="6011">
                  <c:v>0.96608437293825178</c:v>
                </c:pt>
                <c:pt idx="6012">
                  <c:v>0.96635402101195933</c:v>
                </c:pt>
                <c:pt idx="6013">
                  <c:v>0.96662270300129394</c:v>
                </c:pt>
                <c:pt idx="6014">
                  <c:v>0.96689041863660752</c:v>
                </c:pt>
                <c:pt idx="6015">
                  <c:v>0.96715716764921811</c:v>
                </c:pt>
                <c:pt idx="6016">
                  <c:v>0.96742294977141008</c:v>
                </c:pt>
                <c:pt idx="6017">
                  <c:v>0.96768776473643447</c:v>
                </c:pt>
                <c:pt idx="6018">
                  <c:v>0.96795161227850901</c:v>
                </c:pt>
                <c:pt idx="6019">
                  <c:v>0.96821449213281885</c:v>
                </c:pt>
                <c:pt idx="6020">
                  <c:v>0.96847640403551638</c:v>
                </c:pt>
                <c:pt idx="6021">
                  <c:v>0.96873734772372178</c:v>
                </c:pt>
                <c:pt idx="6022">
                  <c:v>0.96899732293552321</c:v>
                </c:pt>
                <c:pt idx="6023">
                  <c:v>0.96925632940997686</c:v>
                </c:pt>
                <c:pt idx="6024">
                  <c:v>0.96951436688710757</c:v>
                </c:pt>
                <c:pt idx="6025">
                  <c:v>0.96977143510790886</c:v>
                </c:pt>
                <c:pt idx="6026">
                  <c:v>0.97002753381434326</c:v>
                </c:pt>
                <c:pt idx="6027">
                  <c:v>0.97028266274934261</c:v>
                </c:pt>
                <c:pt idx="6028">
                  <c:v>0.9705368216568081</c:v>
                </c:pt>
                <c:pt idx="6029">
                  <c:v>0.97079001028161083</c:v>
                </c:pt>
                <c:pt idx="6030">
                  <c:v>0.97104222836959198</c:v>
                </c:pt>
                <c:pt idx="6031">
                  <c:v>0.97129347566756274</c:v>
                </c:pt>
                <c:pt idx="6032">
                  <c:v>0.97154375192330522</c:v>
                </c:pt>
                <c:pt idx="6033">
                  <c:v>0.97179305688557205</c:v>
                </c:pt>
                <c:pt idx="6034">
                  <c:v>0.97204139030408687</c:v>
                </c:pt>
                <c:pt idx="6035">
                  <c:v>0.97228875192954489</c:v>
                </c:pt>
                <c:pt idx="6036">
                  <c:v>0.97253514151361253</c:v>
                </c:pt>
                <c:pt idx="6037">
                  <c:v>0.97278055880892833</c:v>
                </c:pt>
                <c:pt idx="6038">
                  <c:v>0.9730250035691026</c:v>
                </c:pt>
                <c:pt idx="6039">
                  <c:v>0.97326847554871798</c:v>
                </c:pt>
                <c:pt idx="6040">
                  <c:v>0.9735109745033298</c:v>
                </c:pt>
                <c:pt idx="6041">
                  <c:v>0.97375250018946613</c:v>
                </c:pt>
                <c:pt idx="6042">
                  <c:v>0.97399305236462796</c:v>
                </c:pt>
                <c:pt idx="6043">
                  <c:v>0.97423263078728961</c:v>
                </c:pt>
                <c:pt idx="6044">
                  <c:v>0.97447123521689882</c:v>
                </c:pt>
                <c:pt idx="6045">
                  <c:v>0.97470886541387725</c:v>
                </c:pt>
                <c:pt idx="6046">
                  <c:v>0.97494552113962052</c:v>
                </c:pt>
                <c:pt idx="6047">
                  <c:v>0.97518120215649839</c:v>
                </c:pt>
                <c:pt idx="6048">
                  <c:v>0.97541590822785507</c:v>
                </c:pt>
                <c:pt idx="6049">
                  <c:v>0.97564963911800962</c:v>
                </c:pt>
                <c:pt idx="6050">
                  <c:v>0.9758823945922559</c:v>
                </c:pt>
                <c:pt idx="6051">
                  <c:v>0.9761141744168631</c:v>
                </c:pt>
                <c:pt idx="6052">
                  <c:v>0.97634497835907574</c:v>
                </c:pt>
                <c:pt idx="6053">
                  <c:v>0.9765748061871139</c:v>
                </c:pt>
                <c:pt idx="6054">
                  <c:v>0.97680365767017374</c:v>
                </c:pt>
                <c:pt idx="6055">
                  <c:v>0.97703153257842734</c:v>
                </c:pt>
                <c:pt idx="6056">
                  <c:v>0.97725843068302332</c:v>
                </c:pt>
                <c:pt idx="6057">
                  <c:v>0.97748435175608672</c:v>
                </c:pt>
                <c:pt idx="6058">
                  <c:v>0.97770929557071939</c:v>
                </c:pt>
                <c:pt idx="6059">
                  <c:v>0.97793326190100038</c:v>
                </c:pt>
                <c:pt idx="6060">
                  <c:v>0.97815625052198574</c:v>
                </c:pt>
                <c:pt idx="6061">
                  <c:v>0.97837826120970917</c:v>
                </c:pt>
                <c:pt idx="6062">
                  <c:v>0.97859929374118215</c:v>
                </c:pt>
                <c:pt idx="6063">
                  <c:v>0.97881934789439384</c:v>
                </c:pt>
                <c:pt idx="6064">
                  <c:v>0.97903842344831182</c:v>
                </c:pt>
                <c:pt idx="6065">
                  <c:v>0.9792565201828819</c:v>
                </c:pt>
                <c:pt idx="6066">
                  <c:v>0.97947363787902852</c:v>
                </c:pt>
                <c:pt idx="6067">
                  <c:v>0.97968977631865495</c:v>
                </c:pt>
                <c:pt idx="6068">
                  <c:v>0.97990493528464351</c:v>
                </c:pt>
                <c:pt idx="6069">
                  <c:v>0.98011911456085576</c:v>
                </c:pt>
                <c:pt idx="6070">
                  <c:v>0.98033231393213272</c:v>
                </c:pt>
                <c:pt idx="6071">
                  <c:v>0.98054453318429513</c:v>
                </c:pt>
                <c:pt idx="6072">
                  <c:v>0.98075577210414366</c:v>
                </c:pt>
                <c:pt idx="6073">
                  <c:v>0.98096603047945896</c:v>
                </c:pt>
                <c:pt idx="6074">
                  <c:v>0.98117530809900222</c:v>
                </c:pt>
                <c:pt idx="6075">
                  <c:v>0.98138360475251496</c:v>
                </c:pt>
                <c:pt idx="6076">
                  <c:v>0.98159092023071959</c:v>
                </c:pt>
                <c:pt idx="6077">
                  <c:v>0.9817972543253195</c:v>
                </c:pt>
                <c:pt idx="6078">
                  <c:v>0.98200260682899909</c:v>
                </c:pt>
                <c:pt idx="6079">
                  <c:v>0.98220697753542441</c:v>
                </c:pt>
                <c:pt idx="6080">
                  <c:v>0.98241036623924294</c:v>
                </c:pt>
                <c:pt idx="6081">
                  <c:v>0.98261277273608394</c:v>
                </c:pt>
                <c:pt idx="6082">
                  <c:v>0.98281419682255866</c:v>
                </c:pt>
                <c:pt idx="6083">
                  <c:v>0.98301463829626068</c:v>
                </c:pt>
                <c:pt idx="6084">
                  <c:v>0.98321409695576578</c:v>
                </c:pt>
                <c:pt idx="6085">
                  <c:v>0.98341257260063264</c:v>
                </c:pt>
                <c:pt idx="6086">
                  <c:v>0.98361006503140258</c:v>
                </c:pt>
                <c:pt idx="6087">
                  <c:v>0.98380657404959992</c:v>
                </c:pt>
                <c:pt idx="6088">
                  <c:v>0.9840020994577322</c:v>
                </c:pt>
                <c:pt idx="6089">
                  <c:v>0.98419664105929039</c:v>
                </c:pt>
                <c:pt idx="6090">
                  <c:v>0.9843901986587491</c:v>
                </c:pt>
                <c:pt idx="6091">
                  <c:v>0.98458277206156686</c:v>
                </c:pt>
                <c:pt idx="6092">
                  <c:v>0.98477436107418592</c:v>
                </c:pt>
                <c:pt idx="6093">
                  <c:v>0.9849649655040329</c:v>
                </c:pt>
                <c:pt idx="6094">
                  <c:v>0.98515458515951881</c:v>
                </c:pt>
                <c:pt idx="6095">
                  <c:v>0.98534321985003925</c:v>
                </c:pt>
                <c:pt idx="6096">
                  <c:v>0.98553086938597445</c:v>
                </c:pt>
                <c:pt idx="6097">
                  <c:v>0.98571753357868985</c:v>
                </c:pt>
                <c:pt idx="6098">
                  <c:v>0.9859032122405359</c:v>
                </c:pt>
                <c:pt idx="6099">
                  <c:v>0.98608790518484835</c:v>
                </c:pt>
                <c:pt idx="6100">
                  <c:v>0.9862716122259485</c:v>
                </c:pt>
                <c:pt idx="6101">
                  <c:v>0.98645433317914355</c:v>
                </c:pt>
                <c:pt idx="6102">
                  <c:v>0.98663606786072633</c:v>
                </c:pt>
                <c:pt idx="6103">
                  <c:v>0.98681681608797589</c:v>
                </c:pt>
                <c:pt idx="6104">
                  <c:v>0.98699657767915761</c:v>
                </c:pt>
                <c:pt idx="6105">
                  <c:v>0.98717535245352328</c:v>
                </c:pt>
                <c:pt idx="6106">
                  <c:v>0.98735314023131127</c:v>
                </c:pt>
                <c:pt idx="6107">
                  <c:v>0.98752994083374679</c:v>
                </c:pt>
                <c:pt idx="6108">
                  <c:v>0.98770575408304206</c:v>
                </c:pt>
                <c:pt idx="6109">
                  <c:v>0.98788057980239652</c:v>
                </c:pt>
                <c:pt idx="6110">
                  <c:v>0.9880544178159969</c:v>
                </c:pt>
                <c:pt idx="6111">
                  <c:v>0.9882272679490175</c:v>
                </c:pt>
                <c:pt idx="6112">
                  <c:v>0.98839913002762025</c:v>
                </c:pt>
                <c:pt idx="6113">
                  <c:v>0.98857000387895511</c:v>
                </c:pt>
                <c:pt idx="6114">
                  <c:v>0.98873988933115986</c:v>
                </c:pt>
                <c:pt idx="6115">
                  <c:v>0.98890878621336076</c:v>
                </c:pt>
                <c:pt idx="6116">
                  <c:v>0.98907669435567236</c:v>
                </c:pt>
                <c:pt idx="6117">
                  <c:v>0.98924361358919777</c:v>
                </c:pt>
                <c:pt idx="6118">
                  <c:v>0.98940954374602874</c:v>
                </c:pt>
                <c:pt idx="6119">
                  <c:v>0.98957448465924613</c:v>
                </c:pt>
                <c:pt idx="6120">
                  <c:v>0.98973843616291979</c:v>
                </c:pt>
                <c:pt idx="6121">
                  <c:v>0.98990139809210875</c:v>
                </c:pt>
                <c:pt idx="6122">
                  <c:v>0.99006337028286162</c:v>
                </c:pt>
                <c:pt idx="6123">
                  <c:v>0.99022435257221642</c:v>
                </c:pt>
                <c:pt idx="6124">
                  <c:v>0.99038434479820092</c:v>
                </c:pt>
                <c:pt idx="6125">
                  <c:v>0.9905433467998328</c:v>
                </c:pt>
                <c:pt idx="6126">
                  <c:v>0.99070135841711993</c:v>
                </c:pt>
                <c:pt idx="6127">
                  <c:v>0.99085837949106026</c:v>
                </c:pt>
                <c:pt idx="6128">
                  <c:v>0.99101440986364209</c:v>
                </c:pt>
                <c:pt idx="6129">
                  <c:v>0.99116944937784446</c:v>
                </c:pt>
                <c:pt idx="6130">
                  <c:v>0.99132349787763696</c:v>
                </c:pt>
                <c:pt idx="6131">
                  <c:v>0.99147655520798006</c:v>
                </c:pt>
                <c:pt idx="6132">
                  <c:v>0.99162862121482531</c:v>
                </c:pt>
                <c:pt idx="6133">
                  <c:v>0.99177969574511537</c:v>
                </c:pt>
                <c:pt idx="6134">
                  <c:v>0.99192977864678422</c:v>
                </c:pt>
                <c:pt idx="6135">
                  <c:v>0.99207886976875737</c:v>
                </c:pt>
                <c:pt idx="6136">
                  <c:v>0.99222696896095186</c:v>
                </c:pt>
                <c:pt idx="6137">
                  <c:v>0.99237407607427652</c:v>
                </c:pt>
                <c:pt idx="6138">
                  <c:v>0.99252019096063226</c:v>
                </c:pt>
                <c:pt idx="6139">
                  <c:v>0.99266531347291187</c:v>
                </c:pt>
                <c:pt idx="6140">
                  <c:v>0.99280944346500055</c:v>
                </c:pt>
                <c:pt idx="6141">
                  <c:v>0.99295258079177573</c:v>
                </c:pt>
                <c:pt idx="6142">
                  <c:v>0.99309472530910747</c:v>
                </c:pt>
                <c:pt idx="6143">
                  <c:v>0.99323587687385839</c:v>
                </c:pt>
                <c:pt idx="6144">
                  <c:v>0.99337603534388408</c:v>
                </c:pt>
                <c:pt idx="6145">
                  <c:v>0.99351520057803289</c:v>
                </c:pt>
                <c:pt idx="6146">
                  <c:v>0.99365337243614638</c:v>
                </c:pt>
                <c:pt idx="6147">
                  <c:v>0.9937905507790592</c:v>
                </c:pt>
                <c:pt idx="6148">
                  <c:v>0.99392673546859966</c:v>
                </c:pt>
                <c:pt idx="6149">
                  <c:v>0.99406192636758928</c:v>
                </c:pt>
                <c:pt idx="6150">
                  <c:v>0.99419612333984342</c:v>
                </c:pt>
                <c:pt idx="6151">
                  <c:v>0.99432932625017123</c:v>
                </c:pt>
                <c:pt idx="6152">
                  <c:v>0.99446153496437573</c:v>
                </c:pt>
                <c:pt idx="6153">
                  <c:v>0.9945927493492539</c:v>
                </c:pt>
                <c:pt idx="6154">
                  <c:v>0.99472296927259718</c:v>
                </c:pt>
                <c:pt idx="6155">
                  <c:v>0.99485219460319108</c:v>
                </c:pt>
                <c:pt idx="6156">
                  <c:v>0.99498042521081576</c:v>
                </c:pt>
                <c:pt idx="6157">
                  <c:v>0.99510766096624581</c:v>
                </c:pt>
                <c:pt idx="6158">
                  <c:v>0.99523390174125059</c:v>
                </c:pt>
                <c:pt idx="6159">
                  <c:v>0.99535914740859444</c:v>
                </c:pt>
                <c:pt idx="6160">
                  <c:v>0.99548339784203654</c:v>
                </c:pt>
                <c:pt idx="6161">
                  <c:v>0.99560665291633121</c:v>
                </c:pt>
                <c:pt idx="6162">
                  <c:v>0.99572891250722806</c:v>
                </c:pt>
                <c:pt idx="6163">
                  <c:v>0.99585017649147201</c:v>
                </c:pt>
                <c:pt idx="6164">
                  <c:v>0.99597044474680341</c:v>
                </c:pt>
                <c:pt idx="6165">
                  <c:v>0.99608971715195838</c:v>
                </c:pt>
                <c:pt idx="6166">
                  <c:v>0.99620799358666856</c:v>
                </c:pt>
                <c:pt idx="6167">
                  <c:v>0.99632527393166159</c:v>
                </c:pt>
                <c:pt idx="6168">
                  <c:v>0.99644155806866108</c:v>
                </c:pt>
                <c:pt idx="6169">
                  <c:v>0.99655684588038662</c:v>
                </c:pt>
                <c:pt idx="6170">
                  <c:v>0.99667113725055412</c:v>
                </c:pt>
                <c:pt idx="6171">
                  <c:v>0.99678443206387568</c:v>
                </c:pt>
                <c:pt idx="6172">
                  <c:v>0.99689673020605996</c:v>
                </c:pt>
                <c:pt idx="6173">
                  <c:v>0.99700803156381224</c:v>
                </c:pt>
                <c:pt idx="6174">
                  <c:v>0.99711833602483424</c:v>
                </c:pt>
                <c:pt idx="6175">
                  <c:v>0.99722764347782478</c:v>
                </c:pt>
                <c:pt idx="6176">
                  <c:v>0.99733595381247919</c:v>
                </c:pt>
                <c:pt idx="6177">
                  <c:v>0.99744326691949015</c:v>
                </c:pt>
                <c:pt idx="6178">
                  <c:v>0.99754958269054728</c:v>
                </c:pt>
                <c:pt idx="6179">
                  <c:v>0.99765490101833754</c:v>
                </c:pt>
                <c:pt idx="6180">
                  <c:v>0.99775922179654508</c:v>
                </c:pt>
                <c:pt idx="6181">
                  <c:v>0.9978625449198516</c:v>
                </c:pt>
                <c:pt idx="6182">
                  <c:v>0.99796487028393632</c:v>
                </c:pt>
                <c:pt idx="6183">
                  <c:v>0.99806619778547612</c:v>
                </c:pt>
                <c:pt idx="6184">
                  <c:v>0.99816652732214561</c:v>
                </c:pt>
                <c:pt idx="6185">
                  <c:v>0.99826585879261742</c:v>
                </c:pt>
                <c:pt idx="6186">
                  <c:v>0.99836419209656191</c:v>
                </c:pt>
                <c:pt idx="6187">
                  <c:v>0.99846152713464753</c:v>
                </c:pt>
                <c:pt idx="6188">
                  <c:v>0.99855786380854106</c:v>
                </c:pt>
                <c:pt idx="6189">
                  <c:v>0.99865320202090746</c:v>
                </c:pt>
                <c:pt idx="6190">
                  <c:v>0.99874754167541002</c:v>
                </c:pt>
                <c:pt idx="6191">
                  <c:v>0.99884088267671056</c:v>
                </c:pt>
                <c:pt idx="6192">
                  <c:v>0.99893322493046943</c:v>
                </c:pt>
                <c:pt idx="6193">
                  <c:v>0.99902456834334563</c:v>
                </c:pt>
                <c:pt idx="6194">
                  <c:v>0.99911491282299691</c:v>
                </c:pt>
                <c:pt idx="6195">
                  <c:v>0.9992042582780799</c:v>
                </c:pt>
                <c:pt idx="6196">
                  <c:v>0.99929260461825009</c:v>
                </c:pt>
                <c:pt idx="6197">
                  <c:v>0.99937995175416194</c:v>
                </c:pt>
                <c:pt idx="6198">
                  <c:v>0.99946629959746913</c:v>
                </c:pt>
                <c:pt idx="6199">
                  <c:v>0.99955164806082464</c:v>
                </c:pt>
                <c:pt idx="6200">
                  <c:v>0.99963599705788053</c:v>
                </c:pt>
                <c:pt idx="6201">
                  <c:v>0.99971934650328831</c:v>
                </c:pt>
                <c:pt idx="6202">
                  <c:v>0.99980169631269911</c:v>
                </c:pt>
                <c:pt idx="6203">
                  <c:v>0.99988304640276338</c:v>
                </c:pt>
                <c:pt idx="6204">
                  <c:v>0.99996339669113132</c:v>
                </c:pt>
                <c:pt idx="6205">
                  <c:v>1.0000427470964528</c:v>
                </c:pt>
                <c:pt idx="6206">
                  <c:v>1.0001210975383776</c:v>
                </c:pt>
                <c:pt idx="6207">
                  <c:v>1.0001984479375554</c:v>
                </c:pt>
                <c:pt idx="6208">
                  <c:v>1.0002747982156357</c:v>
                </c:pt>
                <c:pt idx="6209">
                  <c:v>1.0003501482952679</c:v>
                </c:pt>
                <c:pt idx="6210">
                  <c:v>1.000424498100102</c:v>
                </c:pt>
                <c:pt idx="6211">
                  <c:v>1.0004978475547879</c:v>
                </c:pt>
                <c:pt idx="6212">
                  <c:v>1.0005701965849756</c:v>
                </c:pt>
                <c:pt idx="6213">
                  <c:v>1.0006415451173156</c:v>
                </c:pt>
                <c:pt idx="6214">
                  <c:v>1.0007118930794592</c:v>
                </c:pt>
                <c:pt idx="6215">
                  <c:v>1.0007812404000576</c:v>
                </c:pt>
                <c:pt idx="6216">
                  <c:v>1.0008495870087628</c:v>
                </c:pt>
                <c:pt idx="6217">
                  <c:v>1.0009169328362277</c:v>
                </c:pt>
                <c:pt idx="6218">
                  <c:v>1.0009832778141057</c:v>
                </c:pt>
                <c:pt idx="6219">
                  <c:v>1.0010486218750507</c:v>
                </c:pt>
                <c:pt idx="6220">
                  <c:v>1.001112964952718</c:v>
                </c:pt>
                <c:pt idx="6221">
                  <c:v>1.0011763069817634</c:v>
                </c:pt>
                <c:pt idx="6222">
                  <c:v>1.0012386478978439</c:v>
                </c:pt>
                <c:pt idx="6223">
                  <c:v>1.0012999876376174</c:v>
                </c:pt>
                <c:pt idx="6224">
                  <c:v>1.0013603261387429</c:v>
                </c:pt>
                <c:pt idx="6225">
                  <c:v>1.0014196633398809</c:v>
                </c:pt>
                <c:pt idx="6226">
                  <c:v>1.0014779991806926</c:v>
                </c:pt>
                <c:pt idx="6227">
                  <c:v>1.0015353336018411</c:v>
                </c:pt>
                <c:pt idx="6228">
                  <c:v>1.0015916665449904</c:v>
                </c:pt>
                <c:pt idx="6229">
                  <c:v>1.0016469979528062</c:v>
                </c:pt>
                <c:pt idx="6230">
                  <c:v>1.0017013277689553</c:v>
                </c:pt>
                <c:pt idx="6231">
                  <c:v>1.0017546559381065</c:v>
                </c:pt>
                <c:pt idx="6232">
                  <c:v>1.0018069824059299</c:v>
                </c:pt>
                <c:pt idx="6233">
                  <c:v>1.0018583071190974</c:v>
                </c:pt>
                <c:pt idx="6234">
                  <c:v>1.0019086300252824</c:v>
                </c:pt>
                <c:pt idx="6235">
                  <c:v>1.0019579510731604</c:v>
                </c:pt>
                <c:pt idx="6236">
                  <c:v>1.0020062702124084</c:v>
                </c:pt>
                <c:pt idx="6237">
                  <c:v>1.0020535873937053</c:v>
                </c:pt>
                <c:pt idx="6238">
                  <c:v>1.002099902568732</c:v>
                </c:pt>
                <c:pt idx="6239">
                  <c:v>1.0021452156901713</c:v>
                </c:pt>
                <c:pt idx="6240">
                  <c:v>1.002189526711708</c:v>
                </c:pt>
                <c:pt idx="6241">
                  <c:v>1.002232835588029</c:v>
                </c:pt>
                <c:pt idx="6242">
                  <c:v>1.0022751422748233</c:v>
                </c:pt>
                <c:pt idx="6243">
                  <c:v>1.002316446728782</c:v>
                </c:pt>
                <c:pt idx="6244">
                  <c:v>1.0023567489075984</c:v>
                </c:pt>
                <c:pt idx="6245">
                  <c:v>1.0023960487699681</c:v>
                </c:pt>
                <c:pt idx="6246">
                  <c:v>1.0024343462755889</c:v>
                </c:pt>
                <c:pt idx="6247">
                  <c:v>1.0024716413851609</c:v>
                </c:pt>
                <c:pt idx="6248">
                  <c:v>1.0025079340603866</c:v>
                </c:pt>
                <c:pt idx="6249">
                  <c:v>1.0025432242639709</c:v>
                </c:pt>
                <c:pt idx="6250">
                  <c:v>1.0025775119596212</c:v>
                </c:pt>
                <c:pt idx="6251">
                  <c:v>1.0026107971120473</c:v>
                </c:pt>
                <c:pt idx="6252">
                  <c:v>1.0026430796869614</c:v>
                </c:pt>
                <c:pt idx="6253">
                  <c:v>1.0026743596510783</c:v>
                </c:pt>
                <c:pt idx="6254">
                  <c:v>1.0027046369721155</c:v>
                </c:pt>
                <c:pt idx="6255">
                  <c:v>1.0027339116187932</c:v>
                </c:pt>
                <c:pt idx="6256">
                  <c:v>1.0027621835608338</c:v>
                </c:pt>
                <c:pt idx="6257">
                  <c:v>1.0027894527689629</c:v>
                </c:pt>
                <c:pt idx="6258">
                  <c:v>1.0028157192149083</c:v>
                </c:pt>
                <c:pt idx="6259">
                  <c:v>1.0028409828714009</c:v>
                </c:pt>
                <c:pt idx="6260">
                  <c:v>1.0028652437121743</c:v>
                </c:pt>
                <c:pt idx="6261">
                  <c:v>1.0028885017119649</c:v>
                </c:pt>
                <c:pt idx="6262">
                  <c:v>1.0029107568465117</c:v>
                </c:pt>
                <c:pt idx="6263">
                  <c:v>1.0029320090925569</c:v>
                </c:pt>
                <c:pt idx="6264">
                  <c:v>1.0029522584278452</c:v>
                </c:pt>
                <c:pt idx="6265">
                  <c:v>1.0029715048311245</c:v>
                </c:pt>
                <c:pt idx="6266">
                  <c:v>1.0029897482821453</c:v>
                </c:pt>
                <c:pt idx="6267">
                  <c:v>1.0030069887616613</c:v>
                </c:pt>
                <c:pt idx="6268">
                  <c:v>1.0030232262514289</c:v>
                </c:pt>
                <c:pt idx="6269">
                  <c:v>1.0030384607342078</c:v>
                </c:pt>
                <c:pt idx="6270">
                  <c:v>1.0030526921937604</c:v>
                </c:pt>
                <c:pt idx="6271">
                  <c:v>1.0030659206148522</c:v>
                </c:pt>
                <c:pt idx="6272">
                  <c:v>1.0030781459832521</c:v>
                </c:pt>
                <c:pt idx="6273">
                  <c:v>1.0030893682857311</c:v>
                </c:pt>
                <c:pt idx="6274">
                  <c:v>1.0030995875100643</c:v>
                </c:pt>
                <c:pt idx="6275">
                  <c:v>1.0031088036450293</c:v>
                </c:pt>
                <c:pt idx="6276">
                  <c:v>1.0031170166804066</c:v>
                </c:pt>
                <c:pt idx="6277">
                  <c:v>1.0031242266069804</c:v>
                </c:pt>
                <c:pt idx="6278">
                  <c:v>1.0031304334165374</c:v>
                </c:pt>
                <c:pt idx="6279">
                  <c:v>1.0031356371018678</c:v>
                </c:pt>
                <c:pt idx="6280">
                  <c:v>1.0031398376567648</c:v>
                </c:pt>
                <c:pt idx="6281">
                  <c:v>1.0031430350760246</c:v>
                </c:pt>
                <c:pt idx="6282">
                  <c:v>1.0031452293554468</c:v>
                </c:pt>
                <c:pt idx="6283">
                  <c:v>1.0031464204918339</c:v>
                </c:pt>
                <c:pt idx="6284">
                  <c:v>1.0031466084829916</c:v>
                </c:pt>
                <c:pt idx="6285">
                  <c:v>1.003145793327729</c:v>
                </c:pt>
                <c:pt idx="6286">
                  <c:v>1.0031439750258579</c:v>
                </c:pt>
                <c:pt idx="6287">
                  <c:v>1.0031411535781936</c:v>
                </c:pt>
                <c:pt idx="6288">
                  <c:v>1.0031373289865539</c:v>
                </c:pt>
                <c:pt idx="6289">
                  <c:v>1.0031325012537609</c:v>
                </c:pt>
                <c:pt idx="6290">
                  <c:v>1.0031266703836388</c:v>
                </c:pt>
                <c:pt idx="6291">
                  <c:v>1.0031198363810154</c:v>
                </c:pt>
                <c:pt idx="6292">
                  <c:v>1.0031119992517217</c:v>
                </c:pt>
                <c:pt idx="6293">
                  <c:v>1.0031031590025916</c:v>
                </c:pt>
                <c:pt idx="6294">
                  <c:v>1.0030933156414623</c:v>
                </c:pt>
                <c:pt idx="6295">
                  <c:v>1.003082469177174</c:v>
                </c:pt>
                <c:pt idx="6296">
                  <c:v>1.00307061961957</c:v>
                </c:pt>
                <c:pt idx="6297">
                  <c:v>1.0030577669794969</c:v>
                </c:pt>
                <c:pt idx="6298">
                  <c:v>1.0030439112688041</c:v>
                </c:pt>
                <c:pt idx="6299">
                  <c:v>1.0030290525003442</c:v>
                </c:pt>
                <c:pt idx="6300">
                  <c:v>1.0030131906879731</c:v>
                </c:pt>
                <c:pt idx="6301">
                  <c:v>1.0029963258465495</c:v>
                </c:pt>
                <c:pt idx="6302">
                  <c:v>1.0029784579919352</c:v>
                </c:pt>
                <c:pt idx="6303">
                  <c:v>1.0029595871409951</c:v>
                </c:pt>
                <c:pt idx="6304">
                  <c:v>1.0029397133115969</c:v>
                </c:pt>
                <c:pt idx="6305">
                  <c:v>1.0029188365226118</c:v>
                </c:pt>
                <c:pt idx="6306">
                  <c:v>1.0028969567939132</c:v>
                </c:pt>
                <c:pt idx="6307">
                  <c:v>1.0028740741463782</c:v>
                </c:pt>
                <c:pt idx="6308">
                  <c:v>1.0028501886018863</c:v>
                </c:pt>
                <c:pt idx="6309">
                  <c:v>1.0028253001833203</c:v>
                </c:pt>
                <c:pt idx="6310">
                  <c:v>1.0027994089145658</c:v>
                </c:pt>
                <c:pt idx="6311">
                  <c:v>1.0027725148205111</c:v>
                </c:pt>
                <c:pt idx="6312">
                  <c:v>1.0027446179270474</c:v>
                </c:pt>
                <c:pt idx="6313">
                  <c:v>1.0027157182610689</c:v>
                </c:pt>
                <c:pt idx="6314">
                  <c:v>1.0026858158504723</c:v>
                </c:pt>
                <c:pt idx="6315">
                  <c:v>1.0026549107241576</c:v>
                </c:pt>
                <c:pt idx="6316">
                  <c:v>1.0026230029120271</c:v>
                </c:pt>
                <c:pt idx="6317">
                  <c:v>1.0025900924449858</c:v>
                </c:pt>
                <c:pt idx="6318">
                  <c:v>1.0025561793549416</c:v>
                </c:pt>
                <c:pt idx="6319">
                  <c:v>1.0025212636748049</c:v>
                </c:pt>
                <c:pt idx="6320">
                  <c:v>1.002485345438489</c:v>
                </c:pt>
                <c:pt idx="6321">
                  <c:v>1.0024484246809093</c:v>
                </c:pt>
                <c:pt idx="6322">
                  <c:v>1.0024105014379843</c:v>
                </c:pt>
                <c:pt idx="6323">
                  <c:v>1.0023715757466345</c:v>
                </c:pt>
                <c:pt idx="6324">
                  <c:v>1.0023316476447832</c:v>
                </c:pt>
                <c:pt idx="6325">
                  <c:v>1.0022907171713562</c:v>
                </c:pt>
                <c:pt idx="6326">
                  <c:v>1.0022487843662815</c:v>
                </c:pt>
                <c:pt idx="6327">
                  <c:v>1.0022058492704897</c:v>
                </c:pt>
                <c:pt idx="6328">
                  <c:v>1.0021619119259135</c:v>
                </c:pt>
                <c:pt idx="6329">
                  <c:v>1.0021169723754881</c:v>
                </c:pt>
                <c:pt idx="6330">
                  <c:v>1.0020710306631508</c:v>
                </c:pt>
                <c:pt idx="6331">
                  <c:v>1.002024086833841</c:v>
                </c:pt>
                <c:pt idx="6332">
                  <c:v>1.0019761409335006</c:v>
                </c:pt>
                <c:pt idx="6333">
                  <c:v>1.0019271930090734</c:v>
                </c:pt>
                <c:pt idx="6334">
                  <c:v>1.0018772431085052</c:v>
                </c:pt>
                <c:pt idx="6335">
                  <c:v>1.0018262912807441</c:v>
                </c:pt>
                <c:pt idx="6336">
                  <c:v>1.0017743375757397</c:v>
                </c:pt>
                <c:pt idx="6337">
                  <c:v>1.0017213820444442</c:v>
                </c:pt>
                <c:pt idx="6338">
                  <c:v>1.0016674247388111</c:v>
                </c:pt>
                <c:pt idx="6339">
                  <c:v>1.001612465711796</c:v>
                </c:pt>
                <c:pt idx="6340">
                  <c:v>1.001556505017356</c:v>
                </c:pt>
                <c:pt idx="6341">
                  <c:v>1.0014995427104505</c:v>
                </c:pt>
                <c:pt idx="6342">
                  <c:v>1.0014415788470399</c:v>
                </c:pt>
                <c:pt idx="6343">
                  <c:v>1.0013826134840866</c:v>
                </c:pt>
                <c:pt idx="6344">
                  <c:v>1.0013226466795544</c:v>
                </c:pt>
                <c:pt idx="6345">
                  <c:v>1.0012616784924087</c:v>
                </c:pt>
                <c:pt idx="6346">
                  <c:v>1.0011997089826163</c:v>
                </c:pt>
                <c:pt idx="6347">
                  <c:v>1.0011367382111456</c:v>
                </c:pt>
                <c:pt idx="6348">
                  <c:v>1.0010727662399657</c:v>
                </c:pt>
                <c:pt idx="6349">
                  <c:v>1.0010077931320476</c:v>
                </c:pt>
                <c:pt idx="6350">
                  <c:v>1.0009418189513632</c:v>
                </c:pt>
                <c:pt idx="6351">
                  <c:v>1.0008748437628858</c:v>
                </c:pt>
                <c:pt idx="6352">
                  <c:v>1.0008068676325894</c:v>
                </c:pt>
                <c:pt idx="6353">
                  <c:v>1.0007378906274493</c:v>
                </c:pt>
                <c:pt idx="6354">
                  <c:v>1.0006679128154417</c:v>
                </c:pt>
                <c:pt idx="6355">
                  <c:v>1.0005969342655432</c:v>
                </c:pt>
                <c:pt idx="6356">
                  <c:v>1.000524955047732</c:v>
                </c:pt>
                <c:pt idx="6357">
                  <c:v>1.0004519752329866</c:v>
                </c:pt>
                <c:pt idx="6358">
                  <c:v>1.000377994893286</c:v>
                </c:pt>
                <c:pt idx="6359">
                  <c:v>1.0003030141016103</c:v>
                </c:pt>
                <c:pt idx="6360">
                  <c:v>1.0002270329319396</c:v>
                </c:pt>
                <c:pt idx="6361">
                  <c:v>1.000150051459255</c:v>
                </c:pt>
                <c:pt idx="6362">
                  <c:v>1.0000720697595373</c:v>
                </c:pt>
                <c:pt idx="6363">
                  <c:v>0.99999308790976826</c:v>
                </c:pt>
                <c:pt idx="6364">
                  <c:v>0.99991310598792937</c:v>
                </c:pt>
                <c:pt idx="6365">
                  <c:v>0.99983212407300259</c:v>
                </c:pt>
                <c:pt idx="6366">
                  <c:v>0.99975014224496983</c:v>
                </c:pt>
                <c:pt idx="6367">
                  <c:v>0.99966716058481297</c:v>
                </c:pt>
                <c:pt idx="6368">
                  <c:v>0.99958317917451389</c:v>
                </c:pt>
                <c:pt idx="6369">
                  <c:v>0.9994981980970542</c:v>
                </c:pt>
                <c:pt idx="6370">
                  <c:v>0.9994122174364154</c:v>
                </c:pt>
                <c:pt idx="6371">
                  <c:v>0.99932523727757849</c:v>
                </c:pt>
                <c:pt idx="6372">
                  <c:v>0.99923725770652405</c:v>
                </c:pt>
                <c:pt idx="6373">
                  <c:v>0.99914827881023238</c:v>
                </c:pt>
                <c:pt idx="6374">
                  <c:v>0.999058300676683</c:v>
                </c:pt>
                <c:pt idx="6375">
                  <c:v>0.99896732339485483</c:v>
                </c:pt>
                <c:pt idx="6376">
                  <c:v>0.99887534705472603</c:v>
                </c:pt>
                <c:pt idx="6377">
                  <c:v>0.9987823717472738</c:v>
                </c:pt>
                <c:pt idx="6378">
                  <c:v>0.99868839756447447</c:v>
                </c:pt>
                <c:pt idx="6379">
                  <c:v>0.99859342459930345</c:v>
                </c:pt>
                <c:pt idx="6380">
                  <c:v>0.99849745294573478</c:v>
                </c:pt>
                <c:pt idx="6381">
                  <c:v>0.9984004826987416</c:v>
                </c:pt>
                <c:pt idx="6382">
                  <c:v>0.99830251395429548</c:v>
                </c:pt>
                <c:pt idx="6383">
                  <c:v>0.99820354680936663</c:v>
                </c:pt>
                <c:pt idx="6384">
                  <c:v>0.99810358136192379</c:v>
                </c:pt>
                <c:pt idx="6385">
                  <c:v>0.99800261771093413</c:v>
                </c:pt>
                <c:pt idx="6386">
                  <c:v>0.99790065595636313</c:v>
                </c:pt>
                <c:pt idx="6387">
                  <c:v>0.99779769619917447</c:v>
                </c:pt>
                <c:pt idx="6388">
                  <c:v>0.99769373854132981</c:v>
                </c:pt>
                <c:pt idx="6389">
                  <c:v>0.99758878308578891</c:v>
                </c:pt>
                <c:pt idx="6390">
                  <c:v>0.9974828299365095</c:v>
                </c:pt>
                <c:pt idx="6391">
                  <c:v>0.99737587919844706</c:v>
                </c:pt>
                <c:pt idx="6392">
                  <c:v>0.99726793097755462</c:v>
                </c:pt>
                <c:pt idx="6393">
                  <c:v>0.99715898538078296</c:v>
                </c:pt>
                <c:pt idx="6394">
                  <c:v>0.9970490425160804</c:v>
                </c:pt>
                <c:pt idx="6395">
                  <c:v>0.99693810249239245</c:v>
                </c:pt>
                <c:pt idx="6396">
                  <c:v>0.99682616541966196</c:v>
                </c:pt>
                <c:pt idx="6397">
                  <c:v>0.99671323140882895</c:v>
                </c:pt>
                <c:pt idx="6398">
                  <c:v>0.99659930057183055</c:v>
                </c:pt>
                <c:pt idx="6399">
                  <c:v>0.99648437302160076</c:v>
                </c:pt>
                <c:pt idx="6400">
                  <c:v>0.99636844887207032</c:v>
                </c:pt>
                <c:pt idx="6401">
                  <c:v>0.99625152823816687</c:v>
                </c:pt>
                <c:pt idx="6402">
                  <c:v>0.99613361123581456</c:v>
                </c:pt>
                <c:pt idx="6403">
                  <c:v>0.99601469798193409</c:v>
                </c:pt>
                <c:pt idx="6404">
                  <c:v>0.99589478859444236</c:v>
                </c:pt>
                <c:pt idx="6405">
                  <c:v>0.99577388319225257</c:v>
                </c:pt>
                <c:pt idx="6406">
                  <c:v>0.99565198189527426</c:v>
                </c:pt>
                <c:pt idx="6407">
                  <c:v>0.99552908482441271</c:v>
                </c:pt>
                <c:pt idx="6408">
                  <c:v>0.9954051921015693</c:v>
                </c:pt>
                <c:pt idx="6409">
                  <c:v>0.99528030384964106</c:v>
                </c:pt>
                <c:pt idx="6410">
                  <c:v>0.99515442019252076</c:v>
                </c:pt>
                <c:pt idx="6411">
                  <c:v>0.99502754125509651</c:v>
                </c:pt>
                <c:pt idx="6412">
                  <c:v>0.99489966716325218</c:v>
                </c:pt>
                <c:pt idx="6413">
                  <c:v>0.99477079804386659</c:v>
                </c:pt>
                <c:pt idx="6414">
                  <c:v>0.99464093402481379</c:v>
                </c:pt>
                <c:pt idx="6415">
                  <c:v>0.99451007523496293</c:v>
                </c:pt>
                <c:pt idx="6416">
                  <c:v>0.99437822180417801</c:v>
                </c:pt>
                <c:pt idx="6417">
                  <c:v>0.99424537386331791</c:v>
                </c:pt>
                <c:pt idx="6418">
                  <c:v>0.99411153154423604</c:v>
                </c:pt>
                <c:pt idx="6419">
                  <c:v>0.99397669497978025</c:v>
                </c:pt>
                <c:pt idx="6420">
                  <c:v>0.99384086430379293</c:v>
                </c:pt>
                <c:pt idx="6421">
                  <c:v>0.99370403965111065</c:v>
                </c:pt>
                <c:pt idx="6422">
                  <c:v>0.9935662211575641</c:v>
                </c:pt>
                <c:pt idx="6423">
                  <c:v>0.99342740895997783</c:v>
                </c:pt>
                <c:pt idx="6424">
                  <c:v>0.99328760319617038</c:v>
                </c:pt>
                <c:pt idx="6425">
                  <c:v>0.99314680400495403</c:v>
                </c:pt>
                <c:pt idx="6426">
                  <c:v>0.99300501152613452</c:v>
                </c:pt>
                <c:pt idx="6427">
                  <c:v>0.99286222590051099</c:v>
                </c:pt>
                <c:pt idx="6428">
                  <c:v>0.9927184472698759</c:v>
                </c:pt>
                <c:pt idx="6429">
                  <c:v>0.99257367577701494</c:v>
                </c:pt>
                <c:pt idx="6430">
                  <c:v>0.99242791156570664</c:v>
                </c:pt>
                <c:pt idx="6431">
                  <c:v>0.99228115478072265</c:v>
                </c:pt>
                <c:pt idx="6432">
                  <c:v>0.99213340556782703</c:v>
                </c:pt>
                <c:pt idx="6433">
                  <c:v>0.99198466407377661</c:v>
                </c:pt>
                <c:pt idx="6434">
                  <c:v>0.99183493044632065</c:v>
                </c:pt>
                <c:pt idx="6435">
                  <c:v>0.99168420483420061</c:v>
                </c:pt>
                <c:pt idx="6436">
                  <c:v>0.99153248738715016</c:v>
                </c:pt>
                <c:pt idx="6437">
                  <c:v>0.99137977825589485</c:v>
                </c:pt>
                <c:pt idx="6438">
                  <c:v>0.9912260775921522</c:v>
                </c:pt>
                <c:pt idx="6439">
                  <c:v>0.99107138554863128</c:v>
                </c:pt>
                <c:pt idx="6440">
                  <c:v>0.9909157022790327</c:v>
                </c:pt>
                <c:pt idx="6441">
                  <c:v>0.9907590279380486</c:v>
                </c:pt>
                <c:pt idx="6442">
                  <c:v>0.99060136268136223</c:v>
                </c:pt>
                <c:pt idx="6443">
                  <c:v>0.99044270666564793</c:v>
                </c:pt>
                <c:pt idx="6444">
                  <c:v>0.99028306004857092</c:v>
                </c:pt>
                <c:pt idx="6445">
                  <c:v>0.99012242298878728</c:v>
                </c:pt>
                <c:pt idx="6446">
                  <c:v>0.98996079564594353</c:v>
                </c:pt>
                <c:pt idx="6447">
                  <c:v>0.98979817818067684</c:v>
                </c:pt>
                <c:pt idx="6448">
                  <c:v>0.98963457075461447</c:v>
                </c:pt>
                <c:pt idx="6449">
                  <c:v>0.98946997353037391</c:v>
                </c:pt>
                <c:pt idx="6450">
                  <c:v>0.98930438667156262</c:v>
                </c:pt>
                <c:pt idx="6451">
                  <c:v>0.98913781034277781</c:v>
                </c:pt>
                <c:pt idx="6452">
                  <c:v>0.98897024470960637</c:v>
                </c:pt>
                <c:pt idx="6453">
                  <c:v>0.9888016899386245</c:v>
                </c:pt>
                <c:pt idx="6454">
                  <c:v>0.98863214619739792</c:v>
                </c:pt>
                <c:pt idx="6455">
                  <c:v>0.98846161365448149</c:v>
                </c:pt>
                <c:pt idx="6456">
                  <c:v>0.98829009247941879</c:v>
                </c:pt>
                <c:pt idx="6457">
                  <c:v>0.98811758284274243</c:v>
                </c:pt>
                <c:pt idx="6458">
                  <c:v>0.98794408491597363</c:v>
                </c:pt>
                <c:pt idx="6459">
                  <c:v>0.98776959887162197</c:v>
                </c:pt>
                <c:pt idx="6460">
                  <c:v>0.98759412488318543</c:v>
                </c:pt>
                <c:pt idx="6461">
                  <c:v>0.98741766312515</c:v>
                </c:pt>
                <c:pt idx="6462">
                  <c:v>0.98724021377298965</c:v>
                </c:pt>
                <c:pt idx="6463">
                  <c:v>0.98706177700316622</c:v>
                </c:pt>
                <c:pt idx="6464">
                  <c:v>0.98688235299312899</c:v>
                </c:pt>
                <c:pt idx="6465">
                  <c:v>0.98670194192131477</c:v>
                </c:pt>
                <c:pt idx="6466">
                  <c:v>0.98652054396714761</c:v>
                </c:pt>
                <c:pt idx="6467">
                  <c:v>0.98633815931103852</c:v>
                </c:pt>
                <c:pt idx="6468">
                  <c:v>0.9861547881343854</c:v>
                </c:pt>
                <c:pt idx="6469">
                  <c:v>0.98597043061957301</c:v>
                </c:pt>
                <c:pt idx="6470">
                  <c:v>0.98578508694997247</c:v>
                </c:pt>
                <c:pt idx="6471">
                  <c:v>0.98559875730994129</c:v>
                </c:pt>
                <c:pt idx="6472">
                  <c:v>0.98541144188482321</c:v>
                </c:pt>
                <c:pt idx="6473">
                  <c:v>0.98522314086094775</c:v>
                </c:pt>
                <c:pt idx="6474">
                  <c:v>0.98503385442563041</c:v>
                </c:pt>
                <c:pt idx="6475">
                  <c:v>0.98484358276717221</c:v>
                </c:pt>
                <c:pt idx="6476">
                  <c:v>0.98465232607485964</c:v>
                </c:pt>
                <c:pt idx="6477">
                  <c:v>0.98446008453896428</c:v>
                </c:pt>
                <c:pt idx="6478">
                  <c:v>0.98426685835074279</c:v>
                </c:pt>
                <c:pt idx="6479">
                  <c:v>0.98407264770243685</c:v>
                </c:pt>
                <c:pt idx="6480">
                  <c:v>0.98387745278727257</c:v>
                </c:pt>
                <c:pt idx="6481">
                  <c:v>0.98368127379946058</c:v>
                </c:pt>
                <c:pt idx="6482">
                  <c:v>0.98348411093419574</c:v>
                </c:pt>
                <c:pt idx="6483">
                  <c:v>0.98328596438765714</c:v>
                </c:pt>
                <c:pt idx="6484">
                  <c:v>0.98308683435700761</c:v>
                </c:pt>
                <c:pt idx="6485">
                  <c:v>0.98288672104039365</c:v>
                </c:pt>
                <c:pt idx="6486">
                  <c:v>0.98268562463694531</c:v>
                </c:pt>
                <c:pt idx="6487">
                  <c:v>0.98248354534677595</c:v>
                </c:pt>
                <c:pt idx="6488">
                  <c:v>0.98228048337098195</c:v>
                </c:pt>
                <c:pt idx="6489">
                  <c:v>0.98207643891164265</c:v>
                </c:pt>
                <c:pt idx="6490">
                  <c:v>0.98187141217181995</c:v>
                </c:pt>
                <c:pt idx="6491">
                  <c:v>0.9816654033555583</c:v>
                </c:pt>
                <c:pt idx="6492">
                  <c:v>0.98145841266788447</c:v>
                </c:pt>
                <c:pt idx="6493">
                  <c:v>0.98125044031480735</c:v>
                </c:pt>
                <c:pt idx="6494">
                  <c:v>0.98104148650331757</c:v>
                </c:pt>
                <c:pt idx="6495">
                  <c:v>0.98083155144138745</c:v>
                </c:pt>
                <c:pt idx="6496">
                  <c:v>0.98062063533797084</c:v>
                </c:pt>
                <c:pt idx="6497">
                  <c:v>0.9804087384030028</c:v>
                </c:pt>
                <c:pt idx="6498">
                  <c:v>0.9801958608473994</c:v>
                </c:pt>
                <c:pt idx="6499">
                  <c:v>0.97998200288305759</c:v>
                </c:pt>
                <c:pt idx="6500">
                  <c:v>0.97976716472285497</c:v>
                </c:pt>
                <c:pt idx="6501">
                  <c:v>0.97955134658064946</c:v>
                </c:pt>
                <c:pt idx="6502">
                  <c:v>0.97933454867127923</c:v>
                </c:pt>
                <c:pt idx="6503">
                  <c:v>0.9791167712105624</c:v>
                </c:pt>
                <c:pt idx="6504">
                  <c:v>0.97889801441529689</c:v>
                </c:pt>
                <c:pt idx="6505">
                  <c:v>0.97867827850326017</c:v>
                </c:pt>
                <c:pt idx="6506">
                  <c:v>0.97845756369320902</c:v>
                </c:pt>
                <c:pt idx="6507">
                  <c:v>0.97823587020487934</c:v>
                </c:pt>
                <c:pt idx="6508">
                  <c:v>0.97801319825898603</c:v>
                </c:pt>
                <c:pt idx="6509">
                  <c:v>0.97778954807722251</c:v>
                </c:pt>
                <c:pt idx="6510">
                  <c:v>0.97756491988226069</c:v>
                </c:pt>
                <c:pt idx="6511">
                  <c:v>0.97733931389775086</c:v>
                </c:pt>
                <c:pt idx="6512">
                  <c:v>0.97711273034832113</c:v>
                </c:pt>
                <c:pt idx="6513">
                  <c:v>0.97688516945957748</c:v>
                </c:pt>
                <c:pt idx="6514">
                  <c:v>0.97665663145810344</c:v>
                </c:pt>
                <c:pt idx="6515">
                  <c:v>0.97642711657145997</c:v>
                </c:pt>
                <c:pt idx="6516">
                  <c:v>0.97619662502818505</c:v>
                </c:pt>
                <c:pt idx="6517">
                  <c:v>0.97596515705779352</c:v>
                </c:pt>
                <c:pt idx="6518">
                  <c:v>0.97573271289077701</c:v>
                </c:pt>
                <c:pt idx="6519">
                  <c:v>0.97549929275860348</c:v>
                </c:pt>
                <c:pt idx="6520">
                  <c:v>0.97526489689371698</c:v>
                </c:pt>
                <c:pt idx="6521">
                  <c:v>0.97502952552953781</c:v>
                </c:pt>
                <c:pt idx="6522">
                  <c:v>0.97479317890046169</c:v>
                </c:pt>
                <c:pt idx="6523">
                  <c:v>0.97455585724186</c:v>
                </c:pt>
                <c:pt idx="6524">
                  <c:v>0.97431756079007947</c:v>
                </c:pt>
                <c:pt idx="6525">
                  <c:v>0.97407828978244171</c:v>
                </c:pt>
                <c:pt idx="6526">
                  <c:v>0.97383804445724309</c:v>
                </c:pt>
                <c:pt idx="6527">
                  <c:v>0.97359682505375478</c:v>
                </c:pt>
                <c:pt idx="6528">
                  <c:v>0.97335463181222193</c:v>
                </c:pt>
                <c:pt idx="6529">
                  <c:v>0.97311146497386403</c:v>
                </c:pt>
                <c:pt idx="6530">
                  <c:v>0.97286732478087434</c:v>
                </c:pt>
                <c:pt idx="6531">
                  <c:v>0.9726222114764197</c:v>
                </c:pt>
                <c:pt idx="6532">
                  <c:v>0.97237612530464024</c:v>
                </c:pt>
                <c:pt idx="6533">
                  <c:v>0.97212906651064934</c:v>
                </c:pt>
                <c:pt idx="6534">
                  <c:v>0.97188103534053316</c:v>
                </c:pt>
                <c:pt idx="6535">
                  <c:v>0.9716320320413504</c:v>
                </c:pt>
                <c:pt idx="6536">
                  <c:v>0.97138205686113233</c:v>
                </c:pt>
                <c:pt idx="6537">
                  <c:v>0.9711311100488822</c:v>
                </c:pt>
                <c:pt idx="6538">
                  <c:v>0.97087919185457527</c:v>
                </c:pt>
                <c:pt idx="6539">
                  <c:v>0.97062630252915827</c:v>
                </c:pt>
                <c:pt idx="6540">
                  <c:v>0.97037244232454944</c:v>
                </c:pt>
                <c:pt idx="6541">
                  <c:v>0.97011761149363807</c:v>
                </c:pt>
                <c:pt idx="6542">
                  <c:v>0.96986181029028429</c:v>
                </c:pt>
                <c:pt idx="6543">
                  <c:v>0.96960503896931904</c:v>
                </c:pt>
                <c:pt idx="6544">
                  <c:v>0.96934729778654349</c:v>
                </c:pt>
                <c:pt idx="6545">
                  <c:v>0.96908858699872902</c:v>
                </c:pt>
                <c:pt idx="6546">
                  <c:v>0.96882890686361678</c:v>
                </c:pt>
                <c:pt idx="6547">
                  <c:v>0.9685682576399175</c:v>
                </c:pt>
                <c:pt idx="6548">
                  <c:v>0.96830663958731134</c:v>
                </c:pt>
                <c:pt idx="6549">
                  <c:v>0.96804405296644758</c:v>
                </c:pt>
                <c:pt idx="6550">
                  <c:v>0.96778049803894417</c:v>
                </c:pt>
                <c:pt idx="6551">
                  <c:v>0.96751597506738785</c:v>
                </c:pt>
                <c:pt idx="6552">
                  <c:v>0.96725048431533345</c:v>
                </c:pt>
                <c:pt idx="6553">
                  <c:v>0.96698402604730405</c:v>
                </c:pt>
                <c:pt idx="6554">
                  <c:v>0.96671660052879027</c:v>
                </c:pt>
                <c:pt idx="6555">
                  <c:v>0.96644820802625042</c:v>
                </c:pt>
                <c:pt idx="6556">
                  <c:v>0.96617884880711014</c:v>
                </c:pt>
                <c:pt idx="6557">
                  <c:v>0.96590852313976183</c:v>
                </c:pt>
                <c:pt idx="6558">
                  <c:v>0.96563723129356471</c:v>
                </c:pt>
                <c:pt idx="6559">
                  <c:v>0.96536497353884443</c:v>
                </c:pt>
                <c:pt idx="6560">
                  <c:v>0.96509175014689286</c:v>
                </c:pt>
                <c:pt idx="6561">
                  <c:v>0.96481756138996777</c:v>
                </c:pt>
                <c:pt idx="6562">
                  <c:v>0.9645424075412925</c:v>
                </c:pt>
                <c:pt idx="6563">
                  <c:v>0.96426628887505583</c:v>
                </c:pt>
                <c:pt idx="6564">
                  <c:v>0.96398920566641166</c:v>
                </c:pt>
                <c:pt idx="6565">
                  <c:v>0.96371115819147857</c:v>
                </c:pt>
                <c:pt idx="6566">
                  <c:v>0.96343214672733979</c:v>
                </c:pt>
                <c:pt idx="6567">
                  <c:v>0.9631521715520428</c:v>
                </c:pt>
                <c:pt idx="6568">
                  <c:v>0.96287123294459909</c:v>
                </c:pt>
                <c:pt idx="6569">
                  <c:v>0.96258933118498391</c:v>
                </c:pt>
                <c:pt idx="6570">
                  <c:v>0.96230646655413576</c:v>
                </c:pt>
                <c:pt idx="6571">
                  <c:v>0.96202263933395638</c:v>
                </c:pt>
                <c:pt idx="6572">
                  <c:v>0.96173784980731047</c:v>
                </c:pt>
                <c:pt idx="6573">
                  <c:v>0.96145209825802525</c:v>
                </c:pt>
                <c:pt idx="6574">
                  <c:v>0.96116538497089021</c:v>
                </c:pt>
                <c:pt idx="6575">
                  <c:v>0.96087771023165691</c:v>
                </c:pt>
                <c:pt idx="6576">
                  <c:v>0.96058907432703866</c:v>
                </c:pt>
                <c:pt idx="6577">
                  <c:v>0.96029947754471012</c:v>
                </c:pt>
                <c:pt idx="6578">
                  <c:v>0.9600089201733073</c:v>
                </c:pt>
                <c:pt idx="6579">
                  <c:v>0.95971740250242688</c:v>
                </c:pt>
                <c:pt idx="6580">
                  <c:v>0.95942492482262631</c:v>
                </c:pt>
                <c:pt idx="6581">
                  <c:v>0.95913148742542331</c:v>
                </c:pt>
                <c:pt idx="6582">
                  <c:v>0.95883709060329547</c:v>
                </c:pt>
                <c:pt idx="6583">
                  <c:v>0.95854173464968018</c:v>
                </c:pt>
                <c:pt idx="6584">
                  <c:v>0.95824541985897427</c:v>
                </c:pt>
                <c:pt idx="6585">
                  <c:v>0.95794814652653371</c:v>
                </c:pt>
                <c:pt idx="6586">
                  <c:v>0.95764991494867324</c:v>
                </c:pt>
                <c:pt idx="6587">
                  <c:v>0.9573507254226663</c:v>
                </c:pt>
                <c:pt idx="6588">
                  <c:v>0.95705057824674444</c:v>
                </c:pt>
                <c:pt idx="6589">
                  <c:v>0.95674947372009711</c:v>
                </c:pt>
                <c:pt idx="6590">
                  <c:v>0.95644741214287154</c:v>
                </c:pt>
                <c:pt idx="6591">
                  <c:v>0.95614439381617222</c:v>
                </c:pt>
                <c:pt idx="6592">
                  <c:v>0.95584041904206085</c:v>
                </c:pt>
                <c:pt idx="6593">
                  <c:v>0.9555354881235556</c:v>
                </c:pt>
                <c:pt idx="6594">
                  <c:v>0.95522960136463131</c:v>
                </c:pt>
                <c:pt idx="6595">
                  <c:v>0.95492275907021895</c:v>
                </c:pt>
                <c:pt idx="6596">
                  <c:v>0.95461496154620518</c:v>
                </c:pt>
                <c:pt idx="6597">
                  <c:v>0.95430620909943231</c:v>
                </c:pt>
                <c:pt idx="6598">
                  <c:v>0.95399650203769792</c:v>
                </c:pt>
                <c:pt idx="6599">
                  <c:v>0.95368584066975448</c:v>
                </c:pt>
                <c:pt idx="6600">
                  <c:v>0.95337422530530891</c:v>
                </c:pt>
                <c:pt idx="6601">
                  <c:v>0.9530616562550227</c:v>
                </c:pt>
                <c:pt idx="6602">
                  <c:v>0.95274813383051116</c:v>
                </c:pt>
                <c:pt idx="6603">
                  <c:v>0.95243365834434346</c:v>
                </c:pt>
                <c:pt idx="6604">
                  <c:v>0.95211823011004193</c:v>
                </c:pt>
                <c:pt idx="6605">
                  <c:v>0.95180184944208202</c:v>
                </c:pt>
                <c:pt idx="6606">
                  <c:v>0.95148451665589195</c:v>
                </c:pt>
                <c:pt idx="6607">
                  <c:v>0.95116623206785245</c:v>
                </c:pt>
                <c:pt idx="6608">
                  <c:v>0.95084699599529632</c:v>
                </c:pt>
                <c:pt idx="6609">
                  <c:v>0.95052680875650808</c:v>
                </c:pt>
                <c:pt idx="6610">
                  <c:v>0.95020567067072392</c:v>
                </c:pt>
                <c:pt idx="6611">
                  <c:v>0.94988358205813095</c:v>
                </c:pt>
                <c:pt idx="6612">
                  <c:v>0.94956054323986727</c:v>
                </c:pt>
                <c:pt idx="6613">
                  <c:v>0.94923655453802158</c:v>
                </c:pt>
                <c:pt idx="6614">
                  <c:v>0.9489116162756327</c:v>
                </c:pt>
                <c:pt idx="6615">
                  <c:v>0.94858572877668923</c:v>
                </c:pt>
                <c:pt idx="6616">
                  <c:v>0.94825889236612948</c:v>
                </c:pt>
                <c:pt idx="6617">
                  <c:v>0.94793110736984099</c:v>
                </c:pt>
                <c:pt idx="6618">
                  <c:v>0.94760237411466008</c:v>
                </c:pt>
                <c:pt idx="6619">
                  <c:v>0.9472726929283718</c:v>
                </c:pt>
                <c:pt idx="6620">
                  <c:v>0.94694206413970938</c:v>
                </c:pt>
                <c:pt idx="6621">
                  <c:v>0.94661048807835413</c:v>
                </c:pt>
                <c:pt idx="6622">
                  <c:v>0.94627796507493467</c:v>
                </c:pt>
                <c:pt idx="6623">
                  <c:v>0.94594449546102721</c:v>
                </c:pt>
                <c:pt idx="6624">
                  <c:v>0.94561007956915466</c:v>
                </c:pt>
                <c:pt idx="6625">
                  <c:v>0.9452747177327866</c:v>
                </c:pt>
                <c:pt idx="6626">
                  <c:v>0.94493841028633896</c:v>
                </c:pt>
                <c:pt idx="6627">
                  <c:v>0.9446011575651736</c:v>
                </c:pt>
                <c:pt idx="6628">
                  <c:v>0.94426295990559794</c:v>
                </c:pt>
                <c:pt idx="6629">
                  <c:v>0.94392381764486477</c:v>
                </c:pt>
                <c:pt idx="6630">
                  <c:v>0.94358373112117166</c:v>
                </c:pt>
                <c:pt idx="6631">
                  <c:v>0.94324270067366089</c:v>
                </c:pt>
                <c:pt idx="6632">
                  <c:v>0.94290072664241897</c:v>
                </c:pt>
                <c:pt idx="6633">
                  <c:v>0.94255780936847644</c:v>
                </c:pt>
                <c:pt idx="6634">
                  <c:v>0.9422139491938073</c:v>
                </c:pt>
                <c:pt idx="6635">
                  <c:v>0.9418691464613288</c:v>
                </c:pt>
                <c:pt idx="6636">
                  <c:v>0.9415234015149011</c:v>
                </c:pt>
                <c:pt idx="6637">
                  <c:v>0.94117671469932684</c:v>
                </c:pt>
                <c:pt idx="6638">
                  <c:v>0.94082908636035112</c:v>
                </c:pt>
                <c:pt idx="6639">
                  <c:v>0.94048051684466072</c:v>
                </c:pt>
                <c:pt idx="6640">
                  <c:v>0.9401310064998839</c:v>
                </c:pt>
                <c:pt idx="6641">
                  <c:v>0.93978055567459029</c:v>
                </c:pt>
                <c:pt idx="6642">
                  <c:v>0.93942916471829019</c:v>
                </c:pt>
                <c:pt idx="6643">
                  <c:v>0.93907683398143438</c:v>
                </c:pt>
                <c:pt idx="6644">
                  <c:v>0.93872356381541389</c:v>
                </c:pt>
                <c:pt idx="6645">
                  <c:v>0.93836935457255943</c:v>
                </c:pt>
                <c:pt idx="6646">
                  <c:v>0.9380142066061411</c:v>
                </c:pt>
                <c:pt idx="6647">
                  <c:v>0.93765812027036821</c:v>
                </c:pt>
                <c:pt idx="6648">
                  <c:v>0.93730109592038868</c:v>
                </c:pt>
                <c:pt idx="6649">
                  <c:v>0.93694313391228889</c:v>
                </c:pt>
                <c:pt idx="6650">
                  <c:v>0.93658423460309326</c:v>
                </c:pt>
                <c:pt idx="6651">
                  <c:v>0.93622439835076365</c:v>
                </c:pt>
                <c:pt idx="6652">
                  <c:v>0.93586362551419944</c:v>
                </c:pt>
                <c:pt idx="6653">
                  <c:v>0.93550191645323688</c:v>
                </c:pt>
                <c:pt idx="6654">
                  <c:v>0.93513927152864884</c:v>
                </c:pt>
                <c:pt idx="6655">
                  <c:v>0.93477569110214431</c:v>
                </c:pt>
                <c:pt idx="6656">
                  <c:v>0.93441117553636821</c:v>
                </c:pt>
                <c:pt idx="6657">
                  <c:v>0.93404572519490103</c:v>
                </c:pt>
                <c:pt idx="6658">
                  <c:v>0.93367934044225831</c:v>
                </c:pt>
                <c:pt idx="6659">
                  <c:v>0.93331202164389038</c:v>
                </c:pt>
                <c:pt idx="6660">
                  <c:v>0.93294376916618205</c:v>
                </c:pt>
                <c:pt idx="6661">
                  <c:v>0.93257458337645205</c:v>
                </c:pt>
                <c:pt idx="6662">
                  <c:v>0.93220446464295292</c:v>
                </c:pt>
                <c:pt idx="6663">
                  <c:v>0.93183341333487046</c:v>
                </c:pt>
                <c:pt idx="6664">
                  <c:v>0.93146142982232327</c:v>
                </c:pt>
                <c:pt idx="6665">
                  <c:v>0.93108851447636276</c:v>
                </c:pt>
                <c:pt idx="6666">
                  <c:v>0.93071466766897248</c:v>
                </c:pt>
                <c:pt idx="6667">
                  <c:v>0.9303398897730677</c:v>
                </c:pt>
                <c:pt idx="6668">
                  <c:v>0.92996418116249524</c:v>
                </c:pt>
                <c:pt idx="6669">
                  <c:v>0.92958754221203299</c:v>
                </c:pt>
                <c:pt idx="6670">
                  <c:v>0.92920997329738964</c:v>
                </c:pt>
                <c:pt idx="6671">
                  <c:v>0.928831474795204</c:v>
                </c:pt>
                <c:pt idx="6672">
                  <c:v>0.92845204708304507</c:v>
                </c:pt>
                <c:pt idx="6673">
                  <c:v>0.92807169053941141</c:v>
                </c:pt>
                <c:pt idx="6674">
                  <c:v>0.92769040554373061</c:v>
                </c:pt>
                <c:pt idx="6675">
                  <c:v>0.92730819247635932</c:v>
                </c:pt>
                <c:pt idx="6676">
                  <c:v>0.92692505171858242</c:v>
                </c:pt>
                <c:pt idx="6677">
                  <c:v>0.92654098365261306</c:v>
                </c:pt>
                <c:pt idx="6678">
                  <c:v>0.92615598866159199</c:v>
                </c:pt>
                <c:pt idx="6679">
                  <c:v>0.92577006712958732</c:v>
                </c:pt>
                <c:pt idx="6680">
                  <c:v>0.92538321944159396</c:v>
                </c:pt>
                <c:pt idx="6681">
                  <c:v>0.92499544598353345</c:v>
                </c:pt>
                <c:pt idx="6682">
                  <c:v>0.92460674714225355</c:v>
                </c:pt>
                <c:pt idx="6683">
                  <c:v>0.92421712330552763</c:v>
                </c:pt>
                <c:pt idx="6684">
                  <c:v>0.92382657486205455</c:v>
                </c:pt>
                <c:pt idx="6685">
                  <c:v>0.92343510220145819</c:v>
                </c:pt>
                <c:pt idx="6686">
                  <c:v>0.92304270571428693</c:v>
                </c:pt>
                <c:pt idx="6687">
                  <c:v>0.9226493857920135</c:v>
                </c:pt>
                <c:pt idx="6688">
                  <c:v>0.92225514282703436</c:v>
                </c:pt>
                <c:pt idx="6689">
                  <c:v>0.92185997721266943</c:v>
                </c:pt>
                <c:pt idx="6690">
                  <c:v>0.9214638893431617</c:v>
                </c:pt>
                <c:pt idx="6691">
                  <c:v>0.92106687961367673</c:v>
                </c:pt>
                <c:pt idx="6692">
                  <c:v>0.92066894842030245</c:v>
                </c:pt>
                <c:pt idx="6693">
                  <c:v>0.92027009616004851</c:v>
                </c:pt>
                <c:pt idx="6694">
                  <c:v>0.91987032323084617</c:v>
                </c:pt>
                <c:pt idx="6695">
                  <c:v>0.91946963003154769</c:v>
                </c:pt>
                <c:pt idx="6696">
                  <c:v>0.91906801696192597</c:v>
                </c:pt>
                <c:pt idx="6697">
                  <c:v>0.91866548442267415</c:v>
                </c:pt>
                <c:pt idx="6698">
                  <c:v>0.91826203281540542</c:v>
                </c:pt>
                <c:pt idx="6699">
                  <c:v>0.91785766254265222</c:v>
                </c:pt>
                <c:pt idx="6700">
                  <c:v>0.91745237400786628</c:v>
                </c:pt>
                <c:pt idx="6701">
                  <c:v>0.9170461676154178</c:v>
                </c:pt>
                <c:pt idx="6702">
                  <c:v>0.91663904377059524</c:v>
                </c:pt>
                <c:pt idx="6703">
                  <c:v>0.91623100287960513</c:v>
                </c:pt>
                <c:pt idx="6704">
                  <c:v>0.91582204534957123</c:v>
                </c:pt>
                <c:pt idx="6705">
                  <c:v>0.91541217158853438</c:v>
                </c:pt>
                <c:pt idx="6706">
                  <c:v>0.91500138200545222</c:v>
                </c:pt>
                <c:pt idx="6707">
                  <c:v>0.91458967701019844</c:v>
                </c:pt>
                <c:pt idx="6708">
                  <c:v>0.91417705701356267</c:v>
                </c:pt>
                <c:pt idx="6709">
                  <c:v>0.9137635224272499</c:v>
                </c:pt>
                <c:pt idx="6710">
                  <c:v>0.91334907366388018</c:v>
                </c:pt>
                <c:pt idx="6711">
                  <c:v>0.91293371113698796</c:v>
                </c:pt>
                <c:pt idx="6712">
                  <c:v>0.91251743526102214</c:v>
                </c:pt>
                <c:pt idx="6713">
                  <c:v>0.91210024645134513</c:v>
                </c:pt>
                <c:pt idx="6714">
                  <c:v>0.91168214512423285</c:v>
                </c:pt>
                <c:pt idx="6715">
                  <c:v>0.91126313169687412</c:v>
                </c:pt>
                <c:pt idx="6716">
                  <c:v>0.91084320658737028</c:v>
                </c:pt>
                <c:pt idx="6717">
                  <c:v>0.91042237021473471</c:v>
                </c:pt>
                <c:pt idx="6718">
                  <c:v>0.91000062299889262</c:v>
                </c:pt>
                <c:pt idx="6719">
                  <c:v>0.90957796536068025</c:v>
                </c:pt>
                <c:pt idx="6720">
                  <c:v>0.90915439772184492</c:v>
                </c:pt>
                <c:pt idx="6721">
                  <c:v>0.9087299205050442</c:v>
                </c:pt>
                <c:pt idx="6722">
                  <c:v>0.90830453413384582</c:v>
                </c:pt>
                <c:pt idx="6723">
                  <c:v>0.90787823903272691</c:v>
                </c:pt>
                <c:pt idx="6724">
                  <c:v>0.90745103562707385</c:v>
                </c:pt>
                <c:pt idx="6725">
                  <c:v>0.90702292434318177</c:v>
                </c:pt>
                <c:pt idx="6726">
                  <c:v>0.90659390560825404</c:v>
                </c:pt>
                <c:pt idx="6727">
                  <c:v>0.90616397985040198</c:v>
                </c:pt>
                <c:pt idx="6728">
                  <c:v>0.90573314749864431</c:v>
                </c:pt>
                <c:pt idx="6729">
                  <c:v>0.90530140898290679</c:v>
                </c:pt>
                <c:pt idx="6730">
                  <c:v>0.90486876473402178</c:v>
                </c:pt>
                <c:pt idx="6731">
                  <c:v>0.90443521518372783</c:v>
                </c:pt>
                <c:pt idx="6732">
                  <c:v>0.90400076076466906</c:v>
                </c:pt>
                <c:pt idx="6733">
                  <c:v>0.90356540191039514</c:v>
                </c:pt>
                <c:pt idx="6734">
                  <c:v>0.90312913905536041</c:v>
                </c:pt>
                <c:pt idx="6735">
                  <c:v>0.90269197263492384</c:v>
                </c:pt>
                <c:pt idx="6736">
                  <c:v>0.90225390308534825</c:v>
                </c:pt>
                <c:pt idx="6737">
                  <c:v>0.90181493084379993</c:v>
                </c:pt>
                <c:pt idx="6738">
                  <c:v>0.90137505634834858</c:v>
                </c:pt>
                <c:pt idx="6739">
                  <c:v>0.90093428003796638</c:v>
                </c:pt>
                <c:pt idx="6740">
                  <c:v>0.90049260235252782</c:v>
                </c:pt>
                <c:pt idx="6741">
                  <c:v>0.90005002373280918</c:v>
                </c:pt>
                <c:pt idx="6742">
                  <c:v>0.89960654462048828</c:v>
                </c:pt>
                <c:pt idx="6743">
                  <c:v>0.89916216545814365</c:v>
                </c:pt>
                <c:pt idx="6744">
                  <c:v>0.89871688668925431</c:v>
                </c:pt>
                <c:pt idx="6745">
                  <c:v>0.89827070875819959</c:v>
                </c:pt>
                <c:pt idx="6746">
                  <c:v>0.89782363211025817</c:v>
                </c:pt>
                <c:pt idx="6747">
                  <c:v>0.89737565719160794</c:v>
                </c:pt>
                <c:pt idx="6748">
                  <c:v>0.89692678444932561</c:v>
                </c:pt>
                <c:pt idx="6749">
                  <c:v>0.89647701433138616</c:v>
                </c:pt>
                <c:pt idx="6750">
                  <c:v>0.89602634728666219</c:v>
                </c:pt>
                <c:pt idx="6751">
                  <c:v>0.89557478376492394</c:v>
                </c:pt>
                <c:pt idx="6752">
                  <c:v>0.89512232421683835</c:v>
                </c:pt>
                <c:pt idx="6753">
                  <c:v>0.89466896909396898</c:v>
                </c:pt>
                <c:pt idx="6754">
                  <c:v>0.89421471884877546</c:v>
                </c:pt>
                <c:pt idx="6755">
                  <c:v>0.89375957393461281</c:v>
                </c:pt>
                <c:pt idx="6756">
                  <c:v>0.89330353480573133</c:v>
                </c:pt>
                <c:pt idx="6757">
                  <c:v>0.89284660191727594</c:v>
                </c:pt>
                <c:pt idx="6758">
                  <c:v>0.89238877572528574</c:v>
                </c:pt>
                <c:pt idx="6759">
                  <c:v>0.89193005668669356</c:v>
                </c:pt>
                <c:pt idx="6760">
                  <c:v>0.89147044525932573</c:v>
                </c:pt>
                <c:pt idx="6761">
                  <c:v>0.89100994190190119</c:v>
                </c:pt>
                <c:pt idx="6762">
                  <c:v>0.89054854707403142</c:v>
                </c:pt>
                <c:pt idx="6763">
                  <c:v>0.8900862612362197</c:v>
                </c:pt>
                <c:pt idx="6764">
                  <c:v>0.88962308484986086</c:v>
                </c:pt>
                <c:pt idx="6765">
                  <c:v>0.88915901837724076</c:v>
                </c:pt>
                <c:pt idx="6766">
                  <c:v>0.88869406228153591</c:v>
                </c:pt>
                <c:pt idx="6767">
                  <c:v>0.88822821702681265</c:v>
                </c:pt>
                <c:pt idx="6768">
                  <c:v>0.88776148307802705</c:v>
                </c:pt>
                <c:pt idx="6769">
                  <c:v>0.88729386090102447</c:v>
                </c:pt>
                <c:pt idx="6770">
                  <c:v>0.88682535096253878</c:v>
                </c:pt>
                <c:pt idx="6771">
                  <c:v>0.88635595373019227</c:v>
                </c:pt>
                <c:pt idx="6772">
                  <c:v>0.88588566967249471</c:v>
                </c:pt>
                <c:pt idx="6773">
                  <c:v>0.88541449925884341</c:v>
                </c:pt>
                <c:pt idx="6774">
                  <c:v>0.88494244295952251</c:v>
                </c:pt>
                <c:pt idx="6775">
                  <c:v>0.88446950124570234</c:v>
                </c:pt>
                <c:pt idx="6776">
                  <c:v>0.88399567458943917</c:v>
                </c:pt>
                <c:pt idx="6777">
                  <c:v>0.88352096346367481</c:v>
                </c:pt>
                <c:pt idx="6778">
                  <c:v>0.88304536834223579</c:v>
                </c:pt>
                <c:pt idx="6779">
                  <c:v>0.88256888969983338</c:v>
                </c:pt>
                <c:pt idx="6780">
                  <c:v>0.88209152801206259</c:v>
                </c:pt>
                <c:pt idx="6781">
                  <c:v>0.88161328375540216</c:v>
                </c:pt>
                <c:pt idx="6782">
                  <c:v>0.88113415740721368</c:v>
                </c:pt>
                <c:pt idx="6783">
                  <c:v>0.88065414944574139</c:v>
                </c:pt>
                <c:pt idx="6784">
                  <c:v>0.88017326035011179</c:v>
                </c:pt>
                <c:pt idx="6785">
                  <c:v>0.87969149060033269</c:v>
                </c:pt>
                <c:pt idx="6786">
                  <c:v>0.87920884067729321</c:v>
                </c:pt>
                <c:pt idx="6787">
                  <c:v>0.87872531106276319</c:v>
                </c:pt>
                <c:pt idx="6788">
                  <c:v>0.87824090223939244</c:v>
                </c:pt>
                <c:pt idx="6789">
                  <c:v>0.87775561469071062</c:v>
                </c:pt>
                <c:pt idx="6790">
                  <c:v>0.87726944890112657</c:v>
                </c:pt>
                <c:pt idx="6791">
                  <c:v>0.87678240535592789</c:v>
                </c:pt>
                <c:pt idx="6792">
                  <c:v>0.87629448454128023</c:v>
                </c:pt>
                <c:pt idx="6793">
                  <c:v>0.87580568694422722</c:v>
                </c:pt>
                <c:pt idx="6794">
                  <c:v>0.87531601305268969</c:v>
                </c:pt>
                <c:pt idx="6795">
                  <c:v>0.87482546335546518</c:v>
                </c:pt>
                <c:pt idx="6796">
                  <c:v>0.87433403834222767</c:v>
                </c:pt>
                <c:pt idx="6797">
                  <c:v>0.87384173850352675</c:v>
                </c:pt>
                <c:pt idx="6798">
                  <c:v>0.87334856433078756</c:v>
                </c:pt>
                <c:pt idx="6799">
                  <c:v>0.87285451631630984</c:v>
                </c:pt>
                <c:pt idx="6800">
                  <c:v>0.87235959495326776</c:v>
                </c:pt>
                <c:pt idx="6801">
                  <c:v>0.87186380073570935</c:v>
                </c:pt>
                <c:pt idx="6802">
                  <c:v>0.87136713415855604</c:v>
                </c:pt>
                <c:pt idx="6803">
                  <c:v>0.87086959571760203</c:v>
                </c:pt>
                <c:pt idx="6804">
                  <c:v>0.87037118590951379</c:v>
                </c:pt>
                <c:pt idx="6805">
                  <c:v>0.86987190523182989</c:v>
                </c:pt>
                <c:pt idx="6806">
                  <c:v>0.86937175418296009</c:v>
                </c:pt>
                <c:pt idx="6807">
                  <c:v>0.868870733262185</c:v>
                </c:pt>
                <c:pt idx="6808">
                  <c:v>0.86836884296965577</c:v>
                </c:pt>
                <c:pt idx="6809">
                  <c:v>0.8678660838063933</c:v>
                </c:pt>
                <c:pt idx="6810">
                  <c:v>0.86736245627428776</c:v>
                </c:pt>
                <c:pt idx="6811">
                  <c:v>0.86685796087609845</c:v>
                </c:pt>
                <c:pt idx="6812">
                  <c:v>0.86635259811545284</c:v>
                </c:pt>
                <c:pt idx="6813">
                  <c:v>0.86584636849684637</c:v>
                </c:pt>
                <c:pt idx="6814">
                  <c:v>0.8653392725256418</c:v>
                </c:pt>
                <c:pt idx="6815">
                  <c:v>0.86483131070806873</c:v>
                </c:pt>
                <c:pt idx="6816">
                  <c:v>0.86432248355122321</c:v>
                </c:pt>
                <c:pt idx="6817">
                  <c:v>0.8638127915630669</c:v>
                </c:pt>
                <c:pt idx="6818">
                  <c:v>0.86330223525242711</c:v>
                </c:pt>
                <c:pt idx="6819">
                  <c:v>0.86279081512899569</c:v>
                </c:pt>
                <c:pt idx="6820">
                  <c:v>0.86227853170332902</c:v>
                </c:pt>
                <c:pt idx="6821">
                  <c:v>0.86176538548684722</c:v>
                </c:pt>
                <c:pt idx="6822">
                  <c:v>0.86125137699183374</c:v>
                </c:pt>
                <c:pt idx="6823">
                  <c:v>0.86073650673143476</c:v>
                </c:pt>
                <c:pt idx="6824">
                  <c:v>0.86022077521965878</c:v>
                </c:pt>
                <c:pt idx="6825">
                  <c:v>0.85970418297137607</c:v>
                </c:pt>
                <c:pt idx="6826">
                  <c:v>0.8591867305023182</c:v>
                </c:pt>
                <c:pt idx="6827">
                  <c:v>0.85866841832907725</c:v>
                </c:pt>
                <c:pt idx="6828">
                  <c:v>0.85814924696910588</c:v>
                </c:pt>
                <c:pt idx="6829">
                  <c:v>0.85762921694071614</c:v>
                </c:pt>
                <c:pt idx="6830">
                  <c:v>0.85710832876307941</c:v>
                </c:pt>
                <c:pt idx="6831">
                  <c:v>0.85658658295622581</c:v>
                </c:pt>
                <c:pt idx="6832">
                  <c:v>0.85606398004104345</c:v>
                </c:pt>
                <c:pt idx="6833">
                  <c:v>0.85554052053927809</c:v>
                </c:pt>
                <c:pt idx="6834">
                  <c:v>0.8550162049735327</c:v>
                </c:pt>
                <c:pt idx="6835">
                  <c:v>0.85449103386726677</c:v>
                </c:pt>
                <c:pt idx="6836">
                  <c:v>0.85396500774479589</c:v>
                </c:pt>
                <c:pt idx="6837">
                  <c:v>0.85343812713129108</c:v>
                </c:pt>
                <c:pt idx="6838">
                  <c:v>0.85291039255277856</c:v>
                </c:pt>
                <c:pt idx="6839">
                  <c:v>0.85238180453613888</c:v>
                </c:pt>
                <c:pt idx="6840">
                  <c:v>0.85185236360910666</c:v>
                </c:pt>
                <c:pt idx="6841">
                  <c:v>0.85132207030026996</c:v>
                </c:pt>
                <c:pt idx="6842">
                  <c:v>0.85079092513906962</c:v>
                </c:pt>
                <c:pt idx="6843">
                  <c:v>0.850258928655799</c:v>
                </c:pt>
                <c:pt idx="6844">
                  <c:v>0.84972608138160322</c:v>
                </c:pt>
                <c:pt idx="6845">
                  <c:v>0.84919238384847873</c:v>
                </c:pt>
                <c:pt idx="6846">
                  <c:v>0.84865783658927296</c:v>
                </c:pt>
                <c:pt idx="6847">
                  <c:v>0.84812244013768334</c:v>
                </c:pt>
                <c:pt idx="6848">
                  <c:v>0.84758619502825705</c:v>
                </c:pt>
                <c:pt idx="6849">
                  <c:v>0.8470491017963907</c:v>
                </c:pt>
                <c:pt idx="6850">
                  <c:v>0.84651116097832924</c:v>
                </c:pt>
                <c:pt idx="6851">
                  <c:v>0.84597237311116602</c:v>
                </c:pt>
                <c:pt idx="6852">
                  <c:v>0.84543273873284186</c:v>
                </c:pt>
                <c:pt idx="6853">
                  <c:v>0.84489225838214455</c:v>
                </c:pt>
                <c:pt idx="6854">
                  <c:v>0.84435093259870853</c:v>
                </c:pt>
                <c:pt idx="6855">
                  <c:v>0.84380876192301413</c:v>
                </c:pt>
                <c:pt idx="6856">
                  <c:v>0.84326574689638711</c:v>
                </c:pt>
                <c:pt idx="6857">
                  <c:v>0.84272188806099813</c:v>
                </c:pt>
                <c:pt idx="6858">
                  <c:v>0.84217718595986224</c:v>
                </c:pt>
                <c:pt idx="6859">
                  <c:v>0.8416316411368383</c:v>
                </c:pt>
                <c:pt idx="6860">
                  <c:v>0.84108525413662849</c:v>
                </c:pt>
                <c:pt idx="6861">
                  <c:v>0.84053802550477752</c:v>
                </c:pt>
                <c:pt idx="6862">
                  <c:v>0.83998995578767244</c:v>
                </c:pt>
                <c:pt idx="6863">
                  <c:v>0.83944104553254184</c:v>
                </c:pt>
                <c:pt idx="6864">
                  <c:v>0.83889129528745543</c:v>
                </c:pt>
                <c:pt idx="6865">
                  <c:v>0.83834070560132345</c:v>
                </c:pt>
                <c:pt idx="6866">
                  <c:v>0.83778927702389616</c:v>
                </c:pt>
                <c:pt idx="6867">
                  <c:v>0.83723701010576335</c:v>
                </c:pt>
                <c:pt idx="6868">
                  <c:v>0.83668390539835347</c:v>
                </c:pt>
                <c:pt idx="6869">
                  <c:v>0.83612996345393353</c:v>
                </c:pt>
                <c:pt idx="6870">
                  <c:v>0.83557518482560811</c:v>
                </c:pt>
                <c:pt idx="6871">
                  <c:v>0.83501957006731931</c:v>
                </c:pt>
                <c:pt idx="6872">
                  <c:v>0.83446311973384568</c:v>
                </c:pt>
                <c:pt idx="6873">
                  <c:v>0.8339058343808019</c:v>
                </c:pt>
                <c:pt idx="6874">
                  <c:v>0.83334771456463841</c:v>
                </c:pt>
                <c:pt idx="6875">
                  <c:v>0.83278876084264053</c:v>
                </c:pt>
                <c:pt idx="6876">
                  <c:v>0.83222897377292815</c:v>
                </c:pt>
                <c:pt idx="6877">
                  <c:v>0.83166835391445493</c:v>
                </c:pt>
                <c:pt idx="6878">
                  <c:v>0.83110690182700786</c:v>
                </c:pt>
                <c:pt idx="6879">
                  <c:v>0.83054461807120694</c:v>
                </c:pt>
                <c:pt idx="6880">
                  <c:v>0.82998150320850417</c:v>
                </c:pt>
                <c:pt idx="6881">
                  <c:v>0.82941755780118331</c:v>
                </c:pt>
                <c:pt idx="6882">
                  <c:v>0.82885278241235927</c:v>
                </c:pt>
                <c:pt idx="6883">
                  <c:v>0.82828717760597748</c:v>
                </c:pt>
                <c:pt idx="6884">
                  <c:v>0.82772074394681328</c:v>
                </c:pt>
                <c:pt idx="6885">
                  <c:v>0.82715348200047145</c:v>
                </c:pt>
                <c:pt idx="6886">
                  <c:v>0.82658539233338568</c:v>
                </c:pt>
                <c:pt idx="6887">
                  <c:v>0.82601647551281787</c:v>
                </c:pt>
                <c:pt idx="6888">
                  <c:v>0.82544673210685771</c:v>
                </c:pt>
                <c:pt idx="6889">
                  <c:v>0.8248761626844221</c:v>
                </c:pt>
                <c:pt idx="6890">
                  <c:v>0.8243047678152543</c:v>
                </c:pt>
                <c:pt idx="6891">
                  <c:v>0.82373254806992391</c:v>
                </c:pt>
                <c:pt idx="6892">
                  <c:v>0.82315950401982563</c:v>
                </c:pt>
                <c:pt idx="6893">
                  <c:v>0.82258563623717929</c:v>
                </c:pt>
                <c:pt idx="6894">
                  <c:v>0.82201094529502894</c:v>
                </c:pt>
                <c:pt idx="6895">
                  <c:v>0.82143543176724232</c:v>
                </c:pt>
                <c:pt idx="6896">
                  <c:v>0.82085909622851039</c:v>
                </c:pt>
                <c:pt idx="6897">
                  <c:v>0.82028193925434678</c:v>
                </c:pt>
                <c:pt idx="6898">
                  <c:v>0.81970396142108692</c:v>
                </c:pt>
                <c:pt idx="6899">
                  <c:v>0.8191251633058878</c:v>
                </c:pt>
                <c:pt idx="6900">
                  <c:v>0.8185455454867272</c:v>
                </c:pt>
                <c:pt idx="6901">
                  <c:v>0.81796510854240334</c:v>
                </c:pt>
                <c:pt idx="6902">
                  <c:v>0.81738385305253403</c:v>
                </c:pt>
                <c:pt idx="6903">
                  <c:v>0.81680177959755618</c:v>
                </c:pt>
                <c:pt idx="6904">
                  <c:v>0.81621888875872528</c:v>
                </c:pt>
                <c:pt idx="6905">
                  <c:v>0.81563518111811473</c:v>
                </c:pt>
                <c:pt idx="6906">
                  <c:v>0.81505065725861547</c:v>
                </c:pt>
                <c:pt idx="6907">
                  <c:v>0.81446531776393505</c:v>
                </c:pt>
                <c:pt idx="6908">
                  <c:v>0.81387916321859732</c:v>
                </c:pt>
                <c:pt idx="6909">
                  <c:v>0.81329219420794185</c:v>
                </c:pt>
                <c:pt idx="6910">
                  <c:v>0.81270441131812321</c:v>
                </c:pt>
                <c:pt idx="6911">
                  <c:v>0.81211581513611031</c:v>
                </c:pt>
                <c:pt idx="6912">
                  <c:v>0.81152640624968608</c:v>
                </c:pt>
                <c:pt idx="6913">
                  <c:v>0.81093618524744682</c:v>
                </c:pt>
                <c:pt idx="6914">
                  <c:v>0.81034515271880125</c:v>
                </c:pt>
                <c:pt idx="6915">
                  <c:v>0.80975330925397049</c:v>
                </c:pt>
                <c:pt idx="6916">
                  <c:v>0.80916065544398696</c:v>
                </c:pt>
                <c:pt idx="6917">
                  <c:v>0.80856719188069415</c:v>
                </c:pt>
                <c:pt idx="6918">
                  <c:v>0.80797291915674596</c:v>
                </c:pt>
                <c:pt idx="6919">
                  <c:v>0.8073778378656058</c:v>
                </c:pt>
                <c:pt idx="6920">
                  <c:v>0.80678194860154651</c:v>
                </c:pt>
                <c:pt idx="6921">
                  <c:v>0.80618525195964941</c:v>
                </c:pt>
                <c:pt idx="6922">
                  <c:v>0.80558774853580362</c:v>
                </c:pt>
                <c:pt idx="6923">
                  <c:v>0.80498943892670594</c:v>
                </c:pt>
                <c:pt idx="6924">
                  <c:v>0.80439032372985975</c:v>
                </c:pt>
                <c:pt idx="6925">
                  <c:v>0.80379040354357456</c:v>
                </c:pt>
                <c:pt idx="6926">
                  <c:v>0.80318967896696569</c:v>
                </c:pt>
                <c:pt idx="6927">
                  <c:v>0.80258815059995325</c:v>
                </c:pt>
                <c:pt idx="6928">
                  <c:v>0.80198581904326183</c:v>
                </c:pt>
                <c:pt idx="6929">
                  <c:v>0.80138268489841979</c:v>
                </c:pt>
                <c:pt idx="6930">
                  <c:v>0.80077874876775879</c:v>
                </c:pt>
                <c:pt idx="6931">
                  <c:v>0.8001740112544129</c:v>
                </c:pt>
                <c:pt idx="6932">
                  <c:v>0.79956847296231814</c:v>
                </c:pt>
                <c:pt idx="6933">
                  <c:v>0.79896213449621223</c:v>
                </c:pt>
                <c:pt idx="6934">
                  <c:v>0.79835499646163333</c:v>
                </c:pt>
                <c:pt idx="6935">
                  <c:v>0.79774705946491986</c:v>
                </c:pt>
                <c:pt idx="6936">
                  <c:v>0.79713832411320995</c:v>
                </c:pt>
                <c:pt idx="6937">
                  <c:v>0.79652879101444063</c:v>
                </c:pt>
                <c:pt idx="6938">
                  <c:v>0.79591846077734718</c:v>
                </c:pt>
                <c:pt idx="6939">
                  <c:v>0.7953073340114627</c:v>
                </c:pt>
                <c:pt idx="6940">
                  <c:v>0.79469541132711741</c:v>
                </c:pt>
                <c:pt idx="6941">
                  <c:v>0.79408269333543813</c:v>
                </c:pt>
                <c:pt idx="6942">
                  <c:v>0.79346918064834748</c:v>
                </c:pt>
                <c:pt idx="6943">
                  <c:v>0.79285487387856357</c:v>
                </c:pt>
                <c:pt idx="6944">
                  <c:v>0.79223977363959897</c:v>
                </c:pt>
                <c:pt idx="6945">
                  <c:v>0.79162388054576049</c:v>
                </c:pt>
                <c:pt idx="6946">
                  <c:v>0.79100719521214835</c:v>
                </c:pt>
                <c:pt idx="6947">
                  <c:v>0.79038971825465576</c:v>
                </c:pt>
                <c:pt idx="6948">
                  <c:v>0.78977145028996787</c:v>
                </c:pt>
                <c:pt idx="6949">
                  <c:v>0.78915239193556175</c:v>
                </c:pt>
                <c:pt idx="6950">
                  <c:v>0.78853254380970539</c:v>
                </c:pt>
                <c:pt idx="6951">
                  <c:v>0.78791190653145704</c:v>
                </c:pt>
                <c:pt idx="6952">
                  <c:v>0.78729048072066488</c:v>
                </c:pt>
                <c:pt idx="6953">
                  <c:v>0.78666826699796621</c:v>
                </c:pt>
                <c:pt idx="6954">
                  <c:v>0.78604526598478686</c:v>
                </c:pt>
                <c:pt idx="6955">
                  <c:v>0.78542147830334041</c:v>
                </c:pt>
                <c:pt idx="6956">
                  <c:v>0.78479690457662798</c:v>
                </c:pt>
                <c:pt idx="6957">
                  <c:v>0.78417154542843726</c:v>
                </c:pt>
                <c:pt idx="6958">
                  <c:v>0.78354540148334195</c:v>
                </c:pt>
                <c:pt idx="6959">
                  <c:v>0.78291847336670128</c:v>
                </c:pt>
                <c:pt idx="6960">
                  <c:v>0.78229076170465917</c:v>
                </c:pt>
                <c:pt idx="6961">
                  <c:v>0.78166226712414366</c:v>
                </c:pt>
                <c:pt idx="6962">
                  <c:v>0.78103299025286643</c:v>
                </c:pt>
                <c:pt idx="6963">
                  <c:v>0.78040293171932207</c:v>
                </c:pt>
                <c:pt idx="6964">
                  <c:v>0.77977209215278742</c:v>
                </c:pt>
                <c:pt idx="6965">
                  <c:v>0.77914047218332105</c:v>
                </c:pt>
                <c:pt idx="6966">
                  <c:v>0.77850807244176257</c:v>
                </c:pt>
                <c:pt idx="6967">
                  <c:v>0.77787489355973194</c:v>
                </c:pt>
                <c:pt idx="6968">
                  <c:v>0.77724093616962886</c:v>
                </c:pt>
                <c:pt idx="6969">
                  <c:v>0.77660620090463217</c:v>
                </c:pt>
                <c:pt idx="6970">
                  <c:v>0.77597068839869932</c:v>
                </c:pt>
                <c:pt idx="6971">
                  <c:v>0.77533439928656556</c:v>
                </c:pt>
                <c:pt idx="6972">
                  <c:v>0.77469733420374343</c:v>
                </c:pt>
                <c:pt idx="6973">
                  <c:v>0.77405949378652195</c:v>
                </c:pt>
                <c:pt idx="6974">
                  <c:v>0.77342087867196629</c:v>
                </c:pt>
                <c:pt idx="6975">
                  <c:v>0.77278148949791692</c:v>
                </c:pt>
                <c:pt idx="6976">
                  <c:v>0.77214132690298887</c:v>
                </c:pt>
                <c:pt idx="6977">
                  <c:v>0.77150039152657124</c:v>
                </c:pt>
                <c:pt idx="6978">
                  <c:v>0.77085868400882673</c:v>
                </c:pt>
                <c:pt idx="6979">
                  <c:v>0.77021620499069066</c:v>
                </c:pt>
                <c:pt idx="6980">
                  <c:v>0.76957295511387058</c:v>
                </c:pt>
                <c:pt idx="6981">
                  <c:v>0.76892893502084558</c:v>
                </c:pt>
                <c:pt idx="6982">
                  <c:v>0.76828414535486544</c:v>
                </c:pt>
                <c:pt idx="6983">
                  <c:v>0.76763858675995034</c:v>
                </c:pt>
                <c:pt idx="6984">
                  <c:v>0.76699225988088982</c:v>
                </c:pt>
                <c:pt idx="6985">
                  <c:v>0.7663451653632426</c:v>
                </c:pt>
                <c:pt idx="6986">
                  <c:v>0.76569730385333545</c:v>
                </c:pt>
                <c:pt idx="6987">
                  <c:v>0.76504867599826298</c:v>
                </c:pt>
                <c:pt idx="6988">
                  <c:v>0.76439928244588662</c:v>
                </c:pt>
                <c:pt idx="6989">
                  <c:v>0.76374912384483429</c:v>
                </c:pt>
                <c:pt idx="6990">
                  <c:v>0.76309820084449942</c:v>
                </c:pt>
                <c:pt idx="6991">
                  <c:v>0.76244651409504072</c:v>
                </c:pt>
                <c:pt idx="6992">
                  <c:v>0.76179406424738116</c:v>
                </c:pt>
                <c:pt idx="6993">
                  <c:v>0.76114085195320758</c:v>
                </c:pt>
                <c:pt idx="6994">
                  <c:v>0.76048687786496971</c:v>
                </c:pt>
                <c:pt idx="6995">
                  <c:v>0.75983214263587995</c:v>
                </c:pt>
                <c:pt idx="6996">
                  <c:v>0.75917664691991227</c:v>
                </c:pt>
                <c:pt idx="6997">
                  <c:v>0.75852039137180194</c:v>
                </c:pt>
                <c:pt idx="6998">
                  <c:v>0.75786337664704473</c:v>
                </c:pt>
                <c:pt idx="6999">
                  <c:v>0.75720560340189613</c:v>
                </c:pt>
                <c:pt idx="7000">
                  <c:v>0.75654707229337093</c:v>
                </c:pt>
                <c:pt idx="7001">
                  <c:v>0.75588778397924228</c:v>
                </c:pt>
                <c:pt idx="7002">
                  <c:v>0.75522773911804131</c:v>
                </c:pt>
                <c:pt idx="7003">
                  <c:v>0.75456693836905642</c:v>
                </c:pt>
                <c:pt idx="7004">
                  <c:v>0.7539053823923324</c:v>
                </c:pt>
                <c:pt idx="7005">
                  <c:v>0.75324307184867001</c:v>
                </c:pt>
                <c:pt idx="7006">
                  <c:v>0.75258000739962516</c:v>
                </c:pt>
                <c:pt idx="7007">
                  <c:v>0.75191618970750851</c:v>
                </c:pt>
                <c:pt idx="7008">
                  <c:v>0.75125161943538443</c:v>
                </c:pt>
                <c:pt idx="7009">
                  <c:v>0.75058629724707071</c:v>
                </c:pt>
                <c:pt idx="7010">
                  <c:v>0.74992022380713752</c:v>
                </c:pt>
                <c:pt idx="7011">
                  <c:v>0.7492533997809071</c:v>
                </c:pt>
                <c:pt idx="7012">
                  <c:v>0.74858582583445288</c:v>
                </c:pt>
                <c:pt idx="7013">
                  <c:v>0.74791750263459889</c:v>
                </c:pt>
                <c:pt idx="7014">
                  <c:v>0.74724843084891901</c:v>
                </c:pt>
                <c:pt idx="7015">
                  <c:v>0.74657861114573654</c:v>
                </c:pt>
                <c:pt idx="7016">
                  <c:v>0.74590804419412315</c:v>
                </c:pt>
                <c:pt idx="7017">
                  <c:v>0.74523673066389862</c:v>
                </c:pt>
                <c:pt idx="7018">
                  <c:v>0.74456467122562997</c:v>
                </c:pt>
                <c:pt idx="7019">
                  <c:v>0.74389186655063066</c:v>
                </c:pt>
                <c:pt idx="7020">
                  <c:v>0.74321831731096011</c:v>
                </c:pt>
                <c:pt idx="7021">
                  <c:v>0.742544024179423</c:v>
                </c:pt>
                <c:pt idx="7022">
                  <c:v>0.74186898782956856</c:v>
                </c:pt>
                <c:pt idx="7023">
                  <c:v>0.74119320893568996</c:v>
                </c:pt>
                <c:pt idx="7024">
                  <c:v>0.74051668817282357</c:v>
                </c:pt>
                <c:pt idx="7025">
                  <c:v>0.73983942621674814</c:v>
                </c:pt>
                <c:pt idx="7026">
                  <c:v>0.73916142374398464</c:v>
                </c:pt>
                <c:pt idx="7027">
                  <c:v>0.73848268143179485</c:v>
                </c:pt>
                <c:pt idx="7028">
                  <c:v>0.73780319995818133</c:v>
                </c:pt>
                <c:pt idx="7029">
                  <c:v>0.73712298000188636</c:v>
                </c:pt>
                <c:pt idx="7030">
                  <c:v>0.73644202224239141</c:v>
                </c:pt>
                <c:pt idx="7031">
                  <c:v>0.73576032735991648</c:v>
                </c:pt>
                <c:pt idx="7032">
                  <c:v>0.73507789603541929</c:v>
                </c:pt>
                <c:pt idx="7033">
                  <c:v>0.73439472895059477</c:v>
                </c:pt>
                <c:pt idx="7034">
                  <c:v>0.73371082678787425</c:v>
                </c:pt>
                <c:pt idx="7035">
                  <c:v>0.73302619023042481</c:v>
                </c:pt>
                <c:pt idx="7036">
                  <c:v>0.7323408199621485</c:v>
                </c:pt>
                <c:pt idx="7037">
                  <c:v>0.731654716667682</c:v>
                </c:pt>
                <c:pt idx="7038">
                  <c:v>0.73096788103239552</c:v>
                </c:pt>
                <c:pt idx="7039">
                  <c:v>0.73028031374239233</c:v>
                </c:pt>
                <c:pt idx="7040">
                  <c:v>0.72959201548450814</c:v>
                </c:pt>
                <c:pt idx="7041">
                  <c:v>0.72890298694631028</c:v>
                </c:pt>
                <c:pt idx="7042">
                  <c:v>0.72821322881609685</c:v>
                </c:pt>
                <c:pt idx="7043">
                  <c:v>0.72752274178289655</c:v>
                </c:pt>
                <c:pt idx="7044">
                  <c:v>0.72683152653646743</c:v>
                </c:pt>
                <c:pt idx="7045">
                  <c:v>0.72613958376729648</c:v>
                </c:pt>
                <c:pt idx="7046">
                  <c:v>0.72544691416659901</c:v>
                </c:pt>
                <c:pt idx="7047">
                  <c:v>0.72475351842631774</c:v>
                </c:pt>
                <c:pt idx="7048">
                  <c:v>0.72405939723912238</c:v>
                </c:pt>
                <c:pt idx="7049">
                  <c:v>0.7233645512984086</c:v>
                </c:pt>
                <c:pt idx="7050">
                  <c:v>0.72266898129829749</c:v>
                </c:pt>
                <c:pt idx="7051">
                  <c:v>0.72197268793363512</c:v>
                </c:pt>
                <c:pt idx="7052">
                  <c:v>0.72127567189999142</c:v>
                </c:pt>
                <c:pt idx="7053">
                  <c:v>0.72057793389365987</c:v>
                </c:pt>
                <c:pt idx="7054">
                  <c:v>0.71987947461165636</c:v>
                </c:pt>
                <c:pt idx="7055">
                  <c:v>0.71918029475171896</c:v>
                </c:pt>
                <c:pt idx="7056">
                  <c:v>0.71848039501230698</c:v>
                </c:pt>
                <c:pt idx="7057">
                  <c:v>0.71777977609260024</c:v>
                </c:pt>
                <c:pt idx="7058">
                  <c:v>0.71707843869249843</c:v>
                </c:pt>
                <c:pt idx="7059">
                  <c:v>0.71637638351262056</c:v>
                </c:pt>
                <c:pt idx="7060">
                  <c:v>0.71567361125430395</c:v>
                </c:pt>
                <c:pt idx="7061">
                  <c:v>0.71497012261960391</c:v>
                </c:pt>
                <c:pt idx="7062">
                  <c:v>0.7142659183112926</c:v>
                </c:pt>
                <c:pt idx="7063">
                  <c:v>0.71356099903285863</c:v>
                </c:pt>
                <c:pt idx="7064">
                  <c:v>0.71285536548850637</c:v>
                </c:pt>
                <c:pt idx="7065">
                  <c:v>0.71214901838315503</c:v>
                </c:pt>
                <c:pt idx="7066">
                  <c:v>0.71144195842243829</c:v>
                </c:pt>
                <c:pt idx="7067">
                  <c:v>0.71073418631270313</c:v>
                </c:pt>
                <c:pt idx="7068">
                  <c:v>0.71002570276100951</c:v>
                </c:pt>
                <c:pt idx="7069">
                  <c:v>0.70931650847512961</c:v>
                </c:pt>
                <c:pt idx="7070">
                  <c:v>0.70860660416354693</c:v>
                </c:pt>
                <c:pt idx="7071">
                  <c:v>0.70789599053545582</c:v>
                </c:pt>
                <c:pt idx="7072">
                  <c:v>0.70718466830076054</c:v>
                </c:pt>
                <c:pt idx="7073">
                  <c:v>0.70647263817007466</c:v>
                </c:pt>
                <c:pt idx="7074">
                  <c:v>0.70575990085472051</c:v>
                </c:pt>
                <c:pt idx="7075">
                  <c:v>0.70504645706672819</c:v>
                </c:pt>
                <c:pt idx="7076">
                  <c:v>0.70433230751883502</c:v>
                </c:pt>
                <c:pt idx="7077">
                  <c:v>0.70361745292448474</c:v>
                </c:pt>
                <c:pt idx="7078">
                  <c:v>0.70290189399782699</c:v>
                </c:pt>
                <c:pt idx="7079">
                  <c:v>0.70218563145371637</c:v>
                </c:pt>
                <c:pt idx="7080">
                  <c:v>0.70146866600771174</c:v>
                </c:pt>
                <c:pt idx="7081">
                  <c:v>0.70075099837607557</c:v>
                </c:pt>
                <c:pt idx="7082">
                  <c:v>0.70003262927577348</c:v>
                </c:pt>
                <c:pt idx="7083">
                  <c:v>0.69931355942447293</c:v>
                </c:pt>
                <c:pt idx="7084">
                  <c:v>0.69859378954054319</c:v>
                </c:pt>
                <c:pt idx="7085">
                  <c:v>0.69787332034305394</c:v>
                </c:pt>
                <c:pt idx="7086">
                  <c:v>0.69715215255177521</c:v>
                </c:pt>
                <c:pt idx="7087">
                  <c:v>0.69643028688717612</c:v>
                </c:pt>
                <c:pt idx="7088">
                  <c:v>0.69570772407042447</c:v>
                </c:pt>
                <c:pt idx="7089">
                  <c:v>0.69498446482338594</c:v>
                </c:pt>
                <c:pt idx="7090">
                  <c:v>0.69426050986862331</c:v>
                </c:pt>
                <c:pt idx="7091">
                  <c:v>0.69353585992939593</c:v>
                </c:pt>
                <c:pt idx="7092">
                  <c:v>0.69281051572965868</c:v>
                </c:pt>
                <c:pt idx="7093">
                  <c:v>0.69208447799406148</c:v>
                </c:pt>
                <c:pt idx="7094">
                  <c:v>0.69135774744794853</c:v>
                </c:pt>
                <c:pt idx="7095">
                  <c:v>0.69063032481735764</c:v>
                </c:pt>
                <c:pt idx="7096">
                  <c:v>0.68990221082901926</c:v>
                </c:pt>
                <c:pt idx="7097">
                  <c:v>0.68917340621035605</c:v>
                </c:pt>
                <c:pt idx="7098">
                  <c:v>0.68844391168948205</c:v>
                </c:pt>
                <c:pt idx="7099">
                  <c:v>0.68771372799520181</c:v>
                </c:pt>
                <c:pt idx="7100">
                  <c:v>0.68698285585700991</c:v>
                </c:pt>
                <c:pt idx="7101">
                  <c:v>0.68625129600508994</c:v>
                </c:pt>
                <c:pt idx="7102">
                  <c:v>0.68551904917031414</c:v>
                </c:pt>
                <c:pt idx="7103">
                  <c:v>0.68478611608424234</c:v>
                </c:pt>
                <c:pt idx="7104">
                  <c:v>0.68405249747912134</c:v>
                </c:pt>
                <c:pt idx="7105">
                  <c:v>0.6833181940878843</c:v>
                </c:pt>
                <c:pt idx="7106">
                  <c:v>0.68258320664414973</c:v>
                </c:pt>
                <c:pt idx="7107">
                  <c:v>0.68184753588222113</c:v>
                </c:pt>
                <c:pt idx="7108">
                  <c:v>0.68111118253708591</c:v>
                </c:pt>
                <c:pt idx="7109">
                  <c:v>0.68037414734441481</c:v>
                </c:pt>
                <c:pt idx="7110">
                  <c:v>0.67963643104056115</c:v>
                </c:pt>
                <c:pt idx="7111">
                  <c:v>0.67889803436256013</c:v>
                </c:pt>
                <c:pt idx="7112">
                  <c:v>0.67815895804812809</c:v>
                </c:pt>
                <c:pt idx="7113">
                  <c:v>0.6774192028356617</c:v>
                </c:pt>
                <c:pt idx="7114">
                  <c:v>0.67667876946423722</c:v>
                </c:pt>
                <c:pt idx="7115">
                  <c:v>0.67593765867360989</c:v>
                </c:pt>
                <c:pt idx="7116">
                  <c:v>0.67519587120421309</c:v>
                </c:pt>
                <c:pt idx="7117">
                  <c:v>0.67445340779715768</c:v>
                </c:pt>
                <c:pt idx="7118">
                  <c:v>0.67371026919423105</c:v>
                </c:pt>
                <c:pt idx="7119">
                  <c:v>0.67296645613789663</c:v>
                </c:pt>
                <c:pt idx="7120">
                  <c:v>0.67222196937129297</c:v>
                </c:pt>
                <c:pt idx="7121">
                  <c:v>0.6714768096382332</c:v>
                </c:pt>
                <c:pt idx="7122">
                  <c:v>0.670730977683204</c:v>
                </c:pt>
                <c:pt idx="7123">
                  <c:v>0.6699844742513652</c:v>
                </c:pt>
                <c:pt idx="7124">
                  <c:v>0.66923730008854876</c:v>
                </c:pt>
                <c:pt idx="7125">
                  <c:v>0.66848945594125808</c:v>
                </c:pt>
                <c:pt idx="7126">
                  <c:v>0.66774094255666727</c:v>
                </c:pt>
                <c:pt idx="7127">
                  <c:v>0.66699176068262056</c:v>
                </c:pt>
                <c:pt idx="7128">
                  <c:v>0.6662419110676312</c:v>
                </c:pt>
                <c:pt idx="7129">
                  <c:v>0.66549139446088124</c:v>
                </c:pt>
                <c:pt idx="7130">
                  <c:v>0.66474021161222019</c:v>
                </c:pt>
                <c:pt idx="7131">
                  <c:v>0.66398836327216471</c:v>
                </c:pt>
                <c:pt idx="7132">
                  <c:v>0.66323585019189757</c:v>
                </c:pt>
                <c:pt idx="7133">
                  <c:v>0.66248267312326714</c:v>
                </c:pt>
                <c:pt idx="7134">
                  <c:v>0.66172883281878658</c:v>
                </c:pt>
                <c:pt idx="7135">
                  <c:v>0.66097433003163286</c:v>
                </c:pt>
                <c:pt idx="7136">
                  <c:v>0.6602191655156463</c:v>
                </c:pt>
                <c:pt idx="7137">
                  <c:v>0.65946334002532969</c:v>
                </c:pt>
                <c:pt idx="7138">
                  <c:v>0.65870685431584763</c:v>
                </c:pt>
                <c:pt idx="7139">
                  <c:v>0.65794970914302553</c:v>
                </c:pt>
                <c:pt idx="7140">
                  <c:v>0.65719190526334914</c:v>
                </c:pt>
                <c:pt idx="7141">
                  <c:v>0.65643344343396359</c:v>
                </c:pt>
                <c:pt idx="7142">
                  <c:v>0.6556743244126727</c:v>
                </c:pt>
                <c:pt idx="7143">
                  <c:v>0.65491454895793844</c:v>
                </c:pt>
                <c:pt idx="7144">
                  <c:v>0.65415411782887978</c:v>
                </c:pt>
                <c:pt idx="7145">
                  <c:v>0.65339303178527208</c:v>
                </c:pt>
                <c:pt idx="7146">
                  <c:v>0.65263129158754662</c:v>
                </c:pt>
                <c:pt idx="7147">
                  <c:v>0.65186889799678938</c:v>
                </c:pt>
                <c:pt idx="7148">
                  <c:v>0.65110585177474056</c:v>
                </c:pt>
                <c:pt idx="7149">
                  <c:v>0.65034215368379378</c:v>
                </c:pt>
                <c:pt idx="7150">
                  <c:v>0.6495778044869952</c:v>
                </c:pt>
                <c:pt idx="7151">
                  <c:v>0.64881280494804294</c:v>
                </c:pt>
                <c:pt idx="7152">
                  <c:v>0.64804715583128614</c:v>
                </c:pt>
                <c:pt idx="7153">
                  <c:v>0.6472808579017244</c:v>
                </c:pt>
                <c:pt idx="7154">
                  <c:v>0.64651391192500685</c:v>
                </c:pt>
                <c:pt idx="7155">
                  <c:v>0.64574631866743137</c:v>
                </c:pt>
                <c:pt idx="7156">
                  <c:v>0.64497807889594394</c:v>
                </c:pt>
                <c:pt idx="7157">
                  <c:v>0.64420919337813787</c:v>
                </c:pt>
                <c:pt idx="7158">
                  <c:v>0.64343966288225296</c:v>
                </c:pt>
                <c:pt idx="7159">
                  <c:v>0.64266948817717462</c:v>
                </c:pt>
                <c:pt idx="7160">
                  <c:v>0.64189867003243339</c:v>
                </c:pt>
                <c:pt idx="7161">
                  <c:v>0.64112720921820399</c:v>
                </c:pt>
                <c:pt idx="7162">
                  <c:v>0.64035510650530458</c:v>
                </c:pt>
                <c:pt idx="7163">
                  <c:v>0.63958236266519597</c:v>
                </c:pt>
                <c:pt idx="7164">
                  <c:v>0.63880897846998086</c:v>
                </c:pt>
                <c:pt idx="7165">
                  <c:v>0.63803495469240301</c:v>
                </c:pt>
                <c:pt idx="7166">
                  <c:v>0.63726029210584678</c:v>
                </c:pt>
                <c:pt idx="7167">
                  <c:v>0.63648499148433579</c:v>
                </c:pt>
                <c:pt idx="7168">
                  <c:v>0.63570905360253271</c:v>
                </c:pt>
                <c:pt idx="7169">
                  <c:v>0.63493247923573815</c:v>
                </c:pt>
                <c:pt idx="7170">
                  <c:v>0.63415526915988996</c:v>
                </c:pt>
                <c:pt idx="7171">
                  <c:v>0.63337742415156251</c:v>
                </c:pt>
                <c:pt idx="7172">
                  <c:v>0.63259894498796598</c:v>
                </c:pt>
                <c:pt idx="7173">
                  <c:v>0.63181983244694528</c:v>
                </c:pt>
                <c:pt idx="7174">
                  <c:v>0.63104008730697958</c:v>
                </c:pt>
                <c:pt idx="7175">
                  <c:v>0.63025971034718142</c:v>
                </c:pt>
                <c:pt idx="7176">
                  <c:v>0.62947870234729597</c:v>
                </c:pt>
                <c:pt idx="7177">
                  <c:v>0.62869706408770021</c:v>
                </c:pt>
                <c:pt idx="7178">
                  <c:v>0.62791479634940206</c:v>
                </c:pt>
                <c:pt idx="7179">
                  <c:v>0.62713189991403984</c:v>
                </c:pt>
                <c:pt idx="7180">
                  <c:v>0.62634837556388123</c:v>
                </c:pt>
                <c:pt idx="7181">
                  <c:v>0.62556422408182277</c:v>
                </c:pt>
                <c:pt idx="7182">
                  <c:v>0.6247794462513887</c:v>
                </c:pt>
                <c:pt idx="7183">
                  <c:v>0.62399404285673055</c:v>
                </c:pt>
                <c:pt idx="7184">
                  <c:v>0.6232080146826261</c:v>
                </c:pt>
                <c:pt idx="7185">
                  <c:v>0.62242136251447888</c:v>
                </c:pt>
                <c:pt idx="7186">
                  <c:v>0.62163408713831692</c:v>
                </c:pt>
                <c:pt idx="7187">
                  <c:v>0.6208461893407925</c:v>
                </c:pt>
                <c:pt idx="7188">
                  <c:v>0.62005766990918088</c:v>
                </c:pt>
                <c:pt idx="7189">
                  <c:v>0.6192685296313799</c:v>
                </c:pt>
                <c:pt idx="7190">
                  <c:v>0.61847876929590906</c:v>
                </c:pt>
                <c:pt idx="7191">
                  <c:v>0.61768838969190853</c:v>
                </c:pt>
                <c:pt idx="7192">
                  <c:v>0.61689739160913881</c:v>
                </c:pt>
                <c:pt idx="7193">
                  <c:v>0.61610577583797932</c:v>
                </c:pt>
                <c:pt idx="7194">
                  <c:v>0.61531354316942821</c:v>
                </c:pt>
                <c:pt idx="7195">
                  <c:v>0.61452069439510126</c:v>
                </c:pt>
                <c:pt idx="7196">
                  <c:v>0.6137272303072312</c:v>
                </c:pt>
                <c:pt idx="7197">
                  <c:v>0.61293315169866669</c:v>
                </c:pt>
                <c:pt idx="7198">
                  <c:v>0.61213845936287192</c:v>
                </c:pt>
                <c:pt idx="7199">
                  <c:v>0.61134315409392548</c:v>
                </c:pt>
                <c:pt idx="7200">
                  <c:v>0.61054723668651967</c:v>
                </c:pt>
                <c:pt idx="7201">
                  <c:v>0.60975070793595976</c:v>
                </c:pt>
                <c:pt idx="7202">
                  <c:v>0.60895356863816319</c:v>
                </c:pt>
                <c:pt idx="7203">
                  <c:v>0.60815581958965859</c:v>
                </c:pt>
                <c:pt idx="7204">
                  <c:v>0.60735746158758541</c:v>
                </c:pt>
                <c:pt idx="7205">
                  <c:v>0.60655849542969265</c:v>
                </c:pt>
                <c:pt idx="7206">
                  <c:v>0.60575892191433822</c:v>
                </c:pt>
                <c:pt idx="7207">
                  <c:v>0.60495874184048837</c:v>
                </c:pt>
                <c:pt idx="7208">
                  <c:v>0.6041579560077166</c:v>
                </c:pt>
                <c:pt idx="7209">
                  <c:v>0.60335656521620307</c:v>
                </c:pt>
                <c:pt idx="7210">
                  <c:v>0.60255457026673354</c:v>
                </c:pt>
                <c:pt idx="7211">
                  <c:v>0.60175197196069874</c:v>
                </c:pt>
                <c:pt idx="7212">
                  <c:v>0.6009487711000937</c:v>
                </c:pt>
                <c:pt idx="7213">
                  <c:v>0.60014496848751675</c:v>
                </c:pt>
                <c:pt idx="7214">
                  <c:v>0.59934056492616861</c:v>
                </c:pt>
                <c:pt idx="7215">
                  <c:v>0.59853556121985196</c:v>
                </c:pt>
                <c:pt idx="7216">
                  <c:v>0.59772995817297048</c:v>
                </c:pt>
                <c:pt idx="7217">
                  <c:v>0.59692375659052777</c:v>
                </c:pt>
                <c:pt idx="7218">
                  <c:v>0.59611695727812686</c:v>
                </c:pt>
                <c:pt idx="7219">
                  <c:v>0.5953095610419693</c:v>
                </c:pt>
                <c:pt idx="7220">
                  <c:v>0.59450156868885451</c:v>
                </c:pt>
                <c:pt idx="7221">
                  <c:v>0.59369298102617873</c:v>
                </c:pt>
                <c:pt idx="7222">
                  <c:v>0.59288379886193421</c:v>
                </c:pt>
                <c:pt idx="7223">
                  <c:v>0.59207402300470868</c:v>
                </c:pt>
                <c:pt idx="7224">
                  <c:v>0.59126365426368432</c:v>
                </c:pt>
                <c:pt idx="7225">
                  <c:v>0.59045269344863693</c:v>
                </c:pt>
                <c:pt idx="7226">
                  <c:v>0.58964114136993528</c:v>
                </c:pt>
                <c:pt idx="7227">
                  <c:v>0.58882899883854012</c:v>
                </c:pt>
                <c:pt idx="7228">
                  <c:v>0.5880162666660036</c:v>
                </c:pt>
                <c:pt idx="7229">
                  <c:v>0.58720294566446829</c:v>
                </c:pt>
                <c:pt idx="7230">
                  <c:v>0.58638903664666631</c:v>
                </c:pt>
                <c:pt idx="7231">
                  <c:v>0.58557454042591861</c:v>
                </c:pt>
                <c:pt idx="7232">
                  <c:v>0.58475945781613425</c:v>
                </c:pt>
                <c:pt idx="7233">
                  <c:v>0.58394378963180948</c:v>
                </c:pt>
                <c:pt idx="7234">
                  <c:v>0.58312753668802697</c:v>
                </c:pt>
                <c:pt idx="7235">
                  <c:v>0.5823106998004548</c:v>
                </c:pt>
                <c:pt idx="7236">
                  <c:v>0.58149327978534593</c:v>
                </c:pt>
                <c:pt idx="7237">
                  <c:v>0.58067527745953729</c:v>
                </c:pt>
                <c:pt idx="7238">
                  <c:v>0.57985669364044878</c:v>
                </c:pt>
                <c:pt idx="7239">
                  <c:v>0.57903752914608286</c:v>
                </c:pt>
                <c:pt idx="7240">
                  <c:v>0.57821778479502328</c:v>
                </c:pt>
                <c:pt idx="7241">
                  <c:v>0.57739746140643455</c:v>
                </c:pt>
                <c:pt idx="7242">
                  <c:v>0.57657655980006106</c:v>
                </c:pt>
                <c:pt idx="7243">
                  <c:v>0.57575508079622617</c:v>
                </c:pt>
                <c:pt idx="7244">
                  <c:v>0.57493302521583145</c:v>
                </c:pt>
                <c:pt idx="7245">
                  <c:v>0.57411039388035601</c:v>
                </c:pt>
                <c:pt idx="7246">
                  <c:v>0.57328718761185526</c:v>
                </c:pt>
                <c:pt idx="7247">
                  <c:v>0.57246340723296063</c:v>
                </c:pt>
                <c:pt idx="7248">
                  <c:v>0.57163905356687839</c:v>
                </c:pt>
                <c:pt idx="7249">
                  <c:v>0.57081412743738891</c:v>
                </c:pt>
                <c:pt idx="7250">
                  <c:v>0.56998862966884589</c:v>
                </c:pt>
                <c:pt idx="7251">
                  <c:v>0.56916256108617547</c:v>
                </c:pt>
                <c:pt idx="7252">
                  <c:v>0.5683359225148753</c:v>
                </c:pt>
                <c:pt idx="7253">
                  <c:v>0.56750871478101406</c:v>
                </c:pt>
                <c:pt idx="7254">
                  <c:v>0.56668093871123038</c:v>
                </c:pt>
                <c:pt idx="7255">
                  <c:v>0.56585259513273189</c:v>
                </c:pt>
                <c:pt idx="7256">
                  <c:v>0.56502368487329468</c:v>
                </c:pt>
                <c:pt idx="7257">
                  <c:v>0.56419420876126236</c:v>
                </c:pt>
                <c:pt idx="7258">
                  <c:v>0.5633641676255452</c:v>
                </c:pt>
                <c:pt idx="7259">
                  <c:v>0.56253356229561924</c:v>
                </c:pt>
                <c:pt idx="7260">
                  <c:v>0.56170239360152563</c:v>
                </c:pt>
                <c:pt idx="7261">
                  <c:v>0.56087066237386973</c:v>
                </c:pt>
                <c:pt idx="7262">
                  <c:v>0.56003836944382024</c:v>
                </c:pt>
                <c:pt idx="7263">
                  <c:v>0.55920551564310839</c:v>
                </c:pt>
                <c:pt idx="7264">
                  <c:v>0.55837210180402708</c:v>
                </c:pt>
                <c:pt idx="7265">
                  <c:v>0.5575381287594301</c:v>
                </c:pt>
                <c:pt idx="7266">
                  <c:v>0.55670359734273134</c:v>
                </c:pt>
                <c:pt idx="7267">
                  <c:v>0.5558685083879038</c:v>
                </c:pt>
                <c:pt idx="7268">
                  <c:v>0.55503286272947894</c:v>
                </c:pt>
                <c:pt idx="7269">
                  <c:v>0.55419666120254574</c:v>
                </c:pt>
                <c:pt idx="7270">
                  <c:v>0.55335990464274976</c:v>
                </c:pt>
                <c:pt idx="7271">
                  <c:v>0.55252259388629255</c:v>
                </c:pt>
                <c:pt idx="7272">
                  <c:v>0.55168472976993077</c:v>
                </c:pt>
                <c:pt idx="7273">
                  <c:v>0.5508463131309751</c:v>
                </c:pt>
                <c:pt idx="7274">
                  <c:v>0.55000734480728963</c:v>
                </c:pt>
                <c:pt idx="7275">
                  <c:v>0.54916782563729105</c:v>
                </c:pt>
                <c:pt idx="7276">
                  <c:v>0.54832775645994758</c:v>
                </c:pt>
                <c:pt idx="7277">
                  <c:v>0.54748713811477856</c:v>
                </c:pt>
                <c:pt idx="7278">
                  <c:v>0.54664597144185301</c:v>
                </c:pt>
                <c:pt idx="7279">
                  <c:v>0.54580425728178938</c:v>
                </c:pt>
                <c:pt idx="7280">
                  <c:v>0.54496199647575427</c:v>
                </c:pt>
                <c:pt idx="7281">
                  <c:v>0.54411918986546193</c:v>
                </c:pt>
                <c:pt idx="7282">
                  <c:v>0.54327583829317305</c:v>
                </c:pt>
                <c:pt idx="7283">
                  <c:v>0.54243194260169436</c:v>
                </c:pt>
                <c:pt idx="7284">
                  <c:v>0.54158750363437735</c:v>
                </c:pt>
                <c:pt idx="7285">
                  <c:v>0.54074252223511776</c:v>
                </c:pt>
                <c:pt idx="7286">
                  <c:v>0.53989699924835455</c:v>
                </c:pt>
                <c:pt idx="7287">
                  <c:v>0.53905093551906913</c:v>
                </c:pt>
                <c:pt idx="7288">
                  <c:v>0.53820433189278438</c:v>
                </c:pt>
                <c:pt idx="7289">
                  <c:v>0.53735718921556419</c:v>
                </c:pt>
                <c:pt idx="7290">
                  <c:v>0.53650950833401212</c:v>
                </c:pt>
                <c:pt idx="7291">
                  <c:v>0.53566129009527075</c:v>
                </c:pt>
                <c:pt idx="7292">
                  <c:v>0.53481253534702111</c:v>
                </c:pt>
                <c:pt idx="7293">
                  <c:v>0.53396324493748137</c:v>
                </c:pt>
                <c:pt idx="7294">
                  <c:v>0.53311341971540627</c:v>
                </c:pt>
                <c:pt idx="7295">
                  <c:v>0.53226306053008621</c:v>
                </c:pt>
                <c:pt idx="7296">
                  <c:v>0.5314121682313464</c:v>
                </c:pt>
                <c:pt idx="7297">
                  <c:v>0.53056074366954609</c:v>
                </c:pt>
                <c:pt idx="7298">
                  <c:v>0.52970878769557761</c:v>
                </c:pt>
                <c:pt idx="7299">
                  <c:v>0.52885630116086546</c:v>
                </c:pt>
                <c:pt idx="7300">
                  <c:v>0.52800328491736559</c:v>
                </c:pt>
                <c:pt idx="7301">
                  <c:v>0.52714973981756452</c:v>
                </c:pt>
                <c:pt idx="7302">
                  <c:v>0.52629566671447858</c:v>
                </c:pt>
                <c:pt idx="7303">
                  <c:v>0.52544106646165278</c:v>
                </c:pt>
                <c:pt idx="7304">
                  <c:v>0.52458593991316027</c:v>
                </c:pt>
                <c:pt idx="7305">
                  <c:v>0.52373028792360132</c:v>
                </c:pt>
                <c:pt idx="7306">
                  <c:v>0.52287411134810247</c:v>
                </c:pt>
                <c:pt idx="7307">
                  <c:v>0.52201741104231569</c:v>
                </c:pt>
                <c:pt idx="7308">
                  <c:v>0.52116018786241758</c:v>
                </c:pt>
                <c:pt idx="7309">
                  <c:v>0.52030244266510839</c:v>
                </c:pt>
                <c:pt idx="7310">
                  <c:v>0.5194441763076113</c:v>
                </c:pt>
                <c:pt idx="7311">
                  <c:v>0.51858538964767154</c:v>
                </c:pt>
                <c:pt idx="7312">
                  <c:v>0.51772608354355554</c:v>
                </c:pt>
                <c:pt idx="7313">
                  <c:v>0.51686625885404991</c:v>
                </c:pt>
                <c:pt idx="7314">
                  <c:v>0.51600591643846072</c:v>
                </c:pt>
                <c:pt idx="7315">
                  <c:v>0.51514505715661263</c:v>
                </c:pt>
                <c:pt idx="7316">
                  <c:v>0.5142836818688481</c:v>
                </c:pt>
                <c:pt idx="7317">
                  <c:v>0.5134217914360264</c:v>
                </c:pt>
                <c:pt idx="7318">
                  <c:v>0.51255938671952284</c:v>
                </c:pt>
                <c:pt idx="7319">
                  <c:v>0.51169646858122786</c:v>
                </c:pt>
                <c:pt idx="7320">
                  <c:v>0.51083303788354617</c:v>
                </c:pt>
                <c:pt idx="7321">
                  <c:v>0.50996909548939595</c:v>
                </c:pt>
                <c:pt idx="7322">
                  <c:v>0.50910464226220775</c:v>
                </c:pt>
                <c:pt idx="7323">
                  <c:v>0.50823967906592415</c:v>
                </c:pt>
                <c:pt idx="7324">
                  <c:v>0.50737420676499823</c:v>
                </c:pt>
                <c:pt idx="7325">
                  <c:v>0.50650822622439329</c:v>
                </c:pt>
                <c:pt idx="7326">
                  <c:v>0.50564173830958159</c:v>
                </c:pt>
                <c:pt idx="7327">
                  <c:v>0.50477474388654364</c:v>
                </c:pt>
                <c:pt idx="7328">
                  <c:v>0.50390724382176733</c:v>
                </c:pt>
                <c:pt idx="7329">
                  <c:v>0.50303923898224712</c:v>
                </c:pt>
                <c:pt idx="7330">
                  <c:v>0.50217073023548309</c:v>
                </c:pt>
                <c:pt idx="7331">
                  <c:v>0.50130171844948013</c:v>
                </c:pt>
                <c:pt idx="7332">
                  <c:v>0.50043220449274695</c:v>
                </c:pt>
                <c:pt idx="7333">
                  <c:v>0.4995621892342953</c:v>
                </c:pt>
                <c:pt idx="7334">
                  <c:v>0.49869167354363914</c:v>
                </c:pt>
                <c:pt idx="7335">
                  <c:v>0.49782065829079375</c:v>
                </c:pt>
                <c:pt idx="7336">
                  <c:v>0.49694914434627485</c:v>
                </c:pt>
                <c:pt idx="7337">
                  <c:v>0.49607713258109765</c:v>
                </c:pt>
                <c:pt idx="7338">
                  <c:v>0.49520462386677611</c:v>
                </c:pt>
                <c:pt idx="7339">
                  <c:v>0.49433161907532197</c:v>
                </c:pt>
                <c:pt idx="7340">
                  <c:v>0.49345811907924397</c:v>
                </c:pt>
                <c:pt idx="7341">
                  <c:v>0.49258412475154689</c:v>
                </c:pt>
                <c:pt idx="7342">
                  <c:v>0.49170963696573072</c:v>
                </c:pt>
                <c:pt idx="7343">
                  <c:v>0.49083465659578984</c:v>
                </c:pt>
                <c:pt idx="7344">
                  <c:v>0.48995918451621195</c:v>
                </c:pt>
                <c:pt idx="7345">
                  <c:v>0.48908322160197748</c:v>
                </c:pt>
                <c:pt idx="7346">
                  <c:v>0.4882067687285585</c:v>
                </c:pt>
                <c:pt idx="7347">
                  <c:v>0.48732982677191794</c:v>
                </c:pt>
                <c:pt idx="7348">
                  <c:v>0.48645239660850864</c:v>
                </c:pt>
                <c:pt idx="7349">
                  <c:v>0.48557447911527257</c:v>
                </c:pt>
                <c:pt idx="7350">
                  <c:v>0.48469607516963986</c:v>
                </c:pt>
                <c:pt idx="7351">
                  <c:v>0.48381718564952803</c:v>
                </c:pt>
                <c:pt idx="7352">
                  <c:v>0.48293781143334102</c:v>
                </c:pt>
                <c:pt idx="7353">
                  <c:v>0.48205795339996838</c:v>
                </c:pt>
                <c:pt idx="7354">
                  <c:v>0.48117761242878432</c:v>
                </c:pt>
                <c:pt idx="7355">
                  <c:v>0.48029678939964687</c:v>
                </c:pt>
                <c:pt idx="7356">
                  <c:v>0.47941548519289701</c:v>
                </c:pt>
                <c:pt idx="7357">
                  <c:v>0.47853370068935769</c:v>
                </c:pt>
                <c:pt idx="7358">
                  <c:v>0.47765143677033323</c:v>
                </c:pt>
                <c:pt idx="7359">
                  <c:v>0.47676869431760804</c:v>
                </c:pt>
                <c:pt idx="7360">
                  <c:v>0.47588547421344612</c:v>
                </c:pt>
                <c:pt idx="7361">
                  <c:v>0.47500177734058985</c:v>
                </c:pt>
                <c:pt idx="7362">
                  <c:v>0.47411760458225938</c:v>
                </c:pt>
                <c:pt idx="7363">
                  <c:v>0.47323295682215155</c:v>
                </c:pt>
                <c:pt idx="7364">
                  <c:v>0.47234783494443916</c:v>
                </c:pt>
                <c:pt idx="7365">
                  <c:v>0.47146223983376995</c:v>
                </c:pt>
                <c:pt idx="7366">
                  <c:v>0.47057617237526578</c:v>
                </c:pt>
                <c:pt idx="7367">
                  <c:v>0.4696896334545218</c:v>
                </c:pt>
                <c:pt idx="7368">
                  <c:v>0.46880262395760541</c:v>
                </c:pt>
                <c:pt idx="7369">
                  <c:v>0.46791514477105556</c:v>
                </c:pt>
                <c:pt idx="7370">
                  <c:v>0.46702719678188176</c:v>
                </c:pt>
                <c:pt idx="7371">
                  <c:v>0.46613878087756322</c:v>
                </c:pt>
                <c:pt idx="7372">
                  <c:v>0.46524989794604787</c:v>
                </c:pt>
                <c:pt idx="7373">
                  <c:v>0.46436054887575168</c:v>
                </c:pt>
                <c:pt idx="7374">
                  <c:v>0.46347073455555754</c:v>
                </c:pt>
                <c:pt idx="7375">
                  <c:v>0.4625804558748145</c:v>
                </c:pt>
                <c:pt idx="7376">
                  <c:v>0.46168971372333689</c:v>
                </c:pt>
                <c:pt idx="7377">
                  <c:v>0.4607985089914034</c:v>
                </c:pt>
                <c:pt idx="7378">
                  <c:v>0.45990684256975622</c:v>
                </c:pt>
                <c:pt idx="7379">
                  <c:v>0.45901471534960003</c:v>
                </c:pt>
                <c:pt idx="7380">
                  <c:v>0.45812212822260129</c:v>
                </c:pt>
                <c:pt idx="7381">
                  <c:v>0.45722908208088719</c:v>
                </c:pt>
                <c:pt idx="7382">
                  <c:v>0.45633557781704487</c:v>
                </c:pt>
                <c:pt idx="7383">
                  <c:v>0.45544161632412045</c:v>
                </c:pt>
                <c:pt idx="7384">
                  <c:v>0.4545471984956182</c:v>
                </c:pt>
                <c:pt idx="7385">
                  <c:v>0.45365232522549964</c:v>
                </c:pt>
                <c:pt idx="7386">
                  <c:v>0.45275699740818259</c:v>
                </c:pt>
                <c:pt idx="7387">
                  <c:v>0.45186121593854034</c:v>
                </c:pt>
                <c:pt idx="7388">
                  <c:v>0.45096498171190064</c:v>
                </c:pt>
                <c:pt idx="7389">
                  <c:v>0.45006829562404504</c:v>
                </c:pt>
                <c:pt idx="7390">
                  <c:v>0.44917115857120771</c:v>
                </c:pt>
                <c:pt idx="7391">
                  <c:v>0.44827357145007474</c:v>
                </c:pt>
                <c:pt idx="7392">
                  <c:v>0.44737553515778322</c:v>
                </c:pt>
                <c:pt idx="7393">
                  <c:v>0.44647705059192022</c:v>
                </c:pt>
                <c:pt idx="7394">
                  <c:v>0.4455781186505221</c:v>
                </c:pt>
                <c:pt idx="7395">
                  <c:v>0.44467874023207338</c:v>
                </c:pt>
                <c:pt idx="7396">
                  <c:v>0.44377891623550603</c:v>
                </c:pt>
                <c:pt idx="7397">
                  <c:v>0.4428786475601984</c:v>
                </c:pt>
                <c:pt idx="7398">
                  <c:v>0.44197793510597455</c:v>
                </c:pt>
                <c:pt idx="7399">
                  <c:v>0.44107677977310317</c:v>
                </c:pt>
                <c:pt idx="7400">
                  <c:v>0.44017518246229664</c:v>
                </c:pt>
                <c:pt idx="7401">
                  <c:v>0.43927314407471035</c:v>
                </c:pt>
                <c:pt idx="7402">
                  <c:v>0.43837066551194159</c:v>
                </c:pt>
                <c:pt idx="7403">
                  <c:v>0.43746774767602875</c:v>
                </c:pt>
                <c:pt idx="7404">
                  <c:v>0.43656439146945042</c:v>
                </c:pt>
                <c:pt idx="7405">
                  <c:v>0.43566059779512439</c:v>
                </c:pt>
                <c:pt idx="7406">
                  <c:v>0.4347563675564069</c:v>
                </c:pt>
                <c:pt idx="7407">
                  <c:v>0.43385170165709164</c:v>
                </c:pt>
                <c:pt idx="7408">
                  <c:v>0.4329466010014088</c:v>
                </c:pt>
                <c:pt idx="7409">
                  <c:v>0.4320410664940243</c:v>
                </c:pt>
                <c:pt idx="7410">
                  <c:v>0.43113509904003883</c:v>
                </c:pt>
                <c:pt idx="7411">
                  <c:v>0.43022869954498683</c:v>
                </c:pt>
                <c:pt idx="7412">
                  <c:v>0.42932186891483581</c:v>
                </c:pt>
                <c:pt idx="7413">
                  <c:v>0.42841460805598525</c:v>
                </c:pt>
                <c:pt idx="7414">
                  <c:v>0.42750691787526579</c:v>
                </c:pt>
                <c:pt idx="7415">
                  <c:v>0.42659879927993827</c:v>
                </c:pt>
                <c:pt idx="7416">
                  <c:v>0.42569025317769288</c:v>
                </c:pt>
                <c:pt idx="7417">
                  <c:v>0.4247812804766482</c:v>
                </c:pt>
                <c:pt idx="7418">
                  <c:v>0.42387188208535032</c:v>
                </c:pt>
                <c:pt idx="7419">
                  <c:v>0.42296205891277194</c:v>
                </c:pt>
                <c:pt idx="7420">
                  <c:v>0.42205181186831153</c:v>
                </c:pt>
                <c:pt idx="7421">
                  <c:v>0.42114114186179219</c:v>
                </c:pt>
                <c:pt idx="7422">
                  <c:v>0.42023004980346096</c:v>
                </c:pt>
                <c:pt idx="7423">
                  <c:v>0.41931853660398788</c:v>
                </c:pt>
                <c:pt idx="7424">
                  <c:v>0.41840660317446499</c:v>
                </c:pt>
                <c:pt idx="7425">
                  <c:v>0.41749425042640548</c:v>
                </c:pt>
                <c:pt idx="7426">
                  <c:v>0.41658147927174283</c:v>
                </c:pt>
                <c:pt idx="7427">
                  <c:v>0.41566829062282973</c:v>
                </c:pt>
                <c:pt idx="7428">
                  <c:v>0.41475468539243737</c:v>
                </c:pt>
                <c:pt idx="7429">
                  <c:v>0.4138406644937544</c:v>
                </c:pt>
                <c:pt idx="7430">
                  <c:v>0.41292622884038604</c:v>
                </c:pt>
                <c:pt idx="7431">
                  <c:v>0.41201137934635318</c:v>
                </c:pt>
                <c:pt idx="7432">
                  <c:v>0.41109611692609149</c:v>
                </c:pt>
                <c:pt idx="7433">
                  <c:v>0.41018044249445046</c:v>
                </c:pt>
                <c:pt idx="7434">
                  <c:v>0.4092643569666925</c:v>
                </c:pt>
                <c:pt idx="7435">
                  <c:v>0.40834786125849204</c:v>
                </c:pt>
                <c:pt idx="7436">
                  <c:v>0.40743095628593462</c:v>
                </c:pt>
                <c:pt idx="7437">
                  <c:v>0.4065136429655159</c:v>
                </c:pt>
                <c:pt idx="7438">
                  <c:v>0.40559592221414092</c:v>
                </c:pt>
                <c:pt idx="7439">
                  <c:v>0.40467779494912298</c:v>
                </c:pt>
                <c:pt idx="7440">
                  <c:v>0.4037592620881828</c:v>
                </c:pt>
                <c:pt idx="7441">
                  <c:v>0.40284032454944768</c:v>
                </c:pt>
                <c:pt idx="7442">
                  <c:v>0.40192098325145048</c:v>
                </c:pt>
                <c:pt idx="7443">
                  <c:v>0.40100123911312874</c:v>
                </c:pt>
                <c:pt idx="7444">
                  <c:v>0.40008109305382372</c:v>
                </c:pt>
                <c:pt idx="7445">
                  <c:v>0.3991605459932796</c:v>
                </c:pt>
                <c:pt idx="7446">
                  <c:v>0.39823959885164245</c:v>
                </c:pt>
                <c:pt idx="7447">
                  <c:v>0.39731825254945929</c:v>
                </c:pt>
                <c:pt idx="7448">
                  <c:v>0.39639650800767728</c:v>
                </c:pt>
                <c:pt idx="7449">
                  <c:v>0.3954743661476427</c:v>
                </c:pt>
                <c:pt idx="7450">
                  <c:v>0.3945518278911001</c:v>
                </c:pt>
                <c:pt idx="7451">
                  <c:v>0.39362889416019137</c:v>
                </c:pt>
                <c:pt idx="7452">
                  <c:v>0.39270556587745475</c:v>
                </c:pt>
                <c:pt idx="7453">
                  <c:v>0.39178184396582399</c:v>
                </c:pt>
                <c:pt idx="7454">
                  <c:v>0.39085772934862734</c:v>
                </c:pt>
                <c:pt idx="7455">
                  <c:v>0.38993322294958671</c:v>
                </c:pt>
                <c:pt idx="7456">
                  <c:v>0.38900832569281674</c:v>
                </c:pt>
                <c:pt idx="7457">
                  <c:v>0.38808303850282383</c:v>
                </c:pt>
                <c:pt idx="7458">
                  <c:v>0.3871573623045052</c:v>
                </c:pt>
                <c:pt idx="7459">
                  <c:v>0.3862312980231481</c:v>
                </c:pt>
                <c:pt idx="7460">
                  <c:v>0.38530484658442871</c:v>
                </c:pt>
                <c:pt idx="7461">
                  <c:v>0.38437800891441126</c:v>
                </c:pt>
                <c:pt idx="7462">
                  <c:v>0.38345078593954723</c:v>
                </c:pt>
                <c:pt idx="7463">
                  <c:v>0.38252317858667428</c:v>
                </c:pt>
                <c:pt idx="7464">
                  <c:v>0.38159518778301543</c:v>
                </c:pt>
                <c:pt idx="7465">
                  <c:v>0.38066681445617795</c:v>
                </c:pt>
                <c:pt idx="7466">
                  <c:v>0.37973805953415268</c:v>
                </c:pt>
                <c:pt idx="7467">
                  <c:v>0.37880892394531301</c:v>
                </c:pt>
                <c:pt idx="7468">
                  <c:v>0.37787940861841379</c:v>
                </c:pt>
                <c:pt idx="7469">
                  <c:v>0.37694951448259062</c:v>
                </c:pt>
                <c:pt idx="7470">
                  <c:v>0.37601924246735885</c:v>
                </c:pt>
                <c:pt idx="7471">
                  <c:v>0.37508859350261259</c:v>
                </c:pt>
                <c:pt idx="7472">
                  <c:v>0.37415756851862386</c:v>
                </c:pt>
                <c:pt idx="7473">
                  <c:v>0.37322616844604162</c:v>
                </c:pt>
                <c:pt idx="7474">
                  <c:v>0.37229439421589083</c:v>
                </c:pt>
                <c:pt idx="7475">
                  <c:v>0.37136224675957163</c:v>
                </c:pt>
                <c:pt idx="7476">
                  <c:v>0.37042972700885823</c:v>
                </c:pt>
                <c:pt idx="7477">
                  <c:v>0.36949683589589805</c:v>
                </c:pt>
                <c:pt idx="7478">
                  <c:v>0.36856357435321085</c:v>
                </c:pt>
                <c:pt idx="7479">
                  <c:v>0.36762994331368776</c:v>
                </c:pt>
                <c:pt idx="7480">
                  <c:v>0.36669594371059033</c:v>
                </c:pt>
                <c:pt idx="7481">
                  <c:v>0.36576157647754959</c:v>
                </c:pt>
                <c:pt idx="7482">
                  <c:v>0.36482684254856512</c:v>
                </c:pt>
                <c:pt idx="7483">
                  <c:v>0.36389174285800419</c:v>
                </c:pt>
                <c:pt idx="7484">
                  <c:v>0.36295627834060068</c:v>
                </c:pt>
                <c:pt idx="7485">
                  <c:v>0.36202044993145432</c:v>
                </c:pt>
                <c:pt idx="7486">
                  <c:v>0.36108425856602966</c:v>
                </c:pt>
                <c:pt idx="7487">
                  <c:v>0.36014770518015504</c:v>
                </c:pt>
                <c:pt idx="7488">
                  <c:v>0.35921079071002188</c:v>
                </c:pt>
                <c:pt idx="7489">
                  <c:v>0.3582735160921835</c:v>
                </c:pt>
                <c:pt idx="7490">
                  <c:v>0.35733588226355439</c:v>
                </c:pt>
                <c:pt idx="7491">
                  <c:v>0.35639789016140921</c:v>
                </c:pt>
                <c:pt idx="7492">
                  <c:v>0.35545954072338176</c:v>
                </c:pt>
                <c:pt idx="7493">
                  <c:v>0.35452083488746416</c:v>
                </c:pt>
                <c:pt idx="7494">
                  <c:v>0.35358177359200582</c:v>
                </c:pt>
                <c:pt idx="7495">
                  <c:v>0.35264235777571262</c:v>
                </c:pt>
                <c:pt idx="7496">
                  <c:v>0.35170258837764584</c:v>
                </c:pt>
                <c:pt idx="7497">
                  <c:v>0.35076246633722125</c:v>
                </c:pt>
                <c:pt idx="7498">
                  <c:v>0.34982199259420826</c:v>
                </c:pt>
                <c:pt idx="7499">
                  <c:v>0.34888116808872899</c:v>
                </c:pt>
                <c:pt idx="7500">
                  <c:v>0.34793999376125712</c:v>
                </c:pt>
                <c:pt idx="7501">
                  <c:v>0.34699847055261712</c:v>
                </c:pt>
                <c:pt idx="7502">
                  <c:v>0.34605659940398337</c:v>
                </c:pt>
                <c:pt idx="7503">
                  <c:v>0.3451143812568791</c:v>
                </c:pt>
                <c:pt idx="7504">
                  <c:v>0.3441718170531754</c:v>
                </c:pt>
                <c:pt idx="7505">
                  <c:v>0.34322890773509046</c:v>
                </c:pt>
                <c:pt idx="7506">
                  <c:v>0.34228565424518848</c:v>
                </c:pt>
                <c:pt idx="7507">
                  <c:v>0.34134205752637875</c:v>
                </c:pt>
                <c:pt idx="7508">
                  <c:v>0.34039811852191476</c:v>
                </c:pt>
                <c:pt idx="7509">
                  <c:v>0.33945383817539326</c:v>
                </c:pt>
                <c:pt idx="7510">
                  <c:v>0.33850921743075324</c:v>
                </c:pt>
                <c:pt idx="7511">
                  <c:v>0.33756425723227501</c:v>
                </c:pt>
                <c:pt idx="7512">
                  <c:v>0.33661895852457935</c:v>
                </c:pt>
                <c:pt idx="7513">
                  <c:v>0.33567332225262647</c:v>
                </c:pt>
                <c:pt idx="7514">
                  <c:v>0.33472734936171505</c:v>
                </c:pt>
                <c:pt idx="7515">
                  <c:v>0.33378104079748139</c:v>
                </c:pt>
                <c:pt idx="7516">
                  <c:v>0.33283439750589838</c:v>
                </c:pt>
                <c:pt idx="7517">
                  <c:v>0.33188742043327457</c:v>
                </c:pt>
                <c:pt idx="7518">
                  <c:v>0.33094011052625327</c:v>
                </c:pt>
                <c:pt idx="7519">
                  <c:v>0.32999246873181154</c:v>
                </c:pt>
                <c:pt idx="7520">
                  <c:v>0.32904449599725927</c:v>
                </c:pt>
                <c:pt idx="7521">
                  <c:v>0.32809619327023826</c:v>
                </c:pt>
                <c:pt idx="7522">
                  <c:v>0.32714756149872126</c:v>
                </c:pt>
                <c:pt idx="7523">
                  <c:v>0.326198601631011</c:v>
                </c:pt>
                <c:pt idx="7524">
                  <c:v>0.32524931461573925</c:v>
                </c:pt>
                <c:pt idx="7525">
                  <c:v>0.32429970140186587</c:v>
                </c:pt>
                <c:pt idx="7526">
                  <c:v>0.32334976293867784</c:v>
                </c:pt>
                <c:pt idx="7527">
                  <c:v>0.32239950017578844</c:v>
                </c:pt>
                <c:pt idx="7528">
                  <c:v>0.32144891406313608</c:v>
                </c:pt>
                <c:pt idx="7529">
                  <c:v>0.32049800555098357</c:v>
                </c:pt>
                <c:pt idx="7530">
                  <c:v>0.31954677558991695</c:v>
                </c:pt>
                <c:pt idx="7531">
                  <c:v>0.31859522513084482</c:v>
                </c:pt>
                <c:pt idx="7532">
                  <c:v>0.31764335512499708</c:v>
                </c:pt>
                <c:pt idx="7533">
                  <c:v>0.31669116652392421</c:v>
                </c:pt>
                <c:pt idx="7534">
                  <c:v>0.31573866027949621</c:v>
                </c:pt>
                <c:pt idx="7535">
                  <c:v>0.3147858373439017</c:v>
                </c:pt>
                <c:pt idx="7536">
                  <c:v>0.31383269866964691</c:v>
                </c:pt>
                <c:pt idx="7537">
                  <c:v>0.31287924520955479</c:v>
                </c:pt>
                <c:pt idx="7538">
                  <c:v>0.311925477916764</c:v>
                </c:pt>
                <c:pt idx="7539">
                  <c:v>0.31097139774472798</c:v>
                </c:pt>
                <c:pt idx="7540">
                  <c:v>0.31001700564721407</c:v>
                </c:pt>
                <c:pt idx="7541">
                  <c:v>0.30906230257830242</c:v>
                </c:pt>
                <c:pt idx="7542">
                  <c:v>0.30810728949238508</c:v>
                </c:pt>
                <c:pt idx="7543">
                  <c:v>0.30715196734416517</c:v>
                </c:pt>
                <c:pt idx="7544">
                  <c:v>0.30619633708865579</c:v>
                </c:pt>
                <c:pt idx="7545">
                  <c:v>0.30524039968117905</c:v>
                </c:pt>
                <c:pt idx="7546">
                  <c:v>0.3042841560773652</c:v>
                </c:pt>
                <c:pt idx="7547">
                  <c:v>0.30332760723315166</c:v>
                </c:pt>
                <c:pt idx="7548">
                  <c:v>0.30237075410478209</c:v>
                </c:pt>
                <c:pt idx="7549">
                  <c:v>0.30141359764880526</c:v>
                </c:pt>
                <c:pt idx="7550">
                  <c:v>0.30045613882207434</c:v>
                </c:pt>
                <c:pt idx="7551">
                  <c:v>0.29949837858174577</c:v>
                </c:pt>
                <c:pt idx="7552">
                  <c:v>0.29854031788527835</c:v>
                </c:pt>
                <c:pt idx="7553">
                  <c:v>0.29758195769043239</c:v>
                </c:pt>
                <c:pt idx="7554">
                  <c:v>0.29662329895526851</c:v>
                </c:pt>
                <c:pt idx="7555">
                  <c:v>0.29566434263814695</c:v>
                </c:pt>
                <c:pt idx="7556">
                  <c:v>0.29470508969772646</c:v>
                </c:pt>
                <c:pt idx="7557">
                  <c:v>0.2937455410929633</c:v>
                </c:pt>
                <c:pt idx="7558">
                  <c:v>0.29278569778311048</c:v>
                </c:pt>
                <c:pt idx="7559">
                  <c:v>0.29182556072771654</c:v>
                </c:pt>
                <c:pt idx="7560">
                  <c:v>0.2908651308866248</c:v>
                </c:pt>
                <c:pt idx="7561">
                  <c:v>0.28990440921997235</c:v>
                </c:pt>
                <c:pt idx="7562">
                  <c:v>0.28894339668818902</c:v>
                </c:pt>
                <c:pt idx="7563">
                  <c:v>0.28798209425199645</c:v>
                </c:pt>
                <c:pt idx="7564">
                  <c:v>0.28702050287240721</c:v>
                </c:pt>
                <c:pt idx="7565">
                  <c:v>0.2860586235107237</c:v>
                </c:pt>
                <c:pt idx="7566">
                  <c:v>0.28509645712853732</c:v>
                </c:pt>
                <c:pt idx="7567">
                  <c:v>0.28413400468772743</c:v>
                </c:pt>
                <c:pt idx="7568">
                  <c:v>0.28317126715046043</c:v>
                </c:pt>
                <c:pt idx="7569">
                  <c:v>0.28220824547918871</c:v>
                </c:pt>
                <c:pt idx="7570">
                  <c:v>0.28124494063664984</c:v>
                </c:pt>
                <c:pt idx="7571">
                  <c:v>0.28028135358586553</c:v>
                </c:pt>
                <c:pt idx="7572">
                  <c:v>0.27931748529014055</c:v>
                </c:pt>
                <c:pt idx="7573">
                  <c:v>0.27835333671306201</c:v>
                </c:pt>
                <c:pt idx="7574">
                  <c:v>0.27738890881849815</c:v>
                </c:pt>
                <c:pt idx="7575">
                  <c:v>0.27642420257059758</c:v>
                </c:pt>
                <c:pt idx="7576">
                  <c:v>0.27545921893378822</c:v>
                </c:pt>
                <c:pt idx="7577">
                  <c:v>0.27449395887277628</c:v>
                </c:pt>
                <c:pt idx="7578">
                  <c:v>0.2735284233525454</c:v>
                </c:pt>
                <c:pt idx="7579">
                  <c:v>0.27256261333835563</c:v>
                </c:pt>
                <c:pt idx="7580">
                  <c:v>0.2715965297957425</c:v>
                </c:pt>
                <c:pt idx="7581">
                  <c:v>0.27063017369051606</c:v>
                </c:pt>
                <c:pt idx="7582">
                  <c:v>0.2696635459887598</c:v>
                </c:pt>
                <c:pt idx="7583">
                  <c:v>0.26869664765682988</c:v>
                </c:pt>
                <c:pt idx="7584">
                  <c:v>0.26772947966135396</c:v>
                </c:pt>
                <c:pt idx="7585">
                  <c:v>0.2667620429692304</c:v>
                </c:pt>
                <c:pt idx="7586">
                  <c:v>0.26579433854762718</c:v>
                </c:pt>
                <c:pt idx="7587">
                  <c:v>0.26482636736398096</c:v>
                </c:pt>
                <c:pt idx="7588">
                  <c:v>0.2638581303859962</c:v>
                </c:pt>
                <c:pt idx="7589">
                  <c:v>0.26288962858164411</c:v>
                </c:pt>
                <c:pt idx="7590">
                  <c:v>0.26192086291916161</c:v>
                </c:pt>
                <c:pt idx="7591">
                  <c:v>0.26095183436705055</c:v>
                </c:pt>
                <c:pt idx="7592">
                  <c:v>0.25998254389407655</c:v>
                </c:pt>
                <c:pt idx="7593">
                  <c:v>0.25901299246926818</c:v>
                </c:pt>
                <c:pt idx="7594">
                  <c:v>0.25804318106191593</c:v>
                </c:pt>
                <c:pt idx="7595">
                  <c:v>0.25707311064157118</c:v>
                </c:pt>
                <c:pt idx="7596">
                  <c:v>0.25610278217804539</c:v>
                </c:pt>
                <c:pt idx="7597">
                  <c:v>0.25513219664140896</c:v>
                </c:pt>
                <c:pt idx="7598">
                  <c:v>0.25416135500199033</c:v>
                </c:pt>
                <c:pt idx="7599">
                  <c:v>0.25319025823037505</c:v>
                </c:pt>
                <c:pt idx="7600">
                  <c:v>0.25221890729740482</c:v>
                </c:pt>
                <c:pt idx="7601">
                  <c:v>0.25124730317417632</c:v>
                </c:pt>
                <c:pt idx="7602">
                  <c:v>0.25027544683204056</c:v>
                </c:pt>
                <c:pt idx="7603">
                  <c:v>0.24930333924260159</c:v>
                </c:pt>
                <c:pt idx="7604">
                  <c:v>0.24833098137771581</c:v>
                </c:pt>
                <c:pt idx="7605">
                  <c:v>0.24735837420949078</c:v>
                </c:pt>
                <c:pt idx="7606">
                  <c:v>0.24638551871028436</c:v>
                </c:pt>
                <c:pt idx="7607">
                  <c:v>0.24541241585270374</c:v>
                </c:pt>
                <c:pt idx="7608">
                  <c:v>0.24443906660960441</c:v>
                </c:pt>
                <c:pt idx="7609">
                  <c:v>0.24346547195408921</c:v>
                </c:pt>
                <c:pt idx="7610">
                  <c:v>0.24249163285950742</c:v>
                </c:pt>
                <c:pt idx="7611">
                  <c:v>0.24151755029945368</c:v>
                </c:pt>
                <c:pt idx="7612">
                  <c:v>0.24054322524776708</c:v>
                </c:pt>
                <c:pt idx="7613">
                  <c:v>0.23956865867853017</c:v>
                </c:pt>
                <c:pt idx="7614">
                  <c:v>0.23859385156606802</c:v>
                </c:pt>
                <c:pt idx="7615">
                  <c:v>0.23761880488494719</c:v>
                </c:pt>
                <c:pt idx="7616">
                  <c:v>0.23664351960997479</c:v>
                </c:pt>
                <c:pt idx="7617">
                  <c:v>0.23566799671619751</c:v>
                </c:pt>
                <c:pt idx="7618">
                  <c:v>0.23469223717890061</c:v>
                </c:pt>
                <c:pt idx="7619">
                  <c:v>0.23371624197360702</c:v>
                </c:pt>
                <c:pt idx="7620">
                  <c:v>0.23274001207607622</c:v>
                </c:pt>
                <c:pt idx="7621">
                  <c:v>0.23176354846230346</c:v>
                </c:pt>
                <c:pt idx="7622">
                  <c:v>0.23078685210851863</c:v>
                </c:pt>
                <c:pt idx="7623">
                  <c:v>0.22980992399118533</c:v>
                </c:pt>
                <c:pt idx="7624">
                  <c:v>0.22883276508699993</c:v>
                </c:pt>
                <c:pt idx="7625">
                  <c:v>0.22785537637289052</c:v>
                </c:pt>
                <c:pt idx="7626">
                  <c:v>0.22687775882601605</c:v>
                </c:pt>
                <c:pt idx="7627">
                  <c:v>0.2258999134237652</c:v>
                </c:pt>
                <c:pt idx="7628">
                  <c:v>0.22492184114375552</c:v>
                </c:pt>
                <c:pt idx="7629">
                  <c:v>0.2239435429638324</c:v>
                </c:pt>
                <c:pt idx="7630">
                  <c:v>0.22296501986206815</c:v>
                </c:pt>
                <c:pt idx="7631">
                  <c:v>0.22198627281676095</c:v>
                </c:pt>
                <c:pt idx="7632">
                  <c:v>0.22100730280643388</c:v>
                </c:pt>
                <c:pt idx="7633">
                  <c:v>0.22002811080983398</c:v>
                </c:pt>
                <c:pt idx="7634">
                  <c:v>0.21904869780593128</c:v>
                </c:pt>
                <c:pt idx="7635">
                  <c:v>0.21806906477391777</c:v>
                </c:pt>
                <c:pt idx="7636">
                  <c:v>0.21708921269320644</c:v>
                </c:pt>
                <c:pt idx="7637">
                  <c:v>0.21610914254343036</c:v>
                </c:pt>
                <c:pt idx="7638">
                  <c:v>0.21512885530444156</c:v>
                </c:pt>
                <c:pt idx="7639">
                  <c:v>0.21414835195631024</c:v>
                </c:pt>
                <c:pt idx="7640">
                  <c:v>0.2131676334793236</c:v>
                </c:pt>
                <c:pt idx="7641">
                  <c:v>0.21218670085398503</c:v>
                </c:pt>
                <c:pt idx="7642">
                  <c:v>0.21120555506101296</c:v>
                </c:pt>
                <c:pt idx="7643">
                  <c:v>0.21022419708134005</c:v>
                </c:pt>
                <c:pt idx="7644">
                  <c:v>0.20924262789611206</c:v>
                </c:pt>
                <c:pt idx="7645">
                  <c:v>0.20826084848668699</c:v>
                </c:pt>
                <c:pt idx="7646">
                  <c:v>0.20727885983463404</c:v>
                </c:pt>
                <c:pt idx="7647">
                  <c:v>0.2062966629217326</c:v>
                </c:pt>
                <c:pt idx="7648">
                  <c:v>0.20531425872997131</c:v>
                </c:pt>
                <c:pt idx="7649">
                  <c:v>0.20433164824154709</c:v>
                </c:pt>
                <c:pt idx="7650">
                  <c:v>0.20334883243886415</c:v>
                </c:pt>
                <c:pt idx="7651">
                  <c:v>0.20236581230453296</c:v>
                </c:pt>
                <c:pt idx="7652">
                  <c:v>0.20138258882136933</c:v>
                </c:pt>
                <c:pt idx="7653">
                  <c:v>0.20039916297239341</c:v>
                </c:pt>
                <c:pt idx="7654">
                  <c:v>0.19941553574082868</c:v>
                </c:pt>
                <c:pt idx="7655">
                  <c:v>0.19843170811010097</c:v>
                </c:pt>
                <c:pt idx="7656">
                  <c:v>0.1974476810638375</c:v>
                </c:pt>
                <c:pt idx="7657">
                  <c:v>0.19646345558586595</c:v>
                </c:pt>
                <c:pt idx="7658">
                  <c:v>0.19547903266021333</c:v>
                </c:pt>
                <c:pt idx="7659">
                  <c:v>0.19449441327110512</c:v>
                </c:pt>
                <c:pt idx="7660">
                  <c:v>0.19350959840296425</c:v>
                </c:pt>
                <c:pt idx="7661">
                  <c:v>0.19252458904041012</c:v>
                </c:pt>
                <c:pt idx="7662">
                  <c:v>0.19153938616825758</c:v>
                </c:pt>
                <c:pt idx="7663">
                  <c:v>0.190553990771516</c:v>
                </c:pt>
                <c:pt idx="7664">
                  <c:v>0.18956840383538823</c:v>
                </c:pt>
                <c:pt idx="7665">
                  <c:v>0.1885826263452697</c:v>
                </c:pt>
                <c:pt idx="7666">
                  <c:v>0.18759665928674735</c:v>
                </c:pt>
                <c:pt idx="7667">
                  <c:v>0.18661050364559864</c:v>
                </c:pt>
                <c:pt idx="7668">
                  <c:v>0.18562416040779064</c:v>
                </c:pt>
                <c:pt idx="7669">
                  <c:v>0.18463763055947902</c:v>
                </c:pt>
                <c:pt idx="7670">
                  <c:v>0.18365091508700696</c:v>
                </c:pt>
                <c:pt idx="7671">
                  <c:v>0.18266401497690435</c:v>
                </c:pt>
                <c:pt idx="7672">
                  <c:v>0.18167693121588666</c:v>
                </c:pt>
                <c:pt idx="7673">
                  <c:v>0.18068966479085399</c:v>
                </c:pt>
                <c:pt idx="7674">
                  <c:v>0.17970221668889011</c:v>
                </c:pt>
                <c:pt idx="7675">
                  <c:v>0.17871458789726144</c:v>
                </c:pt>
                <c:pt idx="7676">
                  <c:v>0.17772677940341608</c:v>
                </c:pt>
                <c:pt idx="7677">
                  <c:v>0.17673879219498281</c:v>
                </c:pt>
                <c:pt idx="7678">
                  <c:v>0.17575062725977014</c:v>
                </c:pt>
                <c:pt idx="7679">
                  <c:v>0.17476228558576529</c:v>
                </c:pt>
                <c:pt idx="7680">
                  <c:v>0.17377376816113316</c:v>
                </c:pt>
                <c:pt idx="7681">
                  <c:v>0.17278507597421544</c:v>
                </c:pt>
                <c:pt idx="7682">
                  <c:v>0.17179621001352957</c:v>
                </c:pt>
                <c:pt idx="7683">
                  <c:v>0.17080717126776773</c:v>
                </c:pt>
                <c:pt idx="7684">
                  <c:v>0.16981796072579589</c:v>
                </c:pt>
                <c:pt idx="7685">
                  <c:v>0.16882857937665277</c:v>
                </c:pt>
                <c:pt idx="7686">
                  <c:v>0.16783902820954891</c:v>
                </c:pt>
                <c:pt idx="7687">
                  <c:v>0.16684930821386568</c:v>
                </c:pt>
                <c:pt idx="7688">
                  <c:v>0.16585942037915424</c:v>
                </c:pt>
                <c:pt idx="7689">
                  <c:v>0.16486936569513461</c:v>
                </c:pt>
                <c:pt idx="7690">
                  <c:v>0.16387914515169458</c:v>
                </c:pt>
                <c:pt idx="7691">
                  <c:v>0.16288875973888886</c:v>
                </c:pt>
                <c:pt idx="7692">
                  <c:v>0.16189821044693797</c:v>
                </c:pt>
                <c:pt idx="7693">
                  <c:v>0.16090749826622736</c:v>
                </c:pt>
                <c:pt idx="7694">
                  <c:v>0.15991662418730629</c:v>
                </c:pt>
                <c:pt idx="7695">
                  <c:v>0.15892558920088695</c:v>
                </c:pt>
                <c:pt idx="7696">
                  <c:v>0.15793439429784342</c:v>
                </c:pt>
                <c:pt idx="7697">
                  <c:v>0.1569430404692107</c:v>
                </c:pt>
                <c:pt idx="7698">
                  <c:v>0.1559515287061837</c:v>
                </c:pt>
                <c:pt idx="7699">
                  <c:v>0.15495986000011622</c:v>
                </c:pt>
                <c:pt idx="7700">
                  <c:v>0.15396803534252002</c:v>
                </c:pt>
                <c:pt idx="7701">
                  <c:v>0.15297605572506381</c:v>
                </c:pt>
                <c:pt idx="7702">
                  <c:v>0.15198392213957229</c:v>
                </c:pt>
                <c:pt idx="7703">
                  <c:v>0.15099163557802503</c:v>
                </c:pt>
                <c:pt idx="7704">
                  <c:v>0.14999919703255563</c:v>
                </c:pt>
                <c:pt idx="7705">
                  <c:v>0.14900660749545064</c:v>
                </c:pt>
                <c:pt idx="7706">
                  <c:v>0.14801386795914864</c:v>
                </c:pt>
                <c:pt idx="7707">
                  <c:v>0.14702097941623915</c:v>
                </c:pt>
                <c:pt idx="7708">
                  <c:v>0.14602794285946169</c:v>
                </c:pt>
                <c:pt idx="7709">
                  <c:v>0.14503475928170481</c:v>
                </c:pt>
                <c:pt idx="7710">
                  <c:v>0.14404142967600508</c:v>
                </c:pt>
                <c:pt idx="7711">
                  <c:v>0.14304795503554607</c:v>
                </c:pt>
                <c:pt idx="7712">
                  <c:v>0.14205433635365738</c:v>
                </c:pt>
                <c:pt idx="7713">
                  <c:v>0.14106057462381366</c:v>
                </c:pt>
                <c:pt idx="7714">
                  <c:v>0.14006667083963359</c:v>
                </c:pt>
                <c:pt idx="7715">
                  <c:v>0.13907262599487888</c:v>
                </c:pt>
                <c:pt idx="7716">
                  <c:v>0.13807844108345332</c:v>
                </c:pt>
                <c:pt idx="7717">
                  <c:v>0.13708411709940177</c:v>
                </c:pt>
                <c:pt idx="7718">
                  <c:v>0.13608965503690915</c:v>
                </c:pt>
                <c:pt idx="7719">
                  <c:v>0.13509505589029941</c:v>
                </c:pt>
                <c:pt idx="7720">
                  <c:v>0.13410032065403465</c:v>
                </c:pt>
                <c:pt idx="7721">
                  <c:v>0.13310545032271401</c:v>
                </c:pt>
                <c:pt idx="7722">
                  <c:v>0.13211044589107271</c:v>
                </c:pt>
                <c:pt idx="7723">
                  <c:v>0.13111530835398108</c:v>
                </c:pt>
                <c:pt idx="7724">
                  <c:v>0.13012003870644356</c:v>
                </c:pt>
                <c:pt idx="7725">
                  <c:v>0.12912463794359769</c:v>
                </c:pt>
                <c:pt idx="7726">
                  <c:v>0.12812910706071309</c:v>
                </c:pt>
                <c:pt idx="7727">
                  <c:v>0.12713344705319057</c:v>
                </c:pt>
                <c:pt idx="7728">
                  <c:v>0.12613765891656098</c:v>
                </c:pt>
                <c:pt idx="7729">
                  <c:v>0.12514174364648434</c:v>
                </c:pt>
                <c:pt idx="7730">
                  <c:v>0.12414570223874878</c:v>
                </c:pt>
                <c:pt idx="7731">
                  <c:v>0.12314953568926958</c:v>
                </c:pt>
                <c:pt idx="7732">
                  <c:v>0.12215324499408814</c:v>
                </c:pt>
                <c:pt idx="7733">
                  <c:v>0.12115683114937101</c:v>
                </c:pt>
                <c:pt idx="7734">
                  <c:v>0.12016029515140889</c:v>
                </c:pt>
                <c:pt idx="7735">
                  <c:v>0.11916363799661561</c:v>
                </c:pt>
                <c:pt idx="7736">
                  <c:v>0.11816686068152718</c:v>
                </c:pt>
                <c:pt idx="7737">
                  <c:v>0.11716996420280076</c:v>
                </c:pt>
                <c:pt idx="7738">
                  <c:v>0.11617294955721366</c:v>
                </c:pt>
                <c:pt idx="7739">
                  <c:v>0.11517581774166236</c:v>
                </c:pt>
                <c:pt idx="7740">
                  <c:v>0.1141785697531615</c:v>
                </c:pt>
                <c:pt idx="7741">
                  <c:v>0.1131812065888429</c:v>
                </c:pt>
                <c:pt idx="7742">
                  <c:v>0.11218372924595454</c:v>
                </c:pt>
                <c:pt idx="7743">
                  <c:v>0.1111861387218596</c:v>
                </c:pt>
                <c:pt idx="7744">
                  <c:v>0.11018843601403541</c:v>
                </c:pt>
                <c:pt idx="7745">
                  <c:v>0.10919062212007249</c:v>
                </c:pt>
                <c:pt idx="7746">
                  <c:v>0.10819269803767356</c:v>
                </c:pt>
                <c:pt idx="7747">
                  <c:v>0.10719466476465252</c:v>
                </c:pt>
                <c:pt idx="7748">
                  <c:v>0.10619652329893343</c:v>
                </c:pt>
                <c:pt idx="7749">
                  <c:v>0.10519827463854958</c:v>
                </c:pt>
                <c:pt idx="7750">
                  <c:v>0.10419991978164243</c:v>
                </c:pt>
                <c:pt idx="7751">
                  <c:v>0.10320145972646065</c:v>
                </c:pt>
                <c:pt idx="7752">
                  <c:v>0.10220289547135908</c:v>
                </c:pt>
                <c:pt idx="7753">
                  <c:v>0.10120422801479778</c:v>
                </c:pt>
                <c:pt idx="7754">
                  <c:v>0.10020545835534102</c:v>
                </c:pt>
                <c:pt idx="7755">
                  <c:v>9.9206587491656228E-2</c:v>
                </c:pt>
                <c:pt idx="7756">
                  <c:v>9.8207616422513092E-2</c:v>
                </c:pt>
                <c:pt idx="7757">
                  <c:v>9.7208546146782468E-2</c:v>
                </c:pt>
                <c:pt idx="7758">
                  <c:v>9.6209377663435416E-2</c:v>
                </c:pt>
                <c:pt idx="7759">
                  <c:v>9.5210111971542222E-2</c:v>
                </c:pt>
                <c:pt idx="7760">
                  <c:v>9.4210750070271354E-2</c:v>
                </c:pt>
                <c:pt idx="7761">
                  <c:v>9.3211292958888525E-2</c:v>
                </c:pt>
                <c:pt idx="7762">
                  <c:v>9.221174163675562E-2</c:v>
                </c:pt>
                <c:pt idx="7763">
                  <c:v>9.1212097103329753E-2</c:v>
                </c:pt>
                <c:pt idx="7764">
                  <c:v>9.0212360358162255E-2</c:v>
                </c:pt>
                <c:pt idx="7765">
                  <c:v>8.9212532400897646E-2</c:v>
                </c:pt>
                <c:pt idx="7766">
                  <c:v>8.821261423127269E-2</c:v>
                </c:pt>
                <c:pt idx="7767">
                  <c:v>8.7212606849115332E-2</c:v>
                </c:pt>
                <c:pt idx="7768">
                  <c:v>8.6212511254343732E-2</c:v>
                </c:pt>
                <c:pt idx="7769">
                  <c:v>8.5212328446965288E-2</c:v>
                </c:pt>
                <c:pt idx="7770">
                  <c:v>8.4212059427075589E-2</c:v>
                </c:pt>
                <c:pt idx="7771">
                  <c:v>8.3211705194857447E-2</c:v>
                </c:pt>
                <c:pt idx="7772">
                  <c:v>8.2211266750579881E-2</c:v>
                </c:pt>
                <c:pt idx="7773">
                  <c:v>8.1210745094597109E-2</c:v>
                </c:pt>
                <c:pt idx="7774">
                  <c:v>8.0210141227347598E-2</c:v>
                </c:pt>
                <c:pt idx="7775">
                  <c:v>7.9209456149352986E-2</c:v>
                </c:pt>
                <c:pt idx="7776">
                  <c:v>7.8208690861217151E-2</c:v>
                </c:pt>
                <c:pt idx="7777">
                  <c:v>7.7207846363625168E-2</c:v>
                </c:pt>
                <c:pt idx="7778">
                  <c:v>7.6206923657342315E-2</c:v>
                </c:pt>
                <c:pt idx="7779">
                  <c:v>7.5205923743213096E-2</c:v>
                </c:pt>
                <c:pt idx="7780">
                  <c:v>7.420484762216023E-2</c:v>
                </c:pt>
                <c:pt idx="7781">
                  <c:v>7.3203696295183612E-2</c:v>
                </c:pt>
                <c:pt idx="7782">
                  <c:v>7.220247076335938E-2</c:v>
                </c:pt>
                <c:pt idx="7783">
                  <c:v>7.1201172027838849E-2</c:v>
                </c:pt>
                <c:pt idx="7784">
                  <c:v>7.0199801089847552E-2</c:v>
                </c:pt>
                <c:pt idx="7785">
                  <c:v>6.9198358950684227E-2</c:v>
                </c:pt>
                <c:pt idx="7786">
                  <c:v>6.8196846611719819E-2</c:v>
                </c:pt>
                <c:pt idx="7787">
                  <c:v>6.7195265074396451E-2</c:v>
                </c:pt>
                <c:pt idx="7788">
                  <c:v>6.6193615340226483E-2</c:v>
                </c:pt>
                <c:pt idx="7789">
                  <c:v>6.5191898410791441E-2</c:v>
                </c:pt>
                <c:pt idx="7790">
                  <c:v>6.4190115287741045E-2</c:v>
                </c:pt>
                <c:pt idx="7791">
                  <c:v>6.3188266972792242E-2</c:v>
                </c:pt>
                <c:pt idx="7792">
                  <c:v>6.2186354467728154E-2</c:v>
                </c:pt>
                <c:pt idx="7793">
                  <c:v>6.1184378774397093E-2</c:v>
                </c:pt>
                <c:pt idx="7794">
                  <c:v>6.0182340894711563E-2</c:v>
                </c:pt>
                <c:pt idx="7795">
                  <c:v>5.9180241830647261E-2</c:v>
                </c:pt>
                <c:pt idx="7796">
                  <c:v>5.8178082584242063E-2</c:v>
                </c:pt>
                <c:pt idx="7797">
                  <c:v>5.7175864157595034E-2</c:v>
                </c:pt>
                <c:pt idx="7798">
                  <c:v>5.6173587552865424E-2</c:v>
                </c:pt>
                <c:pt idx="7799">
                  <c:v>5.5171253772271653E-2</c:v>
                </c:pt>
                <c:pt idx="7800">
                  <c:v>5.4168863818090329E-2</c:v>
                </c:pt>
                <c:pt idx="7801">
                  <c:v>5.3166418692655232E-2</c:v>
                </c:pt>
                <c:pt idx="7802">
                  <c:v>5.2163919398356316E-2</c:v>
                </c:pt>
                <c:pt idx="7803">
                  <c:v>5.116136693763871E-2</c:v>
                </c:pt>
                <c:pt idx="7804">
                  <c:v>5.0158762313001704E-2</c:v>
                </c:pt>
                <c:pt idx="7805">
                  <c:v>4.9156106526997763E-2</c:v>
                </c:pt>
                <c:pt idx="7806">
                  <c:v>4.8153400582231505E-2</c:v>
                </c:pt>
                <c:pt idx="7807">
                  <c:v>4.7150645481358722E-2</c:v>
                </c:pt>
                <c:pt idx="7808">
                  <c:v>4.6147842227085359E-2</c:v>
                </c:pt>
                <c:pt idx="7809">
                  <c:v>4.5144991822166511E-2</c:v>
                </c:pt>
                <c:pt idx="7810">
                  <c:v>4.4142095269405442E-2</c:v>
                </c:pt>
                <c:pt idx="7811">
                  <c:v>4.3139153571652544E-2</c:v>
                </c:pt>
                <c:pt idx="7812">
                  <c:v>4.2136167731804383E-2</c:v>
                </c:pt>
                <c:pt idx="7813">
                  <c:v>4.1133138752802646E-2</c:v>
                </c:pt>
                <c:pt idx="7814">
                  <c:v>4.0130067637633181E-2</c:v>
                </c:pt>
                <c:pt idx="7815">
                  <c:v>3.9126955389324959E-2</c:v>
                </c:pt>
                <c:pt idx="7816">
                  <c:v>3.8123803010949101E-2</c:v>
                </c:pt>
                <c:pt idx="7817">
                  <c:v>3.7120611505617851E-2</c:v>
                </c:pt>
                <c:pt idx="7818">
                  <c:v>3.6117381876483591E-2</c:v>
                </c:pt>
                <c:pt idx="7819">
                  <c:v>3.511411512673783E-2</c:v>
                </c:pt>
                <c:pt idx="7820">
                  <c:v>3.4110812259610192E-2</c:v>
                </c:pt>
                <c:pt idx="7821">
                  <c:v>3.3107474278367424E-2</c:v>
                </c:pt>
                <c:pt idx="7822">
                  <c:v>3.2104102186312398E-2</c:v>
                </c:pt>
                <c:pt idx="7823">
                  <c:v>3.1100696986783093E-2</c:v>
                </c:pt>
                <c:pt idx="7824">
                  <c:v>3.0097259683151602E-2</c:v>
                </c:pt>
                <c:pt idx="7825">
                  <c:v>2.9093791278823125E-2</c:v>
                </c:pt>
                <c:pt idx="7826">
                  <c:v>2.8090292777234963E-2</c:v>
                </c:pt>
                <c:pt idx="7827">
                  <c:v>2.7086765181855522E-2</c:v>
                </c:pt>
                <c:pt idx="7828">
                  <c:v>2.6083209496183306E-2</c:v>
                </c:pt>
                <c:pt idx="7829">
                  <c:v>2.5079626723745908E-2</c:v>
                </c:pt>
                <c:pt idx="7830">
                  <c:v>2.4076017868099011E-2</c:v>
                </c:pt>
                <c:pt idx="7831">
                  <c:v>2.3072383932825392E-2</c:v>
                </c:pt>
                <c:pt idx="7832">
                  <c:v>2.2068725921533906E-2</c:v>
                </c:pt>
                <c:pt idx="7833">
                  <c:v>2.1065044837858485E-2</c:v>
                </c:pt>
                <c:pt idx="7834">
                  <c:v>2.0061341685457142E-2</c:v>
                </c:pt>
                <c:pt idx="7835">
                  <c:v>1.9057617468010962E-2</c:v>
                </c:pt>
                <c:pt idx="7836">
                  <c:v>1.8053873189223097E-2</c:v>
                </c:pt>
                <c:pt idx="7837">
                  <c:v>1.7050109852817765E-2</c:v>
                </c:pt>
                <c:pt idx="7838">
                  <c:v>1.6046328462539242E-2</c:v>
                </c:pt>
                <c:pt idx="7839">
                  <c:v>1.5042530022150866E-2</c:v>
                </c:pt>
                <c:pt idx="7840">
                  <c:v>1.4038715535434029E-2</c:v>
                </c:pt>
                <c:pt idx="7841">
                  <c:v>1.303488600618717E-2</c:v>
                </c:pt>
                <c:pt idx="7842">
                  <c:v>1.2031042438224775E-2</c:v>
                </c:pt>
                <c:pt idx="7843">
                  <c:v>1.1027185835376374E-2</c:v>
                </c:pt>
                <c:pt idx="7844">
                  <c:v>1.0023317201485535E-2</c:v>
                </c:pt>
                <c:pt idx="7845">
                  <c:v>9.01943754040886E-3</c:v>
                </c:pt>
                <c:pt idx="7846">
                  <c:v>8.0155478560149842E-3</c:v>
                </c:pt>
                <c:pt idx="7847">
                  <c:v>7.011649152183567E-3</c:v>
                </c:pt>
                <c:pt idx="7848">
                  <c:v>6.0077424328042941E-3</c:v>
                </c:pt>
                <c:pt idx="7849">
                  <c:v>5.0038287017758684E-3</c:v>
                </c:pt>
                <c:pt idx="7850">
                  <c:v>3.9999089630050107E-3</c:v>
                </c:pt>
                <c:pt idx="7851">
                  <c:v>2.995984220405451E-3</c:v>
                </c:pt>
                <c:pt idx="7852">
                  <c:v>1.9920554778969281E-3</c:v>
                </c:pt>
                <c:pt idx="7853">
                  <c:v>9.8812373940418484E-4</c:v>
                </c:pt>
                <c:pt idx="7854">
                  <c:v>-1.5809991144036294E-5</c:v>
                </c:pt>
                <c:pt idx="7855">
                  <c:v>-1.0197447098159969E-3</c:v>
                </c:pt>
                <c:pt idx="7856">
                  <c:v>-2.0236794126779669E-3</c:v>
                </c:pt>
                <c:pt idx="7857">
                  <c:v>-3.027613095795227E-3</c:v>
                </c:pt>
                <c:pt idx="7858">
                  <c:v>-4.0315447552330737E-3</c:v>
                </c:pt>
                <c:pt idx="7859">
                  <c:v>-5.0354733870578254E-3</c:v>
                </c:pt>
                <c:pt idx="7860">
                  <c:v>-6.0393979873378219E-3</c:v>
                </c:pt>
                <c:pt idx="7861">
                  <c:v>-7.0433175521444312E-3</c:v>
                </c:pt>
                <c:pt idx="7862">
                  <c:v>-8.0472310775530527E-3</c:v>
                </c:pt>
                <c:pt idx="7863">
                  <c:v>-9.0511375596441217E-3</c:v>
                </c:pt>
                <c:pt idx="7864">
                  <c:v>-1.0055035994504115E-2</c:v>
                </c:pt>
                <c:pt idx="7865">
                  <c:v>-1.1058925378226548E-2</c:v>
                </c:pt>
                <c:pt idx="7866">
                  <c:v>-1.2062804706912986E-2</c:v>
                </c:pt>
                <c:pt idx="7867">
                  <c:v>-1.3066672976674047E-2</c:v>
                </c:pt>
                <c:pt idx="7868">
                  <c:v>-1.4070529183630401E-2</c:v>
                </c:pt>
                <c:pt idx="7869">
                  <c:v>-1.5074372323913777E-2</c:v>
                </c:pt>
                <c:pt idx="7870">
                  <c:v>-1.607820139366797E-2</c:v>
                </c:pt>
                <c:pt idx="7871">
                  <c:v>-1.708201538904984E-2</c:v>
                </c:pt>
                <c:pt idx="7872">
                  <c:v>-1.8085813306230315E-2</c:v>
                </c:pt>
                <c:pt idx="7873">
                  <c:v>-1.90895941413954E-2</c:v>
                </c:pt>
                <c:pt idx="7874">
                  <c:v>-2.0093356890747181E-2</c:v>
                </c:pt>
                <c:pt idx="7875">
                  <c:v>-2.1097100550504819E-2</c:v>
                </c:pt>
                <c:pt idx="7876">
                  <c:v>-2.2100824116905567E-2</c:v>
                </c:pt>
                <c:pt idx="7877">
                  <c:v>-2.3104526586205765E-2</c:v>
                </c:pt>
                <c:pt idx="7878">
                  <c:v>-2.4108206954681844E-2</c:v>
                </c:pt>
                <c:pt idx="7879">
                  <c:v>-2.511186421863134E-2</c:v>
                </c:pt>
                <c:pt idx="7880">
                  <c:v>-2.6115497374373881E-2</c:v>
                </c:pt>
                <c:pt idx="7881">
                  <c:v>-2.7119105418252201E-2</c:v>
                </c:pt>
                <c:pt idx="7882">
                  <c:v>-2.8122687346633146E-2</c:v>
                </c:pt>
                <c:pt idx="7883">
                  <c:v>-2.9126242155908675E-2</c:v>
                </c:pt>
                <c:pt idx="7884">
                  <c:v>-3.0129768842496855E-2</c:v>
                </c:pt>
                <c:pt idx="7885">
                  <c:v>-3.113326640284288E-2</c:v>
                </c:pt>
                <c:pt idx="7886">
                  <c:v>-3.2136733833420063E-2</c:v>
                </c:pt>
                <c:pt idx="7887">
                  <c:v>-3.3140170130730839E-2</c:v>
                </c:pt>
                <c:pt idx="7888">
                  <c:v>-3.4143574291307786E-2</c:v>
                </c:pt>
                <c:pt idx="7889">
                  <c:v>-3.5146945311714604E-2</c:v>
                </c:pt>
                <c:pt idx="7890">
                  <c:v>-3.6150282188547128E-2</c:v>
                </c:pt>
                <c:pt idx="7891">
                  <c:v>-3.7153583918434339E-2</c:v>
                </c:pt>
                <c:pt idx="7892">
                  <c:v>-3.8156849498039366E-2</c:v>
                </c:pt>
                <c:pt idx="7893">
                  <c:v>-3.9160077924060469E-2</c:v>
                </c:pt>
                <c:pt idx="7894">
                  <c:v>-4.0163268193232078E-2</c:v>
                </c:pt>
                <c:pt idx="7895">
                  <c:v>-4.1166419302325764E-2</c:v>
                </c:pt>
                <c:pt idx="7896">
                  <c:v>-4.2169530248151253E-2</c:v>
                </c:pt>
                <c:pt idx="7897">
                  <c:v>-4.3172600027557441E-2</c:v>
                </c:pt>
                <c:pt idx="7898">
                  <c:v>-4.4175627637433379E-2</c:v>
                </c:pt>
                <c:pt idx="7899">
                  <c:v>-4.5178612074709294E-2</c:v>
                </c:pt>
                <c:pt idx="7900">
                  <c:v>-4.6181552336357568E-2</c:v>
                </c:pt>
                <c:pt idx="7901">
                  <c:v>-4.7184447419393767E-2</c:v>
                </c:pt>
                <c:pt idx="7902">
                  <c:v>-4.8187296320877628E-2</c:v>
                </c:pt>
                <c:pt idx="7903">
                  <c:v>-4.9190098037914069E-2</c:v>
                </c:pt>
                <c:pt idx="7904">
                  <c:v>-5.0192851567654191E-2</c:v>
                </c:pt>
                <c:pt idx="7905">
                  <c:v>-5.1195555907296277E-2</c:v>
                </c:pt>
                <c:pt idx="7906">
                  <c:v>-5.2198210054086792E-2</c:v>
                </c:pt>
                <c:pt idx="7907">
                  <c:v>-5.3200813005321403E-2</c:v>
                </c:pt>
                <c:pt idx="7908">
                  <c:v>-5.420336375834596E-2</c:v>
                </c:pt>
                <c:pt idx="7909">
                  <c:v>-5.5205861310557512E-2</c:v>
                </c:pt>
                <c:pt idx="7910">
                  <c:v>-5.6208304659405302E-2</c:v>
                </c:pt>
                <c:pt idx="7911">
                  <c:v>-5.7210692802391785E-2</c:v>
                </c:pt>
                <c:pt idx="7912">
                  <c:v>-5.8213024737073606E-2</c:v>
                </c:pt>
                <c:pt idx="7913">
                  <c:v>-5.9215299461062625E-2</c:v>
                </c:pt>
                <c:pt idx="7914">
                  <c:v>-6.021751597202691E-2</c:v>
                </c:pt>
                <c:pt idx="7915">
                  <c:v>-6.1219673267691732E-2</c:v>
                </c:pt>
                <c:pt idx="7916">
                  <c:v>-6.2221770345840581E-2</c:v>
                </c:pt>
                <c:pt idx="7917">
                  <c:v>-6.3223806204316169E-2</c:v>
                </c:pt>
                <c:pt idx="7918">
                  <c:v>-6.4225779841021402E-2</c:v>
                </c:pt>
                <c:pt idx="7919">
                  <c:v>-6.5227690253920431E-2</c:v>
                </c:pt>
                <c:pt idx="7920">
                  <c:v>-6.6229536441039627E-2</c:v>
                </c:pt>
                <c:pt idx="7921">
                  <c:v>-6.723131740046856E-2</c:v>
                </c:pt>
                <c:pt idx="7922">
                  <c:v>-6.8233032130361054E-2</c:v>
                </c:pt>
                <c:pt idx="7923">
                  <c:v>-6.9234679628936147E-2</c:v>
                </c:pt>
                <c:pt idx="7924">
                  <c:v>-7.0236258894479112E-2</c:v>
                </c:pt>
                <c:pt idx="7925">
                  <c:v>-7.1237768925342448E-2</c:v>
                </c:pt>
                <c:pt idx="7926">
                  <c:v>-7.2239208719946893E-2</c:v>
                </c:pt>
                <c:pt idx="7927">
                  <c:v>-7.3240577276782404E-2</c:v>
                </c:pt>
                <c:pt idx="7928">
                  <c:v>-7.4241873594409202E-2</c:v>
                </c:pt>
                <c:pt idx="7929">
                  <c:v>-7.5243096671458717E-2</c:v>
                </c:pt>
                <c:pt idx="7930">
                  <c:v>-7.6244245506634639E-2</c:v>
                </c:pt>
                <c:pt idx="7931">
                  <c:v>-7.7245319098713891E-2</c:v>
                </c:pt>
                <c:pt idx="7932">
                  <c:v>-7.8246316446547642E-2</c:v>
                </c:pt>
                <c:pt idx="7933">
                  <c:v>-7.9247236549062294E-2</c:v>
                </c:pt>
                <c:pt idx="7934">
                  <c:v>-8.0248078405260492E-2</c:v>
                </c:pt>
                <c:pt idx="7935">
                  <c:v>-8.124884101422214E-2</c:v>
                </c:pt>
                <c:pt idx="7936">
                  <c:v>-8.2249523375105382E-2</c:v>
                </c:pt>
                <c:pt idx="7937">
                  <c:v>-8.3250124487147623E-2</c:v>
                </c:pt>
                <c:pt idx="7938">
                  <c:v>-8.4250643349666476E-2</c:v>
                </c:pt>
                <c:pt idx="7939">
                  <c:v>-8.5251078962060842E-2</c:v>
                </c:pt>
                <c:pt idx="7940">
                  <c:v>-8.6251430323811856E-2</c:v>
                </c:pt>
                <c:pt idx="7941">
                  <c:v>-8.7251696434483911E-2</c:v>
                </c:pt>
                <c:pt idx="7942">
                  <c:v>-8.8251876293725648E-2</c:v>
                </c:pt>
                <c:pt idx="7943">
                  <c:v>-8.9251968901270948E-2</c:v>
                </c:pt>
                <c:pt idx="7944">
                  <c:v>-9.0251973256939955E-2</c:v>
                </c:pt>
                <c:pt idx="7945">
                  <c:v>-9.1251888360640063E-2</c:v>
                </c:pt>
                <c:pt idx="7946">
                  <c:v>-9.2251713212366915E-2</c:v>
                </c:pt>
                <c:pt idx="7947">
                  <c:v>-9.3251446812205402E-2</c:v>
                </c:pt>
                <c:pt idx="7948">
                  <c:v>-9.4251088160330676E-2</c:v>
                </c:pt>
                <c:pt idx="7949">
                  <c:v>-9.5250636257009136E-2</c:v>
                </c:pt>
                <c:pt idx="7950">
                  <c:v>-9.6250090102599439E-2</c:v>
                </c:pt>
                <c:pt idx="7951">
                  <c:v>-9.7249448697553489E-2</c:v>
                </c:pt>
                <c:pt idx="7952">
                  <c:v>-9.8248711042417433E-2</c:v>
                </c:pt>
                <c:pt idx="7953">
                  <c:v>-9.9247876137832675E-2</c:v>
                </c:pt>
                <c:pt idx="7954">
                  <c:v>-0.10024694298453687</c:v>
                </c:pt>
                <c:pt idx="7955">
                  <c:v>-0.10124591058336493</c:v>
                </c:pt>
                <c:pt idx="7956">
                  <c:v>-0.10224477793525001</c:v>
                </c:pt>
                <c:pt idx="7957">
                  <c:v>-0.10324354404122452</c:v>
                </c:pt>
                <c:pt idx="7958">
                  <c:v>-0.10424220790242109</c:v>
                </c:pt>
                <c:pt idx="7959">
                  <c:v>-0.10524076852007361</c:v>
                </c:pt>
                <c:pt idx="7960">
                  <c:v>-0.10623922489551822</c:v>
                </c:pt>
                <c:pt idx="7961">
                  <c:v>-0.10723757603019432</c:v>
                </c:pt>
                <c:pt idx="7962">
                  <c:v>-0.10823582092564553</c:v>
                </c:pt>
                <c:pt idx="7963">
                  <c:v>-0.1092339585835207</c:v>
                </c:pt>
                <c:pt idx="7964">
                  <c:v>-0.11023198800557495</c:v>
                </c:pt>
                <c:pt idx="7965">
                  <c:v>-0.11122990819367061</c:v>
                </c:pt>
                <c:pt idx="7966">
                  <c:v>-0.11222771814977826</c:v>
                </c:pt>
                <c:pt idx="7967">
                  <c:v>-0.11322541687597773</c:v>
                </c:pt>
                <c:pt idx="7968">
                  <c:v>-0.11422300337445905</c:v>
                </c:pt>
                <c:pt idx="7969">
                  <c:v>-0.1152204766475235</c:v>
                </c:pt>
                <c:pt idx="7970">
                  <c:v>-0.11621783569758457</c:v>
                </c:pt>
                <c:pt idx="7971">
                  <c:v>-0.11721507952716899</c:v>
                </c:pt>
                <c:pt idx="7972">
                  <c:v>-0.11821220713891771</c:v>
                </c:pt>
                <c:pt idx="7973">
                  <c:v>-0.1192092175355869</c:v>
                </c:pt>
                <c:pt idx="7974">
                  <c:v>-0.12020610972004896</c:v>
                </c:pt>
                <c:pt idx="7975">
                  <c:v>-0.12120288269529347</c:v>
                </c:pt>
                <c:pt idx="7976">
                  <c:v>-0.12219953546442827</c:v>
                </c:pt>
                <c:pt idx="7977">
                  <c:v>-0.12319606703068038</c:v>
                </c:pt>
                <c:pt idx="7978">
                  <c:v>-0.12419247639739701</c:v>
                </c:pt>
                <c:pt idx="7979">
                  <c:v>-0.12518876256804662</c:v>
                </c:pt>
                <c:pt idx="7980">
                  <c:v>-0.12618492454621982</c:v>
                </c:pt>
                <c:pt idx="7981">
                  <c:v>-0.12718096133563048</c:v>
                </c:pt>
                <c:pt idx="7982">
                  <c:v>-0.12817687194011657</c:v>
                </c:pt>
                <c:pt idx="7983">
                  <c:v>-0.12917265536364134</c:v>
                </c:pt>
                <c:pt idx="7984">
                  <c:v>-0.13016831061029416</c:v>
                </c:pt>
                <c:pt idx="7985">
                  <c:v>-0.1311638366842916</c:v>
                </c:pt>
                <c:pt idx="7986">
                  <c:v>-0.13215923258997844</c:v>
                </c:pt>
                <c:pt idx="7987">
                  <c:v>-0.1331544973318286</c:v>
                </c:pt>
                <c:pt idx="7988">
                  <c:v>-0.13414962991444618</c:v>
                </c:pt>
                <c:pt idx="7989">
                  <c:v>-0.13514462934256641</c:v>
                </c:pt>
                <c:pt idx="7990">
                  <c:v>-0.13613949462105673</c:v>
                </c:pt>
                <c:pt idx="7991">
                  <c:v>-0.13713422475491771</c:v>
                </c:pt>
                <c:pt idx="7992">
                  <c:v>-0.13812881874928407</c:v>
                </c:pt>
                <c:pt idx="7993">
                  <c:v>-0.13912327560942567</c:v>
                </c:pt>
                <c:pt idx="7994">
                  <c:v>-0.14011759434074852</c:v>
                </c:pt>
                <c:pt idx="7995">
                  <c:v>-0.14111177394879576</c:v>
                </c:pt>
                <c:pt idx="7996">
                  <c:v>-0.14210581343924866</c:v>
                </c:pt>
                <c:pt idx="7997">
                  <c:v>-0.14309971181792763</c:v>
                </c:pt>
                <c:pt idx="7998">
                  <c:v>-0.14409346809079315</c:v>
                </c:pt>
                <c:pt idx="7999">
                  <c:v>-0.14508708126394684</c:v>
                </c:pt>
                <c:pt idx="8000">
                  <c:v>-0.14608055034363246</c:v>
                </c:pt>
                <c:pt idx="8001">
                  <c:v>-0.14707387433623681</c:v>
                </c:pt>
                <c:pt idx="8002">
                  <c:v>-0.14806705224829081</c:v>
                </c:pt>
                <c:pt idx="8003">
                  <c:v>-0.14906008308647048</c:v>
                </c:pt>
                <c:pt idx="8004">
                  <c:v>-0.15005296585759789</c:v>
                </c:pt>
                <c:pt idx="8005">
                  <c:v>-0.15104569956864222</c:v>
                </c:pt>
                <c:pt idx="8006">
                  <c:v>-0.15203828322672069</c:v>
                </c:pt>
                <c:pt idx="8007">
                  <c:v>-0.15303071583909961</c:v>
                </c:pt>
                <c:pt idx="8008">
                  <c:v>-0.15402299641319528</c:v>
                </c:pt>
                <c:pt idx="8009">
                  <c:v>-0.15501512395657513</c:v>
                </c:pt>
                <c:pt idx="8010">
                  <c:v>-0.15600709747695857</c:v>
                </c:pt>
                <c:pt idx="8011">
                  <c:v>-0.15699891598221805</c:v>
                </c:pt>
                <c:pt idx="8012">
                  <c:v>-0.15799057848038003</c:v>
                </c:pt>
                <c:pt idx="8013">
                  <c:v>-0.15898208397962604</c:v>
                </c:pt>
                <c:pt idx="8014">
                  <c:v>-0.15997343148829357</c:v>
                </c:pt>
                <c:pt idx="8015">
                  <c:v>-0.16096462001487713</c:v>
                </c:pt>
                <c:pt idx="8016">
                  <c:v>-0.16195564856802919</c:v>
                </c:pt>
                <c:pt idx="8017">
                  <c:v>-0.16294651615656122</c:v>
                </c:pt>
                <c:pt idx="8018">
                  <c:v>-0.1639372217894447</c:v>
                </c:pt>
                <c:pt idx="8019">
                  <c:v>-0.16492776447581203</c:v>
                </c:pt>
                <c:pt idx="8020">
                  <c:v>-0.16591814322495757</c:v>
                </c:pt>
                <c:pt idx="8021">
                  <c:v>-0.16690835704633863</c:v>
                </c:pt>
                <c:pt idx="8022">
                  <c:v>-0.16789840494957647</c:v>
                </c:pt>
                <c:pt idx="8023">
                  <c:v>-0.16888828594445726</c:v>
                </c:pt>
                <c:pt idx="8024">
                  <c:v>-0.16987799904093309</c:v>
                </c:pt>
                <c:pt idx="8025">
                  <c:v>-0.17086754324912298</c:v>
                </c:pt>
                <c:pt idx="8026">
                  <c:v>-0.17185691757931384</c:v>
                </c:pt>
                <c:pt idx="8027">
                  <c:v>-0.17284612104196145</c:v>
                </c:pt>
                <c:pt idx="8028">
                  <c:v>-0.17383515264769148</c:v>
                </c:pt>
                <c:pt idx="8029">
                  <c:v>-0.17482401140730047</c:v>
                </c:pt>
                <c:pt idx="8030">
                  <c:v>-0.17581269633175681</c:v>
                </c:pt>
                <c:pt idx="8031">
                  <c:v>-0.17680120643220174</c:v>
                </c:pt>
                <c:pt idx="8032">
                  <c:v>-0.17778954071995032</c:v>
                </c:pt>
                <c:pt idx="8033">
                  <c:v>-0.17877769820649247</c:v>
                </c:pt>
                <c:pt idx="8034">
                  <c:v>-0.17976567790349393</c:v>
                </c:pt>
                <c:pt idx="8035">
                  <c:v>-0.18075347882279716</c:v>
                </c:pt>
                <c:pt idx="8036">
                  <c:v>-0.18174109997642249</c:v>
                </c:pt>
                <c:pt idx="8037">
                  <c:v>-0.18272854037656899</c:v>
                </c:pt>
                <c:pt idx="8038">
                  <c:v>-0.18371579903561552</c:v>
                </c:pt>
                <c:pt idx="8039">
                  <c:v>-0.18470287496612167</c:v>
                </c:pt>
                <c:pt idx="8040">
                  <c:v>-0.1856897671808288</c:v>
                </c:pt>
                <c:pt idx="8041">
                  <c:v>-0.18667647469266097</c:v>
                </c:pt>
                <c:pt idx="8042">
                  <c:v>-0.18766299651472593</c:v>
                </c:pt>
                <c:pt idx="8043">
                  <c:v>-0.18864933166031622</c:v>
                </c:pt>
                <c:pt idx="8044">
                  <c:v>-0.18963547914290999</c:v>
                </c:pt>
                <c:pt idx="8045">
                  <c:v>-0.19062143797617209</c:v>
                </c:pt>
                <c:pt idx="8046">
                  <c:v>-0.19160720717395505</c:v>
                </c:pt>
                <c:pt idx="8047">
                  <c:v>-0.19259278575030003</c:v>
                </c:pt>
                <c:pt idx="8048">
                  <c:v>-0.19357817271943784</c:v>
                </c:pt>
                <c:pt idx="8049">
                  <c:v>-0.19456336709578989</c:v>
                </c:pt>
                <c:pt idx="8050">
                  <c:v>-0.19554836789396923</c:v>
                </c:pt>
                <c:pt idx="8051">
                  <c:v>-0.19653317412878149</c:v>
                </c:pt>
                <c:pt idx="8052">
                  <c:v>-0.19751778481522583</c:v>
                </c:pt>
                <c:pt idx="8053">
                  <c:v>-0.19850219896849605</c:v>
                </c:pt>
                <c:pt idx="8054">
                  <c:v>-0.19948641560398148</c:v>
                </c:pt>
                <c:pt idx="8055">
                  <c:v>-0.20047043373726792</c:v>
                </c:pt>
                <c:pt idx="8056">
                  <c:v>-0.20145425238413875</c:v>
                </c:pt>
                <c:pt idx="8057">
                  <c:v>-0.20243787056057586</c:v>
                </c:pt>
                <c:pt idx="8058">
                  <c:v>-0.20342128728276057</c:v>
                </c:pt>
                <c:pt idx="8059">
                  <c:v>-0.20440450156707474</c:v>
                </c:pt>
                <c:pt idx="8060">
                  <c:v>-0.20538751243010162</c:v>
                </c:pt>
                <c:pt idx="8061">
                  <c:v>-0.20637031888862692</c:v>
                </c:pt>
                <c:pt idx="8062">
                  <c:v>-0.20735291995963981</c:v>
                </c:pt>
                <c:pt idx="8063">
                  <c:v>-0.20833531466033381</c:v>
                </c:pt>
                <c:pt idx="8064">
                  <c:v>-0.20931750200810784</c:v>
                </c:pt>
                <c:pt idx="8065">
                  <c:v>-0.2102994810205672</c:v>
                </c:pt>
                <c:pt idx="8066">
                  <c:v>-0.21128125071552456</c:v>
                </c:pt>
                <c:pt idx="8067">
                  <c:v>-0.2122628101110009</c:v>
                </c:pt>
                <c:pt idx="8068">
                  <c:v>-0.21324415822522652</c:v>
                </c:pt>
                <c:pt idx="8069">
                  <c:v>-0.21422529407664204</c:v>
                </c:pt>
                <c:pt idx="8070">
                  <c:v>-0.21520621668389933</c:v>
                </c:pt>
                <c:pt idx="8071">
                  <c:v>-0.21618692506586254</c:v>
                </c:pt>
                <c:pt idx="8072">
                  <c:v>-0.21716741824160907</c:v>
                </c:pt>
                <c:pt idx="8073">
                  <c:v>-0.21814769523043054</c:v>
                </c:pt>
                <c:pt idx="8074">
                  <c:v>-0.21912775505183377</c:v>
                </c:pt>
                <c:pt idx="8075">
                  <c:v>-0.22010759672554175</c:v>
                </c:pt>
                <c:pt idx="8076">
                  <c:v>-0.22108721927149469</c:v>
                </c:pt>
                <c:pt idx="8077">
                  <c:v>-0.22206662170985089</c:v>
                </c:pt>
                <c:pt idx="8078">
                  <c:v>-0.22304580306098784</c:v>
                </c:pt>
                <c:pt idx="8079">
                  <c:v>-0.22402476234550306</c:v>
                </c:pt>
                <c:pt idx="8080">
                  <c:v>-0.22500349858421523</c:v>
                </c:pt>
                <c:pt idx="8081">
                  <c:v>-0.22598201079816504</c:v>
                </c:pt>
                <c:pt idx="8082">
                  <c:v>-0.22696029800861628</c:v>
                </c:pt>
                <c:pt idx="8083">
                  <c:v>-0.22793835923705671</c:v>
                </c:pt>
                <c:pt idx="8084">
                  <c:v>-0.22891619350519915</c:v>
                </c:pt>
                <c:pt idx="8085">
                  <c:v>-0.22989379983498234</c:v>
                </c:pt>
                <c:pt idx="8086">
                  <c:v>-0.23087117724857203</c:v>
                </c:pt>
                <c:pt idx="8087">
                  <c:v>-0.2318483247683619</c:v>
                </c:pt>
                <c:pt idx="8088">
                  <c:v>-0.2328252414169745</c:v>
                </c:pt>
                <c:pt idx="8089">
                  <c:v>-0.23380192621726234</c:v>
                </c:pt>
                <c:pt idx="8090">
                  <c:v>-0.23477837819230876</c:v>
                </c:pt>
                <c:pt idx="8091">
                  <c:v>-0.23575459636542898</c:v>
                </c:pt>
                <c:pt idx="8092">
                  <c:v>-0.23673057976017098</c:v>
                </c:pt>
                <c:pt idx="8093">
                  <c:v>-0.23770632740031664</c:v>
                </c:pt>
                <c:pt idx="8094">
                  <c:v>-0.23868183830988252</c:v>
                </c:pt>
                <c:pt idx="8095">
                  <c:v>-0.239657111513121</c:v>
                </c:pt>
                <c:pt idx="8096">
                  <c:v>-0.24063214603452118</c:v>
                </c:pt>
                <c:pt idx="8097">
                  <c:v>-0.24160694089880985</c:v>
                </c:pt>
                <c:pt idx="8098">
                  <c:v>-0.24258149513095248</c:v>
                </c:pt>
                <c:pt idx="8099">
                  <c:v>-0.24355580775615421</c:v>
                </c:pt>
                <c:pt idx="8100">
                  <c:v>-0.2445298777998608</c:v>
                </c:pt>
                <c:pt idx="8101">
                  <c:v>-0.24550370428775964</c:v>
                </c:pt>
                <c:pt idx="8102">
                  <c:v>-0.24647728624578069</c:v>
                </c:pt>
                <c:pt idx="8103">
                  <c:v>-0.24745062270009743</c:v>
                </c:pt>
                <c:pt idx="8104">
                  <c:v>-0.24842371267712796</c:v>
                </c:pt>
                <c:pt idx="8105">
                  <c:v>-0.24939655520353576</c:v>
                </c:pt>
                <c:pt idx="8106">
                  <c:v>-0.25036914930623089</c:v>
                </c:pt>
                <c:pt idx="8107">
                  <c:v>-0.25134149401237083</c:v>
                </c:pt>
                <c:pt idx="8108">
                  <c:v>-0.25231358834936146</c:v>
                </c:pt>
                <c:pt idx="8109">
                  <c:v>-0.25328543134485809</c:v>
                </c:pt>
                <c:pt idx="8110">
                  <c:v>-0.25425702202676637</c:v>
                </c:pt>
                <c:pt idx="8111">
                  <c:v>-0.25522835942324329</c:v>
                </c:pt>
                <c:pt idx="8112">
                  <c:v>-0.25619944256269817</c:v>
                </c:pt>
                <c:pt idx="8113">
                  <c:v>-0.25717027047379365</c:v>
                </c:pt>
                <c:pt idx="8114">
                  <c:v>-0.25814084218544653</c:v>
                </c:pt>
                <c:pt idx="8115">
                  <c:v>-0.25911115672682894</c:v>
                </c:pt>
                <c:pt idx="8116">
                  <c:v>-0.2600812131273692</c:v>
                </c:pt>
                <c:pt idx="8117">
                  <c:v>-0.26105101041675272</c:v>
                </c:pt>
                <c:pt idx="8118">
                  <c:v>-0.26202054762492311</c:v>
                </c:pt>
                <c:pt idx="8119">
                  <c:v>-0.26298982378208308</c:v>
                </c:pt>
                <c:pt idx="8120">
                  <c:v>-0.2639588379186954</c:v>
                </c:pt>
                <c:pt idx="8121">
                  <c:v>-0.26492758906548397</c:v>
                </c:pt>
                <c:pt idx="8122">
                  <c:v>-0.26589607625343464</c:v>
                </c:pt>
                <c:pt idx="8123">
                  <c:v>-0.26686429851379623</c:v>
                </c:pt>
                <c:pt idx="8124">
                  <c:v>-0.26783225487808154</c:v>
                </c:pt>
                <c:pt idx="8125">
                  <c:v>-0.26879994437806837</c:v>
                </c:pt>
                <c:pt idx="8126">
                  <c:v>-0.26976736604580032</c:v>
                </c:pt>
                <c:pt idx="8127">
                  <c:v>-0.27073451891358785</c:v>
                </c:pt>
                <c:pt idx="8128">
                  <c:v>-0.27170140201400939</c:v>
                </c:pt>
                <c:pt idx="8129">
                  <c:v>-0.272668014379912</c:v>
                </c:pt>
                <c:pt idx="8130">
                  <c:v>-0.27363435504441258</c:v>
                </c:pt>
                <c:pt idx="8131">
                  <c:v>-0.27460042304089877</c:v>
                </c:pt>
                <c:pt idx="8132">
                  <c:v>-0.27556621740302994</c:v>
                </c:pt>
                <c:pt idx="8133">
                  <c:v>-0.27653173716473806</c:v>
                </c:pt>
                <c:pt idx="8134">
                  <c:v>-0.27749698136022877</c:v>
                </c:pt>
                <c:pt idx="8135">
                  <c:v>-0.2784619490239823</c:v>
                </c:pt>
                <c:pt idx="8136">
                  <c:v>-0.2794266391907545</c:v>
                </c:pt>
                <c:pt idx="8137">
                  <c:v>-0.28039105089557764</c:v>
                </c:pt>
                <c:pt idx="8138">
                  <c:v>-0.28135518317376162</c:v>
                </c:pt>
                <c:pt idx="8139">
                  <c:v>-0.28231903506089473</c:v>
                </c:pt>
                <c:pt idx="8140">
                  <c:v>-0.28328260559284463</c:v>
                </c:pt>
                <c:pt idx="8141">
                  <c:v>-0.28424589380575949</c:v>
                </c:pt>
                <c:pt idx="8142">
                  <c:v>-0.28520889873606875</c:v>
                </c:pt>
                <c:pt idx="8143">
                  <c:v>-0.28617161942048419</c:v>
                </c:pt>
                <c:pt idx="8144">
                  <c:v>-0.28713405489600091</c:v>
                </c:pt>
                <c:pt idx="8145">
                  <c:v>-0.28809620419989818</c:v>
                </c:pt>
                <c:pt idx="8146">
                  <c:v>-0.28905806636974057</c:v>
                </c:pt>
                <c:pt idx="8147">
                  <c:v>-0.29001964044337875</c:v>
                </c:pt>
                <c:pt idx="8148">
                  <c:v>-0.29098092545895055</c:v>
                </c:pt>
                <c:pt idx="8149">
                  <c:v>-0.29194192045488193</c:v>
                </c:pt>
                <c:pt idx="8150">
                  <c:v>-0.29290262446988785</c:v>
                </c:pt>
                <c:pt idx="8151">
                  <c:v>-0.2938630365429733</c:v>
                </c:pt>
                <c:pt idx="8152">
                  <c:v>-0.29482315571343432</c:v>
                </c:pt>
                <c:pt idx="8153">
                  <c:v>-0.29578298102085876</c:v>
                </c:pt>
                <c:pt idx="8154">
                  <c:v>-0.29674251150512748</c:v>
                </c:pt>
                <c:pt idx="8155">
                  <c:v>-0.29770174620641521</c:v>
                </c:pt>
                <c:pt idx="8156">
                  <c:v>-0.29866068416519143</c:v>
                </c:pt>
                <c:pt idx="8157">
                  <c:v>-0.29961932442222144</c:v>
                </c:pt>
                <c:pt idx="8158">
                  <c:v>-0.30057766601856728</c:v>
                </c:pt>
                <c:pt idx="8159">
                  <c:v>-0.30153570799558871</c:v>
                </c:pt>
                <c:pt idx="8160">
                  <c:v>-0.3024934493949441</c:v>
                </c:pt>
                <c:pt idx="8161">
                  <c:v>-0.30345088925859154</c:v>
                </c:pt>
                <c:pt idx="8162">
                  <c:v>-0.30440802662878957</c:v>
                </c:pt>
                <c:pt idx="8163">
                  <c:v>-0.3053648605480983</c:v>
                </c:pt>
                <c:pt idx="8164">
                  <c:v>-0.30632139005938042</c:v>
                </c:pt>
                <c:pt idx="8165">
                  <c:v>-0.30727761420580202</c:v>
                </c:pt>
                <c:pt idx="8166">
                  <c:v>-0.30823353203083353</c:v>
                </c:pt>
                <c:pt idx="8167">
                  <c:v>-0.30918914257825086</c:v>
                </c:pt>
                <c:pt idx="8168">
                  <c:v>-0.31014444489213616</c:v>
                </c:pt>
                <c:pt idx="8169">
                  <c:v>-0.31109943801687884</c:v>
                </c:pt>
                <c:pt idx="8170">
                  <c:v>-0.31205412099717666</c:v>
                </c:pt>
                <c:pt idx="8171">
                  <c:v>-0.31300849287803645</c:v>
                </c:pt>
                <c:pt idx="8172">
                  <c:v>-0.31396255270477524</c:v>
                </c:pt>
                <c:pt idx="8173">
                  <c:v>-0.31491629952302114</c:v>
                </c:pt>
                <c:pt idx="8174">
                  <c:v>-0.31586973237871435</c:v>
                </c:pt>
                <c:pt idx="8175">
                  <c:v>-0.31682285031810803</c:v>
                </c:pt>
                <c:pt idx="8176">
                  <c:v>-0.31777565238776934</c:v>
                </c:pt>
                <c:pt idx="8177">
                  <c:v>-0.31872813763458036</c:v>
                </c:pt>
                <c:pt idx="8178">
                  <c:v>-0.31968030510573897</c:v>
                </c:pt>
                <c:pt idx="8179">
                  <c:v>-0.32063215384875993</c:v>
                </c:pt>
                <c:pt idx="8180">
                  <c:v>-0.32158368291147577</c:v>
                </c:pt>
                <c:pt idx="8181">
                  <c:v>-0.32253489134203778</c:v>
                </c:pt>
                <c:pt idx="8182">
                  <c:v>-0.32348577818891688</c:v>
                </c:pt>
                <c:pt idx="8183">
                  <c:v>-0.32443634250090464</c:v>
                </c:pt>
                <c:pt idx="8184">
                  <c:v>-0.32538658332711423</c:v>
                </c:pt>
                <c:pt idx="8185">
                  <c:v>-0.32633649971698131</c:v>
                </c:pt>
                <c:pt idx="8186">
                  <c:v>-0.32728609072026504</c:v>
                </c:pt>
                <c:pt idx="8187">
                  <c:v>-0.32823535538704907</c:v>
                </c:pt>
                <c:pt idx="8188">
                  <c:v>-0.32918429276774236</c:v>
                </c:pt>
                <c:pt idx="8189">
                  <c:v>-0.33013290191308026</c:v>
                </c:pt>
                <c:pt idx="8190">
                  <c:v>-0.33108118187412539</c:v>
                </c:pt>
                <c:pt idx="8191">
                  <c:v>-0.33202913170226861</c:v>
                </c:pt>
                <c:pt idx="8192">
                  <c:v>-0.33297675044922997</c:v>
                </c:pt>
                <c:pt idx="8193">
                  <c:v>-0.33392403716705965</c:v>
                </c:pt>
                <c:pt idx="8194">
                  <c:v>-0.33487099090813888</c:v>
                </c:pt>
                <c:pt idx="8195">
                  <c:v>-0.3358176107251809</c:v>
                </c:pt>
                <c:pt idx="8196">
                  <c:v>-0.33676389567123205</c:v>
                </c:pt>
                <c:pt idx="8197">
                  <c:v>-0.33770984479967248</c:v>
                </c:pt>
                <c:pt idx="8198">
                  <c:v>-0.33865545716421724</c:v>
                </c:pt>
                <c:pt idx="8199">
                  <c:v>-0.3396007318189172</c:v>
                </c:pt>
                <c:pt idx="8200">
                  <c:v>-0.34054566781815998</c:v>
                </c:pt>
                <c:pt idx="8201">
                  <c:v>-0.34149026421667095</c:v>
                </c:pt>
                <c:pt idx="8202">
                  <c:v>-0.34243452006951408</c:v>
                </c:pt>
                <c:pt idx="8203">
                  <c:v>-0.34337843443209298</c:v>
                </c:pt>
                <c:pt idx="8204">
                  <c:v>-0.34432200636015187</c:v>
                </c:pt>
                <c:pt idx="8205">
                  <c:v>-0.34526523490977629</c:v>
                </c:pt>
                <c:pt idx="8206">
                  <c:v>-0.34620811913739435</c:v>
                </c:pt>
                <c:pt idx="8207">
                  <c:v>-0.34715065809977752</c:v>
                </c:pt>
                <c:pt idx="8208">
                  <c:v>-0.34809285085404151</c:v>
                </c:pt>
                <c:pt idx="8209">
                  <c:v>-0.34903469645764745</c:v>
                </c:pt>
                <c:pt idx="8210">
                  <c:v>-0.34997619396840252</c:v>
                </c:pt>
                <c:pt idx="8211">
                  <c:v>-0.3509173424444611</c:v>
                </c:pt>
                <c:pt idx="8212">
                  <c:v>-0.35185814094432571</c:v>
                </c:pt>
                <c:pt idx="8213">
                  <c:v>-0.35279858852684792</c:v>
                </c:pt>
                <c:pt idx="8214">
                  <c:v>-0.35373868425122917</c:v>
                </c:pt>
                <c:pt idx="8215">
                  <c:v>-0.35467842717702192</c:v>
                </c:pt>
                <c:pt idx="8216">
                  <c:v>-0.35561781636413037</c:v>
                </c:pt>
                <c:pt idx="8217">
                  <c:v>-0.35655685087281164</c:v>
                </c:pt>
                <c:pt idx="8218">
                  <c:v>-0.35749552976367654</c:v>
                </c:pt>
                <c:pt idx="8219">
                  <c:v>-0.35843385209769058</c:v>
                </c:pt>
                <c:pt idx="8220">
                  <c:v>-0.35937181693617487</c:v>
                </c:pt>
                <c:pt idx="8221">
                  <c:v>-0.36030942334080707</c:v>
                </c:pt>
                <c:pt idx="8222">
                  <c:v>-0.36124667037362235</c:v>
                </c:pt>
                <c:pt idx="8223">
                  <c:v>-0.36218355709701427</c:v>
                </c:pt>
                <c:pt idx="8224">
                  <c:v>-0.36312008257373585</c:v>
                </c:pt>
                <c:pt idx="8225">
                  <c:v>-0.36405624586690027</c:v>
                </c:pt>
                <c:pt idx="8226">
                  <c:v>-0.36499204603998214</c:v>
                </c:pt>
                <c:pt idx="8227">
                  <c:v>-0.36592748215681814</c:v>
                </c:pt>
                <c:pt idx="8228">
                  <c:v>-0.36686255328160811</c:v>
                </c:pt>
                <c:pt idx="8229">
                  <c:v>-0.36779725847891592</c:v>
                </c:pt>
                <c:pt idx="8230">
                  <c:v>-0.36873159681367046</c:v>
                </c:pt>
                <c:pt idx="8231">
                  <c:v>-0.36966556735116651</c:v>
                </c:pt>
                <c:pt idx="8232">
                  <c:v>-0.37059916915706576</c:v>
                </c:pt>
                <c:pt idx="8233">
                  <c:v>-0.37153240129739762</c:v>
                </c:pt>
                <c:pt idx="8234">
                  <c:v>-0.37246526283856035</c:v>
                </c:pt>
                <c:pt idx="8235">
                  <c:v>-0.3733977528473218</c:v>
                </c:pt>
                <c:pt idx="8236">
                  <c:v>-0.37432987039082039</c:v>
                </c:pt>
                <c:pt idx="8237">
                  <c:v>-0.37526161453656615</c:v>
                </c:pt>
                <c:pt idx="8238">
                  <c:v>-0.37619298435244147</c:v>
                </c:pt>
                <c:pt idx="8239">
                  <c:v>-0.3771239789067023</c:v>
                </c:pt>
                <c:pt idx="8240">
                  <c:v>-0.37805459726797874</c:v>
                </c:pt>
                <c:pt idx="8241">
                  <c:v>-0.37898483850527631</c:v>
                </c:pt>
                <c:pt idx="8242">
                  <c:v>-0.37991470168797659</c:v>
                </c:pt>
                <c:pt idx="8243">
                  <c:v>-0.38084418588583835</c:v>
                </c:pt>
                <c:pt idx="8244">
                  <c:v>-0.38177329016899847</c:v>
                </c:pt>
                <c:pt idx="8245">
                  <c:v>-0.38270201360797268</c:v>
                </c:pt>
                <c:pt idx="8246">
                  <c:v>-0.38363035527365674</c:v>
                </c:pt>
                <c:pt idx="8247">
                  <c:v>-0.38455831423732717</c:v>
                </c:pt>
                <c:pt idx="8248">
                  <c:v>-0.38548588957064234</c:v>
                </c:pt>
                <c:pt idx="8249">
                  <c:v>-0.38641308034564326</c:v>
                </c:pt>
                <c:pt idx="8250">
                  <c:v>-0.38733988563475463</c:v>
                </c:pt>
                <c:pt idx="8251">
                  <c:v>-0.38826630451078564</c:v>
                </c:pt>
                <c:pt idx="8252">
                  <c:v>-0.38919233604693104</c:v>
                </c:pt>
                <c:pt idx="8253">
                  <c:v>-0.39011797931677189</c:v>
                </c:pt>
                <c:pt idx="8254">
                  <c:v>-0.39104323339427671</c:v>
                </c:pt>
                <c:pt idx="8255">
                  <c:v>-0.39196809735380223</c:v>
                </c:pt>
                <c:pt idx="8256">
                  <c:v>-0.39289257027009433</c:v>
                </c:pt>
                <c:pt idx="8257">
                  <c:v>-0.39381665121828907</c:v>
                </c:pt>
                <c:pt idx="8258">
                  <c:v>-0.39474033927391355</c:v>
                </c:pt>
                <c:pt idx="8259">
                  <c:v>-0.3956636335128868</c:v>
                </c:pt>
                <c:pt idx="8260">
                  <c:v>-0.3965865330115208</c:v>
                </c:pt>
                <c:pt idx="8261">
                  <c:v>-0.39750903684652128</c:v>
                </c:pt>
                <c:pt idx="8262">
                  <c:v>-0.39843114409498875</c:v>
                </c:pt>
                <c:pt idx="8263">
                  <c:v>-0.39935285383441937</c:v>
                </c:pt>
                <c:pt idx="8264">
                  <c:v>-0.40027416514270592</c:v>
                </c:pt>
                <c:pt idx="8265">
                  <c:v>-0.40119507709813862</c:v>
                </c:pt>
                <c:pt idx="8266">
                  <c:v>-0.40211558877940617</c:v>
                </c:pt>
                <c:pt idx="8267">
                  <c:v>-0.40303569926559663</c:v>
                </c:pt>
                <c:pt idx="8268">
                  <c:v>-0.4039554076361983</c:v>
                </c:pt>
                <c:pt idx="8269">
                  <c:v>-0.40487471297110073</c:v>
                </c:pt>
                <c:pt idx="8270">
                  <c:v>-0.40579361435059547</c:v>
                </c:pt>
                <c:pt idx="8271">
                  <c:v>-0.40671211085537728</c:v>
                </c:pt>
                <c:pt idx="8272">
                  <c:v>-0.40763020156654473</c:v>
                </c:pt>
                <c:pt idx="8273">
                  <c:v>-0.40854788556560129</c:v>
                </c:pt>
                <c:pt idx="8274">
                  <c:v>-0.40946516193445631</c:v>
                </c:pt>
                <c:pt idx="8275">
                  <c:v>-0.41038202975542576</c:v>
                </c:pt>
                <c:pt idx="8276">
                  <c:v>-0.41129848811123326</c:v>
                </c:pt>
                <c:pt idx="8277">
                  <c:v>-0.41221453608501102</c:v>
                </c:pt>
                <c:pt idx="8278">
                  <c:v>-0.41313017276030067</c:v>
                </c:pt>
                <c:pt idx="8279">
                  <c:v>-0.41404539722105427</c:v>
                </c:pt>
                <c:pt idx="8280">
                  <c:v>-0.41496020855163507</c:v>
                </c:pt>
                <c:pt idx="8281">
                  <c:v>-0.41587460583681868</c:v>
                </c:pt>
                <c:pt idx="8282">
                  <c:v>-0.4167885881617937</c:v>
                </c:pt>
                <c:pt idx="8283">
                  <c:v>-0.41770215461216292</c:v>
                </c:pt>
                <c:pt idx="8284">
                  <c:v>-0.41861530427394394</c:v>
                </c:pt>
                <c:pt idx="8285">
                  <c:v>-0.41952803623357038</c:v>
                </c:pt>
                <c:pt idx="8286">
                  <c:v>-0.42044034957789256</c:v>
                </c:pt>
                <c:pt idx="8287">
                  <c:v>-0.42135224339417848</c:v>
                </c:pt>
                <c:pt idx="8288">
                  <c:v>-0.42226371677011482</c:v>
                </c:pt>
                <c:pt idx="8289">
                  <c:v>-0.42317476879380778</c:v>
                </c:pt>
                <c:pt idx="8290">
                  <c:v>-0.42408539855378397</c:v>
                </c:pt>
                <c:pt idx="8291">
                  <c:v>-0.42499560513899137</c:v>
                </c:pt>
                <c:pt idx="8292">
                  <c:v>-0.4259053876388002</c:v>
                </c:pt>
                <c:pt idx="8293">
                  <c:v>-0.42681474514300388</c:v>
                </c:pt>
                <c:pt idx="8294">
                  <c:v>-0.42772367674181994</c:v>
                </c:pt>
                <c:pt idx="8295">
                  <c:v>-0.42863218152589083</c:v>
                </c:pt>
                <c:pt idx="8296">
                  <c:v>-0.42954025858628497</c:v>
                </c:pt>
                <c:pt idx="8297">
                  <c:v>-0.43044790701449759</c:v>
                </c:pt>
                <c:pt idx="8298">
                  <c:v>-0.43135512590245162</c:v>
                </c:pt>
                <c:pt idx="8299">
                  <c:v>-0.43226191434249867</c:v>
                </c:pt>
                <c:pt idx="8300">
                  <c:v>-0.43316827142741982</c:v>
                </c:pt>
                <c:pt idx="8301">
                  <c:v>-0.43407419625042659</c:v>
                </c:pt>
                <c:pt idx="8302">
                  <c:v>-0.43497968790516195</c:v>
                </c:pt>
                <c:pt idx="8303">
                  <c:v>-0.43588474548570105</c:v>
                </c:pt>
                <c:pt idx="8304">
                  <c:v>-0.43678936808655228</c:v>
                </c:pt>
                <c:pt idx="8305">
                  <c:v>-0.43769355480265798</c:v>
                </c:pt>
                <c:pt idx="8306">
                  <c:v>-0.43859730472939562</c:v>
                </c:pt>
                <c:pt idx="8307">
                  <c:v>-0.43950061696257847</c:v>
                </c:pt>
                <c:pt idx="8308">
                  <c:v>-0.44040349059845657</c:v>
                </c:pt>
                <c:pt idx="8309">
                  <c:v>-0.44130592473371771</c:v>
                </c:pt>
                <c:pt idx="8310">
                  <c:v>-0.44220791846548824</c:v>
                </c:pt>
                <c:pt idx="8311">
                  <c:v>-0.44310947089133407</c:v>
                </c:pt>
                <c:pt idx="8312">
                  <c:v>-0.44401058110926139</c:v>
                </c:pt>
                <c:pt idx="8313">
                  <c:v>-0.44491124821771783</c:v>
                </c:pt>
                <c:pt idx="8314">
                  <c:v>-0.44581147131559318</c:v>
                </c:pt>
                <c:pt idx="8315">
                  <c:v>-0.4467112495022203</c:v>
                </c:pt>
                <c:pt idx="8316">
                  <c:v>-0.44761058187737612</c:v>
                </c:pt>
                <c:pt idx="8317">
                  <c:v>-0.44850946754128246</c:v>
                </c:pt>
                <c:pt idx="8318">
                  <c:v>-0.44940790559460692</c:v>
                </c:pt>
                <c:pt idx="8319">
                  <c:v>-0.45030589513846381</c:v>
                </c:pt>
                <c:pt idx="8320">
                  <c:v>-0.45120343527441509</c:v>
                </c:pt>
                <c:pt idx="8321">
                  <c:v>-0.45210052510447124</c:v>
                </c:pt>
                <c:pt idx="8322">
                  <c:v>-0.45299716373109211</c:v>
                </c:pt>
                <c:pt idx="8323">
                  <c:v>-0.45389335025718791</c:v>
                </c:pt>
                <c:pt idx="8324">
                  <c:v>-0.45478908378611999</c:v>
                </c:pt>
                <c:pt idx="8325">
                  <c:v>-0.45568436342170177</c:v>
                </c:pt>
                <c:pt idx="8326">
                  <c:v>-0.45657918826819976</c:v>
                </c:pt>
                <c:pt idx="8327">
                  <c:v>-0.45747355743033435</c:v>
                </c:pt>
                <c:pt idx="8328">
                  <c:v>-0.45836747001328065</c:v>
                </c:pt>
                <c:pt idx="8329">
                  <c:v>-0.45926092512266953</c:v>
                </c:pt>
                <c:pt idx="8330">
                  <c:v>-0.46015392186458842</c:v>
                </c:pt>
                <c:pt idx="8331">
                  <c:v>-0.46104645934558219</c:v>
                </c:pt>
                <c:pt idx="8332">
                  <c:v>-0.46193853667265405</c:v>
                </c:pt>
                <c:pt idx="8333">
                  <c:v>-0.46283015295326657</c:v>
                </c:pt>
                <c:pt idx="8334">
                  <c:v>-0.46372130729534244</c:v>
                </c:pt>
                <c:pt idx="8335">
                  <c:v>-0.46461199880726534</c:v>
                </c:pt>
                <c:pt idx="8336">
                  <c:v>-0.46550222659788093</c:v>
                </c:pt>
                <c:pt idx="8337">
                  <c:v>-0.46639198977649776</c:v>
                </c:pt>
                <c:pt idx="8338">
                  <c:v>-0.46728128745288799</c:v>
                </c:pt>
                <c:pt idx="8339">
                  <c:v>-0.46817011873728842</c:v>
                </c:pt>
                <c:pt idx="8340">
                  <c:v>-0.46905848274040141</c:v>
                </c:pt>
                <c:pt idx="8341">
                  <c:v>-0.46994637857339566</c:v>
                </c:pt>
                <c:pt idx="8342">
                  <c:v>-0.47083380534790714</c:v>
                </c:pt>
                <c:pt idx="8343">
                  <c:v>-0.47172076217604009</c:v>
                </c:pt>
                <c:pt idx="8344">
                  <c:v>-0.4726072481703677</c:v>
                </c:pt>
                <c:pt idx="8345">
                  <c:v>-0.47349326244393308</c:v>
                </c:pt>
                <c:pt idx="8346">
                  <c:v>-0.4743788041102503</c:v>
                </c:pt>
                <c:pt idx="8347">
                  <c:v>-0.47526387228330508</c:v>
                </c:pt>
                <c:pt idx="8348">
                  <c:v>-0.47614846607755579</c:v>
                </c:pt>
                <c:pt idx="8349">
                  <c:v>-0.47703258460793418</c:v>
                </c:pt>
                <c:pt idx="8350">
                  <c:v>-0.47791622698984648</c:v>
                </c:pt>
                <c:pt idx="8351">
                  <c:v>-0.47879939233917418</c:v>
                </c:pt>
                <c:pt idx="8352">
                  <c:v>-0.47968207977227489</c:v>
                </c:pt>
                <c:pt idx="8353">
                  <c:v>-0.48056428840598325</c:v>
                </c:pt>
                <c:pt idx="8354">
                  <c:v>-0.48144601735761189</c:v>
                </c:pt>
                <c:pt idx="8355">
                  <c:v>-0.48232726574495211</c:v>
                </c:pt>
                <c:pt idx="8356">
                  <c:v>-0.48320803268627494</c:v>
                </c:pt>
                <c:pt idx="8357">
                  <c:v>-0.48408831730033203</c:v>
                </c:pt>
                <c:pt idx="8358">
                  <c:v>-0.48496811870635642</c:v>
                </c:pt>
                <c:pt idx="8359">
                  <c:v>-0.48584743602406355</c:v>
                </c:pt>
                <c:pt idx="8360">
                  <c:v>-0.48672626837365196</c:v>
                </c:pt>
                <c:pt idx="8361">
                  <c:v>-0.48760461487580437</c:v>
                </c:pt>
                <c:pt idx="8362">
                  <c:v>-0.48848247465168837</c:v>
                </c:pt>
                <c:pt idx="8363">
                  <c:v>-0.48935984682295752</c:v>
                </c:pt>
                <c:pt idx="8364">
                  <c:v>-0.49023673051175198</c:v>
                </c:pt>
                <c:pt idx="8365">
                  <c:v>-0.49111312484069963</c:v>
                </c:pt>
                <c:pt idx="8366">
                  <c:v>-0.49198902893291679</c:v>
                </c:pt>
                <c:pt idx="8367">
                  <c:v>-0.49286444191200912</c:v>
                </c:pt>
                <c:pt idx="8368">
                  <c:v>-0.49373936290207249</c:v>
                </c:pt>
                <c:pt idx="8369">
                  <c:v>-0.49461379102769393</c:v>
                </c:pt>
                <c:pt idx="8370">
                  <c:v>-0.49548772541395247</c:v>
                </c:pt>
                <c:pt idx="8371">
                  <c:v>-0.49636116518641998</c:v>
                </c:pt>
                <c:pt idx="8372">
                  <c:v>-0.49723410947116209</c:v>
                </c:pt>
                <c:pt idx="8373">
                  <c:v>-0.49810655739473902</c:v>
                </c:pt>
                <c:pt idx="8374">
                  <c:v>-0.49897850808420652</c:v>
                </c:pt>
                <c:pt idx="8375">
                  <c:v>-0.49984996066711657</c:v>
                </c:pt>
                <c:pt idx="8376">
                  <c:v>-0.50072091427151855</c:v>
                </c:pt>
                <c:pt idx="8377">
                  <c:v>-0.50159136802595983</c:v>
                </c:pt>
                <c:pt idx="8378">
                  <c:v>-0.50246132105948682</c:v>
                </c:pt>
                <c:pt idx="8379">
                  <c:v>-0.50333077250164582</c:v>
                </c:pt>
                <c:pt idx="8380">
                  <c:v>-0.50419972148248382</c:v>
                </c:pt>
                <c:pt idx="8381">
                  <c:v>-0.50506816713254932</c:v>
                </c:pt>
                <c:pt idx="8382">
                  <c:v>-0.50593610858289328</c:v>
                </c:pt>
                <c:pt idx="8383">
                  <c:v>-0.50680354496507019</c:v>
                </c:pt>
                <c:pt idx="8384">
                  <c:v>-0.50767047541113841</c:v>
                </c:pt>
                <c:pt idx="8385">
                  <c:v>-0.50853689905366173</c:v>
                </c:pt>
                <c:pt idx="8386">
                  <c:v>-0.50940281502570961</c:v>
                </c:pt>
                <c:pt idx="8387">
                  <c:v>-0.51026822246085846</c:v>
                </c:pt>
                <c:pt idx="8388">
                  <c:v>-0.51113312049319226</c:v>
                </c:pt>
                <c:pt idx="8389">
                  <c:v>-0.51199750825730361</c:v>
                </c:pt>
                <c:pt idx="8390">
                  <c:v>-0.51286138488829447</c:v>
                </c:pt>
                <c:pt idx="8391">
                  <c:v>-0.51372474952177705</c:v>
                </c:pt>
                <c:pt idx="8392">
                  <c:v>-0.51458760129387471</c:v>
                </c:pt>
                <c:pt idx="8393">
                  <c:v>-0.51544993934122285</c:v>
                </c:pt>
                <c:pt idx="8394">
                  <c:v>-0.5163117628009698</c:v>
                </c:pt>
                <c:pt idx="8395">
                  <c:v>-0.51717307081077735</c:v>
                </c:pt>
                <c:pt idx="8396">
                  <c:v>-0.51803386250882211</c:v>
                </c:pt>
                <c:pt idx="8397">
                  <c:v>-0.51889413703379605</c:v>
                </c:pt>
                <c:pt idx="8398">
                  <c:v>-0.51975389352490753</c:v>
                </c:pt>
                <c:pt idx="8399">
                  <c:v>-0.5206131311218819</c:v>
                </c:pt>
                <c:pt idx="8400">
                  <c:v>-0.52147184896496279</c:v>
                </c:pt>
                <c:pt idx="8401">
                  <c:v>-0.52233004619491252</c:v>
                </c:pt>
                <c:pt idx="8402">
                  <c:v>-0.52318772195301333</c:v>
                </c:pt>
                <c:pt idx="8403">
                  <c:v>-0.52404487538106792</c:v>
                </c:pt>
                <c:pt idx="8404">
                  <c:v>-0.52490150562140059</c:v>
                </c:pt>
                <c:pt idx="8405">
                  <c:v>-0.52575761181685787</c:v>
                </c:pt>
                <c:pt idx="8406">
                  <c:v>-0.52661319311080945</c:v>
                </c:pt>
                <c:pt idx="8407">
                  <c:v>-0.52746824864714925</c:v>
                </c:pt>
                <c:pt idx="8408">
                  <c:v>-0.528322777570296</c:v>
                </c:pt>
                <c:pt idx="8409">
                  <c:v>-0.52917677902519411</c:v>
                </c:pt>
                <c:pt idx="8410">
                  <c:v>-0.53003025215731459</c:v>
                </c:pt>
                <c:pt idx="8411">
                  <c:v>-0.530883196112656</c:v>
                </c:pt>
                <c:pt idx="8412">
                  <c:v>-0.53173561003774528</c:v>
                </c:pt>
                <c:pt idx="8413">
                  <c:v>-0.53258749307963849</c:v>
                </c:pt>
                <c:pt idx="8414">
                  <c:v>-0.5334388443859216</c:v>
                </c:pt>
                <c:pt idx="8415">
                  <c:v>-0.53428966310471171</c:v>
                </c:pt>
                <c:pt idx="8416">
                  <c:v>-0.53513994838465739</c:v>
                </c:pt>
                <c:pt idx="8417">
                  <c:v>-0.53598969937494001</c:v>
                </c:pt>
                <c:pt idx="8418">
                  <c:v>-0.53683891522527416</c:v>
                </c:pt>
                <c:pt idx="8419">
                  <c:v>-0.53768759508590902</c:v>
                </c:pt>
                <c:pt idx="8420">
                  <c:v>-0.53853573810762867</c:v>
                </c:pt>
                <c:pt idx="8421">
                  <c:v>-0.5393833434417532</c:v>
                </c:pt>
                <c:pt idx="8422">
                  <c:v>-0.54023041024013962</c:v>
                </c:pt>
                <c:pt idx="8423">
                  <c:v>-0.54107693765518261</c:v>
                </c:pt>
                <c:pt idx="8424">
                  <c:v>-0.5419229248398153</c:v>
                </c:pt>
                <c:pt idx="8425">
                  <c:v>-0.5427683709475104</c:v>
                </c:pt>
                <c:pt idx="8426">
                  <c:v>-0.54361327513228064</c:v>
                </c:pt>
                <c:pt idx="8427">
                  <c:v>-0.54445763654867996</c:v>
                </c:pt>
                <c:pt idx="8428">
                  <c:v>-0.5453014543518041</c:v>
                </c:pt>
                <c:pt idx="8429">
                  <c:v>-0.54614472769729172</c:v>
                </c:pt>
                <c:pt idx="8430">
                  <c:v>-0.54698745574132501</c:v>
                </c:pt>
                <c:pt idx="8431">
                  <c:v>-0.54782963764063053</c:v>
                </c:pt>
                <c:pt idx="8432">
                  <c:v>-0.54867127255248038</c:v>
                </c:pt>
                <c:pt idx="8433">
                  <c:v>-0.54951235963469258</c:v>
                </c:pt>
                <c:pt idx="8434">
                  <c:v>-0.55035289804563226</c:v>
                </c:pt>
                <c:pt idx="8435">
                  <c:v>-0.5511928869442122</c:v>
                </c:pt>
                <c:pt idx="8436">
                  <c:v>-0.55203232548989412</c:v>
                </c:pt>
                <c:pt idx="8437">
                  <c:v>-0.55287121284268914</c:v>
                </c:pt>
                <c:pt idx="8438">
                  <c:v>-0.55370954816315865</c:v>
                </c:pt>
                <c:pt idx="8439">
                  <c:v>-0.55454733061241535</c:v>
                </c:pt>
                <c:pt idx="8440">
                  <c:v>-0.55538455935212383</c:v>
                </c:pt>
                <c:pt idx="8441">
                  <c:v>-0.5562212335445017</c:v>
                </c:pt>
                <c:pt idx="8442">
                  <c:v>-0.55705735235232023</c:v>
                </c:pt>
                <c:pt idx="8443">
                  <c:v>-0.55789291493890525</c:v>
                </c:pt>
                <c:pt idx="8444">
                  <c:v>-0.55872792046813791</c:v>
                </c:pt>
                <c:pt idx="8445">
                  <c:v>-0.55956236810445559</c:v>
                </c:pt>
                <c:pt idx="8446">
                  <c:v>-0.56039625701285278</c:v>
                </c:pt>
                <c:pt idx="8447">
                  <c:v>-0.56122958635888187</c:v>
                </c:pt>
                <c:pt idx="8448">
                  <c:v>-0.562062355308654</c:v>
                </c:pt>
                <c:pt idx="8449">
                  <c:v>-0.56289456302883978</c:v>
                </c:pt>
                <c:pt idx="8450">
                  <c:v>-0.56372620868667023</c:v>
                </c:pt>
                <c:pt idx="8451">
                  <c:v>-0.5645572914499376</c:v>
                </c:pt>
                <c:pt idx="8452">
                  <c:v>-0.56538781048699638</c:v>
                </c:pt>
                <c:pt idx="8453">
                  <c:v>-0.56621776496676368</c:v>
                </c:pt>
                <c:pt idx="8454">
                  <c:v>-0.56704715405872053</c:v>
                </c:pt>
                <c:pt idx="8455">
                  <c:v>-0.56787597693291236</c:v>
                </c:pt>
                <c:pt idx="8456">
                  <c:v>-0.56870423275995008</c:v>
                </c:pt>
                <c:pt idx="8457">
                  <c:v>-0.56953192071101089</c:v>
                </c:pt>
                <c:pt idx="8458">
                  <c:v>-0.57035903995783899</c:v>
                </c:pt>
                <c:pt idx="8459">
                  <c:v>-0.57118558967274635</c:v>
                </c:pt>
                <c:pt idx="8460">
                  <c:v>-0.57201156902861372</c:v>
                </c:pt>
                <c:pt idx="8461">
                  <c:v>-0.57283697719889148</c:v>
                </c:pt>
                <c:pt idx="8462">
                  <c:v>-0.57366181335760014</c:v>
                </c:pt>
                <c:pt idx="8463">
                  <c:v>-0.5744860766793316</c:v>
                </c:pt>
                <c:pt idx="8464">
                  <c:v>-0.5753097663392498</c:v>
                </c:pt>
                <c:pt idx="8465">
                  <c:v>-0.57613288151309128</c:v>
                </c:pt>
                <c:pt idx="8466">
                  <c:v>-0.57695542137716638</c:v>
                </c:pt>
                <c:pt idx="8467">
                  <c:v>-0.57777738510835996</c:v>
                </c:pt>
                <c:pt idx="8468">
                  <c:v>-0.57859877188413222</c:v>
                </c:pt>
                <c:pt idx="8469">
                  <c:v>-0.57941958088251933</c:v>
                </c:pt>
                <c:pt idx="8470">
                  <c:v>-0.58023981128213453</c:v>
                </c:pt>
                <c:pt idx="8471">
                  <c:v>-0.58105946226216887</c:v>
                </c:pt>
                <c:pt idx="8472">
                  <c:v>-0.58187853300239201</c:v>
                </c:pt>
                <c:pt idx="8473">
                  <c:v>-0.58269702268315282</c:v>
                </c:pt>
                <c:pt idx="8474">
                  <c:v>-0.58351493048538061</c:v>
                </c:pt>
                <c:pt idx="8475">
                  <c:v>-0.58433225559058577</c:v>
                </c:pt>
                <c:pt idx="8476">
                  <c:v>-0.58514899718086044</c:v>
                </c:pt>
                <c:pt idx="8477">
                  <c:v>-0.58596515443887953</c:v>
                </c:pt>
                <c:pt idx="8478">
                  <c:v>-0.58678072654790137</c:v>
                </c:pt>
                <c:pt idx="8479">
                  <c:v>-0.5875957126917688</c:v>
                </c:pt>
                <c:pt idx="8480">
                  <c:v>-0.58841011205490967</c:v>
                </c:pt>
                <c:pt idx="8481">
                  <c:v>-0.5892239238223379</c:v>
                </c:pt>
                <c:pt idx="8482">
                  <c:v>-0.59003714717965405</c:v>
                </c:pt>
                <c:pt idx="8483">
                  <c:v>-0.59084978131304633</c:v>
                </c:pt>
                <c:pt idx="8484">
                  <c:v>-0.59166182540929146</c:v>
                </c:pt>
                <c:pt idx="8485">
                  <c:v>-0.59247327865575528</c:v>
                </c:pt>
                <c:pt idx="8486">
                  <c:v>-0.59328414024039366</c:v>
                </c:pt>
                <c:pt idx="8487">
                  <c:v>-0.59409440935175339</c:v>
                </c:pt>
                <c:pt idx="8488">
                  <c:v>-0.59490408517897286</c:v>
                </c:pt>
                <c:pt idx="8489">
                  <c:v>-0.595713166911783</c:v>
                </c:pt>
                <c:pt idx="8490">
                  <c:v>-0.59652165374050803</c:v>
                </c:pt>
                <c:pt idx="8491">
                  <c:v>-0.59732954485606615</c:v>
                </c:pt>
                <c:pt idx="8492">
                  <c:v>-0.59813683944997054</c:v>
                </c:pt>
                <c:pt idx="8493">
                  <c:v>-0.59894353671432998</c:v>
                </c:pt>
                <c:pt idx="8494">
                  <c:v>-0.59974963584185004</c:v>
                </c:pt>
                <c:pt idx="8495">
                  <c:v>-0.60055513602583332</c:v>
                </c:pt>
                <c:pt idx="8496">
                  <c:v>-0.60136003646018077</c:v>
                </c:pt>
                <c:pt idx="8497">
                  <c:v>-0.60216433633939226</c:v>
                </c:pt>
                <c:pt idx="8498">
                  <c:v>-0.6029680348585672</c:v>
                </c:pt>
                <c:pt idx="8499">
                  <c:v>-0.60377113121340586</c:v>
                </c:pt>
                <c:pt idx="8500">
                  <c:v>-0.60457362460020969</c:v>
                </c:pt>
                <c:pt idx="8501">
                  <c:v>-0.60537551421588232</c:v>
                </c:pt>
                <c:pt idx="8502">
                  <c:v>-0.60617679925793033</c:v>
                </c:pt>
                <c:pt idx="8503">
                  <c:v>-0.60697747892446408</c:v>
                </c:pt>
                <c:pt idx="8504">
                  <c:v>-0.60777755241419862</c:v>
                </c:pt>
                <c:pt idx="8505">
                  <c:v>-0.60857701892645422</c:v>
                </c:pt>
                <c:pt idx="8506">
                  <c:v>-0.60937587766115742</c:v>
                </c:pt>
                <c:pt idx="8507">
                  <c:v>-0.61017412781884162</c:v>
                </c:pt>
                <c:pt idx="8508">
                  <c:v>-0.61097176860064817</c:v>
                </c:pt>
                <c:pt idx="8509">
                  <c:v>-0.61176879920832694</c:v>
                </c:pt>
                <c:pt idx="8510">
                  <c:v>-0.61256521884423709</c:v>
                </c:pt>
                <c:pt idx="8511">
                  <c:v>-0.61336102671134807</c:v>
                </c:pt>
                <c:pt idx="8512">
                  <c:v>-0.61415622201324016</c:v>
                </c:pt>
                <c:pt idx="8513">
                  <c:v>-0.61495080395410551</c:v>
                </c:pt>
                <c:pt idx="8514">
                  <c:v>-0.61574477173874886</c:v>
                </c:pt>
                <c:pt idx="8515">
                  <c:v>-0.61653812457258828</c:v>
                </c:pt>
                <c:pt idx="8516">
                  <c:v>-0.61733086166165596</c:v>
                </c:pt>
                <c:pt idx="8517">
                  <c:v>-0.61812298221259909</c:v>
                </c:pt>
                <c:pt idx="8518">
                  <c:v>-0.61891448543268057</c:v>
                </c:pt>
                <c:pt idx="8519">
                  <c:v>-0.61970537052977981</c:v>
                </c:pt>
                <c:pt idx="8520">
                  <c:v>-0.62049563671239361</c:v>
                </c:pt>
                <c:pt idx="8521">
                  <c:v>-0.62128528318963694</c:v>
                </c:pt>
                <c:pt idx="8522">
                  <c:v>-0.62207430917124351</c:v>
                </c:pt>
                <c:pt idx="8523">
                  <c:v>-0.62286271386756686</c:v>
                </c:pt>
                <c:pt idx="8524">
                  <c:v>-0.62365049648958104</c:v>
                </c:pt>
                <c:pt idx="8525">
                  <c:v>-0.62443765624888137</c:v>
                </c:pt>
                <c:pt idx="8526">
                  <c:v>-0.62522419235768523</c:v>
                </c:pt>
                <c:pt idx="8527">
                  <c:v>-0.62601010402883284</c:v>
                </c:pt>
                <c:pt idx="8528">
                  <c:v>-0.62679539047578803</c:v>
                </c:pt>
                <c:pt idx="8529">
                  <c:v>-0.62758005091263924</c:v>
                </c:pt>
                <c:pt idx="8530">
                  <c:v>-0.62836408455409998</c:v>
                </c:pt>
                <c:pt idx="8531">
                  <c:v>-0.62914749061550979</c:v>
                </c:pt>
                <c:pt idx="8532">
                  <c:v>-0.62993026831283505</c:v>
                </c:pt>
                <c:pt idx="8533">
                  <c:v>-0.63071241686266966</c:v>
                </c:pt>
                <c:pt idx="8534">
                  <c:v>-0.63149393548223598</c:v>
                </c:pt>
                <c:pt idx="8535">
                  <c:v>-0.63227482338938545</c:v>
                </c:pt>
                <c:pt idx="8536">
                  <c:v>-0.63305507980259945</c:v>
                </c:pt>
                <c:pt idx="8537">
                  <c:v>-0.63383470394099006</c:v>
                </c:pt>
                <c:pt idx="8538">
                  <c:v>-0.63461369502430087</c:v>
                </c:pt>
                <c:pt idx="8539">
                  <c:v>-0.63539205227290774</c:v>
                </c:pt>
                <c:pt idx="8540">
                  <c:v>-0.63616977490781956</c:v>
                </c:pt>
                <c:pt idx="8541">
                  <c:v>-0.63694686215067908</c:v>
                </c:pt>
                <c:pt idx="8542">
                  <c:v>-0.63772331322376374</c:v>
                </c:pt>
                <c:pt idx="8543">
                  <c:v>-0.63849912734998626</c:v>
                </c:pt>
                <c:pt idx="8544">
                  <c:v>-0.63927430375289551</c:v>
                </c:pt>
                <c:pt idx="8545">
                  <c:v>-0.64004884165667741</c:v>
                </c:pt>
                <c:pt idx="8546">
                  <c:v>-0.6408227402861556</c:v>
                </c:pt>
                <c:pt idx="8547">
                  <c:v>-0.64159599886679208</c:v>
                </c:pt>
                <c:pt idx="8548">
                  <c:v>-0.64236861662468836</c:v>
                </c:pt>
                <c:pt idx="8549">
                  <c:v>-0.64314059278658575</c:v>
                </c:pt>
                <c:pt idx="8550">
                  <c:v>-0.64391192657986651</c:v>
                </c:pt>
                <c:pt idx="8551">
                  <c:v>-0.64468261723255449</c:v>
                </c:pt>
                <c:pt idx="8552">
                  <c:v>-0.64545266397331591</c:v>
                </c:pt>
                <c:pt idx="8553">
                  <c:v>-0.64622206603146004</c:v>
                </c:pt>
                <c:pt idx="8554">
                  <c:v>-0.64699082263694019</c:v>
                </c:pt>
                <c:pt idx="8555">
                  <c:v>-0.64775893302035437</c:v>
                </c:pt>
                <c:pt idx="8556">
                  <c:v>-0.64852639641294585</c:v>
                </c:pt>
                <c:pt idx="8557">
                  <c:v>-0.64929321204660428</c:v>
                </c:pt>
                <c:pt idx="8558">
                  <c:v>-0.65005937915386636</c:v>
                </c:pt>
                <c:pt idx="8559">
                  <c:v>-0.65082489696791634</c:v>
                </c:pt>
                <c:pt idx="8560">
                  <c:v>-0.65158976472258723</c:v>
                </c:pt>
                <c:pt idx="8561">
                  <c:v>-0.65235398165236114</c:v>
                </c:pt>
                <c:pt idx="8562">
                  <c:v>-0.65311754699237035</c:v>
                </c:pt>
                <c:pt idx="8563">
                  <c:v>-0.65388045997839783</c:v>
                </c:pt>
                <c:pt idx="8564">
                  <c:v>-0.65464271984687838</c:v>
                </c:pt>
                <c:pt idx="8565">
                  <c:v>-0.65540432583489894</c:v>
                </c:pt>
                <c:pt idx="8566">
                  <c:v>-0.65616527718019968</c:v>
                </c:pt>
                <c:pt idx="8567">
                  <c:v>-0.65692557312117461</c:v>
                </c:pt>
                <c:pt idx="8568">
                  <c:v>-0.65768521289687232</c:v>
                </c:pt>
                <c:pt idx="8569">
                  <c:v>-0.65844419574699686</c:v>
                </c:pt>
                <c:pt idx="8570">
                  <c:v>-0.65920252091190856</c:v>
                </c:pt>
                <c:pt idx="8571">
                  <c:v>-0.65996018763262454</c:v>
                </c:pt>
                <c:pt idx="8572">
                  <c:v>-0.66071719515081961</c:v>
                </c:pt>
                <c:pt idx="8573">
                  <c:v>-0.66147354270882697</c:v>
                </c:pt>
                <c:pt idx="8574">
                  <c:v>-0.66222922954963925</c:v>
                </c:pt>
                <c:pt idx="8575">
                  <c:v>-0.66298425491690882</c:v>
                </c:pt>
                <c:pt idx="8576">
                  <c:v>-0.66373861805494883</c:v>
                </c:pt>
                <c:pt idx="8577">
                  <c:v>-0.66449231820873389</c:v>
                </c:pt>
                <c:pt idx="8578">
                  <c:v>-0.66524535462390089</c:v>
                </c:pt>
                <c:pt idx="8579">
                  <c:v>-0.66599772654674971</c:v>
                </c:pt>
                <c:pt idx="8580">
                  <c:v>-0.66674943322424385</c:v>
                </c:pt>
                <c:pt idx="8581">
                  <c:v>-0.66750047390401146</c:v>
                </c:pt>
                <c:pt idx="8582">
                  <c:v>-0.66825084783434585</c:v>
                </c:pt>
                <c:pt idx="8583">
                  <c:v>-0.66900055426420635</c:v>
                </c:pt>
                <c:pt idx="8584">
                  <c:v>-0.66974959244321897</c:v>
                </c:pt>
                <c:pt idx="8585">
                  <c:v>-0.67049796162167741</c:v>
                </c:pt>
                <c:pt idx="8586">
                  <c:v>-0.6712456610505434</c:v>
                </c:pt>
                <c:pt idx="8587">
                  <c:v>-0.67199268998144779</c:v>
                </c:pt>
                <c:pt idx="8588">
                  <c:v>-0.67273904766669113</c:v>
                </c:pt>
                <c:pt idx="8589">
                  <c:v>-0.67348473335924441</c:v>
                </c:pt>
                <c:pt idx="8590">
                  <c:v>-0.67422974631275001</c:v>
                </c:pt>
                <c:pt idx="8591">
                  <c:v>-0.67497408578152229</c:v>
                </c:pt>
                <c:pt idx="8592">
                  <c:v>-0.67571775102054821</c:v>
                </c:pt>
                <c:pt idx="8593">
                  <c:v>-0.67646074128548839</c:v>
                </c:pt>
                <c:pt idx="8594">
                  <c:v>-0.67720305583267759</c:v>
                </c:pt>
                <c:pt idx="8595">
                  <c:v>-0.67794469391912549</c:v>
                </c:pt>
                <c:pt idx="8596">
                  <c:v>-0.67868565480251752</c:v>
                </c:pt>
                <c:pt idx="8597">
                  <c:v>-0.67942593774121562</c:v>
                </c:pt>
                <c:pt idx="8598">
                  <c:v>-0.68016554199425894</c:v>
                </c:pt>
                <c:pt idx="8599">
                  <c:v>-0.68090446682136452</c:v>
                </c:pt>
                <c:pt idx="8600">
                  <c:v>-0.6816427114829281</c:v>
                </c:pt>
                <c:pt idx="8601">
                  <c:v>-0.68238027524002487</c:v>
                </c:pt>
                <c:pt idx="8602">
                  <c:v>-0.68311715735441014</c:v>
                </c:pt>
                <c:pt idx="8603">
                  <c:v>-0.68385335708852024</c:v>
                </c:pt>
                <c:pt idx="8604">
                  <c:v>-0.68458887370547294</c:v>
                </c:pt>
                <c:pt idx="8605">
                  <c:v>-0.68532370646906859</c:v>
                </c:pt>
                <c:pt idx="8606">
                  <c:v>-0.68605785464379054</c:v>
                </c:pt>
                <c:pt idx="8607">
                  <c:v>-0.68679131749480593</c:v>
                </c:pt>
                <c:pt idx="8608">
                  <c:v>-0.68752409428796668</c:v>
                </c:pt>
                <c:pt idx="8609">
                  <c:v>-0.68825618428980995</c:v>
                </c:pt>
                <c:pt idx="8610">
                  <c:v>-0.688987586767559</c:v>
                </c:pt>
                <c:pt idx="8611">
                  <c:v>-0.68971830098912368</c:v>
                </c:pt>
                <c:pt idx="8612">
                  <c:v>-0.69044832622310159</c:v>
                </c:pt>
                <c:pt idx="8613">
                  <c:v>-0.69117766173877859</c:v>
                </c:pt>
                <c:pt idx="8614">
                  <c:v>-0.6919063068061293</c:v>
                </c:pt>
                <c:pt idx="8615">
                  <c:v>-0.69263426069581835</c:v>
                </c:pt>
                <c:pt idx="8616">
                  <c:v>-0.69336152267920059</c:v>
                </c:pt>
                <c:pt idx="8617">
                  <c:v>-0.69408809202832211</c:v>
                </c:pt>
                <c:pt idx="8618">
                  <c:v>-0.69481396801592088</c:v>
                </c:pt>
                <c:pt idx="8619">
                  <c:v>-0.69553914991542765</c:v>
                </c:pt>
                <c:pt idx="8620">
                  <c:v>-0.69626363700096638</c:v>
                </c:pt>
                <c:pt idx="8621">
                  <c:v>-0.69698742854735529</c:v>
                </c:pt>
                <c:pt idx="8622">
                  <c:v>-0.69771052383010712</c:v>
                </c:pt>
                <c:pt idx="8623">
                  <c:v>-0.6984329221254304</c:v>
                </c:pt>
                <c:pt idx="8624">
                  <c:v>-0.69915462271022988</c:v>
                </c:pt>
                <c:pt idx="8625">
                  <c:v>-0.69987562486210719</c:v>
                </c:pt>
                <c:pt idx="8626">
                  <c:v>-0.70059592785936187</c:v>
                </c:pt>
                <c:pt idx="8627">
                  <c:v>-0.70131553098099164</c:v>
                </c:pt>
                <c:pt idx="8628">
                  <c:v>-0.70203443350669359</c:v>
                </c:pt>
                <c:pt idx="8629">
                  <c:v>-0.70275263471686455</c:v>
                </c:pt>
                <c:pt idx="8630">
                  <c:v>-0.70347013389260193</c:v>
                </c:pt>
                <c:pt idx="8631">
                  <c:v>-0.70418693031570467</c:v>
                </c:pt>
                <c:pt idx="8632">
                  <c:v>-0.70490302326867349</c:v>
                </c:pt>
                <c:pt idx="8633">
                  <c:v>-0.70561841203471198</c:v>
                </c:pt>
                <c:pt idx="8634">
                  <c:v>-0.70633309589772719</c:v>
                </c:pt>
                <c:pt idx="8635">
                  <c:v>-0.70704707414233037</c:v>
                </c:pt>
                <c:pt idx="8636">
                  <c:v>-0.70776034605383764</c:v>
                </c:pt>
                <c:pt idx="8637">
                  <c:v>-0.7084729109182708</c:v>
                </c:pt>
                <c:pt idx="8638">
                  <c:v>-0.70918476802235786</c:v>
                </c:pt>
                <c:pt idx="8639">
                  <c:v>-0.70989591665353402</c:v>
                </c:pt>
                <c:pt idx="8640">
                  <c:v>-0.71060635609994216</c:v>
                </c:pt>
                <c:pt idx="8641">
                  <c:v>-0.71131608565043369</c:v>
                </c:pt>
                <c:pt idx="8642">
                  <c:v>-0.71202510459456914</c:v>
                </c:pt>
                <c:pt idx="8643">
                  <c:v>-0.71273341222261888</c:v>
                </c:pt>
                <c:pt idx="8644">
                  <c:v>-0.71344100782556408</c:v>
                </c:pt>
                <c:pt idx="8645">
                  <c:v>-0.71414789069509699</c:v>
                </c:pt>
                <c:pt idx="8646">
                  <c:v>-0.71485406012362207</c:v>
                </c:pt>
                <c:pt idx="8647">
                  <c:v>-0.71555951540425644</c:v>
                </c:pt>
                <c:pt idx="8648">
                  <c:v>-0.71626425583083075</c:v>
                </c:pt>
                <c:pt idx="8649">
                  <c:v>-0.71696828069788965</c:v>
                </c:pt>
                <c:pt idx="8650">
                  <c:v>-0.71767158930069275</c:v>
                </c:pt>
                <c:pt idx="8651">
                  <c:v>-0.7183741809352151</c:v>
                </c:pt>
                <c:pt idx="8652">
                  <c:v>-0.71907605489814819</c:v>
                </c:pt>
                <c:pt idx="8653">
                  <c:v>-0.71977721048690035</c:v>
                </c:pt>
                <c:pt idx="8654">
                  <c:v>-0.7204776469995976</c:v>
                </c:pt>
                <c:pt idx="8655">
                  <c:v>-0.72117736373508434</c:v>
                </c:pt>
                <c:pt idx="8656">
                  <c:v>-0.7218763599929241</c:v>
                </c:pt>
                <c:pt idx="8657">
                  <c:v>-0.72257463507340014</c:v>
                </c:pt>
                <c:pt idx="8658">
                  <c:v>-0.72327218827751616</c:v>
                </c:pt>
                <c:pt idx="8659">
                  <c:v>-0.72396901890699705</c:v>
                </c:pt>
                <c:pt idx="8660">
                  <c:v>-0.72466512626428969</c:v>
                </c:pt>
                <c:pt idx="8661">
                  <c:v>-0.72536050965256349</c:v>
                </c:pt>
                <c:pt idx="8662">
                  <c:v>-0.72605516837571094</c:v>
                </c:pt>
                <c:pt idx="8663">
                  <c:v>-0.72674910173834883</c:v>
                </c:pt>
                <c:pt idx="8664">
                  <c:v>-0.7274423090458183</c:v>
                </c:pt>
                <c:pt idx="8665">
                  <c:v>-0.72813478960418598</c:v>
                </c:pt>
                <c:pt idx="8666">
                  <c:v>-0.72882654272024472</c:v>
                </c:pt>
                <c:pt idx="8667">
                  <c:v>-0.72951756770151377</c:v>
                </c:pt>
                <c:pt idx="8668">
                  <c:v>-0.73020786385624015</c:v>
                </c:pt>
                <c:pt idx="8669">
                  <c:v>-0.73089743049339884</c:v>
                </c:pt>
                <c:pt idx="8670">
                  <c:v>-0.73158626692269368</c:v>
                </c:pt>
                <c:pt idx="8671">
                  <c:v>-0.73227437245455795</c:v>
                </c:pt>
                <c:pt idx="8672">
                  <c:v>-0.73296174640015532</c:v>
                </c:pt>
                <c:pt idx="8673">
                  <c:v>-0.73364838807138022</c:v>
                </c:pt>
                <c:pt idx="8674">
                  <c:v>-0.73433429678085871</c:v>
                </c:pt>
                <c:pt idx="8675">
                  <c:v>-0.73501947184194916</c:v>
                </c:pt>
                <c:pt idx="8676">
                  <c:v>-0.73570391256874279</c:v>
                </c:pt>
                <c:pt idx="8677">
                  <c:v>-0.73638761827606458</c:v>
                </c:pt>
                <c:pt idx="8678">
                  <c:v>-0.7370705882794738</c:v>
                </c:pt>
                <c:pt idx="8679">
                  <c:v>-0.73775282189526481</c:v>
                </c:pt>
                <c:pt idx="8680">
                  <c:v>-0.73843431844046747</c:v>
                </c:pt>
                <c:pt idx="8681">
                  <c:v>-0.73911507723284831</c:v>
                </c:pt>
                <c:pt idx="8682">
                  <c:v>-0.73979509759091067</c:v>
                </c:pt>
                <c:pt idx="8683">
                  <c:v>-0.74047437883389577</c:v>
                </c:pt>
                <c:pt idx="8684">
                  <c:v>-0.74115292028178337</c:v>
                </c:pt>
                <c:pt idx="8685">
                  <c:v>-0.74183072125529204</c:v>
                </c:pt>
                <c:pt idx="8686">
                  <c:v>-0.74250778107588045</c:v>
                </c:pt>
                <c:pt idx="8687">
                  <c:v>-0.74318409906574767</c:v>
                </c:pt>
                <c:pt idx="8688">
                  <c:v>-0.74385967454783375</c:v>
                </c:pt>
                <c:pt idx="8689">
                  <c:v>-0.74453450684582079</c:v>
                </c:pt>
                <c:pt idx="8690">
                  <c:v>-0.7452085952841333</c:v>
                </c:pt>
                <c:pt idx="8691">
                  <c:v>-0.74588193918793899</c:v>
                </c:pt>
                <c:pt idx="8692">
                  <c:v>-0.7465545378831494</c:v>
                </c:pt>
                <c:pt idx="8693">
                  <c:v>-0.74722639069642061</c:v>
                </c:pt>
                <c:pt idx="8694">
                  <c:v>-0.74789749695515395</c:v>
                </c:pt>
                <c:pt idx="8695">
                  <c:v>-0.74856785598749653</c:v>
                </c:pt>
                <c:pt idx="8696">
                  <c:v>-0.74923746712234218</c:v>
                </c:pt>
                <c:pt idx="8697">
                  <c:v>-0.7499063296893318</c:v>
                </c:pt>
                <c:pt idx="8698">
                  <c:v>-0.75057444301885434</c:v>
                </c:pt>
                <c:pt idx="8699">
                  <c:v>-0.75124180644204719</c:v>
                </c:pt>
                <c:pt idx="8700">
                  <c:v>-0.75190841929079699</c:v>
                </c:pt>
                <c:pt idx="8701">
                  <c:v>-0.75257428089774037</c:v>
                </c:pt>
                <c:pt idx="8702">
                  <c:v>-0.75323939059626444</c:v>
                </c:pt>
                <c:pt idx="8703">
                  <c:v>-0.75390374772050761</c:v>
                </c:pt>
                <c:pt idx="8704">
                  <c:v>-0.75456735160536026</c:v>
                </c:pt>
                <c:pt idx="8705">
                  <c:v>-0.75523020158646514</c:v>
                </c:pt>
                <c:pt idx="8706">
                  <c:v>-0.75589229700021843</c:v>
                </c:pt>
                <c:pt idx="8707">
                  <c:v>-0.75655363718377011</c:v>
                </c:pt>
                <c:pt idx="8708">
                  <c:v>-0.75721422147502482</c:v>
                </c:pt>
                <c:pt idx="8709">
                  <c:v>-0.75787404921264234</c:v>
                </c:pt>
                <c:pt idx="8710">
                  <c:v>-0.75853311973603832</c:v>
                </c:pt>
                <c:pt idx="8711">
                  <c:v>-0.75919143238538511</c:v>
                </c:pt>
                <c:pt idx="8712">
                  <c:v>-0.75984898650161214</c:v>
                </c:pt>
                <c:pt idx="8713">
                  <c:v>-0.76050578142640679</c:v>
                </c:pt>
                <c:pt idx="8714">
                  <c:v>-0.76116181650221493</c:v>
                </c:pt>
                <c:pt idx="8715">
                  <c:v>-0.76181709107224171</c:v>
                </c:pt>
                <c:pt idx="8716">
                  <c:v>-0.76247160448045193</c:v>
                </c:pt>
                <c:pt idx="8717">
                  <c:v>-0.76312535607157106</c:v>
                </c:pt>
                <c:pt idx="8718">
                  <c:v>-0.76377834519108578</c:v>
                </c:pt>
                <c:pt idx="8719">
                  <c:v>-0.76443057118524438</c:v>
                </c:pt>
                <c:pt idx="8720">
                  <c:v>-0.76508203340105785</c:v>
                </c:pt>
                <c:pt idx="8721">
                  <c:v>-0.76573273118630014</c:v>
                </c:pt>
                <c:pt idx="8722">
                  <c:v>-0.76638266388950904</c:v>
                </c:pt>
                <c:pt idx="8723">
                  <c:v>-0.76703183085998672</c:v>
                </c:pt>
                <c:pt idx="8724">
                  <c:v>-0.76768023144780051</c:v>
                </c:pt>
                <c:pt idx="8725">
                  <c:v>-0.76832786500378347</c:v>
                </c:pt>
                <c:pt idx="8726">
                  <c:v>-0.76897473087953494</c:v>
                </c:pt>
                <c:pt idx="8727">
                  <c:v>-0.76962082842742141</c:v>
                </c:pt>
                <c:pt idx="8728">
                  <c:v>-0.77026615700057699</c:v>
                </c:pt>
                <c:pt idx="8729">
                  <c:v>-0.77091071595290417</c:v>
                </c:pt>
                <c:pt idx="8730">
                  <c:v>-0.77155450463907438</c:v>
                </c:pt>
                <c:pt idx="8731">
                  <c:v>-0.77219752241452855</c:v>
                </c:pt>
                <c:pt idx="8732">
                  <c:v>-0.7728397686354781</c:v>
                </c:pt>
                <c:pt idx="8733">
                  <c:v>-0.77348124265890528</c:v>
                </c:pt>
                <c:pt idx="8734">
                  <c:v>-0.77412194384256383</c:v>
                </c:pt>
                <c:pt idx="8735">
                  <c:v>-0.77476187154497966</c:v>
                </c:pt>
                <c:pt idx="8736">
                  <c:v>-0.77540102512545173</c:v>
                </c:pt>
                <c:pt idx="8737">
                  <c:v>-0.77603940394405224</c:v>
                </c:pt>
                <c:pt idx="8738">
                  <c:v>-0.77667700736162759</c:v>
                </c:pt>
                <c:pt idx="8739">
                  <c:v>-0.77731383473979898</c:v>
                </c:pt>
                <c:pt idx="8740">
                  <c:v>-0.777949885440963</c:v>
                </c:pt>
                <c:pt idx="8741">
                  <c:v>-0.77858515882829227</c:v>
                </c:pt>
                <c:pt idx="8742">
                  <c:v>-0.77921965426573614</c:v>
                </c:pt>
                <c:pt idx="8743">
                  <c:v>-0.77985337111802122</c:v>
                </c:pt>
                <c:pt idx="8744">
                  <c:v>-0.78048630875065195</c:v>
                </c:pt>
                <c:pt idx="8745">
                  <c:v>-0.78111846652991157</c:v>
                </c:pt>
                <c:pt idx="8746">
                  <c:v>-0.7817498438228625</c:v>
                </c:pt>
                <c:pt idx="8747">
                  <c:v>-0.78238043999734685</c:v>
                </c:pt>
                <c:pt idx="8748">
                  <c:v>-0.78301025442198735</c:v>
                </c:pt>
                <c:pt idx="8749">
                  <c:v>-0.78363928646618786</c:v>
                </c:pt>
                <c:pt idx="8750">
                  <c:v>-0.78426753550013395</c:v>
                </c:pt>
                <c:pt idx="8751">
                  <c:v>-0.78489500089479358</c:v>
                </c:pt>
                <c:pt idx="8752">
                  <c:v>-0.78552168202191774</c:v>
                </c:pt>
                <c:pt idx="8753">
                  <c:v>-0.78614757825404102</c:v>
                </c:pt>
                <c:pt idx="8754">
                  <c:v>-0.78677268896448227</c:v>
                </c:pt>
                <c:pt idx="8755">
                  <c:v>-0.78739701352734526</c:v>
                </c:pt>
                <c:pt idx="8756">
                  <c:v>-0.78802055131751925</c:v>
                </c:pt>
                <c:pt idx="8757">
                  <c:v>-0.78864330171067976</c:v>
                </c:pt>
                <c:pt idx="8758">
                  <c:v>-0.7892652640832889</c:v>
                </c:pt>
                <c:pt idx="8759">
                  <c:v>-0.78988643781259638</c:v>
                </c:pt>
                <c:pt idx="8760">
                  <c:v>-0.79050682227663982</c:v>
                </c:pt>
                <c:pt idx="8761">
                  <c:v>-0.79112641685424545</c:v>
                </c:pt>
                <c:pt idx="8762">
                  <c:v>-0.79174522092502875</c:v>
                </c:pt>
                <c:pt idx="8763">
                  <c:v>-0.79236323386939522</c:v>
                </c:pt>
                <c:pt idx="8764">
                  <c:v>-0.79298045506854076</c:v>
                </c:pt>
                <c:pt idx="8765">
                  <c:v>-0.79359688390445238</c:v>
                </c:pt>
                <c:pt idx="8766">
                  <c:v>-0.79421251975990892</c:v>
                </c:pt>
                <c:pt idx="8767">
                  <c:v>-0.79482736201848159</c:v>
                </c:pt>
                <c:pt idx="8768">
                  <c:v>-0.7954414100645345</c:v>
                </c:pt>
                <c:pt idx="8769">
                  <c:v>-0.79605466328322538</c:v>
                </c:pt>
                <c:pt idx="8770">
                  <c:v>-0.79666712106050619</c:v>
                </c:pt>
                <c:pt idx="8771">
                  <c:v>-0.7972787827831237</c:v>
                </c:pt>
                <c:pt idx="8772">
                  <c:v>-0.79788964783862015</c:v>
                </c:pt>
                <c:pt idx="8773">
                  <c:v>-0.79849971561533384</c:v>
                </c:pt>
                <c:pt idx="8774">
                  <c:v>-0.79910898550239973</c:v>
                </c:pt>
                <c:pt idx="8775">
                  <c:v>-0.79971745688974993</c:v>
                </c:pt>
                <c:pt idx="8776">
                  <c:v>-0.80032512916811471</c:v>
                </c:pt>
                <c:pt idx="8777">
                  <c:v>-0.80093200172902257</c:v>
                </c:pt>
                <c:pt idx="8778">
                  <c:v>-0.80153807396480126</c:v>
                </c:pt>
                <c:pt idx="8779">
                  <c:v>-0.80214334526857822</c:v>
                </c:pt>
                <c:pt idx="8780">
                  <c:v>-0.80274781503428128</c:v>
                </c:pt>
                <c:pt idx="8781">
                  <c:v>-0.80335148265663903</c:v>
                </c:pt>
                <c:pt idx="8782">
                  <c:v>-0.80395434753118178</c:v>
                </c:pt>
                <c:pt idx="8783">
                  <c:v>-0.80455640905424186</c:v>
                </c:pt>
                <c:pt idx="8784">
                  <c:v>-0.8051576666229544</c:v>
                </c:pt>
                <c:pt idx="8785">
                  <c:v>-0.8057581196352579</c:v>
                </c:pt>
                <c:pt idx="8786">
                  <c:v>-0.80635776748989474</c:v>
                </c:pt>
                <c:pt idx="8787">
                  <c:v>-0.80695660958641191</c:v>
                </c:pt>
                <c:pt idx="8788">
                  <c:v>-0.80755464532516164</c:v>
                </c:pt>
                <c:pt idx="8789">
                  <c:v>-0.80815187410730172</c:v>
                </c:pt>
                <c:pt idx="8790">
                  <c:v>-0.80874829533479653</c:v>
                </c:pt>
                <c:pt idx="8791">
                  <c:v>-0.80934390841041726</c:v>
                </c:pt>
                <c:pt idx="8792">
                  <c:v>-0.80993871273774265</c:v>
                </c:pt>
                <c:pt idx="8793">
                  <c:v>-0.8105327077211596</c:v>
                </c:pt>
                <c:pt idx="8794">
                  <c:v>-0.81112589276586378</c:v>
                </c:pt>
                <c:pt idx="8795">
                  <c:v>-0.81171826727786023</c:v>
                </c:pt>
                <c:pt idx="8796">
                  <c:v>-0.81230983066396389</c:v>
                </c:pt>
                <c:pt idx="8797">
                  <c:v>-0.81290058233180029</c:v>
                </c:pt>
                <c:pt idx="8798">
                  <c:v>-0.81349052168980607</c:v>
                </c:pt>
                <c:pt idx="8799">
                  <c:v>-0.81407964814722955</c:v>
                </c:pt>
                <c:pt idx="8800">
                  <c:v>-0.81466796111413131</c:v>
                </c:pt>
                <c:pt idx="8801">
                  <c:v>-0.81525546000138494</c:v>
                </c:pt>
                <c:pt idx="8802">
                  <c:v>-0.81584214422067747</c:v>
                </c:pt>
                <c:pt idx="8803">
                  <c:v>-0.81642801318450997</c:v>
                </c:pt>
                <c:pt idx="8804">
                  <c:v>-0.81701306630619819</c:v>
                </c:pt>
                <c:pt idx="8805">
                  <c:v>-0.81759730299987332</c:v>
                </c:pt>
                <c:pt idx="8806">
                  <c:v>-0.81818072268048214</c:v>
                </c:pt>
                <c:pt idx="8807">
                  <c:v>-0.81876332476378788</c:v>
                </c:pt>
                <c:pt idx="8808">
                  <c:v>-0.819345108666371</c:v>
                </c:pt>
                <c:pt idx="8809">
                  <c:v>-0.81992607380562932</c:v>
                </c:pt>
                <c:pt idx="8810">
                  <c:v>-0.82050621959977899</c:v>
                </c:pt>
                <c:pt idx="8811">
                  <c:v>-0.82108554546785484</c:v>
                </c:pt>
                <c:pt idx="8812">
                  <c:v>-0.82166405082971106</c:v>
                </c:pt>
                <c:pt idx="8813">
                  <c:v>-0.82224173510602183</c:v>
                </c:pt>
                <c:pt idx="8814">
                  <c:v>-0.82281859771828181</c:v>
                </c:pt>
                <c:pt idx="8815">
                  <c:v>-0.82339463808880664</c:v>
                </c:pt>
                <c:pt idx="8816">
                  <c:v>-0.82396985564073377</c:v>
                </c:pt>
                <c:pt idx="8817">
                  <c:v>-0.82454424979802288</c:v>
                </c:pt>
                <c:pt idx="8818">
                  <c:v>-0.8251178199854563</c:v>
                </c:pt>
                <c:pt idx="8819">
                  <c:v>-0.82569056562863996</c:v>
                </c:pt>
                <c:pt idx="8820">
                  <c:v>-0.82626248615400355</c:v>
                </c:pt>
                <c:pt idx="8821">
                  <c:v>-0.82683358098880155</c:v>
                </c:pt>
                <c:pt idx="8822">
                  <c:v>-0.82740384956111335</c:v>
                </c:pt>
                <c:pt idx="8823">
                  <c:v>-0.82797329129984421</c:v>
                </c:pt>
                <c:pt idx="8824">
                  <c:v>-0.82854190563472552</c:v>
                </c:pt>
                <c:pt idx="8825">
                  <c:v>-0.82910969199631557</c:v>
                </c:pt>
                <c:pt idx="8826">
                  <c:v>-0.82967664981599998</c:v>
                </c:pt>
                <c:pt idx="8827">
                  <c:v>-0.83024277852599238</c:v>
                </c:pt>
                <c:pt idx="8828">
                  <c:v>-0.83080807755933495</c:v>
                </c:pt>
                <c:pt idx="8829">
                  <c:v>-0.83137254634989899</c:v>
                </c:pt>
                <c:pt idx="8830">
                  <c:v>-0.83193618433238548</c:v>
                </c:pt>
                <c:pt idx="8831">
                  <c:v>-0.8324989909423256</c:v>
                </c:pt>
                <c:pt idx="8832">
                  <c:v>-0.83306096561608134</c:v>
                </c:pt>
                <c:pt idx="8833">
                  <c:v>-0.83362210779084622</c:v>
                </c:pt>
                <c:pt idx="8834">
                  <c:v>-0.83418241690464545</c:v>
                </c:pt>
                <c:pt idx="8835">
                  <c:v>-0.83474189239633689</c:v>
                </c:pt>
                <c:pt idx="8836">
                  <c:v>-0.83530053370561141</c:v>
                </c:pt>
                <c:pt idx="8837">
                  <c:v>-0.83585834027299355</c:v>
                </c:pt>
                <c:pt idx="8838">
                  <c:v>-0.83641531153984194</c:v>
                </c:pt>
                <c:pt idx="8839">
                  <c:v>-0.83697144694835013</c:v>
                </c:pt>
                <c:pt idx="8840">
                  <c:v>-0.83752674594154675</c:v>
                </c:pt>
                <c:pt idx="8841">
                  <c:v>-0.83808120796329644</c:v>
                </c:pt>
                <c:pt idx="8842">
                  <c:v>-0.83863483245830017</c:v>
                </c:pt>
                <c:pt idx="8843">
                  <c:v>-0.83918761887209592</c:v>
                </c:pt>
                <c:pt idx="8844">
                  <c:v>-0.8397395666510592</c:v>
                </c:pt>
                <c:pt idx="8845">
                  <c:v>-0.84029067524240364</c:v>
                </c:pt>
                <c:pt idx="8846">
                  <c:v>-0.84084094409418142</c:v>
                </c:pt>
                <c:pt idx="8847">
                  <c:v>-0.84139037265528394</c:v>
                </c:pt>
                <c:pt idx="8848">
                  <c:v>-0.84193896037544236</c:v>
                </c:pt>
                <c:pt idx="8849">
                  <c:v>-0.84248670670522818</c:v>
                </c:pt>
                <c:pt idx="8850">
                  <c:v>-0.84303361109605357</c:v>
                </c:pt>
                <c:pt idx="8851">
                  <c:v>-0.84357967300017223</c:v>
                </c:pt>
                <c:pt idx="8852">
                  <c:v>-0.84412489187067985</c:v>
                </c:pt>
                <c:pt idx="8853">
                  <c:v>-0.84466926716151447</c:v>
                </c:pt>
                <c:pt idx="8854">
                  <c:v>-0.84521279832745722</c:v>
                </c:pt>
                <c:pt idx="8855">
                  <c:v>-0.84575548482413276</c:v>
                </c:pt>
                <c:pt idx="8856">
                  <c:v>-0.84629732610801001</c:v>
                </c:pt>
                <c:pt idx="8857">
                  <c:v>-0.84683832163640238</c:v>
                </c:pt>
                <c:pt idx="8858">
                  <c:v>-0.84737847086746865</c:v>
                </c:pt>
                <c:pt idx="8859">
                  <c:v>-0.84791777326021334</c:v>
                </c:pt>
                <c:pt idx="8860">
                  <c:v>-0.84845622827448719</c:v>
                </c:pt>
                <c:pt idx="8861">
                  <c:v>-0.84899383537098772</c:v>
                </c:pt>
                <c:pt idx="8862">
                  <c:v>-0.84953059401125997</c:v>
                </c:pt>
                <c:pt idx="8863">
                  <c:v>-0.85006650365769687</c:v>
                </c:pt>
                <c:pt idx="8864">
                  <c:v>-0.85060156377353979</c:v>
                </c:pt>
                <c:pt idx="8865">
                  <c:v>-0.85113577382287908</c:v>
                </c:pt>
                <c:pt idx="8866">
                  <c:v>-0.85166913327065452</c:v>
                </c:pt>
                <c:pt idx="8867">
                  <c:v>-0.85220164158265621</c:v>
                </c:pt>
                <c:pt idx="8868">
                  <c:v>-0.85273329822552457</c:v>
                </c:pt>
                <c:pt idx="8869">
                  <c:v>-0.85326410266675135</c:v>
                </c:pt>
                <c:pt idx="8870">
                  <c:v>-0.85379405437467992</c:v>
                </c:pt>
                <c:pt idx="8871">
                  <c:v>-0.85432315281850579</c:v>
                </c:pt>
                <c:pt idx="8872">
                  <c:v>-0.85485139746827732</c:v>
                </c:pt>
                <c:pt idx="8873">
                  <c:v>-0.85537878779489607</c:v>
                </c:pt>
                <c:pt idx="8874">
                  <c:v>-0.85590532327011726</c:v>
                </c:pt>
                <c:pt idx="8875">
                  <c:v>-0.85643100336655065</c:v>
                </c:pt>
                <c:pt idx="8876">
                  <c:v>-0.85695582755766087</c:v>
                </c:pt>
                <c:pt idx="8877">
                  <c:v>-0.85747979531776763</c:v>
                </c:pt>
                <c:pt idx="8878">
                  <c:v>-0.85800290612204688</c:v>
                </c:pt>
                <c:pt idx="8879">
                  <c:v>-0.85852515944653085</c:v>
                </c:pt>
                <c:pt idx="8880">
                  <c:v>-0.85904655476810865</c:v>
                </c:pt>
                <c:pt idx="8881">
                  <c:v>-0.85956709156452704</c:v>
                </c:pt>
                <c:pt idx="8882">
                  <c:v>-0.86008676931439065</c:v>
                </c:pt>
                <c:pt idx="8883">
                  <c:v>-0.86060558749716265</c:v>
                </c:pt>
                <c:pt idx="8884">
                  <c:v>-0.8611235455931654</c:v>
                </c:pt>
                <c:pt idx="8885">
                  <c:v>-0.86164064308358057</c:v>
                </c:pt>
                <c:pt idx="8886">
                  <c:v>-0.86215687945045016</c:v>
                </c:pt>
                <c:pt idx="8887">
                  <c:v>-0.8626722541766767</c:v>
                </c:pt>
                <c:pt idx="8888">
                  <c:v>-0.86318676674602379</c:v>
                </c:pt>
                <c:pt idx="8889">
                  <c:v>-0.8637004166431167</c:v>
                </c:pt>
                <c:pt idx="8890">
                  <c:v>-0.86421320335344287</c:v>
                </c:pt>
                <c:pt idx="8891">
                  <c:v>-0.86472512636335241</c:v>
                </c:pt>
                <c:pt idx="8892">
                  <c:v>-0.86523618516005862</c:v>
                </c:pt>
                <c:pt idx="8893">
                  <c:v>-0.86574637923163844</c:v>
                </c:pt>
                <c:pt idx="8894">
                  <c:v>-0.86625570806703311</c:v>
                </c:pt>
                <c:pt idx="8895">
                  <c:v>-0.86676417115604854</c:v>
                </c:pt>
                <c:pt idx="8896">
                  <c:v>-0.8672717679893559</c:v>
                </c:pt>
                <c:pt idx="8897">
                  <c:v>-0.86777849805849205</c:v>
                </c:pt>
                <c:pt idx="8898">
                  <c:v>-0.86828436085586025</c:v>
                </c:pt>
                <c:pt idx="8899">
                  <c:v>-0.86878935587473038</c:v>
                </c:pt>
                <c:pt idx="8900">
                  <c:v>-0.86929348260923966</c:v>
                </c:pt>
                <c:pt idx="8901">
                  <c:v>-0.86979674055439304</c:v>
                </c:pt>
                <c:pt idx="8902">
                  <c:v>-0.87029912920606389</c:v>
                </c:pt>
                <c:pt idx="8903">
                  <c:v>-0.87080064806099411</c:v>
                </c:pt>
                <c:pt idx="8904">
                  <c:v>-0.87130129661679512</c:v>
                </c:pt>
                <c:pt idx="8905">
                  <c:v>-0.87180107437194809</c:v>
                </c:pt>
                <c:pt idx="8906">
                  <c:v>-0.87229998082580451</c:v>
                </c:pt>
                <c:pt idx="8907">
                  <c:v>-0.87279801547858649</c:v>
                </c:pt>
                <c:pt idx="8908">
                  <c:v>-0.87329517783138766</c:v>
                </c:pt>
                <c:pt idx="8909">
                  <c:v>-0.8737914673861733</c:v>
                </c:pt>
                <c:pt idx="8910">
                  <c:v>-0.87428688364578111</c:v>
                </c:pt>
                <c:pt idx="8911">
                  <c:v>-0.87478142611392162</c:v>
                </c:pt>
                <c:pt idx="8912">
                  <c:v>-0.87527509429517847</c:v>
                </c:pt>
                <c:pt idx="8913">
                  <c:v>-0.87576788769500913</c:v>
                </c:pt>
                <c:pt idx="8914">
                  <c:v>-0.8762598058197455</c:v>
                </c:pt>
                <c:pt idx="8915">
                  <c:v>-0.87675084817659421</c:v>
                </c:pt>
                <c:pt idx="8916">
                  <c:v>-0.8772410142736371</c:v>
                </c:pt>
                <c:pt idx="8917">
                  <c:v>-0.87773030361983184</c:v>
                </c:pt>
                <c:pt idx="8918">
                  <c:v>-0.87821871572501231</c:v>
                </c:pt>
                <c:pt idx="8919">
                  <c:v>-0.87870625009988912</c:v>
                </c:pt>
                <c:pt idx="8920">
                  <c:v>-0.87919290625605018</c:v>
                </c:pt>
                <c:pt idx="8921">
                  <c:v>-0.87967868370596114</c:v>
                </c:pt>
                <c:pt idx="8922">
                  <c:v>-0.88016358196296585</c:v>
                </c:pt>
                <c:pt idx="8923">
                  <c:v>-0.88064760054128688</c:v>
                </c:pt>
                <c:pt idx="8924">
                  <c:v>-0.88113073895602601</c:v>
                </c:pt>
                <c:pt idx="8925">
                  <c:v>-0.88161299672316451</c:v>
                </c:pt>
                <c:pt idx="8926">
                  <c:v>-0.88209437335956409</c:v>
                </c:pt>
                <c:pt idx="8927">
                  <c:v>-0.88257486838296695</c:v>
                </c:pt>
                <c:pt idx="8928">
                  <c:v>-0.88305448131199649</c:v>
                </c:pt>
                <c:pt idx="8929">
                  <c:v>-0.88353321166615761</c:v>
                </c:pt>
                <c:pt idx="8930">
                  <c:v>-0.88401105896583743</c:v>
                </c:pt>
                <c:pt idx="8931">
                  <c:v>-0.88448802273230553</c:v>
                </c:pt>
                <c:pt idx="8932">
                  <c:v>-0.88496410248771473</c:v>
                </c:pt>
                <c:pt idx="8933">
                  <c:v>-0.88543929775510122</c:v>
                </c:pt>
                <c:pt idx="8934">
                  <c:v>-0.88591360805838515</c:v>
                </c:pt>
                <c:pt idx="8935">
                  <c:v>-0.88638703292237131</c:v>
                </c:pt>
                <c:pt idx="8936">
                  <c:v>-0.88685957187274944</c:v>
                </c:pt>
                <c:pt idx="8937">
                  <c:v>-0.88733122443609469</c:v>
                </c:pt>
                <c:pt idx="8938">
                  <c:v>-0.88780199013986805</c:v>
                </c:pt>
                <c:pt idx="8939">
                  <c:v>-0.88827186851241691</c:v>
                </c:pt>
                <c:pt idx="8940">
                  <c:v>-0.88874085908297573</c:v>
                </c:pt>
                <c:pt idx="8941">
                  <c:v>-0.88920896138166594</c:v>
                </c:pt>
                <c:pt idx="8942">
                  <c:v>-0.88967617493949713</c:v>
                </c:pt>
                <c:pt idx="8943">
                  <c:v>-0.89014249928836697</c:v>
                </c:pt>
                <c:pt idx="8944">
                  <c:v>-0.89060793396106186</c:v>
                </c:pt>
                <c:pt idx="8945">
                  <c:v>-0.89107247849125748</c:v>
                </c:pt>
                <c:pt idx="8946">
                  <c:v>-0.89153613241351903</c:v>
                </c:pt>
                <c:pt idx="8947">
                  <c:v>-0.89199889526330212</c:v>
                </c:pt>
                <c:pt idx="8948">
                  <c:v>-0.89246076657695284</c:v>
                </c:pt>
                <c:pt idx="8949">
                  <c:v>-0.89292174589170825</c:v>
                </c:pt>
                <c:pt idx="8950">
                  <c:v>-0.89338183274569716</c:v>
                </c:pt>
                <c:pt idx="8951">
                  <c:v>-0.89384102667794008</c:v>
                </c:pt>
                <c:pt idx="8952">
                  <c:v>-0.89429932722835026</c:v>
                </c:pt>
                <c:pt idx="8953">
                  <c:v>-0.89475673393773381</c:v>
                </c:pt>
                <c:pt idx="8954">
                  <c:v>-0.89521324634779009</c:v>
                </c:pt>
                <c:pt idx="8955">
                  <c:v>-0.89566886400111245</c:v>
                </c:pt>
                <c:pt idx="8956">
                  <c:v>-0.8961235864411885</c:v>
                </c:pt>
                <c:pt idx="8957">
                  <c:v>-0.89657741321240059</c:v>
                </c:pt>
                <c:pt idx="8958">
                  <c:v>-0.89703034386002622</c:v>
                </c:pt>
                <c:pt idx="8959">
                  <c:v>-0.89748237793023855</c:v>
                </c:pt>
                <c:pt idx="8960">
                  <c:v>-0.89793351497010709</c:v>
                </c:pt>
                <c:pt idx="8961">
                  <c:v>-0.89838375452759767</c:v>
                </c:pt>
                <c:pt idx="8962">
                  <c:v>-0.89883309615157325</c:v>
                </c:pt>
                <c:pt idx="8963">
                  <c:v>-0.89928153939179434</c:v>
                </c:pt>
                <c:pt idx="8964">
                  <c:v>-0.89972908379891925</c:v>
                </c:pt>
                <c:pt idx="8965">
                  <c:v>-0.90017572892450481</c:v>
                </c:pt>
                <c:pt idx="8966">
                  <c:v>-0.90062147432100659</c:v>
                </c:pt>
                <c:pt idx="8967">
                  <c:v>-0.9010663195417794</c:v>
                </c:pt>
                <c:pt idx="8968">
                  <c:v>-0.90151026414107793</c:v>
                </c:pt>
                <c:pt idx="8969">
                  <c:v>-0.9019533076740569</c:v>
                </c:pt>
                <c:pt idx="8970">
                  <c:v>-0.90239544969677177</c:v>
                </c:pt>
                <c:pt idx="8971">
                  <c:v>-0.90283668976617892</c:v>
                </c:pt>
                <c:pt idx="8972">
                  <c:v>-0.90327702744013638</c:v>
                </c:pt>
                <c:pt idx="8973">
                  <c:v>-0.9037164622774041</c:v>
                </c:pt>
                <c:pt idx="8974">
                  <c:v>-0.90415499383764431</c:v>
                </c:pt>
                <c:pt idx="8975">
                  <c:v>-0.90459262168142229</c:v>
                </c:pt>
                <c:pt idx="8976">
                  <c:v>-0.90502934537020641</c:v>
                </c:pt>
                <c:pt idx="8977">
                  <c:v>-0.90546516446636882</c:v>
                </c:pt>
                <c:pt idx="8978">
                  <c:v>-0.90590007853318588</c:v>
                </c:pt>
                <c:pt idx="8979">
                  <c:v>-0.90633408713483854</c:v>
                </c:pt>
                <c:pt idx="8980">
                  <c:v>-0.90676718983641258</c:v>
                </c:pt>
                <c:pt idx="8981">
                  <c:v>-0.9071993862038995</c:v>
                </c:pt>
                <c:pt idx="8982">
                  <c:v>-0.90763067580419665</c:v>
                </c:pt>
                <c:pt idx="8983">
                  <c:v>-0.90806105820510752</c:v>
                </c:pt>
                <c:pt idx="8984">
                  <c:v>-0.90849053297534266</c:v>
                </c:pt>
                <c:pt idx="8985">
                  <c:v>-0.90891909968451956</c:v>
                </c:pt>
                <c:pt idx="8986">
                  <c:v>-0.90934675790316344</c:v>
                </c:pt>
                <c:pt idx="8987">
                  <c:v>-0.90977350720270767</c:v>
                </c:pt>
                <c:pt idx="8988">
                  <c:v>-0.910199347155494</c:v>
                </c:pt>
                <c:pt idx="8989">
                  <c:v>-0.91062427733477314</c:v>
                </c:pt>
                <c:pt idx="8990">
                  <c:v>-0.91104829731470516</c:v>
                </c:pt>
                <c:pt idx="8991">
                  <c:v>-0.91147140667035975</c:v>
                </c:pt>
                <c:pt idx="8992">
                  <c:v>-0.9118936049777171</c:v>
                </c:pt>
                <c:pt idx="8993">
                  <c:v>-0.91231489181366776</c:v>
                </c:pt>
                <c:pt idx="8994">
                  <c:v>-0.91273526675601346</c:v>
                </c:pt>
                <c:pt idx="8995">
                  <c:v>-0.91315472938346731</c:v>
                </c:pt>
                <c:pt idx="8996">
                  <c:v>-0.91357327927565446</c:v>
                </c:pt>
                <c:pt idx="8997">
                  <c:v>-0.91399091601311222</c:v>
                </c:pt>
                <c:pt idx="8998">
                  <c:v>-0.91440763917729062</c:v>
                </c:pt>
                <c:pt idx="8999">
                  <c:v>-0.91482344835055307</c:v>
                </c:pt>
                <c:pt idx="9000">
                  <c:v>-0.91523834311617636</c:v>
                </c:pt>
                <c:pt idx="9001">
                  <c:v>-0.9156523230583512</c:v>
                </c:pt>
                <c:pt idx="9002">
                  <c:v>-0.91606538776218294</c:v>
                </c:pt>
                <c:pt idx="9003">
                  <c:v>-0.91647753681369171</c:v>
                </c:pt>
                <c:pt idx="9004">
                  <c:v>-0.91688876979981271</c:v>
                </c:pt>
                <c:pt idx="9005">
                  <c:v>-0.91729908630839685</c:v>
                </c:pt>
                <c:pt idx="9006">
                  <c:v>-0.91770848592821119</c:v>
                </c:pt>
                <c:pt idx="9007">
                  <c:v>-0.91811696824893918</c:v>
                </c:pt>
                <c:pt idx="9008">
                  <c:v>-0.9185245328611813</c:v>
                </c:pt>
                <c:pt idx="9009">
                  <c:v>-0.91893117935645519</c:v>
                </c:pt>
                <c:pt idx="9010">
                  <c:v>-0.9193369073271962</c:v>
                </c:pt>
                <c:pt idx="9011">
                  <c:v>-0.91974171636675783</c:v>
                </c:pt>
                <c:pt idx="9012">
                  <c:v>-0.9201456060694122</c:v>
                </c:pt>
                <c:pt idx="9013">
                  <c:v>-0.92054857603035012</c:v>
                </c:pt>
                <c:pt idx="9014">
                  <c:v>-0.92095062584568199</c:v>
                </c:pt>
                <c:pt idx="9015">
                  <c:v>-0.92135175511243783</c:v>
                </c:pt>
                <c:pt idx="9016">
                  <c:v>-0.9217519634285678</c:v>
                </c:pt>
                <c:pt idx="9017">
                  <c:v>-0.92215125039294266</c:v>
                </c:pt>
                <c:pt idx="9018">
                  <c:v>-0.92254961560535409</c:v>
                </c:pt>
                <c:pt idx="9019">
                  <c:v>-0.92294705866651516</c:v>
                </c:pt>
                <c:pt idx="9020">
                  <c:v>-0.92334357917806065</c:v>
                </c:pt>
                <c:pt idx="9021">
                  <c:v>-0.92373917674254746</c:v>
                </c:pt>
                <c:pt idx="9022">
                  <c:v>-0.92413385096345513</c:v>
                </c:pt>
                <c:pt idx="9023">
                  <c:v>-0.92452760144518598</c:v>
                </c:pt>
                <c:pt idx="9024">
                  <c:v>-0.92492042779306594</c:v>
                </c:pt>
                <c:pt idx="9025">
                  <c:v>-0.92531232961334442</c:v>
                </c:pt>
                <c:pt idx="9026">
                  <c:v>-0.9257033065131951</c:v>
                </c:pt>
                <c:pt idx="9027">
                  <c:v>-0.92609335810071614</c:v>
                </c:pt>
                <c:pt idx="9028">
                  <c:v>-0.92648248398493072</c:v>
                </c:pt>
                <c:pt idx="9029">
                  <c:v>-0.92687068377578719</c:v>
                </c:pt>
                <c:pt idx="9030">
                  <c:v>-0.9272579570841597</c:v>
                </c:pt>
                <c:pt idx="9031">
                  <c:v>-0.92764430352184835</c:v>
                </c:pt>
                <c:pt idx="9032">
                  <c:v>-0.92802972270157991</c:v>
                </c:pt>
                <c:pt idx="9033">
                  <c:v>-0.92841421423700798</c:v>
                </c:pt>
                <c:pt idx="9034">
                  <c:v>-0.92879777774271333</c:v>
                </c:pt>
                <c:pt idx="9035">
                  <c:v>-0.92918041283420449</c:v>
                </c:pt>
                <c:pt idx="9036">
                  <c:v>-0.92956211912791786</c:v>
                </c:pt>
                <c:pt idx="9037">
                  <c:v>-0.9299428962412184</c:v>
                </c:pt>
                <c:pt idx="9038">
                  <c:v>-0.93032274379239988</c:v>
                </c:pt>
                <c:pt idx="9039">
                  <c:v>-0.93070166140068511</c:v>
                </c:pt>
                <c:pt idx="9040">
                  <c:v>-0.9310796486862265</c:v>
                </c:pt>
                <c:pt idx="9041">
                  <c:v>-0.93145670527010649</c:v>
                </c:pt>
                <c:pt idx="9042">
                  <c:v>-0.93183283077433776</c:v>
                </c:pt>
                <c:pt idx="9043">
                  <c:v>-0.93220802482186382</c:v>
                </c:pt>
                <c:pt idx="9044">
                  <c:v>-0.9325822870365591</c:v>
                </c:pt>
                <c:pt idx="9045">
                  <c:v>-0.9329556170432296</c:v>
                </c:pt>
                <c:pt idx="9046">
                  <c:v>-0.93332801446761304</c:v>
                </c:pt>
                <c:pt idx="9047">
                  <c:v>-0.93369947893637939</c:v>
                </c:pt>
                <c:pt idx="9048">
                  <c:v>-0.93407001007713131</c:v>
                </c:pt>
                <c:pt idx="9049">
                  <c:v>-0.93443960751840427</c:v>
                </c:pt>
                <c:pt idx="9050">
                  <c:v>-0.93480827088966711</c:v>
                </c:pt>
                <c:pt idx="9051">
                  <c:v>-0.93517599982132249</c:v>
                </c:pt>
                <c:pt idx="9052">
                  <c:v>-0.93554279394470696</c:v>
                </c:pt>
                <c:pt idx="9053">
                  <c:v>-0.93590865289209157</c:v>
                </c:pt>
                <c:pt idx="9054">
                  <c:v>-0.93627357629668229</c:v>
                </c:pt>
                <c:pt idx="9055">
                  <c:v>-0.93663756379262009</c:v>
                </c:pt>
                <c:pt idx="9056">
                  <c:v>-0.93700061501498166</c:v>
                </c:pt>
                <c:pt idx="9057">
                  <c:v>-0.9373627295997794</c:v>
                </c:pt>
                <c:pt idx="9058">
                  <c:v>-0.93772390718396215</c:v>
                </c:pt>
                <c:pt idx="9059">
                  <c:v>-0.93808414740541524</c:v>
                </c:pt>
                <c:pt idx="9060">
                  <c:v>-0.93844344990296114</c:v>
                </c:pt>
                <c:pt idx="9061">
                  <c:v>-0.93880181431635967</c:v>
                </c:pt>
                <c:pt idx="9062">
                  <c:v>-0.93915924028630826</c:v>
                </c:pt>
                <c:pt idx="9063">
                  <c:v>-0.93951572745444256</c:v>
                </c:pt>
                <c:pt idx="9064">
                  <c:v>-0.9398712754633366</c:v>
                </c:pt>
                <c:pt idx="9065">
                  <c:v>-0.94022588395650319</c:v>
                </c:pt>
                <c:pt idx="9066">
                  <c:v>-0.94057955257839432</c:v>
                </c:pt>
                <c:pt idx="9067">
                  <c:v>-0.94093228097440151</c:v>
                </c:pt>
                <c:pt idx="9068">
                  <c:v>-0.94128406879085613</c:v>
                </c:pt>
                <c:pt idx="9069">
                  <c:v>-0.94163491567502977</c:v>
                </c:pt>
                <c:pt idx="9070">
                  <c:v>-0.94198482127513461</c:v>
                </c:pt>
                <c:pt idx="9071">
                  <c:v>-0.94233378524032374</c:v>
                </c:pt>
                <c:pt idx="9072">
                  <c:v>-0.94268180722069161</c:v>
                </c:pt>
                <c:pt idx="9073">
                  <c:v>-0.94302888686727426</c:v>
                </c:pt>
                <c:pt idx="9074">
                  <c:v>-0.94337502383204963</c:v>
                </c:pt>
                <c:pt idx="9075">
                  <c:v>-0.94372021776793813</c:v>
                </c:pt>
                <c:pt idx="9076">
                  <c:v>-0.94406446832880286</c:v>
                </c:pt>
                <c:pt idx="9077">
                  <c:v>-0.94440777516944985</c:v>
                </c:pt>
                <c:pt idx="9078">
                  <c:v>-0.94475013794562845</c:v>
                </c:pt>
                <c:pt idx="9079">
                  <c:v>-0.94509155631403186</c:v>
                </c:pt>
                <c:pt idx="9080">
                  <c:v>-0.94543202993229736</c:v>
                </c:pt>
                <c:pt idx="9081">
                  <c:v>-0.94577155845900651</c:v>
                </c:pt>
                <c:pt idx="9082">
                  <c:v>-0.94611014155368578</c:v>
                </c:pt>
                <c:pt idx="9083">
                  <c:v>-0.94644777887680653</c:v>
                </c:pt>
                <c:pt idx="9084">
                  <c:v>-0.94678447008978572</c:v>
                </c:pt>
                <c:pt idx="9085">
                  <c:v>-0.9471202148549861</c:v>
                </c:pt>
                <c:pt idx="9086">
                  <c:v>-0.94745501283571631</c:v>
                </c:pt>
                <c:pt idx="9087">
                  <c:v>-0.94778886369623172</c:v>
                </c:pt>
                <c:pt idx="9088">
                  <c:v>-0.94812176710173435</c:v>
                </c:pt>
                <c:pt idx="9089">
                  <c:v>-0.94845372271837325</c:v>
                </c:pt>
                <c:pt idx="9090">
                  <c:v>-0.94878473021324505</c:v>
                </c:pt>
                <c:pt idx="9091">
                  <c:v>-0.94911478925439408</c:v>
                </c:pt>
                <c:pt idx="9092">
                  <c:v>-0.94944389951081287</c:v>
                </c:pt>
                <c:pt idx="9093">
                  <c:v>-0.94977206065244246</c:v>
                </c:pt>
                <c:pt idx="9094">
                  <c:v>-0.95009927235017255</c:v>
                </c:pt>
                <c:pt idx="9095">
                  <c:v>-0.95042553427584198</c:v>
                </c:pt>
                <c:pt idx="9096">
                  <c:v>-0.95075084610223903</c:v>
                </c:pt>
                <c:pt idx="9097">
                  <c:v>-0.95107520750310182</c:v>
                </c:pt>
                <c:pt idx="9098">
                  <c:v>-0.95139861815311855</c:v>
                </c:pt>
                <c:pt idx="9099">
                  <c:v>-0.95172107772792769</c:v>
                </c:pt>
                <c:pt idx="9100">
                  <c:v>-0.95204258590411872</c:v>
                </c:pt>
                <c:pt idx="9101">
                  <c:v>-0.95236314235923203</c:v>
                </c:pt>
                <c:pt idx="9102">
                  <c:v>-0.95268274677175946</c:v>
                </c:pt>
                <c:pt idx="9103">
                  <c:v>-0.95300139882114454</c:v>
                </c:pt>
                <c:pt idx="9104">
                  <c:v>-0.95331909818778282</c:v>
                </c:pt>
                <c:pt idx="9105">
                  <c:v>-0.9536358445530223</c:v>
                </c:pt>
                <c:pt idx="9106">
                  <c:v>-0.95395163759916357</c:v>
                </c:pt>
                <c:pt idx="9107">
                  <c:v>-0.95426647700946032</c:v>
                </c:pt>
                <c:pt idx="9108">
                  <c:v>-0.95458036246811939</c:v>
                </c:pt>
                <c:pt idx="9109">
                  <c:v>-0.95489329366030151</c:v>
                </c:pt>
                <c:pt idx="9110">
                  <c:v>-0.9552052702721211</c:v>
                </c:pt>
                <c:pt idx="9111">
                  <c:v>-0.95551629199064703</c:v>
                </c:pt>
                <c:pt idx="9112">
                  <c:v>-0.95582635850390274</c:v>
                </c:pt>
                <c:pt idx="9113">
                  <c:v>-0.95613546950086648</c:v>
                </c:pt>
                <c:pt idx="9114">
                  <c:v>-0.9564436246714717</c:v>
                </c:pt>
                <c:pt idx="9115">
                  <c:v>-0.95675082370660747</c:v>
                </c:pt>
                <c:pt idx="9116">
                  <c:v>-0.95705706629811849</c:v>
                </c:pt>
                <c:pt idx="9117">
                  <c:v>-0.95736235213880583</c:v>
                </c:pt>
                <c:pt idx="9118">
                  <c:v>-0.95766668092242691</c:v>
                </c:pt>
                <c:pt idx="9119">
                  <c:v>-0.95797005234369581</c:v>
                </c:pt>
                <c:pt idx="9120">
                  <c:v>-0.95827246609828376</c:v>
                </c:pt>
                <c:pt idx="9121">
                  <c:v>-0.95857392188281942</c:v>
                </c:pt>
                <c:pt idx="9122">
                  <c:v>-0.95887441939488893</c:v>
                </c:pt>
                <c:pt idx="9123">
                  <c:v>-0.95917395833303654</c:v>
                </c:pt>
                <c:pt idx="9124">
                  <c:v>-0.95947253839676483</c:v>
                </c:pt>
                <c:pt idx="9125">
                  <c:v>-0.95977015928653475</c:v>
                </c:pt>
                <c:pt idx="9126">
                  <c:v>-0.96006682070376625</c:v>
                </c:pt>
                <c:pt idx="9127">
                  <c:v>-0.96036252235083852</c:v>
                </c:pt>
                <c:pt idx="9128">
                  <c:v>-0.96065726393109008</c:v>
                </c:pt>
                <c:pt idx="9129">
                  <c:v>-0.96095104514881924</c:v>
                </c:pt>
                <c:pt idx="9130">
                  <c:v>-0.96124386570928444</c:v>
                </c:pt>
                <c:pt idx="9131">
                  <c:v>-0.96153572531870457</c:v>
                </c:pt>
                <c:pt idx="9132">
                  <c:v>-0.96182662368425897</c:v>
                </c:pt>
                <c:pt idx="9133">
                  <c:v>-0.962116560514088</c:v>
                </c:pt>
                <c:pt idx="9134">
                  <c:v>-0.96240553551729335</c:v>
                </c:pt>
                <c:pt idx="9135">
                  <c:v>-0.96269354840393828</c:v>
                </c:pt>
                <c:pt idx="9136">
                  <c:v>-0.96298059888504761</c:v>
                </c:pt>
                <c:pt idx="9137">
                  <c:v>-0.96326668667260862</c:v>
                </c:pt>
                <c:pt idx="9138">
                  <c:v>-0.9635518114795707</c:v>
                </c:pt>
                <c:pt idx="9139">
                  <c:v>-0.96383597301984614</c:v>
                </c:pt>
                <c:pt idx="9140">
                  <c:v>-0.96411917100831002</c:v>
                </c:pt>
                <c:pt idx="9141">
                  <c:v>-0.96440140516080086</c:v>
                </c:pt>
                <c:pt idx="9142">
                  <c:v>-0.96468267519412076</c:v>
                </c:pt>
                <c:pt idx="9143">
                  <c:v>-0.96496298082603549</c:v>
                </c:pt>
                <c:pt idx="9144">
                  <c:v>-0.96524232177527503</c:v>
                </c:pt>
                <c:pt idx="9145">
                  <c:v>-0.96552069776153371</c:v>
                </c:pt>
                <c:pt idx="9146">
                  <c:v>-0.96579810850547065</c:v>
                </c:pt>
                <c:pt idx="9147">
                  <c:v>-0.96607455372870987</c:v>
                </c:pt>
                <c:pt idx="9148">
                  <c:v>-0.96635003315384049</c:v>
                </c:pt>
                <c:pt idx="9149">
                  <c:v>-0.96662454650441743</c:v>
                </c:pt>
                <c:pt idx="9150">
                  <c:v>-0.96689809350496125</c:v>
                </c:pt>
                <c:pt idx="9151">
                  <c:v>-0.96717067388095856</c:v>
                </c:pt>
                <c:pt idx="9152">
                  <c:v>-0.96744228735886229</c:v>
                </c:pt>
                <c:pt idx="9153">
                  <c:v>-0.96771293366609223</c:v>
                </c:pt>
                <c:pt idx="9154">
                  <c:v>-0.96798261253103479</c:v>
                </c:pt>
                <c:pt idx="9155">
                  <c:v>-0.96825132368304367</c:v>
                </c:pt>
                <c:pt idx="9156">
                  <c:v>-0.96851906685244005</c:v>
                </c:pt>
                <c:pt idx="9157">
                  <c:v>-0.96878584177051275</c:v>
                </c:pt>
                <c:pt idx="9158">
                  <c:v>-0.9690516481695185</c:v>
                </c:pt>
                <c:pt idx="9159">
                  <c:v>-0.96931648578268248</c:v>
                </c:pt>
                <c:pt idx="9160">
                  <c:v>-0.96958035434419831</c:v>
                </c:pt>
                <c:pt idx="9161">
                  <c:v>-0.9698432535892284</c:v>
                </c:pt>
                <c:pt idx="9162">
                  <c:v>-0.97010518325390416</c:v>
                </c:pt>
                <c:pt idx="9163">
                  <c:v>-0.97036614307532632</c:v>
                </c:pt>
                <c:pt idx="9164">
                  <c:v>-0.97062613279156518</c:v>
                </c:pt>
                <c:pt idx="9165">
                  <c:v>-0.97088515214166105</c:v>
                </c:pt>
                <c:pt idx="9166">
                  <c:v>-0.97114320086562411</c:v>
                </c:pt>
                <c:pt idx="9167">
                  <c:v>-0.97140027870443502</c:v>
                </c:pt>
                <c:pt idx="9168">
                  <c:v>-0.97165638540004506</c:v>
                </c:pt>
                <c:pt idx="9169">
                  <c:v>-0.97191152069537634</c:v>
                </c:pt>
                <c:pt idx="9170">
                  <c:v>-0.97216568433432227</c:v>
                </c:pt>
                <c:pt idx="9171">
                  <c:v>-0.97241887606174748</c:v>
                </c:pt>
                <c:pt idx="9172">
                  <c:v>-0.97267109562348841</c:v>
                </c:pt>
                <c:pt idx="9173">
                  <c:v>-0.97292234276635325</c:v>
                </c:pt>
                <c:pt idx="9174">
                  <c:v>-0.97317261723812243</c:v>
                </c:pt>
                <c:pt idx="9175">
                  <c:v>-0.97342191878754891</c:v>
                </c:pt>
                <c:pt idx="9176">
                  <c:v>-0.97367024716435813</c:v>
                </c:pt>
                <c:pt idx="9177">
                  <c:v>-0.97391760211924849</c:v>
                </c:pt>
                <c:pt idx="9178">
                  <c:v>-0.97416398340389176</c:v>
                </c:pt>
                <c:pt idx="9179">
                  <c:v>-0.97440939077093291</c:v>
                </c:pt>
                <c:pt idx="9180">
                  <c:v>-0.97465382397399059</c:v>
                </c:pt>
                <c:pt idx="9181">
                  <c:v>-0.97489728276765752</c:v>
                </c:pt>
                <c:pt idx="9182">
                  <c:v>-0.97513976690750048</c:v>
                </c:pt>
                <c:pt idx="9183">
                  <c:v>-0.97538127615006065</c:v>
                </c:pt>
                <c:pt idx="9184">
                  <c:v>-0.97562181025285399</c:v>
                </c:pt>
                <c:pt idx="9185">
                  <c:v>-0.97586136897437115</c:v>
                </c:pt>
                <c:pt idx="9186">
                  <c:v>-0.97609995207407807</c:v>
                </c:pt>
                <c:pt idx="9187">
                  <c:v>-0.97633755931241595</c:v>
                </c:pt>
                <c:pt idx="9188">
                  <c:v>-0.97657419045080185</c:v>
                </c:pt>
                <c:pt idx="9189">
                  <c:v>-0.97680984525162839</c:v>
                </c:pt>
                <c:pt idx="9190">
                  <c:v>-0.97704452347826443</c:v>
                </c:pt>
                <c:pt idx="9191">
                  <c:v>-0.97727822489505523</c:v>
                </c:pt>
                <c:pt idx="9192">
                  <c:v>-0.97751094926732263</c:v>
                </c:pt>
                <c:pt idx="9193">
                  <c:v>-0.97774269636136513</c:v>
                </c:pt>
                <c:pt idx="9194">
                  <c:v>-0.97797346594445833</c:v>
                </c:pt>
                <c:pt idx="9195">
                  <c:v>-0.97820325778485517</c:v>
                </c:pt>
                <c:pt idx="9196">
                  <c:v>-0.97843207165178603</c:v>
                </c:pt>
                <c:pt idx="9197">
                  <c:v>-0.97865990731545915</c:v>
                </c:pt>
                <c:pt idx="9198">
                  <c:v>-0.97888676454706058</c:v>
                </c:pt>
                <c:pt idx="9199">
                  <c:v>-0.97911264311875468</c:v>
                </c:pt>
                <c:pt idx="9200">
                  <c:v>-0.97933754280368424</c:v>
                </c:pt>
                <c:pt idx="9201">
                  <c:v>-0.97956146337597072</c:v>
                </c:pt>
                <c:pt idx="9202">
                  <c:v>-0.97978440461071437</c:v>
                </c:pt>
                <c:pt idx="9203">
                  <c:v>-0.98000636628399462</c:v>
                </c:pt>
                <c:pt idx="9204">
                  <c:v>-0.98022734817287027</c:v>
                </c:pt>
                <c:pt idx="9205">
                  <c:v>-0.98044735005537964</c:v>
                </c:pt>
                <c:pt idx="9206">
                  <c:v>-0.98066637171054083</c:v>
                </c:pt>
                <c:pt idx="9207">
                  <c:v>-0.98088441291835204</c:v>
                </c:pt>
                <c:pt idx="9208">
                  <c:v>-0.98110147345979148</c:v>
                </c:pt>
                <c:pt idx="9209">
                  <c:v>-0.98131755311681801</c:v>
                </c:pt>
                <c:pt idx="9210">
                  <c:v>-0.98153265167237114</c:v>
                </c:pt>
                <c:pt idx="9211">
                  <c:v>-0.98174676891037105</c:v>
                </c:pt>
                <c:pt idx="9212">
                  <c:v>-0.98195990461571936</c:v>
                </c:pt>
                <c:pt idx="9213">
                  <c:v>-0.98217205857429879</c:v>
                </c:pt>
                <c:pt idx="9214">
                  <c:v>-0.9823832305729735</c:v>
                </c:pt>
                <c:pt idx="9215">
                  <c:v>-0.98259342039958963</c:v>
                </c:pt>
                <c:pt idx="9216">
                  <c:v>-0.98280262784297523</c:v>
                </c:pt>
                <c:pt idx="9217">
                  <c:v>-0.98301085269294042</c:v>
                </c:pt>
                <c:pt idx="9218">
                  <c:v>-0.98321809474027777</c:v>
                </c:pt>
                <c:pt idx="9219">
                  <c:v>-0.98342435377676241</c:v>
                </c:pt>
                <c:pt idx="9220">
                  <c:v>-0.98362962959515232</c:v>
                </c:pt>
                <c:pt idx="9221">
                  <c:v>-0.98383392198918851</c:v>
                </c:pt>
                <c:pt idx="9222">
                  <c:v>-0.98403723075359506</c:v>
                </c:pt>
                <c:pt idx="9223">
                  <c:v>-0.98423955568407961</c:v>
                </c:pt>
                <c:pt idx="9224">
                  <c:v>-0.98444089657733347</c:v>
                </c:pt>
                <c:pt idx="9225">
                  <c:v>-0.98464125323103158</c:v>
                </c:pt>
                <c:pt idx="9226">
                  <c:v>-0.98484062544383311</c:v>
                </c:pt>
                <c:pt idx="9227">
                  <c:v>-0.98503901301538144</c:v>
                </c:pt>
                <c:pt idx="9228">
                  <c:v>-0.98523641574630427</c:v>
                </c:pt>
                <c:pt idx="9229">
                  <c:v>-0.9854328334382142</c:v>
                </c:pt>
                <c:pt idx="9230">
                  <c:v>-0.98562826589370833</c:v>
                </c:pt>
                <c:pt idx="9231">
                  <c:v>-0.98582271291636903</c:v>
                </c:pt>
                <c:pt idx="9232">
                  <c:v>-0.98601617431076383</c:v>
                </c:pt>
                <c:pt idx="9233">
                  <c:v>-0.98620864988244572</c:v>
                </c:pt>
                <c:pt idx="9234">
                  <c:v>-0.98640013943795324</c:v>
                </c:pt>
                <c:pt idx="9235">
                  <c:v>-0.9865906427848109</c:v>
                </c:pt>
                <c:pt idx="9236">
                  <c:v>-0.98678015973152911</c:v>
                </c:pt>
                <c:pt idx="9237">
                  <c:v>-0.98696869008760457</c:v>
                </c:pt>
                <c:pt idx="9238">
                  <c:v>-0.98715623366352034</c:v>
                </c:pt>
                <c:pt idx="9239">
                  <c:v>-0.98734279027074601</c:v>
                </c:pt>
                <c:pt idx="9240">
                  <c:v>-0.98752835972173802</c:v>
                </c:pt>
                <c:pt idx="9241">
                  <c:v>-0.98771294182993974</c:v>
                </c:pt>
                <c:pt idx="9242">
                  <c:v>-0.9878965364097817</c:v>
                </c:pt>
                <c:pt idx="9243">
                  <c:v>-0.98807914327668189</c:v>
                </c:pt>
                <c:pt idx="9244">
                  <c:v>-0.98826076224704562</c:v>
                </c:pt>
                <c:pt idx="9245">
                  <c:v>-0.98844139313826607</c:v>
                </c:pt>
                <c:pt idx="9246">
                  <c:v>-0.98862103576872429</c:v>
                </c:pt>
                <c:pt idx="9247">
                  <c:v>-0.98879968995778933</c:v>
                </c:pt>
                <c:pt idx="9248">
                  <c:v>-0.98897735552581867</c:v>
                </c:pt>
                <c:pt idx="9249">
                  <c:v>-0.98915403229415799</c:v>
                </c:pt>
                <c:pt idx="9250">
                  <c:v>-0.98932972008514186</c:v>
                </c:pt>
                <c:pt idx="9251">
                  <c:v>-0.98950441872209338</c:v>
                </c:pt>
                <c:pt idx="9252">
                  <c:v>-0.98967812802932487</c:v>
                </c:pt>
                <c:pt idx="9253">
                  <c:v>-0.98985084783213761</c:v>
                </c:pt>
                <c:pt idx="9254">
                  <c:v>-0.99002257795682236</c:v>
                </c:pt>
                <c:pt idx="9255">
                  <c:v>-0.99019331823065926</c:v>
                </c:pt>
                <c:pt idx="9256">
                  <c:v>-0.99036306848191813</c:v>
                </c:pt>
                <c:pt idx="9257">
                  <c:v>-0.99053182853985877</c:v>
                </c:pt>
                <c:pt idx="9258">
                  <c:v>-0.99069959823473097</c:v>
                </c:pt>
                <c:pt idx="9259">
                  <c:v>-0.99086637739777461</c:v>
                </c:pt>
                <c:pt idx="9260">
                  <c:v>-0.99103216586122</c:v>
                </c:pt>
                <c:pt idx="9261">
                  <c:v>-0.99119696345828801</c:v>
                </c:pt>
                <c:pt idx="9262">
                  <c:v>-0.99136077002319012</c:v>
                </c:pt>
                <c:pt idx="9263">
                  <c:v>-0.99152358539112884</c:v>
                </c:pt>
                <c:pt idx="9264">
                  <c:v>-0.99168540939829752</c:v>
                </c:pt>
                <c:pt idx="9265">
                  <c:v>-0.99184624188188086</c:v>
                </c:pt>
                <c:pt idx="9266">
                  <c:v>-0.99200608268005475</c:v>
                </c:pt>
                <c:pt idx="9267">
                  <c:v>-0.99216493163198671</c:v>
                </c:pt>
                <c:pt idx="9268">
                  <c:v>-0.99232278857783607</c:v>
                </c:pt>
                <c:pt idx="9269">
                  <c:v>-0.99247965335875377</c:v>
                </c:pt>
                <c:pt idx="9270">
                  <c:v>-0.99263552581688286</c:v>
                </c:pt>
                <c:pt idx="9271">
                  <c:v>-0.9927904057953586</c:v>
                </c:pt>
                <c:pt idx="9272">
                  <c:v>-0.99294429313830856</c:v>
                </c:pt>
                <c:pt idx="9273">
                  <c:v>-0.99309718769085276</c:v>
                </c:pt>
                <c:pt idx="9274">
                  <c:v>-0.99324908929910383</c:v>
                </c:pt>
                <c:pt idx="9275">
                  <c:v>-0.99339999781016719</c:v>
                </c:pt>
                <c:pt idx="9276">
                  <c:v>-0.99354991307214124</c:v>
                </c:pt>
                <c:pt idx="9277">
                  <c:v>-0.99369883493411748</c:v>
                </c:pt>
                <c:pt idx="9278">
                  <c:v>-0.9938467632461806</c:v>
                </c:pt>
                <c:pt idx="9279">
                  <c:v>-0.99399369785940883</c:v>
                </c:pt>
                <c:pt idx="9280">
                  <c:v>-0.99413963862587384</c:v>
                </c:pt>
                <c:pt idx="9281">
                  <c:v>-0.99428458539864095</c:v>
                </c:pt>
                <c:pt idx="9282">
                  <c:v>-0.99442853803176945</c:v>
                </c:pt>
                <c:pt idx="9283">
                  <c:v>-0.9945714963803125</c:v>
                </c:pt>
                <c:pt idx="9284">
                  <c:v>-0.9947134603003176</c:v>
                </c:pt>
                <c:pt idx="9285">
                  <c:v>-0.99485442964882631</c:v>
                </c:pt>
                <c:pt idx="9286">
                  <c:v>-0.99499440428387464</c:v>
                </c:pt>
                <c:pt idx="9287">
                  <c:v>-0.99513338406449336</c:v>
                </c:pt>
                <c:pt idx="9288">
                  <c:v>-0.99527136885070777</c:v>
                </c:pt>
                <c:pt idx="9289">
                  <c:v>-0.99540835850353815</c:v>
                </c:pt>
                <c:pt idx="9290">
                  <c:v>-0.99554435288499965</c:v>
                </c:pt>
                <c:pt idx="9291">
                  <c:v>-0.99567935185810263</c:v>
                </c:pt>
                <c:pt idx="9292">
                  <c:v>-0.99581335528685277</c:v>
                </c:pt>
                <c:pt idx="9293">
                  <c:v>-0.99594636303625106</c:v>
                </c:pt>
                <c:pt idx="9294">
                  <c:v>-0.99607837497229401</c:v>
                </c:pt>
                <c:pt idx="9295">
                  <c:v>-0.99620939096197392</c:v>
                </c:pt>
                <c:pt idx="9296">
                  <c:v>-0.99633941087327893</c:v>
                </c:pt>
                <c:pt idx="9297">
                  <c:v>-0.99646843457519296</c:v>
                </c:pt>
                <c:pt idx="9298">
                  <c:v>-0.99659646193769613</c:v>
                </c:pt>
                <c:pt idx="9299">
                  <c:v>-0.99672349283176465</c:v>
                </c:pt>
                <c:pt idx="9300">
                  <c:v>-0.99684952712937125</c:v>
                </c:pt>
                <c:pt idx="9301">
                  <c:v>-0.996974564703485</c:v>
                </c:pt>
                <c:pt idx="9302">
                  <c:v>-0.99709860542807172</c:v>
                </c:pt>
                <c:pt idx="9303">
                  <c:v>-0.99722164917809364</c:v>
                </c:pt>
                <c:pt idx="9304">
                  <c:v>-0.99734369582951021</c:v>
                </c:pt>
                <c:pt idx="9305">
                  <c:v>-0.99746474525927753</c:v>
                </c:pt>
                <c:pt idx="9306">
                  <c:v>-0.99758479734534911</c:v>
                </c:pt>
                <c:pt idx="9307">
                  <c:v>-0.99770385196667533</c:v>
                </c:pt>
                <c:pt idx="9308">
                  <c:v>-0.99782190900320422</c:v>
                </c:pt>
                <c:pt idx="9309">
                  <c:v>-0.99793896833588114</c:v>
                </c:pt>
                <c:pt idx="9310">
                  <c:v>-0.99805502984664907</c:v>
                </c:pt>
                <c:pt idx="9311">
                  <c:v>-0.99817009341844865</c:v>
                </c:pt>
                <c:pt idx="9312">
                  <c:v>-0.99828415893521838</c:v>
                </c:pt>
                <c:pt idx="9313">
                  <c:v>-0.99839722628189476</c:v>
                </c:pt>
                <c:pt idx="9314">
                  <c:v>-0.99850929534441213</c:v>
                </c:pt>
                <c:pt idx="9315">
                  <c:v>-0.99862036600970328</c:v>
                </c:pt>
                <c:pt idx="9316">
                  <c:v>-0.99873043816569906</c:v>
                </c:pt>
                <c:pt idx="9317">
                  <c:v>-0.9988395117013289</c:v>
                </c:pt>
                <c:pt idx="9318">
                  <c:v>-0.99894758650652049</c:v>
                </c:pt>
                <c:pt idx="9319">
                  <c:v>-0.99905466247220043</c:v>
                </c:pt>
                <c:pt idx="9320">
                  <c:v>-0.99916073949029383</c:v>
                </c:pt>
                <c:pt idx="9321">
                  <c:v>-0.99926581745372478</c:v>
                </c:pt>
                <c:pt idx="9322">
                  <c:v>-0.99936989625641626</c:v>
                </c:pt>
                <c:pt idx="9323">
                  <c:v>-0.9994729757932902</c:v>
                </c:pt>
                <c:pt idx="9324">
                  <c:v>-0.99957505596026797</c:v>
                </c:pt>
                <c:pt idx="9325">
                  <c:v>-0.99967613665426991</c:v>
                </c:pt>
                <c:pt idx="9326">
                  <c:v>-0.9997762177732159</c:v>
                </c:pt>
                <c:pt idx="9327">
                  <c:v>-0.99987529921602525</c:v>
                </c:pt>
                <c:pt idx="9328">
                  <c:v>-0.99997338088261678</c:v>
                </c:pt>
                <c:pt idx="9329">
                  <c:v>-1.0000704626739092</c:v>
                </c:pt>
                <c:pt idx="9330">
                  <c:v>-1.0001665444918206</c:v>
                </c:pt>
                <c:pt idx="9331">
                  <c:v>-1.0002616262392694</c:v>
                </c:pt>
                <c:pt idx="9332">
                  <c:v>-1.0003557078201737</c:v>
                </c:pt>
                <c:pt idx="9333">
                  <c:v>-1.0004487891394518</c:v>
                </c:pt>
                <c:pt idx="9334">
                  <c:v>-1.0005408701030221</c:v>
                </c:pt>
                <c:pt idx="9335">
                  <c:v>-1.0006319506178032</c:v>
                </c:pt>
                <c:pt idx="9336">
                  <c:v>-1.0007220305917142</c:v>
                </c:pt>
                <c:pt idx="9337">
                  <c:v>-1.0008111099336745</c:v>
                </c:pt>
                <c:pt idx="9338">
                  <c:v>-1.0008991885536043</c:v>
                </c:pt>
                <c:pt idx="9339">
                  <c:v>-1.000986266362424</c:v>
                </c:pt>
                <c:pt idx="9340">
                  <c:v>-1.0010723432720554</c:v>
                </c:pt>
                <c:pt idx="9341">
                  <c:v>-1.0011574191954202</c:v>
                </c:pt>
                <c:pt idx="9342">
                  <c:v>-1.0012414940464418</c:v>
                </c:pt>
                <c:pt idx="9343">
                  <c:v>-1.0013245677400442</c:v>
                </c:pt>
                <c:pt idx="9344">
                  <c:v>-1.0014066401921526</c:v>
                </c:pt>
                <c:pt idx="9345">
                  <c:v>-1.0014877113196934</c:v>
                </c:pt>
                <c:pt idx="9346">
                  <c:v>-1.0015677810405939</c:v>
                </c:pt>
                <c:pt idx="9347">
                  <c:v>-1.0016468492737831</c:v>
                </c:pt>
                <c:pt idx="9348">
                  <c:v>-1.0017249159391912</c:v>
                </c:pt>
                <c:pt idx="9349">
                  <c:v>-1.0018019809577501</c:v>
                </c:pt>
                <c:pt idx="9350">
                  <c:v>-1.001878044251393</c:v>
                </c:pt>
                <c:pt idx="9351">
                  <c:v>-1.0019531057430551</c:v>
                </c:pt>
                <c:pt idx="9352">
                  <c:v>-1.0020271653566728</c:v>
                </c:pt>
                <c:pt idx="9353">
                  <c:v>-1.0021002230171847</c:v>
                </c:pt>
                <c:pt idx="9354">
                  <c:v>-1.0021722786505314</c:v>
                </c:pt>
                <c:pt idx="9355">
                  <c:v>-1.002243332183655</c:v>
                </c:pt>
                <c:pt idx="9356">
                  <c:v>-1.0023133835444999</c:v>
                </c:pt>
                <c:pt idx="9357">
                  <c:v>-1.0023824326620128</c:v>
                </c:pt>
                <c:pt idx="9358">
                  <c:v>-1.002450479466142</c:v>
                </c:pt>
                <c:pt idx="9359">
                  <c:v>-1.0025175238878385</c:v>
                </c:pt>
                <c:pt idx="9360">
                  <c:v>-1.0025835658590556</c:v>
                </c:pt>
                <c:pt idx="9361">
                  <c:v>-1.0026486053127488</c:v>
                </c:pt>
                <c:pt idx="9362">
                  <c:v>-1.002712642182876</c:v>
                </c:pt>
                <c:pt idx="9363">
                  <c:v>-1.002775676404398</c:v>
                </c:pt>
                <c:pt idx="9364">
                  <c:v>-1.0028377079132778</c:v>
                </c:pt>
                <c:pt idx="9365">
                  <c:v>-1.0028987366464812</c:v>
                </c:pt>
                <c:pt idx="9366">
                  <c:v>-1.0029587625419767</c:v>
                </c:pt>
                <c:pt idx="9367">
                  <c:v>-1.0030177855387357</c:v>
                </c:pt>
                <c:pt idx="9368">
                  <c:v>-1.0030758055767319</c:v>
                </c:pt>
                <c:pt idx="9369">
                  <c:v>-1.0031328225969427</c:v>
                </c:pt>
                <c:pt idx="9370">
                  <c:v>-1.0031888365413479</c:v>
                </c:pt>
                <c:pt idx="9371">
                  <c:v>-1.0032438473529306</c:v>
                </c:pt>
                <c:pt idx="9372">
                  <c:v>-1.0032978549756766</c:v>
                </c:pt>
                <c:pt idx="9373">
                  <c:v>-1.0033508593545752</c:v>
                </c:pt>
                <c:pt idx="9374">
                  <c:v>-1.0034028604356189</c:v>
                </c:pt>
                <c:pt idx="9375">
                  <c:v>-1.0034538581658032</c:v>
                </c:pt>
                <c:pt idx="9376">
                  <c:v>-1.0035038524931272</c:v>
                </c:pt>
                <c:pt idx="9377">
                  <c:v>-1.003552843366593</c:v>
                </c:pt>
                <c:pt idx="9378">
                  <c:v>-1.0036008307362063</c:v>
                </c:pt>
                <c:pt idx="9379">
                  <c:v>-1.0036478145529764</c:v>
                </c:pt>
                <c:pt idx="9380">
                  <c:v>-1.0036937947689155</c:v>
                </c:pt>
                <c:pt idx="9381">
                  <c:v>-1.0037387713370403</c:v>
                </c:pt>
                <c:pt idx="9382">
                  <c:v>-1.00378274421137</c:v>
                </c:pt>
                <c:pt idx="9383">
                  <c:v>-1.0038257133469286</c:v>
                </c:pt>
                <c:pt idx="9384">
                  <c:v>-1.0038676786997429</c:v>
                </c:pt>
                <c:pt idx="9385">
                  <c:v>-1.0039086402268438</c:v>
                </c:pt>
                <c:pt idx="9386">
                  <c:v>-1.0039485978862661</c:v>
                </c:pt>
                <c:pt idx="9387">
                  <c:v>-1.0039875516370482</c:v>
                </c:pt>
                <c:pt idx="9388">
                  <c:v>-1.0040255014392323</c:v>
                </c:pt>
                <c:pt idx="9389">
                  <c:v>-1.0040624472538648</c:v>
                </c:pt>
                <c:pt idx="9390">
                  <c:v>-1.004098389042996</c:v>
                </c:pt>
                <c:pt idx="9391">
                  <c:v>-1.0041333267696797</c:v>
                </c:pt>
                <c:pt idx="9392">
                  <c:v>-1.0041672603979745</c:v>
                </c:pt>
                <c:pt idx="9393">
                  <c:v>-1.0042001898929425</c:v>
                </c:pt>
                <c:pt idx="9394">
                  <c:v>-1.0042321152206501</c:v>
                </c:pt>
                <c:pt idx="9395">
                  <c:v>-1.0042630363481679</c:v>
                </c:pt>
                <c:pt idx="9396">
                  <c:v>-1.0042929532435705</c:v>
                </c:pt>
                <c:pt idx="9397">
                  <c:v>-1.0043218658759367</c:v>
                </c:pt>
                <c:pt idx="9398">
                  <c:v>-1.0043497742153498</c:v>
                </c:pt>
                <c:pt idx="9399">
                  <c:v>-1.0043766782328969</c:v>
                </c:pt>
                <c:pt idx="9400">
                  <c:v>-1.0044025779006698</c:v>
                </c:pt>
                <c:pt idx="9401">
                  <c:v>-1.0044274731917644</c:v>
                </c:pt>
                <c:pt idx="9402">
                  <c:v>-1.004451364080281</c:v>
                </c:pt>
                <c:pt idx="9403">
                  <c:v>-1.0044742505413244</c:v>
                </c:pt>
                <c:pt idx="9404">
                  <c:v>-1.0044961325510038</c:v>
                </c:pt>
                <c:pt idx="9405">
                  <c:v>-1.0045170100864327</c:v>
                </c:pt>
                <c:pt idx="9406">
                  <c:v>-1.0045368831257291</c:v>
                </c:pt>
                <c:pt idx="9407">
                  <c:v>-1.0045557516480152</c:v>
                </c:pt>
                <c:pt idx="9408">
                  <c:v>-1.0045736156334184</c:v>
                </c:pt>
                <c:pt idx="9409">
                  <c:v>-1.0045904750630699</c:v>
                </c:pt>
                <c:pt idx="9410">
                  <c:v>-1.0046063299191057</c:v>
                </c:pt>
                <c:pt idx="9411">
                  <c:v>-1.0046211801846665</c:v>
                </c:pt>
                <c:pt idx="9412">
                  <c:v>-1.0046350258438974</c:v>
                </c:pt>
                <c:pt idx="9413">
                  <c:v>-1.0046478668819481</c:v>
                </c:pt>
                <c:pt idx="9414">
                  <c:v>-1.0046597032849729</c:v>
                </c:pt>
                <c:pt idx="9415">
                  <c:v>-1.0046705350401308</c:v>
                </c:pt>
                <c:pt idx="9416">
                  <c:v>-1.0046803621355855</c:v>
                </c:pt>
                <c:pt idx="9417">
                  <c:v>-1.004689184560505</c:v>
                </c:pt>
                <c:pt idx="9418">
                  <c:v>-1.0046970023050625</c:v>
                </c:pt>
                <c:pt idx="9419">
                  <c:v>-1.0047038153604355</c:v>
                </c:pt>
                <c:pt idx="9420">
                  <c:v>-1.0047096237188062</c:v>
                </c:pt>
                <c:pt idx="9421">
                  <c:v>-1.0047144273733615</c:v>
                </c:pt>
                <c:pt idx="9422">
                  <c:v>-1.004718226318293</c:v>
                </c:pt>
                <c:pt idx="9423">
                  <c:v>-1.0047210205487971</c:v>
                </c:pt>
                <c:pt idx="9424">
                  <c:v>-1.004722810061075</c:v>
                </c:pt>
                <c:pt idx="9425">
                  <c:v>-1.0047235948523323</c:v>
                </c:pt>
                <c:pt idx="9426">
                  <c:v>-1.0047233749207796</c:v>
                </c:pt>
                <c:pt idx="9427">
                  <c:v>-1.0047221502656321</c:v>
                </c:pt>
                <c:pt idx="9428">
                  <c:v>-1.0047199208871096</c:v>
                </c:pt>
                <c:pt idx="9429">
                  <c:v>-1.0047166867864368</c:v>
                </c:pt>
                <c:pt idx="9430">
                  <c:v>-1.0047124479658431</c:v>
                </c:pt>
                <c:pt idx="9431">
                  <c:v>-1.0047072044285628</c:v>
                </c:pt>
                <c:pt idx="9432">
                  <c:v>-1.0047009561788343</c:v>
                </c:pt>
                <c:pt idx="9433">
                  <c:v>-1.0046937032219014</c:v>
                </c:pt>
                <c:pt idx="9434">
                  <c:v>-1.0046854455640124</c:v>
                </c:pt>
                <c:pt idx="9435">
                  <c:v>-1.00467618321242</c:v>
                </c:pt>
                <c:pt idx="9436">
                  <c:v>-1.0046659161753821</c:v>
                </c:pt>
                <c:pt idx="9437">
                  <c:v>-1.0046546444621611</c:v>
                </c:pt>
                <c:pt idx="9438">
                  <c:v>-1.0046423680830239</c:v>
                </c:pt>
                <c:pt idx="9439">
                  <c:v>-1.0046290870492423</c:v>
                </c:pt>
                <c:pt idx="9440">
                  <c:v>-1.0046148013730924</c:v>
                </c:pt>
                <c:pt idx="9441">
                  <c:v>-1.0045995110678556</c:v>
                </c:pt>
                <c:pt idx="9442">
                  <c:v>-1.0045832161478174</c:v>
                </c:pt>
                <c:pt idx="9443">
                  <c:v>-1.0045659166282681</c:v>
                </c:pt>
                <c:pt idx="9444">
                  <c:v>-1.0045476125255026</c:v>
                </c:pt>
                <c:pt idx="9445">
                  <c:v>-1.0045283038568207</c:v>
                </c:pt>
                <c:pt idx="9446">
                  <c:v>-1.0045079906405261</c:v>
                </c:pt>
                <c:pt idx="9447">
                  <c:v>-1.0044866728959276</c:v>
                </c:pt>
                <c:pt idx="9448">
                  <c:v>-1.0044643506433386</c:v>
                </c:pt>
                <c:pt idx="9449">
                  <c:v>-1.0044410239040766</c:v>
                </c:pt>
                <c:pt idx="9450">
                  <c:v>-1.0044166927004641</c:v>
                </c:pt>
                <c:pt idx="9451">
                  <c:v>-1.0043913570558276</c:v>
                </c:pt>
                <c:pt idx="9452">
                  <c:v>-1.0043650169944984</c:v>
                </c:pt>
                <c:pt idx="9453">
                  <c:v>-1.0043376725418123</c:v>
                </c:pt>
                <c:pt idx="9454">
                  <c:v>-1.004309323724109</c:v>
                </c:pt>
                <c:pt idx="9455">
                  <c:v>-1.0042799705687331</c:v>
                </c:pt>
                <c:pt idx="9456">
                  <c:v>-1.0042496131040335</c:v>
                </c:pt>
                <c:pt idx="9457">
                  <c:v>-1.0042182513593634</c:v>
                </c:pt>
                <c:pt idx="9458">
                  <c:v>-1.0041858853650802</c:v>
                </c:pt>
                <c:pt idx="9459">
                  <c:v>-1.0041525151525457</c:v>
                </c:pt>
                <c:pt idx="9460">
                  <c:v>-1.0041181407541258</c:v>
                </c:pt>
                <c:pt idx="9461">
                  <c:v>-1.0040827622031907</c:v>
                </c:pt>
                <c:pt idx="9462">
                  <c:v>-1.0040463795341148</c:v>
                </c:pt>
                <c:pt idx="9463">
                  <c:v>-1.0040089927822768</c:v>
                </c:pt>
                <c:pt idx="9464">
                  <c:v>-1.0039706019840593</c:v>
                </c:pt>
                <c:pt idx="9465">
                  <c:v>-1.0039312071768489</c:v>
                </c:pt>
                <c:pt idx="9466">
                  <c:v>-1.0038908083990365</c:v>
                </c:pt>
                <c:pt idx="9467">
                  <c:v>-1.0038494056900171</c:v>
                </c:pt>
                <c:pt idx="9468">
                  <c:v>-1.0038069990901892</c:v>
                </c:pt>
                <c:pt idx="9469">
                  <c:v>-1.0037635886409557</c:v>
                </c:pt>
                <c:pt idx="9470">
                  <c:v>-1.0037191743847231</c:v>
                </c:pt>
                <c:pt idx="9471">
                  <c:v>-1.0036737563649019</c:v>
                </c:pt>
                <c:pt idx="9472">
                  <c:v>-1.0036273346259061</c:v>
                </c:pt>
                <c:pt idx="9473">
                  <c:v>-1.0035799092131541</c:v>
                </c:pt>
                <c:pt idx="9474">
                  <c:v>-1.0035314801730675</c:v>
                </c:pt>
                <c:pt idx="9475">
                  <c:v>-1.0034820475530715</c:v>
                </c:pt>
                <c:pt idx="9476">
                  <c:v>-1.0034316114015953</c:v>
                </c:pt>
                <c:pt idx="9477">
                  <c:v>-1.0033801717680717</c:v>
                </c:pt>
                <c:pt idx="9478">
                  <c:v>-1.0033277287029367</c:v>
                </c:pt>
                <c:pt idx="9479">
                  <c:v>-1.0032742822576299</c:v>
                </c:pt>
                <c:pt idx="9480">
                  <c:v>-1.0032198324845945</c:v>
                </c:pt>
                <c:pt idx="9481">
                  <c:v>-1.0031643794372767</c:v>
                </c:pt>
                <c:pt idx="9482">
                  <c:v>-1.0031079231701263</c:v>
                </c:pt>
                <c:pt idx="9483">
                  <c:v>-1.0030504637385966</c:v>
                </c:pt>
                <c:pt idx="9484">
                  <c:v>-1.0029920011991438</c:v>
                </c:pt>
                <c:pt idx="9485">
                  <c:v>-1.0029325356092271</c:v>
                </c:pt>
                <c:pt idx="9486">
                  <c:v>-1.0028720670273092</c:v>
                </c:pt>
                <c:pt idx="9487">
                  <c:v>-1.0028105955128559</c:v>
                </c:pt>
                <c:pt idx="9488">
                  <c:v>-1.0027481211263354</c:v>
                </c:pt>
                <c:pt idx="9489">
                  <c:v>-1.0026846439292194</c:v>
                </c:pt>
                <c:pt idx="9490">
                  <c:v>-1.0026201639839822</c:v>
                </c:pt>
                <c:pt idx="9491">
                  <c:v>-1.0025546813541013</c:v>
                </c:pt>
                <c:pt idx="9492">
                  <c:v>-1.0024881961040564</c:v>
                </c:pt>
                <c:pt idx="9493">
                  <c:v>-1.0024207082993299</c:v>
                </c:pt>
                <c:pt idx="9494">
                  <c:v>-1.0023522180064075</c:v>
                </c:pt>
                <c:pt idx="9495">
                  <c:v>-1.0022827252927768</c:v>
                </c:pt>
                <c:pt idx="9496">
                  <c:v>-1.0022122302269281</c:v>
                </c:pt>
                <c:pt idx="9497">
                  <c:v>-1.002140732878354</c:v>
                </c:pt>
                <c:pt idx="9498">
                  <c:v>-1.0020682333175497</c:v>
                </c:pt>
                <c:pt idx="9499">
                  <c:v>-1.0019947316160125</c:v>
                </c:pt>
                <c:pt idx="9500">
                  <c:v>-1.001920227846242</c:v>
                </c:pt>
                <c:pt idx="9501">
                  <c:v>-1.0018447220817399</c:v>
                </c:pt>
                <c:pt idx="9502">
                  <c:v>-1.0017682143970099</c:v>
                </c:pt>
                <c:pt idx="9503">
                  <c:v>-1.0016907048675578</c:v>
                </c:pt>
                <c:pt idx="9504">
                  <c:v>-1.0016121935698914</c:v>
                </c:pt>
                <c:pt idx="9505">
                  <c:v>-1.0015326805815201</c:v>
                </c:pt>
                <c:pt idx="9506">
                  <c:v>-1.0014521659809552</c:v>
                </c:pt>
                <c:pt idx="9507">
                  <c:v>-1.0013706498477097</c:v>
                </c:pt>
                <c:pt idx="9508">
                  <c:v>-1.0012881322622984</c:v>
                </c:pt>
                <c:pt idx="9509">
                  <c:v>-1.0012046133062371</c:v>
                </c:pt>
                <c:pt idx="9510">
                  <c:v>-1.0011200930620436</c:v>
                </c:pt>
                <c:pt idx="9511">
                  <c:v>-1.0010345716132367</c:v>
                </c:pt>
                <c:pt idx="9512">
                  <c:v>-1.0009480490443368</c:v>
                </c:pt>
                <c:pt idx="9513">
                  <c:v>-1.0008605254408653</c:v>
                </c:pt>
                <c:pt idx="9514">
                  <c:v>-1.0007720008893448</c:v>
                </c:pt>
                <c:pt idx="9515">
                  <c:v>-1.0006824754772989</c:v>
                </c:pt>
                <c:pt idx="9516">
                  <c:v>-1.000591949293252</c:v>
                </c:pt>
                <c:pt idx="9517">
                  <c:v>-1.0005004224267298</c:v>
                </c:pt>
                <c:pt idx="9518">
                  <c:v>-1.0004078949682582</c:v>
                </c:pt>
                <c:pt idx="9519">
                  <c:v>-1.0003143670093642</c:v>
                </c:pt>
                <c:pt idx="9520">
                  <c:v>-1.0002198386425751</c:v>
                </c:pt>
                <c:pt idx="9521">
                  <c:v>-1.000124309961419</c:v>
                </c:pt>
                <c:pt idx="9522">
                  <c:v>-1.0000277810604243</c:v>
                </c:pt>
                <c:pt idx="9523">
                  <c:v>-0.99993025203511965</c:v>
                </c:pt>
                <c:pt idx="9524">
                  <c:v>-0.99983172298203393</c:v>
                </c:pt>
                <c:pt idx="9525">
                  <c:v>-0.99973219399869617</c:v>
                </c:pt>
                <c:pt idx="9526">
                  <c:v>-0.99963166518363544</c:v>
                </c:pt>
                <c:pt idx="9527">
                  <c:v>-0.99953013663638068</c:v>
                </c:pt>
                <c:pt idx="9528">
                  <c:v>-0.99942760845746081</c:v>
                </c:pt>
                <c:pt idx="9529">
                  <c:v>-0.99932408074840429</c:v>
                </c:pt>
                <c:pt idx="9530">
                  <c:v>-0.99921955361173931</c:v>
                </c:pt>
                <c:pt idx="9531">
                  <c:v>-0.99911402715099351</c:v>
                </c:pt>
                <c:pt idx="9532">
                  <c:v>-0.99900750147069417</c:v>
                </c:pt>
                <c:pt idx="9533">
                  <c:v>-0.99889997667636765</c:v>
                </c:pt>
                <c:pt idx="9534">
                  <c:v>-0.99879145287453963</c:v>
                </c:pt>
                <c:pt idx="9535">
                  <c:v>-0.99868193017273499</c:v>
                </c:pt>
                <c:pt idx="9536">
                  <c:v>-0.99857140867947747</c:v>
                </c:pt>
                <c:pt idx="9537">
                  <c:v>-0.99845988850428979</c:v>
                </c:pt>
                <c:pt idx="9538">
                  <c:v>-0.99834736975769345</c:v>
                </c:pt>
                <c:pt idx="9539">
                  <c:v>-0.99823385255120856</c:v>
                </c:pt>
                <c:pt idx="9540">
                  <c:v>-0.99811933699735389</c:v>
                </c:pt>
                <c:pt idx="9541">
                  <c:v>-0.99800382320964665</c:v>
                </c:pt>
                <c:pt idx="9542">
                  <c:v>-0.99788731130260244</c:v>
                </c:pt>
                <c:pt idx="9543">
                  <c:v>-0.99776980139173499</c:v>
                </c:pt>
                <c:pt idx="9544">
                  <c:v>-0.99765129359355631</c:v>
                </c:pt>
                <c:pt idx="9545">
                  <c:v>-0.99753178802557618</c:v>
                </c:pt>
                <c:pt idx="9546">
                  <c:v>-0.99741128480630248</c:v>
                </c:pt>
                <c:pt idx="9547">
                  <c:v>-0.99728978405524071</c:v>
                </c:pt>
                <c:pt idx="9548">
                  <c:v>-0.99716728589289416</c:v>
                </c:pt>
                <c:pt idx="9549">
                  <c:v>-0.99704379044076352</c:v>
                </c:pt>
                <c:pt idx="9550">
                  <c:v>-0.99691929782134703</c:v>
                </c:pt>
                <c:pt idx="9551">
                  <c:v>-0.99679380815814012</c:v>
                </c:pt>
                <c:pt idx="9552">
                  <c:v>-0.99666732157563542</c:v>
                </c:pt>
                <c:pt idx="9553">
                  <c:v>-0.99653983819932257</c:v>
                </c:pt>
                <c:pt idx="9554">
                  <c:v>-0.99641135815568804</c:v>
                </c:pt>
                <c:pt idx="9555">
                  <c:v>-0.99628188157221542</c:v>
                </c:pt>
                <c:pt idx="9556">
                  <c:v>-0.9961514085773846</c:v>
                </c:pt>
                <c:pt idx="9557">
                  <c:v>-0.99601993930067223</c:v>
                </c:pt>
                <c:pt idx="9558">
                  <c:v>-0.99588747387255128</c:v>
                </c:pt>
                <c:pt idx="9559">
                  <c:v>-0.99575401242449102</c:v>
                </c:pt>
                <c:pt idx="9560">
                  <c:v>-0.99561955508895683</c:v>
                </c:pt>
                <c:pt idx="9561">
                  <c:v>-0.99548410199941029</c:v>
                </c:pt>
                <c:pt idx="9562">
                  <c:v>-0.99534765329030861</c:v>
                </c:pt>
                <c:pt idx="9563">
                  <c:v>-0.99521020909710489</c:v>
                </c:pt>
                <c:pt idx="9564">
                  <c:v>-0.99507176955624799</c:v>
                </c:pt>
                <c:pt idx="9565">
                  <c:v>-0.99493233480518195</c:v>
                </c:pt>
                <c:pt idx="9566">
                  <c:v>-0.99479190498234638</c:v>
                </c:pt>
                <c:pt idx="9567">
                  <c:v>-0.99465048022717595</c:v>
                </c:pt>
                <c:pt idx="9568">
                  <c:v>-0.99450806068010056</c:v>
                </c:pt>
                <c:pt idx="9569">
                  <c:v>-0.99436464648254497</c:v>
                </c:pt>
                <c:pt idx="9570">
                  <c:v>-0.99422023777692869</c:v>
                </c:pt>
                <c:pt idx="9571">
                  <c:v>-0.99407483470666591</c:v>
                </c:pt>
                <c:pt idx="9572">
                  <c:v>-0.99392843741616532</c:v>
                </c:pt>
                <c:pt idx="9573">
                  <c:v>-0.99378104605083006</c:v>
                </c:pt>
                <c:pt idx="9574">
                  <c:v>-0.99363266075705736</c:v>
                </c:pt>
                <c:pt idx="9575">
                  <c:v>-0.99348328168223865</c:v>
                </c:pt>
                <c:pt idx="9576">
                  <c:v>-0.99333290897475912</c:v>
                </c:pt>
                <c:pt idx="9577">
                  <c:v>-0.99318154278399795</c:v>
                </c:pt>
                <c:pt idx="9578">
                  <c:v>-0.99302918326032785</c:v>
                </c:pt>
                <c:pt idx="9579">
                  <c:v>-0.99287583055511497</c:v>
                </c:pt>
                <c:pt idx="9580">
                  <c:v>-0.99272148482071876</c:v>
                </c:pt>
                <c:pt idx="9581">
                  <c:v>-0.992566146210492</c:v>
                </c:pt>
                <c:pt idx="9582">
                  <c:v>-0.99240981487878044</c:v>
                </c:pt>
                <c:pt idx="9583">
                  <c:v>-0.99225249098092261</c:v>
                </c:pt>
                <c:pt idx="9584">
                  <c:v>-0.9920941746732499</c:v>
                </c:pt>
                <c:pt idx="9585">
                  <c:v>-0.99193486611308623</c:v>
                </c:pt>
                <c:pt idx="9586">
                  <c:v>-0.99177456545874787</c:v>
                </c:pt>
                <c:pt idx="9587">
                  <c:v>-0.99161327286954348</c:v>
                </c:pt>
                <c:pt idx="9588">
                  <c:v>-0.99145098850577362</c:v>
                </c:pt>
                <c:pt idx="9589">
                  <c:v>-0.99128771252873082</c:v>
                </c:pt>
                <c:pt idx="9590">
                  <c:v>-0.99112344510069961</c:v>
                </c:pt>
                <c:pt idx="9591">
                  <c:v>-0.99095818638495581</c:v>
                </c:pt>
                <c:pt idx="9592">
                  <c:v>-0.99079193654576692</c:v>
                </c:pt>
                <c:pt idx="9593">
                  <c:v>-0.99062469574839163</c:v>
                </c:pt>
                <c:pt idx="9594">
                  <c:v>-0.99045646415907984</c:v>
                </c:pt>
                <c:pt idx="9595">
                  <c:v>-0.99028724194507223</c:v>
                </c:pt>
                <c:pt idx="9596">
                  <c:v>-0.99011702927460055</c:v>
                </c:pt>
                <c:pt idx="9597">
                  <c:v>-0.98994582631688688</c:v>
                </c:pt>
                <c:pt idx="9598">
                  <c:v>-0.98977363324214396</c:v>
                </c:pt>
                <c:pt idx="9599">
                  <c:v>-0.98960045022157472</c:v>
                </c:pt>
                <c:pt idx="9600">
                  <c:v>-0.98942627742737221</c:v>
                </c:pt>
                <c:pt idx="9601">
                  <c:v>-0.98925111503271945</c:v>
                </c:pt>
                <c:pt idx="9602">
                  <c:v>-0.98907496321178934</c:v>
                </c:pt>
                <c:pt idx="9603">
                  <c:v>-0.9888978221397442</c:v>
                </c:pt>
                <c:pt idx="9604">
                  <c:v>-0.98871969199273579</c:v>
                </c:pt>
                <c:pt idx="9605">
                  <c:v>-0.98854057294790521</c:v>
                </c:pt>
                <c:pt idx="9606">
                  <c:v>-0.98836046518338272</c:v>
                </c:pt>
                <c:pt idx="9607">
                  <c:v>-0.98817936887828728</c:v>
                </c:pt>
                <c:pt idx="9608">
                  <c:v>-0.98799728421272659</c:v>
                </c:pt>
                <c:pt idx="9609">
                  <c:v>-0.98781421136779701</c:v>
                </c:pt>
                <c:pt idx="9610">
                  <c:v>-0.98763015052558323</c:v>
                </c:pt>
                <c:pt idx="9611">
                  <c:v>-0.98744510186915813</c:v>
                </c:pt>
                <c:pt idx="9612">
                  <c:v>-0.98725906558258247</c:v>
                </c:pt>
                <c:pt idx="9613">
                  <c:v>-0.98707204185090491</c:v>
                </c:pt>
                <c:pt idx="9614">
                  <c:v>-0.98688403086016185</c:v>
                </c:pt>
                <c:pt idx="9615">
                  <c:v>-0.98669503279737691</c:v>
                </c:pt>
                <c:pt idx="9616">
                  <c:v>-0.98650504785056115</c:v>
                </c:pt>
                <c:pt idx="9617">
                  <c:v>-0.98631407620871259</c:v>
                </c:pt>
                <c:pt idx="9618">
                  <c:v>-0.98612211806181616</c:v>
                </c:pt>
                <c:pt idx="9619">
                  <c:v>-0.98592917360084353</c:v>
                </c:pt>
                <c:pt idx="9620">
                  <c:v>-0.98573524301775284</c:v>
                </c:pt>
                <c:pt idx="9621">
                  <c:v>-0.98554032650548851</c:v>
                </c:pt>
                <c:pt idx="9622">
                  <c:v>-0.98534442425798119</c:v>
                </c:pt>
                <c:pt idx="9623">
                  <c:v>-0.9851475364701473</c:v>
                </c:pt>
                <c:pt idx="9624">
                  <c:v>-0.98494966333788914</c:v>
                </c:pt>
                <c:pt idx="9625">
                  <c:v>-0.98475080505809454</c:v>
                </c:pt>
                <c:pt idx="9626">
                  <c:v>-0.98455096182863666</c:v>
                </c:pt>
                <c:pt idx="9627">
                  <c:v>-0.98435013384837367</c:v>
                </c:pt>
                <c:pt idx="9628">
                  <c:v>-0.98414832131714891</c:v>
                </c:pt>
                <c:pt idx="9629">
                  <c:v>-0.98394552443579031</c:v>
                </c:pt>
                <c:pt idx="9630">
                  <c:v>-0.98374174340611031</c:v>
                </c:pt>
                <c:pt idx="9631">
                  <c:v>-0.98353697843090593</c:v>
                </c:pt>
                <c:pt idx="9632">
                  <c:v>-0.98333122971395814</c:v>
                </c:pt>
                <c:pt idx="9633">
                  <c:v>-0.98312449746003194</c:v>
                </c:pt>
                <c:pt idx="9634">
                  <c:v>-0.98291678187487597</c:v>
                </c:pt>
                <c:pt idx="9635">
                  <c:v>-0.98270808316522251</c:v>
                </c:pt>
                <c:pt idx="9636">
                  <c:v>-0.9824984015387872</c:v>
                </c:pt>
                <c:pt idx="9637">
                  <c:v>-0.98228773720426876</c:v>
                </c:pt>
                <c:pt idx="9638">
                  <c:v>-0.9820760903713488</c:v>
                </c:pt>
                <c:pt idx="9639">
                  <c:v>-0.98186346125069157</c:v>
                </c:pt>
                <c:pt idx="9640">
                  <c:v>-0.98164985005394401</c:v>
                </c:pt>
                <c:pt idx="9641">
                  <c:v>-0.98143525699373513</c:v>
                </c:pt>
                <c:pt idx="9642">
                  <c:v>-0.98121968228367629</c:v>
                </c:pt>
                <c:pt idx="9643">
                  <c:v>-0.98100312613836038</c:v>
                </c:pt>
                <c:pt idx="9644">
                  <c:v>-0.98078558877336219</c:v>
                </c:pt>
                <c:pt idx="9645">
                  <c:v>-0.98056707040523794</c:v>
                </c:pt>
                <c:pt idx="9646">
                  <c:v>-0.98034757125152483</c:v>
                </c:pt>
                <c:pt idx="9647">
                  <c:v>-0.9801270915307414</c:v>
                </c:pt>
                <c:pt idx="9648">
                  <c:v>-0.97990563146238663</c:v>
                </c:pt>
                <c:pt idx="9649">
                  <c:v>-0.97968319126694037</c:v>
                </c:pt>
                <c:pt idx="9650">
                  <c:v>-0.97945977116586269</c:v>
                </c:pt>
                <c:pt idx="9651">
                  <c:v>-0.97923537138159367</c:v>
                </c:pt>
                <c:pt idx="9652">
                  <c:v>-0.97900999213755346</c:v>
                </c:pt>
                <c:pt idx="9653">
                  <c:v>-0.97878363365814192</c:v>
                </c:pt>
                <c:pt idx="9654">
                  <c:v>-0.97855629616873829</c:v>
                </c:pt>
                <c:pt idx="9655">
                  <c:v>-0.97832797989570097</c:v>
                </c:pt>
                <c:pt idx="9656">
                  <c:v>-0.97809868506636743</c:v>
                </c:pt>
                <c:pt idx="9657">
                  <c:v>-0.97786841190905405</c:v>
                </c:pt>
                <c:pt idx="9658">
                  <c:v>-0.97763716065305561</c:v>
                </c:pt>
                <c:pt idx="9659">
                  <c:v>-0.97740493152864527</c:v>
                </c:pt>
                <c:pt idx="9660">
                  <c:v>-0.97717172476707426</c:v>
                </c:pt>
                <c:pt idx="9661">
                  <c:v>-0.9769375406005717</c:v>
                </c:pt>
                <c:pt idx="9662">
                  <c:v>-0.97670237926234438</c:v>
                </c:pt>
                <c:pt idx="9663">
                  <c:v>-0.97646624098657642</c:v>
                </c:pt>
                <c:pt idx="9664">
                  <c:v>-0.97622912600842926</c:v>
                </c:pt>
                <c:pt idx="9665">
                  <c:v>-0.97599103456404113</c:v>
                </c:pt>
                <c:pt idx="9666">
                  <c:v>-0.9757519668905269</c:v>
                </c:pt>
                <c:pt idx="9667">
                  <c:v>-0.97551192322597813</c:v>
                </c:pt>
                <c:pt idx="9668">
                  <c:v>-0.97527090380946246</c:v>
                </c:pt>
                <c:pt idx="9669">
                  <c:v>-0.97502890888102356</c:v>
                </c:pt>
                <c:pt idx="9670">
                  <c:v>-0.97478593868168084</c:v>
                </c:pt>
                <c:pt idx="9671">
                  <c:v>-0.97454199345342929</c:v>
                </c:pt>
                <c:pt idx="9672">
                  <c:v>-0.9742970734392391</c:v>
                </c:pt>
                <c:pt idx="9673">
                  <c:v>-0.97405117888305537</c:v>
                </c:pt>
                <c:pt idx="9674">
                  <c:v>-0.97380431002979828</c:v>
                </c:pt>
                <c:pt idx="9675">
                  <c:v>-0.97355646712536226</c:v>
                </c:pt>
                <c:pt idx="9676">
                  <c:v>-0.97330765041661627</c:v>
                </c:pt>
                <c:pt idx="9677">
                  <c:v>-0.97305786015140305</c:v>
                </c:pt>
                <c:pt idx="9678">
                  <c:v>-0.97280709657853948</c:v>
                </c:pt>
                <c:pt idx="9679">
                  <c:v>-0.97255535994781572</c:v>
                </c:pt>
                <c:pt idx="9680">
                  <c:v>-0.97230265050999543</c:v>
                </c:pt>
                <c:pt idx="9681">
                  <c:v>-0.97204896851681521</c:v>
                </c:pt>
                <c:pt idx="9682">
                  <c:v>-0.9717943142209845</c:v>
                </c:pt>
                <c:pt idx="9683">
                  <c:v>-0.97153868787618525</c:v>
                </c:pt>
                <c:pt idx="9684">
                  <c:v>-0.97128208973707175</c:v>
                </c:pt>
                <c:pt idx="9685">
                  <c:v>-0.97102452005927042</c:v>
                </c:pt>
                <c:pt idx="9686">
                  <c:v>-0.97076597909937934</c:v>
                </c:pt>
                <c:pt idx="9687">
                  <c:v>-0.97050646711496813</c:v>
                </c:pt>
                <c:pt idx="9688">
                  <c:v>-0.97024598436457787</c:v>
                </c:pt>
                <c:pt idx="9689">
                  <c:v>-0.96998453110772054</c:v>
                </c:pt>
                <c:pt idx="9690">
                  <c:v>-0.96972210760487876</c:v>
                </c:pt>
                <c:pt idx="9691">
                  <c:v>-0.96945871411750595</c:v>
                </c:pt>
                <c:pt idx="9692">
                  <c:v>-0.96919435090802553</c:v>
                </c:pt>
                <c:pt idx="9693">
                  <c:v>-0.96892901823983091</c:v>
                </c:pt>
                <c:pt idx="9694">
                  <c:v>-0.9686627163772854</c:v>
                </c:pt>
                <c:pt idx="9695">
                  <c:v>-0.96839544558572166</c:v>
                </c:pt>
                <c:pt idx="9696">
                  <c:v>-0.96812720613144154</c:v>
                </c:pt>
                <c:pt idx="9697">
                  <c:v>-0.96785799828171581</c:v>
                </c:pt>
                <c:pt idx="9698">
                  <c:v>-0.96758782230478402</c:v>
                </c:pt>
                <c:pt idx="9699">
                  <c:v>-0.96731667846985392</c:v>
                </c:pt>
                <c:pt idx="9700">
                  <c:v>-0.96704456704710151</c:v>
                </c:pt>
                <c:pt idx="9701">
                  <c:v>-0.96677148830767068</c:v>
                </c:pt>
                <c:pt idx="9702">
                  <c:v>-0.96649744252367276</c:v>
                </c:pt>
                <c:pt idx="9703">
                  <c:v>-0.96622242996818652</c:v>
                </c:pt>
                <c:pt idx="9704">
                  <c:v>-0.96594645091525777</c:v>
                </c:pt>
                <c:pt idx="9705">
                  <c:v>-0.96566950563989906</c:v>
                </c:pt>
                <c:pt idx="9706">
                  <c:v>-0.96539159441808942</c:v>
                </c:pt>
                <c:pt idx="9707">
                  <c:v>-0.96511271752677408</c:v>
                </c:pt>
                <c:pt idx="9708">
                  <c:v>-0.96483287524386441</c:v>
                </c:pt>
                <c:pt idx="9709">
                  <c:v>-0.96455206784823722</c:v>
                </c:pt>
                <c:pt idx="9710">
                  <c:v>-0.96427029561973476</c:v>
                </c:pt>
                <c:pt idx="9711">
                  <c:v>-0.96398755883916443</c:v>
                </c:pt>
                <c:pt idx="9712">
                  <c:v>-0.96370385778829848</c:v>
                </c:pt>
                <c:pt idx="9713">
                  <c:v>-0.96341919274987375</c:v>
                </c:pt>
                <c:pt idx="9714">
                  <c:v>-0.9631335640075912</c:v>
                </c:pt>
                <c:pt idx="9715">
                  <c:v>-0.9628469718461159</c:v>
                </c:pt>
                <c:pt idx="9716">
                  <c:v>-0.96255941655107657</c:v>
                </c:pt>
                <c:pt idx="9717">
                  <c:v>-0.96227089840906543</c:v>
                </c:pt>
                <c:pt idx="9718">
                  <c:v>-0.96198141770763768</c:v>
                </c:pt>
                <c:pt idx="9719">
                  <c:v>-0.96169097473531151</c:v>
                </c:pt>
                <c:pt idx="9720">
                  <c:v>-0.96139956978156771</c:v>
                </c:pt>
                <c:pt idx="9721">
                  <c:v>-0.96110720313684916</c:v>
                </c:pt>
                <c:pt idx="9722">
                  <c:v>-0.96081387509256078</c:v>
                </c:pt>
                <c:pt idx="9723">
                  <c:v>-0.96051958594106923</c:v>
                </c:pt>
                <c:pt idx="9724">
                  <c:v>-0.96022433597570267</c:v>
                </c:pt>
                <c:pt idx="9725">
                  <c:v>-0.95992812549075013</c:v>
                </c:pt>
                <c:pt idx="9726">
                  <c:v>-0.95963095478146165</c:v>
                </c:pt>
                <c:pt idx="9727">
                  <c:v>-0.95933282414404764</c:v>
                </c:pt>
                <c:pt idx="9728">
                  <c:v>-0.95903373387567881</c:v>
                </c:pt>
                <c:pt idx="9729">
                  <c:v>-0.95873368427448591</c:v>
                </c:pt>
                <c:pt idx="9730">
                  <c:v>-0.95843267563955914</c:v>
                </c:pt>
                <c:pt idx="9731">
                  <c:v>-0.95813070827094804</c:v>
                </c:pt>
                <c:pt idx="9732">
                  <c:v>-0.95782778246966138</c:v>
                </c:pt>
                <c:pt idx="9733">
                  <c:v>-0.9575238985376664</c:v>
                </c:pt>
                <c:pt idx="9734">
                  <c:v>-0.95721905677788899</c:v>
                </c:pt>
                <c:pt idx="9735">
                  <c:v>-0.95691325749421297</c:v>
                </c:pt>
                <c:pt idx="9736">
                  <c:v>-0.95660650099148015</c:v>
                </c:pt>
                <c:pt idx="9737">
                  <c:v>-0.95629878757548992</c:v>
                </c:pt>
                <c:pt idx="9738">
                  <c:v>-0.95599011755299867</c:v>
                </c:pt>
                <c:pt idx="9739">
                  <c:v>-0.95568049123171983</c:v>
                </c:pt>
                <c:pt idx="9740">
                  <c:v>-0.95536990892032347</c:v>
                </c:pt>
                <c:pt idx="9741">
                  <c:v>-0.95505837092843582</c:v>
                </c:pt>
                <c:pt idx="9742">
                  <c:v>-0.95474587756663931</c:v>
                </c:pt>
                <c:pt idx="9743">
                  <c:v>-0.95443242914647186</c:v>
                </c:pt>
                <c:pt idx="9744">
                  <c:v>-0.95411802598042683</c:v>
                </c:pt>
                <c:pt idx="9745">
                  <c:v>-0.95380266838195271</c:v>
                </c:pt>
                <c:pt idx="9746">
                  <c:v>-0.95348635666545256</c:v>
                </c:pt>
                <c:pt idx="9747">
                  <c:v>-0.95316909114628401</c:v>
                </c:pt>
                <c:pt idx="9748">
                  <c:v>-0.95285087214075881</c:v>
                </c:pt>
                <c:pt idx="9749">
                  <c:v>-0.95253169996614251</c:v>
                </c:pt>
                <c:pt idx="9750">
                  <c:v>-0.952211574940654</c:v>
                </c:pt>
                <c:pt idx="9751">
                  <c:v>-0.95189049738346554</c:v>
                </c:pt>
                <c:pt idx="9752">
                  <c:v>-0.95156846761470215</c:v>
                </c:pt>
                <c:pt idx="9753">
                  <c:v>-0.95124548595544134</c:v>
                </c:pt>
                <c:pt idx="9754">
                  <c:v>-0.95092155272771295</c:v>
                </c:pt>
                <c:pt idx="9755">
                  <c:v>-0.95059666825449862</c:v>
                </c:pt>
                <c:pt idx="9756">
                  <c:v>-0.95027083285973157</c:v>
                </c:pt>
                <c:pt idx="9757">
                  <c:v>-0.94994404686829625</c:v>
                </c:pt>
                <c:pt idx="9758">
                  <c:v>-0.94961631060602802</c:v>
                </c:pt>
                <c:pt idx="9759">
                  <c:v>-0.94928762439971293</c:v>
                </c:pt>
                <c:pt idx="9760">
                  <c:v>-0.94895798857708724</c:v>
                </c:pt>
                <c:pt idx="9761">
                  <c:v>-0.94862740346683716</c:v>
                </c:pt>
                <c:pt idx="9762">
                  <c:v>-0.94829586939859856</c:v>
                </c:pt>
                <c:pt idx="9763">
                  <c:v>-0.94796338670295643</c:v>
                </c:pt>
                <c:pt idx="9764">
                  <c:v>-0.94762995571144493</c:v>
                </c:pt>
                <c:pt idx="9765">
                  <c:v>-0.94729557675654674</c:v>
                </c:pt>
                <c:pt idx="9766">
                  <c:v>-0.94696025017169283</c:v>
                </c:pt>
                <c:pt idx="9767">
                  <c:v>-0.94662397629126216</c:v>
                </c:pt>
                <c:pt idx="9768">
                  <c:v>-0.94628675545058127</c:v>
                </c:pt>
                <c:pt idx="9769">
                  <c:v>-0.94594858798592418</c:v>
                </c:pt>
                <c:pt idx="9770">
                  <c:v>-0.94560947423451158</c:v>
                </c:pt>
                <c:pt idx="9771">
                  <c:v>-0.94526941453451097</c:v>
                </c:pt>
                <c:pt idx="9772">
                  <c:v>-0.94492840922503618</c:v>
                </c:pt>
                <c:pt idx="9773">
                  <c:v>-0.94458645864614688</c:v>
                </c:pt>
                <c:pt idx="9774">
                  <c:v>-0.94424356313884827</c:v>
                </c:pt>
                <c:pt idx="9775">
                  <c:v>-0.94389972304509107</c:v>
                </c:pt>
                <c:pt idx="9776">
                  <c:v>-0.94355493870777074</c:v>
                </c:pt>
                <c:pt idx="9777">
                  <c:v>-0.94320921047072737</c:v>
                </c:pt>
                <c:pt idx="9778">
                  <c:v>-0.94286253867874525</c:v>
                </c:pt>
                <c:pt idx="9779">
                  <c:v>-0.94251492367755263</c:v>
                </c:pt>
                <c:pt idx="9780">
                  <c:v>-0.9421663658138214</c:v>
                </c:pt>
                <c:pt idx="9781">
                  <c:v>-0.94181686543516652</c:v>
                </c:pt>
                <c:pt idx="9782">
                  <c:v>-0.94146642289014582</c:v>
                </c:pt>
                <c:pt idx="9783">
                  <c:v>-0.94111503852825962</c:v>
                </c:pt>
                <c:pt idx="9784">
                  <c:v>-0.9407627126999506</c:v>
                </c:pt>
                <c:pt idx="9785">
                  <c:v>-0.94040944575660301</c:v>
                </c:pt>
                <c:pt idx="9786">
                  <c:v>-0.9400552380505427</c:v>
                </c:pt>
                <c:pt idx="9787">
                  <c:v>-0.93970008993503662</c:v>
                </c:pt>
                <c:pt idx="9788">
                  <c:v>-0.93934400176429256</c:v>
                </c:pt>
                <c:pt idx="9789">
                  <c:v>-0.93898697389345853</c:v>
                </c:pt>
                <c:pt idx="9790">
                  <c:v>-0.9386290066786227</c:v>
                </c:pt>
                <c:pt idx="9791">
                  <c:v>-0.93827010047681303</c:v>
                </c:pt>
                <c:pt idx="9792">
                  <c:v>-0.93791025564599662</c:v>
                </c:pt>
                <c:pt idx="9793">
                  <c:v>-0.93754947254507981</c:v>
                </c:pt>
                <c:pt idx="9794">
                  <c:v>-0.93718775153390732</c:v>
                </c:pt>
                <c:pt idx="9795">
                  <c:v>-0.93682509297326222</c:v>
                </c:pt>
                <c:pt idx="9796">
                  <c:v>-0.9364614972248656</c:v>
                </c:pt>
                <c:pt idx="9797">
                  <c:v>-0.93609696465137604</c:v>
                </c:pt>
                <c:pt idx="9798">
                  <c:v>-0.93573149561638924</c:v>
                </c:pt>
                <c:pt idx="9799">
                  <c:v>-0.93536509048443783</c:v>
                </c:pt>
                <c:pt idx="9800">
                  <c:v>-0.9349977496209908</c:v>
                </c:pt>
                <c:pt idx="9801">
                  <c:v>-0.93462947339245328</c:v>
                </c:pt>
                <c:pt idx="9802">
                  <c:v>-0.93426026216616609</c:v>
                </c:pt>
                <c:pt idx="9803">
                  <c:v>-0.93389011631040553</c:v>
                </c:pt>
                <c:pt idx="9804">
                  <c:v>-0.93351903619438281</c:v>
                </c:pt>
                <c:pt idx="9805">
                  <c:v>-0.93314702218824375</c:v>
                </c:pt>
                <c:pt idx="9806">
                  <c:v>-0.9327740746630685</c:v>
                </c:pt>
                <c:pt idx="9807">
                  <c:v>-0.93240019399087104</c:v>
                </c:pt>
                <c:pt idx="9808">
                  <c:v>-0.93202538054459894</c:v>
                </c:pt>
                <c:pt idx="9809">
                  <c:v>-0.93164963469813289</c:v>
                </c:pt>
                <c:pt idx="9810">
                  <c:v>-0.9312729568262863</c:v>
                </c:pt>
                <c:pt idx="9811">
                  <c:v>-0.93089534730480505</c:v>
                </c:pt>
                <c:pt idx="9812">
                  <c:v>-0.93051680651036695</c:v>
                </c:pt>
                <c:pt idx="9813">
                  <c:v>-0.93013733482058147</c:v>
                </c:pt>
                <c:pt idx="9814">
                  <c:v>-0.92975693261398951</c:v>
                </c:pt>
                <c:pt idx="9815">
                  <c:v>-0.92937560027006272</c:v>
                </c:pt>
                <c:pt idx="9816">
                  <c:v>-0.92899333816920338</c:v>
                </c:pt>
                <c:pt idx="9817">
                  <c:v>-0.92861014669274378</c:v>
                </c:pt>
                <c:pt idx="9818">
                  <c:v>-0.92822602622294592</c:v>
                </c:pt>
                <c:pt idx="9819">
                  <c:v>-0.9278409771430014</c:v>
                </c:pt>
                <c:pt idx="9820">
                  <c:v>-0.92745499983703061</c:v>
                </c:pt>
                <c:pt idx="9821">
                  <c:v>-0.92706809469008278</c:v>
                </c:pt>
                <c:pt idx="9822">
                  <c:v>-0.92668026208813503</c:v>
                </c:pt>
                <c:pt idx="9823">
                  <c:v>-0.92629150241809266</c:v>
                </c:pt>
                <c:pt idx="9824">
                  <c:v>-0.92590181606778821</c:v>
                </c:pt>
                <c:pt idx="9825">
                  <c:v>-0.92551120342598125</c:v>
                </c:pt>
                <c:pt idx="9826">
                  <c:v>-0.92511966488235831</c:v>
                </c:pt>
                <c:pt idx="9827">
                  <c:v>-0.9247272008275319</c:v>
                </c:pt>
                <c:pt idx="9828">
                  <c:v>-0.92433381165304063</c:v>
                </c:pt>
                <c:pt idx="9829">
                  <c:v>-0.92393949775134854</c:v>
                </c:pt>
                <c:pt idx="9830">
                  <c:v>-0.92354425951584473</c:v>
                </c:pt>
                <c:pt idx="9831">
                  <c:v>-0.92314809734084324</c:v>
                </c:pt>
                <c:pt idx="9832">
                  <c:v>-0.92275101162158224</c:v>
                </c:pt>
                <c:pt idx="9833">
                  <c:v>-0.92235300275422383</c:v>
                </c:pt>
                <c:pt idx="9834">
                  <c:v>-0.92195407113585381</c:v>
                </c:pt>
                <c:pt idx="9835">
                  <c:v>-0.92155421716448105</c:v>
                </c:pt>
                <c:pt idx="9836">
                  <c:v>-0.9211534412390372</c:v>
                </c:pt>
                <c:pt idx="9837">
                  <c:v>-0.92075174375937618</c:v>
                </c:pt>
                <c:pt idx="9838">
                  <c:v>-0.92034912512627387</c:v>
                </c:pt>
                <c:pt idx="9839">
                  <c:v>-0.91994558574142782</c:v>
                </c:pt>
                <c:pt idx="9840">
                  <c:v>-0.91954112600745663</c:v>
                </c:pt>
                <c:pt idx="9841">
                  <c:v>-0.91913574632789974</c:v>
                </c:pt>
                <c:pt idx="9842">
                  <c:v>-0.91872944710721682</c:v>
                </c:pt>
                <c:pt idx="9843">
                  <c:v>-0.91832222875078762</c:v>
                </c:pt>
                <c:pt idx="9844">
                  <c:v>-0.91791409166491122</c:v>
                </c:pt>
                <c:pt idx="9845">
                  <c:v>-0.91750503625680613</c:v>
                </c:pt>
                <c:pt idx="9846">
                  <c:v>-0.91709506293460941</c:v>
                </c:pt>
                <c:pt idx="9847">
                  <c:v>-0.9166841721073764</c:v>
                </c:pt>
                <c:pt idx="9848">
                  <c:v>-0.9162723641850804</c:v>
                </c:pt>
                <c:pt idx="9849">
                  <c:v>-0.91585963957861238</c:v>
                </c:pt>
                <c:pt idx="9850">
                  <c:v>-0.91544599869978016</c:v>
                </c:pt>
                <c:pt idx="9851">
                  <c:v>-0.91503144196130837</c:v>
                </c:pt>
                <c:pt idx="9852">
                  <c:v>-0.91461596977683779</c:v>
                </c:pt>
                <c:pt idx="9853">
                  <c:v>-0.91419958256092526</c:v>
                </c:pt>
                <c:pt idx="9854">
                  <c:v>-0.91378228072904299</c:v>
                </c:pt>
                <c:pt idx="9855">
                  <c:v>-0.91336406469757814</c:v>
                </c:pt>
                <c:pt idx="9856">
                  <c:v>-0.91294493488383255</c:v>
                </c:pt>
                <c:pt idx="9857">
                  <c:v>-0.91252489170602225</c:v>
                </c:pt>
                <c:pt idx="9858">
                  <c:v>-0.91210393558327707</c:v>
                </c:pt>
                <c:pt idx="9859">
                  <c:v>-0.91168206693564025</c:v>
                </c:pt>
                <c:pt idx="9860">
                  <c:v>-0.91125928618406782</c:v>
                </c:pt>
                <c:pt idx="9861">
                  <c:v>-0.91083559375042844</c:v>
                </c:pt>
                <c:pt idx="9862">
                  <c:v>-0.91041099005750292</c:v>
                </c:pt>
                <c:pt idx="9863">
                  <c:v>-0.90998547552898357</c:v>
                </c:pt>
                <c:pt idx="9864">
                  <c:v>-0.90955905058947417</c:v>
                </c:pt>
                <c:pt idx="9865">
                  <c:v>-0.90913171566448925</c:v>
                </c:pt>
                <c:pt idx="9866">
                  <c:v>-0.9087034711804538</c:v>
                </c:pt>
                <c:pt idx="9867">
                  <c:v>-0.90827431756470267</c:v>
                </c:pt>
                <c:pt idx="9868">
                  <c:v>-0.90784425524548029</c:v>
                </c:pt>
                <c:pt idx="9869">
                  <c:v>-0.90741328465194038</c:v>
                </c:pt>
                <c:pt idx="9870">
                  <c:v>-0.90698140621414525</c:v>
                </c:pt>
                <c:pt idx="9871">
                  <c:v>-0.90654862036306549</c:v>
                </c:pt>
                <c:pt idx="9872">
                  <c:v>-0.90611492753057954</c:v>
                </c:pt>
                <c:pt idx="9873">
                  <c:v>-0.90568032814947319</c:v>
                </c:pt>
                <c:pt idx="9874">
                  <c:v>-0.90524482265343931</c:v>
                </c:pt>
                <c:pt idx="9875">
                  <c:v>-0.90480841147707725</c:v>
                </c:pt>
                <c:pt idx="9876">
                  <c:v>-0.90437109505589253</c:v>
                </c:pt>
                <c:pt idx="9877">
                  <c:v>-0.90393287382629639</c:v>
                </c:pt>
                <c:pt idx="9878">
                  <c:v>-0.90349374822560513</c:v>
                </c:pt>
                <c:pt idx="9879">
                  <c:v>-0.9030537186920401</c:v>
                </c:pt>
                <c:pt idx="9880">
                  <c:v>-0.9026127856647268</c:v>
                </c:pt>
                <c:pt idx="9881">
                  <c:v>-0.90217094958369481</c:v>
                </c:pt>
                <c:pt idx="9882">
                  <c:v>-0.9017282108898772</c:v>
                </c:pt>
                <c:pt idx="9883">
                  <c:v>-0.90128457002510998</c:v>
                </c:pt>
                <c:pt idx="9884">
                  <c:v>-0.90084002743213187</c:v>
                </c:pt>
                <c:pt idx="9885">
                  <c:v>-0.90039458355458368</c:v>
                </c:pt>
                <c:pt idx="9886">
                  <c:v>-0.89994823883700814</c:v>
                </c:pt>
                <c:pt idx="9887">
                  <c:v>-0.89950099372484904</c:v>
                </c:pt>
                <c:pt idx="9888">
                  <c:v>-0.89905284866445112</c:v>
                </c:pt>
                <c:pt idx="9889">
                  <c:v>-0.8986038041030594</c:v>
                </c:pt>
                <c:pt idx="9890">
                  <c:v>-0.89815386048881907</c:v>
                </c:pt>
                <c:pt idx="9891">
                  <c:v>-0.89770301827077459</c:v>
                </c:pt>
                <c:pt idx="9892">
                  <c:v>-0.8972512778988696</c:v>
                </c:pt>
                <c:pt idx="9893">
                  <c:v>-0.89679863982394636</c:v>
                </c:pt>
                <c:pt idx="9894">
                  <c:v>-0.89634510449774529</c:v>
                </c:pt>
                <c:pt idx="9895">
                  <c:v>-0.89589067237290432</c:v>
                </c:pt>
                <c:pt idx="9896">
                  <c:v>-0.89543534390295887</c:v>
                </c:pt>
                <c:pt idx="9897">
                  <c:v>-0.89497911954234111</c:v>
                </c:pt>
                <c:pt idx="9898">
                  <c:v>-0.89452199974637936</c:v>
                </c:pt>
                <c:pt idx="9899">
                  <c:v>-0.89406398497129813</c:v>
                </c:pt>
                <c:pt idx="9900">
                  <c:v>-0.8936050756742171</c:v>
                </c:pt>
                <c:pt idx="9901">
                  <c:v>-0.89314527231315111</c:v>
                </c:pt>
                <c:pt idx="9902">
                  <c:v>-0.89268457534700951</c:v>
                </c:pt>
                <c:pt idx="9903">
                  <c:v>-0.89222298523559551</c:v>
                </c:pt>
                <c:pt idx="9904">
                  <c:v>-0.89176050243960625</c:v>
                </c:pt>
                <c:pt idx="9905">
                  <c:v>-0.89129712742063172</c:v>
                </c:pt>
                <c:pt idx="9906">
                  <c:v>-0.89083286064115474</c:v>
                </c:pt>
                <c:pt idx="9907">
                  <c:v>-0.89036770256455033</c:v>
                </c:pt>
                <c:pt idx="9908">
                  <c:v>-0.88990165365508533</c:v>
                </c:pt>
                <c:pt idx="9909">
                  <c:v>-0.88943471437791777</c:v>
                </c:pt>
                <c:pt idx="9910">
                  <c:v>-0.8889668851990965</c:v>
                </c:pt>
                <c:pt idx="9911">
                  <c:v>-0.88849816658556091</c:v>
                </c:pt>
                <c:pt idx="9912">
                  <c:v>-0.88802855900514011</c:v>
                </c:pt>
                <c:pt idx="9913">
                  <c:v>-0.8875580629265527</c:v>
                </c:pt>
                <c:pt idx="9914">
                  <c:v>-0.88708667881940628</c:v>
                </c:pt>
                <c:pt idx="9915">
                  <c:v>-0.88661440715419693</c:v>
                </c:pt>
                <c:pt idx="9916">
                  <c:v>-0.88614124840230879</c:v>
                </c:pt>
                <c:pt idx="9917">
                  <c:v>-0.88566720303601343</c:v>
                </c:pt>
                <c:pt idx="9918">
                  <c:v>-0.88519227152846969</c:v>
                </c:pt>
                <c:pt idx="9919">
                  <c:v>-0.88471645435372293</c:v>
                </c:pt>
                <c:pt idx="9920">
                  <c:v>-0.88423975198670468</c:v>
                </c:pt>
                <c:pt idx="9921">
                  <c:v>-0.88376216490323201</c:v>
                </c:pt>
                <c:pt idx="9922">
                  <c:v>-0.88328369358000736</c:v>
                </c:pt>
                <c:pt idx="9923">
                  <c:v>-0.88280433849461781</c:v>
                </c:pt>
                <c:pt idx="9924">
                  <c:v>-0.88232410012553464</c:v>
                </c:pt>
                <c:pt idx="9925">
                  <c:v>-0.88184297895211305</c:v>
                </c:pt>
                <c:pt idx="9926">
                  <c:v>-0.88136097545459136</c:v>
                </c:pt>
                <c:pt idx="9927">
                  <c:v>-0.88087809011409068</c:v>
                </c:pt>
                <c:pt idx="9928">
                  <c:v>-0.88039432341261459</c:v>
                </c:pt>
                <c:pt idx="9929">
                  <c:v>-0.87990967583304835</c:v>
                </c:pt>
                <c:pt idx="9930">
                  <c:v>-0.87942414785915868</c:v>
                </c:pt>
                <c:pt idx="9931">
                  <c:v>-0.87893773997559321</c:v>
                </c:pt>
                <c:pt idx="9932">
                  <c:v>-0.8784504526678798</c:v>
                </c:pt>
                <c:pt idx="9933">
                  <c:v>-0.87796228642242646</c:v>
                </c:pt>
                <c:pt idx="9934">
                  <c:v>-0.87747324172652041</c:v>
                </c:pt>
                <c:pt idx="9935">
                  <c:v>-0.87698331906832794</c:v>
                </c:pt>
                <c:pt idx="9936">
                  <c:v>-0.87649251893689373</c:v>
                </c:pt>
                <c:pt idx="9937">
                  <c:v>-0.87600084182214055</c:v>
                </c:pt>
                <c:pt idx="9938">
                  <c:v>-0.87550828821486837</c:v>
                </c:pt>
                <c:pt idx="9939">
                  <c:v>-0.87501485860675443</c:v>
                </c:pt>
                <c:pt idx="9940">
                  <c:v>-0.87452055349035218</c:v>
                </c:pt>
                <c:pt idx="9941">
                  <c:v>-0.87402537335909136</c:v>
                </c:pt>
                <c:pt idx="9942">
                  <c:v>-0.87352931870727701</c:v>
                </c:pt>
                <c:pt idx="9943">
                  <c:v>-0.87303239003008937</c:v>
                </c:pt>
                <c:pt idx="9944">
                  <c:v>-0.87253458782358295</c:v>
                </c:pt>
                <c:pt idx="9945">
                  <c:v>-0.8720359125846866</c:v>
                </c:pt>
                <c:pt idx="9946">
                  <c:v>-0.87153636481120234</c:v>
                </c:pt>
                <c:pt idx="9947">
                  <c:v>-0.87103594500180548</c:v>
                </c:pt>
                <c:pt idx="9948">
                  <c:v>-0.87053465365604388</c:v>
                </c:pt>
                <c:pt idx="9949">
                  <c:v>-0.87003249127433724</c:v>
                </c:pt>
                <c:pt idx="9950">
                  <c:v>-0.86952945835797701</c:v>
                </c:pt>
                <c:pt idx="9951">
                  <c:v>-0.86902555540912552</c:v>
                </c:pt>
                <c:pt idx="9952">
                  <c:v>-0.86852078293081558</c:v>
                </c:pt>
                <c:pt idx="9953">
                  <c:v>-0.86801514142695024</c:v>
                </c:pt>
                <c:pt idx="9954">
                  <c:v>-0.86750863140230194</c:v>
                </c:pt>
                <c:pt idx="9955">
                  <c:v>-0.86700125336251233</c:v>
                </c:pt>
                <c:pt idx="9956">
                  <c:v>-0.86649300781409122</c:v>
                </c:pt>
                <c:pt idx="9957">
                  <c:v>-0.86598389526441677</c:v>
                </c:pt>
                <c:pt idx="9958">
                  <c:v>-0.86547391622173453</c:v>
                </c:pt>
                <c:pt idx="9959">
                  <c:v>-0.86496307119515703</c:v>
                </c:pt>
                <c:pt idx="9960">
                  <c:v>-0.86445136069466333</c:v>
                </c:pt>
                <c:pt idx="9961">
                  <c:v>-0.86393878523109835</c:v>
                </c:pt>
                <c:pt idx="9962">
                  <c:v>-0.86342534531617277</c:v>
                </c:pt>
                <c:pt idx="9963">
                  <c:v>-0.86291104146246189</c:v>
                </c:pt>
                <c:pt idx="9964">
                  <c:v>-0.86239587418340569</c:v>
                </c:pt>
                <c:pt idx="9965">
                  <c:v>-0.86187984399330808</c:v>
                </c:pt>
                <c:pt idx="9966">
                  <c:v>-0.86136295140733621</c:v>
                </c:pt>
                <c:pt idx="9967">
                  <c:v>-0.8608451969415204</c:v>
                </c:pt>
                <c:pt idx="9968">
                  <c:v>-0.86032658111275317</c:v>
                </c:pt>
                <c:pt idx="9969">
                  <c:v>-0.85980710443878905</c:v>
                </c:pt>
                <c:pt idx="9970">
                  <c:v>-0.85928676743824373</c:v>
                </c:pt>
                <c:pt idx="9971">
                  <c:v>-0.858765570630594</c:v>
                </c:pt>
                <c:pt idx="9972">
                  <c:v>-0.85824351453617687</c:v>
                </c:pt>
                <c:pt idx="9973">
                  <c:v>-0.85772059967618908</c:v>
                </c:pt>
                <c:pt idx="9974">
                  <c:v>-0.85719682657268681</c:v>
                </c:pt>
                <c:pt idx="9975">
                  <c:v>-0.85667219574858477</c:v>
                </c:pt>
                <c:pt idx="9976">
                  <c:v>-0.85614670772765622</c:v>
                </c:pt>
                <c:pt idx="9977">
                  <c:v>-0.85562036303453193</c:v>
                </c:pt>
                <c:pt idx="9978">
                  <c:v>-0.85509316219469989</c:v>
                </c:pt>
                <c:pt idx="9979">
                  <c:v>-0.85456510573450484</c:v>
                </c:pt>
                <c:pt idx="9980">
                  <c:v>-0.85403619418114751</c:v>
                </c:pt>
                <c:pt idx="9981">
                  <c:v>-0.85350642806268451</c:v>
                </c:pt>
                <c:pt idx="9982">
                  <c:v>-0.85297580790802729</c:v>
                </c:pt>
                <c:pt idx="9983">
                  <c:v>-0.85244433424694199</c:v>
                </c:pt>
                <c:pt idx="9984">
                  <c:v>-0.85191200761004882</c:v>
                </c:pt>
                <c:pt idx="9985">
                  <c:v>-0.85137882852882141</c:v>
                </c:pt>
                <c:pt idx="9986">
                  <c:v>-0.85084479753558639</c:v>
                </c:pt>
                <c:pt idx="9987">
                  <c:v>-0.85030991516352283</c:v>
                </c:pt>
                <c:pt idx="9988">
                  <c:v>-0.84977418194666177</c:v>
                </c:pt>
                <c:pt idx="9989">
                  <c:v>-0.84923759841988555</c:v>
                </c:pt>
                <c:pt idx="9990">
                  <c:v>-0.84870016511892732</c:v>
                </c:pt>
                <c:pt idx="9991">
                  <c:v>-0.84816188258037073</c:v>
                </c:pt>
                <c:pt idx="9992">
                  <c:v>-0.84762275134164899</c:v>
                </c:pt>
                <c:pt idx="9993">
                  <c:v>-0.84708277194104464</c:v>
                </c:pt>
                <c:pt idx="9994">
                  <c:v>-0.84654194491768897</c:v>
                </c:pt>
                <c:pt idx="9995">
                  <c:v>-0.84600027081156137</c:v>
                </c:pt>
                <c:pt idx="9996">
                  <c:v>-0.8454577501634889</c:v>
                </c:pt>
                <c:pt idx="9997">
                  <c:v>-0.84491438351514558</c:v>
                </c:pt>
                <c:pt idx="9998">
                  <c:v>-0.84437017140905213</c:v>
                </c:pt>
                <c:pt idx="9999">
                  <c:v>-0.8438251143885751</c:v>
                </c:pt>
                <c:pt idx="10000">
                  <c:v>-0.84327921299792674</c:v>
                </c:pt>
                <c:pt idx="10001">
                  <c:v>-0.84273246778216393</c:v>
                </c:pt>
                <c:pt idx="10002">
                  <c:v>-0.8421848792871881</c:v>
                </c:pt>
                <c:pt idx="10003">
                  <c:v>-0.84163644805974458</c:v>
                </c:pt>
                <c:pt idx="10004">
                  <c:v>-0.84108717464742166</c:v>
                </c:pt>
                <c:pt idx="10005">
                  <c:v>-0.84053705959865077</c:v>
                </c:pt>
                <c:pt idx="10006">
                  <c:v>-0.83998610346270519</c:v>
                </c:pt>
                <c:pt idx="10007">
                  <c:v>-0.83943430678969999</c:v>
                </c:pt>
                <c:pt idx="10008">
                  <c:v>-0.83888167013059134</c:v>
                </c:pt>
                <c:pt idx="10009">
                  <c:v>-0.83832819403717596</c:v>
                </c:pt>
                <c:pt idx="10010">
                  <c:v>-0.83777387906209044</c:v>
                </c:pt>
                <c:pt idx="10011">
                  <c:v>-0.83721872575881084</c:v>
                </c:pt>
                <c:pt idx="10012">
                  <c:v>-0.8366627346816522</c:v>
                </c:pt>
                <c:pt idx="10013">
                  <c:v>-0.83610590638576776</c:v>
                </c:pt>
                <c:pt idx="10014">
                  <c:v>-0.83554824142714867</c:v>
                </c:pt>
                <c:pt idx="10015">
                  <c:v>-0.83498974036262319</c:v>
                </c:pt>
                <c:pt idx="10016">
                  <c:v>-0.83443040374985633</c:v>
                </c:pt>
                <c:pt idx="10017">
                  <c:v>-0.83387023214734901</c:v>
                </c:pt>
                <c:pt idx="10018">
                  <c:v>-0.83330922611443803</c:v>
                </c:pt>
                <c:pt idx="10019">
                  <c:v>-0.83274738621129485</c:v>
                </c:pt>
                <c:pt idx="10020">
                  <c:v>-0.8321847129989256</c:v>
                </c:pt>
                <c:pt idx="10021">
                  <c:v>-0.83162120703917009</c:v>
                </c:pt>
                <c:pt idx="10022">
                  <c:v>-0.83105686889470154</c:v>
                </c:pt>
                <c:pt idx="10023">
                  <c:v>-0.83049169912902598</c:v>
                </c:pt>
                <c:pt idx="10024">
                  <c:v>-0.82992569830648155</c:v>
                </c:pt>
                <c:pt idx="10025">
                  <c:v>-0.82935886699223804</c:v>
                </c:pt>
                <c:pt idx="10026">
                  <c:v>-0.82879120575229615</c:v>
                </c:pt>
                <c:pt idx="10027">
                  <c:v>-0.82822271515348733</c:v>
                </c:pt>
                <c:pt idx="10028">
                  <c:v>-0.82765339576347274</c:v>
                </c:pt>
                <c:pt idx="10029">
                  <c:v>-0.82708324815074297</c:v>
                </c:pt>
                <c:pt idx="10030">
                  <c:v>-0.82651227288461748</c:v>
                </c:pt>
                <c:pt idx="10031">
                  <c:v>-0.82594047053524378</c:v>
                </c:pt>
                <c:pt idx="10032">
                  <c:v>-0.82536784167359722</c:v>
                </c:pt>
                <c:pt idx="10033">
                  <c:v>-0.8247943868714801</c:v>
                </c:pt>
                <c:pt idx="10034">
                  <c:v>-0.82422010670152135</c:v>
                </c:pt>
                <c:pt idx="10035">
                  <c:v>-0.8236450017371757</c:v>
                </c:pt>
                <c:pt idx="10036">
                  <c:v>-0.82306907255272332</c:v>
                </c:pt>
                <c:pt idx="10037">
                  <c:v>-0.82249231972326919</c:v>
                </c:pt>
                <c:pt idx="10038">
                  <c:v>-0.82191474382474261</c:v>
                </c:pt>
                <c:pt idx="10039">
                  <c:v>-0.82133634543389622</c:v>
                </c:pt>
                <c:pt idx="10040">
                  <c:v>-0.82075712512830601</c:v>
                </c:pt>
                <c:pt idx="10041">
                  <c:v>-0.82017708348637042</c:v>
                </c:pt>
                <c:pt idx="10042">
                  <c:v>-0.81959622108730967</c:v>
                </c:pt>
                <c:pt idx="10043">
                  <c:v>-0.81901453851116546</c:v>
                </c:pt>
                <c:pt idx="10044">
                  <c:v>-0.81843203633880013</c:v>
                </c:pt>
                <c:pt idx="10045">
                  <c:v>-0.81784871515189628</c:v>
                </c:pt>
                <c:pt idx="10046">
                  <c:v>-0.81726457553295606</c:v>
                </c:pt>
                <c:pt idx="10047">
                  <c:v>-0.81667961806530076</c:v>
                </c:pt>
                <c:pt idx="10048">
                  <c:v>-0.81609384333306989</c:v>
                </c:pt>
                <c:pt idx="10049">
                  <c:v>-0.81550725192122098</c:v>
                </c:pt>
                <c:pt idx="10050">
                  <c:v>-0.81491984441552878</c:v>
                </c:pt>
                <c:pt idx="10051">
                  <c:v>-0.81433162140258464</c:v>
                </c:pt>
                <c:pt idx="10052">
                  <c:v>-0.81374258346979611</c:v>
                </c:pt>
                <c:pt idx="10053">
                  <c:v>-0.81315273120538611</c:v>
                </c:pt>
                <c:pt idx="10054">
                  <c:v>-0.81256206519839269</c:v>
                </c:pt>
                <c:pt idx="10055">
                  <c:v>-0.81197058603866801</c:v>
                </c:pt>
                <c:pt idx="10056">
                  <c:v>-0.81137829431687813</c:v>
                </c:pt>
                <c:pt idx="10057">
                  <c:v>-0.81078519062450227</c:v>
                </c:pt>
                <c:pt idx="10058">
                  <c:v>-0.81019127555383208</c:v>
                </c:pt>
                <c:pt idx="10059">
                  <c:v>-0.80959654969797124</c:v>
                </c:pt>
                <c:pt idx="10060">
                  <c:v>-0.80900101365083488</c:v>
                </c:pt>
                <c:pt idx="10061">
                  <c:v>-0.80840466800714883</c:v>
                </c:pt>
                <c:pt idx="10062">
                  <c:v>-0.80780751336244905</c:v>
                </c:pt>
                <c:pt idx="10063">
                  <c:v>-0.80720955031308128</c:v>
                </c:pt>
                <c:pt idx="10064">
                  <c:v>-0.80661077945620019</c:v>
                </c:pt>
                <c:pt idx="10065">
                  <c:v>-0.80601120138976878</c:v>
                </c:pt>
                <c:pt idx="10066">
                  <c:v>-0.80541081671255788</c:v>
                </c:pt>
                <c:pt idx="10067">
                  <c:v>-0.80480962602414563</c:v>
                </c:pt>
                <c:pt idx="10068">
                  <c:v>-0.80420762992491668</c:v>
                </c:pt>
                <c:pt idx="10069">
                  <c:v>-0.80360482901606167</c:v>
                </c:pt>
                <c:pt idx="10070">
                  <c:v>-0.80300122389957673</c:v>
                </c:pt>
                <c:pt idx="10071">
                  <c:v>-0.80239681517826278</c:v>
                </c:pt>
                <c:pt idx="10072">
                  <c:v>-0.80179160345572498</c:v>
                </c:pt>
                <c:pt idx="10073">
                  <c:v>-0.80118558933637196</c:v>
                </c:pt>
                <c:pt idx="10074">
                  <c:v>-0.8005787734254155</c:v>
                </c:pt>
                <c:pt idx="10075">
                  <c:v>-0.79997115632886973</c:v>
                </c:pt>
                <c:pt idx="10076">
                  <c:v>-0.79936273865355045</c:v>
                </c:pt>
                <c:pt idx="10077">
                  <c:v>-0.79875352100707486</c:v>
                </c:pt>
                <c:pt idx="10078">
                  <c:v>-0.7981435039978606</c:v>
                </c:pt>
                <c:pt idx="10079">
                  <c:v>-0.79753268823512535</c:v>
                </c:pt>
                <c:pt idx="10080">
                  <c:v>-0.79692107432888615</c:v>
                </c:pt>
                <c:pt idx="10081">
                  <c:v>-0.79630866288995872</c:v>
                </c:pt>
                <c:pt idx="10082">
                  <c:v>-0.79569545452995694</c:v>
                </c:pt>
                <c:pt idx="10083">
                  <c:v>-0.79508144986129226</c:v>
                </c:pt>
                <c:pt idx="10084">
                  <c:v>-0.79446664949717305</c:v>
                </c:pt>
                <c:pt idx="10085">
                  <c:v>-0.79385105405160394</c:v>
                </c:pt>
                <c:pt idx="10086">
                  <c:v>-0.79323466413938537</c:v>
                </c:pt>
                <c:pt idx="10087">
                  <c:v>-0.79261748037611279</c:v>
                </c:pt>
                <c:pt idx="10088">
                  <c:v>-0.79199950337817604</c:v>
                </c:pt>
                <c:pt idx="10089">
                  <c:v>-0.79138073376275886</c:v>
                </c:pt>
                <c:pt idx="10090">
                  <c:v>-0.79076117214783836</c:v>
                </c:pt>
                <c:pt idx="10091">
                  <c:v>-0.79014081915218404</c:v>
                </c:pt>
                <c:pt idx="10092">
                  <c:v>-0.78951967539535761</c:v>
                </c:pt>
                <c:pt idx="10093">
                  <c:v>-0.78889774149771208</c:v>
                </c:pt>
                <c:pt idx="10094">
                  <c:v>-0.78827501808039113</c:v>
                </c:pt>
                <c:pt idx="10095">
                  <c:v>-0.78765150576532861</c:v>
                </c:pt>
                <c:pt idx="10096">
                  <c:v>-0.78702720517524805</c:v>
                </c:pt>
                <c:pt idx="10097">
                  <c:v>-0.78640211693366169</c:v>
                </c:pt>
                <c:pt idx="10098">
                  <c:v>-0.78577624166487015</c:v>
                </c:pt>
                <c:pt idx="10099">
                  <c:v>-0.78514957999396173</c:v>
                </c:pt>
                <c:pt idx="10100">
                  <c:v>-0.78452213254681169</c:v>
                </c:pt>
                <c:pt idx="10101">
                  <c:v>-0.78389389995008163</c:v>
                </c:pt>
                <c:pt idx="10102">
                  <c:v>-0.78326488283121898</c:v>
                </c:pt>
                <c:pt idx="10103">
                  <c:v>-0.78263508181845642</c:v>
                </c:pt>
                <c:pt idx="10104">
                  <c:v>-0.78200449754081103</c:v>
                </c:pt>
                <c:pt idx="10105">
                  <c:v>-0.78137313062808378</c:v>
                </c:pt>
                <c:pt idx="10106">
                  <c:v>-0.78074098171085904</c:v>
                </c:pt>
                <c:pt idx="10107">
                  <c:v>-0.78010805142050366</c:v>
                </c:pt>
                <c:pt idx="10108">
                  <c:v>-0.77947434038916652</c:v>
                </c:pt>
                <c:pt idx="10109">
                  <c:v>-0.778839849249778</c:v>
                </c:pt>
                <c:pt idx="10110">
                  <c:v>-0.77820457863604908</c:v>
                </c:pt>
                <c:pt idx="10111">
                  <c:v>-0.77756852918247088</c:v>
                </c:pt>
                <c:pt idx="10112">
                  <c:v>-0.77693170152431412</c:v>
                </c:pt>
                <c:pt idx="10113">
                  <c:v>-0.77629409629762813</c:v>
                </c:pt>
                <c:pt idx="10114">
                  <c:v>-0.77565571413924062</c:v>
                </c:pt>
                <c:pt idx="10115">
                  <c:v>-0.77501655568675676</c:v>
                </c:pt>
                <c:pt idx="10116">
                  <c:v>-0.7743766215785588</c:v>
                </c:pt>
                <c:pt idx="10117">
                  <c:v>-0.77373591245380513</c:v>
                </c:pt>
                <c:pt idx="10118">
                  <c:v>-0.77309442895242986</c:v>
                </c:pt>
                <c:pt idx="10119">
                  <c:v>-0.77245217171514213</c:v>
                </c:pt>
                <c:pt idx="10120">
                  <c:v>-0.77180914138342549</c:v>
                </c:pt>
                <c:pt idx="10121">
                  <c:v>-0.77116533859953718</c:v>
                </c:pt>
                <c:pt idx="10122">
                  <c:v>-0.77052076400650749</c:v>
                </c:pt>
                <c:pt idx="10123">
                  <c:v>-0.76987541824813921</c:v>
                </c:pt>
                <c:pt idx="10124">
                  <c:v>-0.76922930196900685</c:v>
                </c:pt>
                <c:pt idx="10125">
                  <c:v>-0.7685824158144563</c:v>
                </c:pt>
                <c:pt idx="10126">
                  <c:v>-0.76793476043060371</c:v>
                </c:pt>
                <c:pt idx="10127">
                  <c:v>-0.76728633646433531</c:v>
                </c:pt>
                <c:pt idx="10128">
                  <c:v>-0.76663714456330656</c:v>
                </c:pt>
                <c:pt idx="10129">
                  <c:v>-0.76598718537594135</c:v>
                </c:pt>
                <c:pt idx="10130">
                  <c:v>-0.76533645955143148</c:v>
                </c:pt>
                <c:pt idx="10131">
                  <c:v>-0.76468496773973627</c:v>
                </c:pt>
                <c:pt idx="10132">
                  <c:v>-0.76403271059158151</c:v>
                </c:pt>
                <c:pt idx="10133">
                  <c:v>-0.76337968875845907</c:v>
                </c:pt>
                <c:pt idx="10134">
                  <c:v>-0.76272590289262598</c:v>
                </c:pt>
                <c:pt idx="10135">
                  <c:v>-0.7620713536471041</c:v>
                </c:pt>
                <c:pt idx="10136">
                  <c:v>-0.76141604167567933</c:v>
                </c:pt>
                <c:pt idx="10137">
                  <c:v>-0.76075996763290099</c:v>
                </c:pt>
                <c:pt idx="10138">
                  <c:v>-0.76010313217408099</c:v>
                </c:pt>
                <c:pt idx="10139">
                  <c:v>-0.75944553595529329</c:v>
                </c:pt>
                <c:pt idx="10140">
                  <c:v>-0.75878717963337339</c:v>
                </c:pt>
                <c:pt idx="10141">
                  <c:v>-0.75812806386591758</c:v>
                </c:pt>
                <c:pt idx="10142">
                  <c:v>-0.75746818931128213</c:v>
                </c:pt>
                <c:pt idx="10143">
                  <c:v>-0.75680755662858279</c:v>
                </c:pt>
                <c:pt idx="10144">
                  <c:v>-0.75614616647769417</c:v>
                </c:pt>
                <c:pt idx="10145">
                  <c:v>-0.75548401951924893</c:v>
                </c:pt>
                <c:pt idx="10146">
                  <c:v>-0.75482111641463723</c:v>
                </c:pt>
                <c:pt idx="10147">
                  <c:v>-0.75415745782600596</c:v>
                </c:pt>
                <c:pt idx="10148">
                  <c:v>-0.75349304441625831</c:v>
                </c:pt>
                <c:pt idx="10149">
                  <c:v>-0.75282787684905283</c:v>
                </c:pt>
                <c:pt idx="10150">
                  <c:v>-0.75216195578880296</c:v>
                </c:pt>
                <c:pt idx="10151">
                  <c:v>-0.75149528190067616</c:v>
                </c:pt>
                <c:pt idx="10152">
                  <c:v>-0.75082785585059364</c:v>
                </c:pt>
                <c:pt idx="10153">
                  <c:v>-0.75015967830522923</c:v>
                </c:pt>
                <c:pt idx="10154">
                  <c:v>-0.74949074993200893</c:v>
                </c:pt>
                <c:pt idx="10155">
                  <c:v>-0.74882107139911036</c:v>
                </c:pt>
                <c:pt idx="10156">
                  <c:v>-0.74815064337546178</c:v>
                </c:pt>
                <c:pt idx="10157">
                  <c:v>-0.74747946653074182</c:v>
                </c:pt>
                <c:pt idx="10158">
                  <c:v>-0.74680754153537854</c:v>
                </c:pt>
                <c:pt idx="10159">
                  <c:v>-0.74613486906054871</c:v>
                </c:pt>
                <c:pt idx="10160">
                  <c:v>-0.7454614497781773</c:v>
                </c:pt>
                <c:pt idx="10161">
                  <c:v>-0.74478728436093689</c:v>
                </c:pt>
                <c:pt idx="10162">
                  <c:v>-0.74411237348224668</c:v>
                </c:pt>
                <c:pt idx="10163">
                  <c:v>-0.74343671781627207</c:v>
                </c:pt>
                <c:pt idx="10164">
                  <c:v>-0.74276031803792397</c:v>
                </c:pt>
                <c:pt idx="10165">
                  <c:v>-0.74208317482285813</c:v>
                </c:pt>
                <c:pt idx="10166">
                  <c:v>-0.74140528884747425</c:v>
                </c:pt>
                <c:pt idx="10167">
                  <c:v>-0.74072666078891547</c:v>
                </c:pt>
                <c:pt idx="10168">
                  <c:v>-0.74004729132506786</c:v>
                </c:pt>
                <c:pt idx="10169">
                  <c:v>-0.73936718113455946</c:v>
                </c:pt>
                <c:pt idx="10170">
                  <c:v>-0.73868633089675972</c:v>
                </c:pt>
                <c:pt idx="10171">
                  <c:v>-0.73800474129177884</c:v>
                </c:pt>
                <c:pt idx="10172">
                  <c:v>-0.73732241300046708</c:v>
                </c:pt>
                <c:pt idx="10173">
                  <c:v>-0.73663934670441411</c:v>
                </c:pt>
                <c:pt idx="10174">
                  <c:v>-0.73595554308594813</c:v>
                </c:pt>
                <c:pt idx="10175">
                  <c:v>-0.7352710028281354</c:v>
                </c:pt>
                <c:pt idx="10176">
                  <c:v>-0.73458572661477961</c:v>
                </c:pt>
                <c:pt idx="10177">
                  <c:v>-0.73389971513042096</c:v>
                </c:pt>
                <c:pt idx="10178">
                  <c:v>-0.73321296906033573</c:v>
                </c:pt>
                <c:pt idx="10179">
                  <c:v>-0.73252548909053539</c:v>
                </c:pt>
                <c:pt idx="10180">
                  <c:v>-0.73183727590776593</c:v>
                </c:pt>
                <c:pt idx="10181">
                  <c:v>-0.73114833019950742</c:v>
                </c:pt>
                <c:pt idx="10182">
                  <c:v>-0.73045865265397303</c:v>
                </c:pt>
                <c:pt idx="10183">
                  <c:v>-0.72976824396010842</c:v>
                </c:pt>
                <c:pt idx="10184">
                  <c:v>-0.72907710480759114</c:v>
                </c:pt>
                <c:pt idx="10185">
                  <c:v>-0.72838523588682991</c:v>
                </c:pt>
                <c:pt idx="10186">
                  <c:v>-0.72769263788896388</c:v>
                </c:pt>
                <c:pt idx="10187">
                  <c:v>-0.72699931150586194</c:v>
                </c:pt>
                <c:pt idx="10188">
                  <c:v>-0.72630525743012209</c:v>
                </c:pt>
                <c:pt idx="10189">
                  <c:v>-0.7256104763550707</c:v>
                </c:pt>
                <c:pt idx="10190">
                  <c:v>-0.72491496897476193</c:v>
                </c:pt>
                <c:pt idx="10191">
                  <c:v>-0.72421873598397679</c:v>
                </c:pt>
                <c:pt idx="10192">
                  <c:v>-0.72352177807822271</c:v>
                </c:pt>
                <c:pt idx="10193">
                  <c:v>-0.72282409595373265</c:v>
                </c:pt>
                <c:pt idx="10194">
                  <c:v>-0.72212569030746443</c:v>
                </c:pt>
                <c:pt idx="10195">
                  <c:v>-0.7214265618371003</c:v>
                </c:pt>
                <c:pt idx="10196">
                  <c:v>-0.72072671124104593</c:v>
                </c:pt>
                <c:pt idx="10197">
                  <c:v>-0.72002613921842962</c:v>
                </c:pt>
                <c:pt idx="10198">
                  <c:v>-0.71932484646910211</c:v>
                </c:pt>
                <c:pt idx="10199">
                  <c:v>-0.71862283369363533</c:v>
                </c:pt>
                <c:pt idx="10200">
                  <c:v>-0.71792010159332209</c:v>
                </c:pt>
                <c:pt idx="10201">
                  <c:v>-0.71721665087017517</c:v>
                </c:pt>
                <c:pt idx="10202">
                  <c:v>-0.71651248222692665</c:v>
                </c:pt>
                <c:pt idx="10203">
                  <c:v>-0.71580759636702729</c:v>
                </c:pt>
                <c:pt idx="10204">
                  <c:v>-0.71510199399464569</c:v>
                </c:pt>
                <c:pt idx="10205">
                  <c:v>-0.71439567581466779</c:v>
                </c:pt>
                <c:pt idx="10206">
                  <c:v>-0.71368864253269582</c:v>
                </c:pt>
                <c:pt idx="10207">
                  <c:v>-0.71298089485504801</c:v>
                </c:pt>
                <c:pt idx="10208">
                  <c:v>-0.71227243348875768</c:v>
                </c:pt>
                <c:pt idx="10209">
                  <c:v>-0.71156325914157259</c:v>
                </c:pt>
                <c:pt idx="10210">
                  <c:v>-0.71085337252195391</c:v>
                </c:pt>
                <c:pt idx="10211">
                  <c:v>-0.71014277433907613</c:v>
                </c:pt>
                <c:pt idx="10212">
                  <c:v>-0.70943146530282586</c:v>
                </c:pt>
                <c:pt idx="10213">
                  <c:v>-0.70871944612380122</c:v>
                </c:pt>
                <c:pt idx="10214">
                  <c:v>-0.70800671751331123</c:v>
                </c:pt>
                <c:pt idx="10215">
                  <c:v>-0.70729328018337523</c:v>
                </c:pt>
                <c:pt idx="10216">
                  <c:v>-0.70657913484672163</c:v>
                </c:pt>
                <c:pt idx="10217">
                  <c:v>-0.70586428221678787</c:v>
                </c:pt>
                <c:pt idx="10218">
                  <c:v>-0.70514872300771925</c:v>
                </c:pt>
                <c:pt idx="10219">
                  <c:v>-0.70443245793436848</c:v>
                </c:pt>
                <c:pt idx="10220">
                  <c:v>-0.70371548771229464</c:v>
                </c:pt>
                <c:pt idx="10221">
                  <c:v>-0.70299781305776288</c:v>
                </c:pt>
                <c:pt idx="10222">
                  <c:v>-0.70227943468774345</c:v>
                </c:pt>
                <c:pt idx="10223">
                  <c:v>-0.70156035331991096</c:v>
                </c:pt>
                <c:pt idx="10224">
                  <c:v>-0.70084056967264374</c:v>
                </c:pt>
                <c:pt idx="10225">
                  <c:v>-0.70012008446502316</c:v>
                </c:pt>
                <c:pt idx="10226">
                  <c:v>-0.699398898416833</c:v>
                </c:pt>
                <c:pt idx="10227">
                  <c:v>-0.69867701224855838</c:v>
                </c:pt>
                <c:pt idx="10228">
                  <c:v>-0.6979544266813853</c:v>
                </c:pt>
                <c:pt idx="10229">
                  <c:v>-0.69723114243719997</c:v>
                </c:pt>
                <c:pt idx="10230">
                  <c:v>-0.69650716023858794</c:v>
                </c:pt>
                <c:pt idx="10231">
                  <c:v>-0.69578248080883343</c:v>
                </c:pt>
                <c:pt idx="10232">
                  <c:v>-0.69505710487191874</c:v>
                </c:pt>
                <c:pt idx="10233">
                  <c:v>-0.6943310331525232</c:v>
                </c:pt>
                <c:pt idx="10234">
                  <c:v>-0.69360426637602279</c:v>
                </c:pt>
                <c:pt idx="10235">
                  <c:v>-0.69287680526848927</c:v>
                </c:pt>
                <c:pt idx="10236">
                  <c:v>-0.69214865055668939</c:v>
                </c:pt>
                <c:pt idx="10237">
                  <c:v>-0.69141980296808425</c:v>
                </c:pt>
                <c:pt idx="10238">
                  <c:v>-0.69069026323082849</c:v>
                </c:pt>
                <c:pt idx="10239">
                  <c:v>-0.68996003207376977</c:v>
                </c:pt>
                <c:pt idx="10240">
                  <c:v>-0.68922911022644784</c:v>
                </c:pt>
                <c:pt idx="10241">
                  <c:v>-0.6884974984190938</c:v>
                </c:pt>
                <c:pt idx="10242">
                  <c:v>-0.68776519738262953</c:v>
                </c:pt>
                <c:pt idx="10243">
                  <c:v>-0.68703220784866692</c:v>
                </c:pt>
                <c:pt idx="10244">
                  <c:v>-0.68629853054950685</c:v>
                </c:pt>
                <c:pt idx="10245">
                  <c:v>-0.68556416621813898</c:v>
                </c:pt>
                <c:pt idx="10246">
                  <c:v>-0.68482911558824056</c:v>
                </c:pt>
                <c:pt idx="10247">
                  <c:v>-0.68409337939417592</c:v>
                </c:pt>
                <c:pt idx="10248">
                  <c:v>-0.68335695837099564</c:v>
                </c:pt>
                <c:pt idx="10249">
                  <c:v>-0.68261985325443597</c:v>
                </c:pt>
                <c:pt idx="10250">
                  <c:v>-0.68188206478091795</c:v>
                </c:pt>
                <c:pt idx="10251">
                  <c:v>-0.68114359368754673</c:v>
                </c:pt>
                <c:pt idx="10252">
                  <c:v>-0.6804044407121107</c:v>
                </c:pt>
                <c:pt idx="10253">
                  <c:v>-0.67966460659308092</c:v>
                </c:pt>
                <c:pt idx="10254">
                  <c:v>-0.67892409206961046</c:v>
                </c:pt>
                <c:pt idx="10255">
                  <c:v>-0.67818289788153341</c:v>
                </c:pt>
                <c:pt idx="10256">
                  <c:v>-0.6774410247693643</c:v>
                </c:pt>
                <c:pt idx="10257">
                  <c:v>-0.67669847347429735</c:v>
                </c:pt>
                <c:pt idx="10258">
                  <c:v>-0.67595524473820556</c:v>
                </c:pt>
                <c:pt idx="10259">
                  <c:v>-0.6752113393036403</c:v>
                </c:pt>
                <c:pt idx="10260">
                  <c:v>-0.67446675791383037</c:v>
                </c:pt>
                <c:pt idx="10261">
                  <c:v>-0.67372150131268116</c:v>
                </c:pt>
                <c:pt idx="10262">
                  <c:v>-0.67297557024477395</c:v>
                </c:pt>
                <c:pt idx="10263">
                  <c:v>-0.67222896545536548</c:v>
                </c:pt>
                <c:pt idx="10264">
                  <c:v>-0.67148168769038674</c:v>
                </c:pt>
                <c:pt idx="10265">
                  <c:v>-0.67073373769644251</c:v>
                </c:pt>
                <c:pt idx="10266">
                  <c:v>-0.66998511622081058</c:v>
                </c:pt>
                <c:pt idx="10267">
                  <c:v>-0.66923582401144099</c:v>
                </c:pt>
                <c:pt idx="10268">
                  <c:v>-0.66848586181695524</c:v>
                </c:pt>
                <c:pt idx="10269">
                  <c:v>-0.6677352303866454</c:v>
                </c:pt>
                <c:pt idx="10270">
                  <c:v>-0.66698393047047377</c:v>
                </c:pt>
                <c:pt idx="10271">
                  <c:v>-0.66623196281907171</c:v>
                </c:pt>
                <c:pt idx="10272">
                  <c:v>-0.66547932818373923</c:v>
                </c:pt>
                <c:pt idx="10273">
                  <c:v>-0.66472602731644392</c:v>
                </c:pt>
                <c:pt idx="10274">
                  <c:v>-0.66397206096982042</c:v>
                </c:pt>
                <c:pt idx="10275">
                  <c:v>-0.66321742989716959</c:v>
                </c:pt>
                <c:pt idx="10276">
                  <c:v>-0.66246213485245786</c:v>
                </c:pt>
                <c:pt idx="10277">
                  <c:v>-0.66170617659031616</c:v>
                </c:pt>
                <c:pt idx="10278">
                  <c:v>-0.66094955586603965</c:v>
                </c:pt>
                <c:pt idx="10279">
                  <c:v>-0.66019227343558651</c:v>
                </c:pt>
                <c:pt idx="10280">
                  <c:v>-0.6594343300555775</c:v>
                </c:pt>
                <c:pt idx="10281">
                  <c:v>-0.65867572648329509</c:v>
                </c:pt>
                <c:pt idx="10282">
                  <c:v>-0.65791646347668264</c:v>
                </c:pt>
                <c:pt idx="10283">
                  <c:v>-0.65715654179434368</c:v>
                </c:pt>
                <c:pt idx="10284">
                  <c:v>-0.6563959621955413</c:v>
                </c:pt>
                <c:pt idx="10285">
                  <c:v>-0.65563472544019707</c:v>
                </c:pt>
                <c:pt idx="10286">
                  <c:v>-0.6548728322888907</c:v>
                </c:pt>
                <c:pt idx="10287">
                  <c:v>-0.65411028350285882</c:v>
                </c:pt>
                <c:pt idx="10288">
                  <c:v>-0.65334707984399465</c:v>
                </c:pt>
                <c:pt idx="10289">
                  <c:v>-0.65258322207484698</c:v>
                </c:pt>
                <c:pt idx="10290">
                  <c:v>-0.65181871095861943</c:v>
                </c:pt>
                <c:pt idx="10291">
                  <c:v>-0.65105354725916986</c:v>
                </c:pt>
                <c:pt idx="10292">
                  <c:v>-0.65028773174100929</c:v>
                </c:pt>
                <c:pt idx="10293">
                  <c:v>-0.64952126516930153</c:v>
                </c:pt>
                <c:pt idx="10294">
                  <c:v>-0.648754148309862</c:v>
                </c:pt>
                <c:pt idx="10295">
                  <c:v>-0.64798638192915725</c:v>
                </c:pt>
                <c:pt idx="10296">
                  <c:v>-0.64721796679430421</c:v>
                </c:pt>
                <c:pt idx="10297">
                  <c:v>-0.64644890367306929</c:v>
                </c:pt>
                <c:pt idx="10298">
                  <c:v>-0.64567919333386758</c:v>
                </c:pt>
                <c:pt idx="10299">
                  <c:v>-0.64490883654576214</c:v>
                </c:pt>
                <c:pt idx="10300">
                  <c:v>-0.64413783407846337</c:v>
                </c:pt>
                <c:pt idx="10301">
                  <c:v>-0.64336618670232804</c:v>
                </c:pt>
                <c:pt idx="10302">
                  <c:v>-0.64259389518835863</c:v>
                </c:pt>
                <c:pt idx="10303">
                  <c:v>-0.64182096030820257</c:v>
                </c:pt>
                <c:pt idx="10304">
                  <c:v>-0.6410473828341513</c:v>
                </c:pt>
                <c:pt idx="10305">
                  <c:v>-0.64027316353913977</c:v>
                </c:pt>
                <c:pt idx="10306">
                  <c:v>-0.63949830319674539</c:v>
                </c:pt>
                <c:pt idx="10307">
                  <c:v>-0.63872280258118741</c:v>
                </c:pt>
                <c:pt idx="10308">
                  <c:v>-0.63794666246732623</c:v>
                </c:pt>
                <c:pt idx="10309">
                  <c:v>-0.63716988363066251</c:v>
                </c:pt>
                <c:pt idx="10310">
                  <c:v>-0.6363924668473363</c:v>
                </c:pt>
                <c:pt idx="10311">
                  <c:v>-0.63561441289412646</c:v>
                </c:pt>
                <c:pt idx="10312">
                  <c:v>-0.63483572254844978</c:v>
                </c:pt>
                <c:pt idx="10313">
                  <c:v>-0.63405639658836022</c:v>
                </c:pt>
                <c:pt idx="10314">
                  <c:v>-0.63327643579254811</c:v>
                </c:pt>
                <c:pt idx="10315">
                  <c:v>-0.63249584094033939</c:v>
                </c:pt>
                <c:pt idx="10316">
                  <c:v>-0.63171461281169494</c:v>
                </c:pt>
                <c:pt idx="10317">
                  <c:v>-0.63093275218720957</c:v>
                </c:pt>
                <c:pt idx="10318">
                  <c:v>-0.63015025984811135</c:v>
                </c:pt>
                <c:pt idx="10319">
                  <c:v>-0.62936713657626098</c:v>
                </c:pt>
                <c:pt idx="10320">
                  <c:v>-0.62858338315415074</c:v>
                </c:pt>
                <c:pt idx="10321">
                  <c:v>-0.62779900036490388</c:v>
                </c:pt>
                <c:pt idx="10322">
                  <c:v>-0.6270139889922739</c:v>
                </c:pt>
                <c:pt idx="10323">
                  <c:v>-0.62622834982064357</c:v>
                </c:pt>
                <c:pt idx="10324">
                  <c:v>-0.62544208363502418</c:v>
                </c:pt>
                <c:pt idx="10325">
                  <c:v>-0.62465519122105495</c:v>
                </c:pt>
                <c:pt idx="10326">
                  <c:v>-0.62386767336500215</c:v>
                </c:pt>
                <c:pt idx="10327">
                  <c:v>-0.62307953085375811</c:v>
                </c:pt>
                <c:pt idx="10328">
                  <c:v>-0.62229076447484066</c:v>
                </c:pt>
                <c:pt idx="10329">
                  <c:v>-0.62150137501639235</c:v>
                </c:pt>
                <c:pt idx="10330">
                  <c:v>-0.62071136326717957</c:v>
                </c:pt>
                <c:pt idx="10331">
                  <c:v>-0.61992073001659187</c:v>
                </c:pt>
                <c:pt idx="10332">
                  <c:v>-0.61912947605464086</c:v>
                </c:pt>
                <c:pt idx="10333">
                  <c:v>-0.61833760217195988</c:v>
                </c:pt>
                <c:pt idx="10334">
                  <c:v>-0.61754510915980276</c:v>
                </c:pt>
                <c:pt idx="10335">
                  <c:v>-0.61675199781004353</c:v>
                </c:pt>
                <c:pt idx="10336">
                  <c:v>-0.61595826891517513</c:v>
                </c:pt>
                <c:pt idx="10337">
                  <c:v>-0.61516392326830893</c:v>
                </c:pt>
                <c:pt idx="10338">
                  <c:v>-0.61436896166317378</c:v>
                </c:pt>
                <c:pt idx="10339">
                  <c:v>-0.61357338489411539</c:v>
                </c:pt>
                <c:pt idx="10340">
                  <c:v>-0.6127771937560953</c:v>
                </c:pt>
                <c:pt idx="10341">
                  <c:v>-0.61198038904469032</c:v>
                </c:pt>
                <c:pt idx="10342">
                  <c:v>-0.61118297155609158</c:v>
                </c:pt>
                <c:pt idx="10343">
                  <c:v>-0.61038494208710381</c:v>
                </c:pt>
                <c:pt idx="10344">
                  <c:v>-0.60958630143514447</c:v>
                </c:pt>
                <c:pt idx="10345">
                  <c:v>-0.6087870503982431</c:v>
                </c:pt>
                <c:pt idx="10346">
                  <c:v>-0.60798718977504029</c:v>
                </c:pt>
                <c:pt idx="10347">
                  <c:v>-0.60718672036478705</c:v>
                </c:pt>
                <c:pt idx="10348">
                  <c:v>-0.60638564296734399</c:v>
                </c:pt>
                <c:pt idx="10349">
                  <c:v>-0.60558395838318058</c:v>
                </c:pt>
                <c:pt idx="10350">
                  <c:v>-0.60478166741337425</c:v>
                </c:pt>
                <c:pt idx="10351">
                  <c:v>-0.60397877085960949</c:v>
                </c:pt>
                <c:pt idx="10352">
                  <c:v>-0.60317526952417733</c:v>
                </c:pt>
                <c:pt idx="10353">
                  <c:v>-0.60237116420997427</c:v>
                </c:pt>
                <c:pt idx="10354">
                  <c:v>-0.60156645572050171</c:v>
                </c:pt>
                <c:pt idx="10355">
                  <c:v>-0.60076114485986498</c:v>
                </c:pt>
                <c:pt idx="10356">
                  <c:v>-0.59995523243277249</c:v>
                </c:pt>
                <c:pt idx="10357">
                  <c:v>-0.59914871924453517</c:v>
                </c:pt>
                <c:pt idx="10358">
                  <c:v>-0.59834160610106546</c:v>
                </c:pt>
                <c:pt idx="10359">
                  <c:v>-0.59753389380887645</c:v>
                </c:pt>
                <c:pt idx="10360">
                  <c:v>-0.5967255831750814</c:v>
                </c:pt>
                <c:pt idx="10361">
                  <c:v>-0.59591667500739254</c:v>
                </c:pt>
                <c:pt idx="10362">
                  <c:v>-0.5951071701141204</c:v>
                </c:pt>
                <c:pt idx="10363">
                  <c:v>-0.59429706930417325</c:v>
                </c:pt>
                <c:pt idx="10364">
                  <c:v>-0.59348637338705601</c:v>
                </c:pt>
                <c:pt idx="10365">
                  <c:v>-0.59267508317286954</c:v>
                </c:pt>
                <c:pt idx="10366">
                  <c:v>-0.5918631994723097</c:v>
                </c:pt>
                <c:pt idx="10367">
                  <c:v>-0.59105072309666662</c:v>
                </c:pt>
                <c:pt idx="10368">
                  <c:v>-0.59023765485782409</c:v>
                </c:pt>
                <c:pt idx="10369">
                  <c:v>-0.58942399556825842</c:v>
                </c:pt>
                <c:pt idx="10370">
                  <c:v>-0.58860974604103788</c:v>
                </c:pt>
                <c:pt idx="10371">
                  <c:v>-0.58779490708982185</c:v>
                </c:pt>
                <c:pt idx="10372">
                  <c:v>-0.58697947952885976</c:v>
                </c:pt>
                <c:pt idx="10373">
                  <c:v>-0.58616346417299059</c:v>
                </c:pt>
                <c:pt idx="10374">
                  <c:v>-0.58534686183764184</c:v>
                </c:pt>
                <c:pt idx="10375">
                  <c:v>-0.58452967333882899</c:v>
                </c:pt>
                <c:pt idx="10376">
                  <c:v>-0.58371189949315427</c:v>
                </c:pt>
                <c:pt idx="10377">
                  <c:v>-0.58289354111780622</c:v>
                </c:pt>
                <c:pt idx="10378">
                  <c:v>-0.58207459903055869</c:v>
                </c:pt>
                <c:pt idx="10379">
                  <c:v>-0.58125507404977006</c:v>
                </c:pt>
                <c:pt idx="10380">
                  <c:v>-0.58043496699438235</c:v>
                </c:pt>
                <c:pt idx="10381">
                  <c:v>-0.57961427868392057</c:v>
                </c:pt>
                <c:pt idx="10382">
                  <c:v>-0.57879300993849181</c:v>
                </c:pt>
                <c:pt idx="10383">
                  <c:v>-0.57797116157878436</c:v>
                </c:pt>
                <c:pt idx="10384">
                  <c:v>-0.57714873442606696</c:v>
                </c:pt>
                <c:pt idx="10385">
                  <c:v>-0.57632572930218795</c:v>
                </c:pt>
                <c:pt idx="10386">
                  <c:v>-0.57550214702957458</c:v>
                </c:pt>
                <c:pt idx="10387">
                  <c:v>-0.57467798843123186</c:v>
                </c:pt>
                <c:pt idx="10388">
                  <c:v>-0.57385325433074219</c:v>
                </c:pt>
                <c:pt idx="10389">
                  <c:v>-0.573027945552264</c:v>
                </c:pt>
                <c:pt idx="10390">
                  <c:v>-0.57220206292053155</c:v>
                </c:pt>
                <c:pt idx="10391">
                  <c:v>-0.57137560726085357</c:v>
                </c:pt>
                <c:pt idx="10392">
                  <c:v>-0.57054857939911263</c:v>
                </c:pt>
                <c:pt idx="10393">
                  <c:v>-0.56972098016176442</c:v>
                </c:pt>
                <c:pt idx="10394">
                  <c:v>-0.56889281037583683</c:v>
                </c:pt>
                <c:pt idx="10395">
                  <c:v>-0.56806407086892907</c:v>
                </c:pt>
                <c:pt idx="10396">
                  <c:v>-0.5672347624692109</c:v>
                </c:pt>
                <c:pt idx="10397">
                  <c:v>-0.56640488600542183</c:v>
                </c:pt>
                <c:pt idx="10398">
                  <c:v>-0.56557444230687037</c:v>
                </c:pt>
                <c:pt idx="10399">
                  <c:v>-0.56474343220343293</c:v>
                </c:pt>
                <c:pt idx="10400">
                  <c:v>-0.56391185652555309</c:v>
                </c:pt>
                <c:pt idx="10401">
                  <c:v>-0.56307971610424112</c:v>
                </c:pt>
                <c:pt idx="10402">
                  <c:v>-0.56224701177107261</c:v>
                </c:pt>
                <c:pt idx="10403">
                  <c:v>-0.56141374435818803</c:v>
                </c:pt>
                <c:pt idx="10404">
                  <c:v>-0.5605799146982916</c:v>
                </c:pt>
                <c:pt idx="10405">
                  <c:v>-0.5597455236246508</c:v>
                </c:pt>
                <c:pt idx="10406">
                  <c:v>-0.55891057197109528</c:v>
                </c:pt>
                <c:pt idx="10407">
                  <c:v>-0.55807506057201617</c:v>
                </c:pt>
                <c:pt idx="10408">
                  <c:v>-0.55723899026236512</c:v>
                </c:pt>
                <c:pt idx="10409">
                  <c:v>-0.55640236187765346</c:v>
                </c:pt>
                <c:pt idx="10410">
                  <c:v>-0.55556517625395152</c:v>
                </c:pt>
                <c:pt idx="10411">
                  <c:v>-0.55472743422788773</c:v>
                </c:pt>
                <c:pt idx="10412">
                  <c:v>-0.55388913663664774</c:v>
                </c:pt>
                <c:pt idx="10413">
                  <c:v>-0.55305028431797343</c:v>
                </c:pt>
                <c:pt idx="10414">
                  <c:v>-0.55221087811016256</c:v>
                </c:pt>
                <c:pt idx="10415">
                  <c:v>-0.55137091885206735</c:v>
                </c:pt>
                <c:pt idx="10416">
                  <c:v>-0.550530407383094</c:v>
                </c:pt>
                <c:pt idx="10417">
                  <c:v>-0.54968934454320184</c:v>
                </c:pt>
                <c:pt idx="10418">
                  <c:v>-0.54884773117290231</c:v>
                </c:pt>
                <c:pt idx="10419">
                  <c:v>-0.54800556811325818</c:v>
                </c:pt>
                <c:pt idx="10420">
                  <c:v>-0.5471628562058829</c:v>
                </c:pt>
                <c:pt idx="10421">
                  <c:v>-0.54631959629293947</c:v>
                </c:pt>
                <c:pt idx="10422">
                  <c:v>-0.54547578921713991</c:v>
                </c:pt>
                <c:pt idx="10423">
                  <c:v>-0.544631435821744</c:v>
                </c:pt>
                <c:pt idx="10424">
                  <c:v>-0.5437865369505589</c:v>
                </c:pt>
                <c:pt idx="10425">
                  <c:v>-0.54294109344793795</c:v>
                </c:pt>
                <c:pt idx="10426">
                  <c:v>-0.54209510615878009</c:v>
                </c:pt>
                <c:pt idx="10427">
                  <c:v>-0.54124857592852882</c:v>
                </c:pt>
                <c:pt idx="10428">
                  <c:v>-0.5404015036031713</c:v>
                </c:pt>
                <c:pt idx="10429">
                  <c:v>-0.53955389002923793</c:v>
                </c:pt>
                <c:pt idx="10430">
                  <c:v>-0.5387057360538009</c:v>
                </c:pt>
                <c:pt idx="10431">
                  <c:v>-0.53785704252447386</c:v>
                </c:pt>
                <c:pt idx="10432">
                  <c:v>-0.5370078102894108</c:v>
                </c:pt>
                <c:pt idx="10433">
                  <c:v>-0.53615804019730517</c:v>
                </c:pt>
                <c:pt idx="10434">
                  <c:v>-0.53530773309738922</c:v>
                </c:pt>
                <c:pt idx="10435">
                  <c:v>-0.53445688983943307</c:v>
                </c:pt>
                <c:pt idx="10436">
                  <c:v>-0.53360551127374389</c:v>
                </c:pt>
                <c:pt idx="10437">
                  <c:v>-0.53275359825116486</c:v>
                </c:pt>
                <c:pt idx="10438">
                  <c:v>-0.5319011516230745</c:v>
                </c:pt>
                <c:pt idx="10439">
                  <c:v>-0.5310481722413859</c:v>
                </c:pt>
                <c:pt idx="10440">
                  <c:v>-0.53019466095854573</c:v>
                </c:pt>
                <c:pt idx="10441">
                  <c:v>-0.52934061862753334</c:v>
                </c:pt>
                <c:pt idx="10442">
                  <c:v>-0.52848604610186001</c:v>
                </c:pt>
                <c:pt idx="10443">
                  <c:v>-0.527630944235568</c:v>
                </c:pt>
                <c:pt idx="10444">
                  <c:v>-0.52677531388322985</c:v>
                </c:pt>
                <c:pt idx="10445">
                  <c:v>-0.52591915589994753</c:v>
                </c:pt>
                <c:pt idx="10446">
                  <c:v>-0.52506247114135129</c:v>
                </c:pt>
                <c:pt idx="10447">
                  <c:v>-0.52420526046359917</c:v>
                </c:pt>
                <c:pt idx="10448">
                  <c:v>-0.52334752472337587</c:v>
                </c:pt>
                <c:pt idx="10449">
                  <c:v>-0.52248926477789215</c:v>
                </c:pt>
                <c:pt idx="10450">
                  <c:v>-0.52163048148488367</c:v>
                </c:pt>
                <c:pt idx="10451">
                  <c:v>-0.52077117570261044</c:v>
                </c:pt>
                <c:pt idx="10452">
                  <c:v>-0.51991134828985575</c:v>
                </c:pt>
                <c:pt idx="10453">
                  <c:v>-0.51905100010592531</c:v>
                </c:pt>
                <c:pt idx="10454">
                  <c:v>-0.51819013201064656</c:v>
                </c:pt>
                <c:pt idx="10455">
                  <c:v>-0.51732874486436775</c:v>
                </c:pt>
                <c:pt idx="10456">
                  <c:v>-0.51646683952795691</c:v>
                </c:pt>
                <c:pt idx="10457">
                  <c:v>-0.51560441686280123</c:v>
                </c:pt>
                <c:pt idx="10458">
                  <c:v>-0.51474147773080603</c:v>
                </c:pt>
                <c:pt idx="10459">
                  <c:v>-0.51387802299439389</c:v>
                </c:pt>
                <c:pt idx="10460">
                  <c:v>-0.51301405351650409</c:v>
                </c:pt>
                <c:pt idx="10461">
                  <c:v>-0.51214957016059126</c:v>
                </c:pt>
                <c:pt idx="10462">
                  <c:v>-0.51128457379062497</c:v>
                </c:pt>
                <c:pt idx="10463">
                  <c:v>-0.51041906527108849</c:v>
                </c:pt>
                <c:pt idx="10464">
                  <c:v>-0.50955304546697822</c:v>
                </c:pt>
                <c:pt idx="10465">
                  <c:v>-0.50868651524380271</c:v>
                </c:pt>
                <c:pt idx="10466">
                  <c:v>-0.50781947546758166</c:v>
                </c:pt>
                <c:pt idx="10467">
                  <c:v>-0.50695192700484537</c:v>
                </c:pt>
                <c:pt idx="10468">
                  <c:v>-0.50608387072263361</c:v>
                </c:pt>
                <c:pt idx="10469">
                  <c:v>-0.50521530748849486</c:v>
                </c:pt>
                <c:pt idx="10470">
                  <c:v>-0.50434623817048541</c:v>
                </c:pt>
                <c:pt idx="10471">
                  <c:v>-0.50347666363716848</c:v>
                </c:pt>
                <c:pt idx="10472">
                  <c:v>-0.50260658475761333</c:v>
                </c:pt>
                <c:pt idx="10473">
                  <c:v>-0.5017360024013946</c:v>
                </c:pt>
                <c:pt idx="10474">
                  <c:v>-0.50086491743859107</c:v>
                </c:pt>
                <c:pt idx="10475">
                  <c:v>-0.49999333073978514</c:v>
                </c:pt>
                <c:pt idx="10476">
                  <c:v>-0.49912124317606177</c:v>
                </c:pt>
                <c:pt idx="10477">
                  <c:v>-0.49824865561900766</c:v>
                </c:pt>
                <c:pt idx="10478">
                  <c:v>-0.49737556894071039</c:v>
                </c:pt>
                <c:pt idx="10479">
                  <c:v>-0.4965019840137575</c:v>
                </c:pt>
                <c:pt idx="10480">
                  <c:v>-0.49562790171123566</c:v>
                </c:pt>
                <c:pt idx="10481">
                  <c:v>-0.4947533229067298</c:v>
                </c:pt>
                <c:pt idx="10482">
                  <c:v>-0.49387824847432227</c:v>
                </c:pt>
                <c:pt idx="10483">
                  <c:v>-0.49300267928859182</c:v>
                </c:pt>
                <c:pt idx="10484">
                  <c:v>-0.4921266162246129</c:v>
                </c:pt>
                <c:pt idx="10485">
                  <c:v>-0.49125006015795469</c:v>
                </c:pt>
                <c:pt idx="10486">
                  <c:v>-0.49037301196468025</c:v>
                </c:pt>
                <c:pt idx="10487">
                  <c:v>-0.48949547252134562</c:v>
                </c:pt>
                <c:pt idx="10488">
                  <c:v>-0.48861744270499907</c:v>
                </c:pt>
                <c:pt idx="10489">
                  <c:v>-0.48773892339317998</c:v>
                </c:pt>
                <c:pt idx="10490">
                  <c:v>-0.48685991546391816</c:v>
                </c:pt>
                <c:pt idx="10491">
                  <c:v>-0.48598041979573298</c:v>
                </c:pt>
                <c:pt idx="10492">
                  <c:v>-0.4851004372676323</c:v>
                </c:pt>
                <c:pt idx="10493">
                  <c:v>-0.48421996875911183</c:v>
                </c:pt>
                <c:pt idx="10494">
                  <c:v>-0.48333901515015409</c:v>
                </c:pt>
                <c:pt idx="10495">
                  <c:v>-0.48245757732122763</c:v>
                </c:pt>
                <c:pt idx="10496">
                  <c:v>-0.48157565615328601</c:v>
                </c:pt>
                <c:pt idx="10497">
                  <c:v>-0.48069325252776707</c:v>
                </c:pt>
                <c:pt idx="10498">
                  <c:v>-0.47981036732659194</c:v>
                </c:pt>
                <c:pt idx="10499">
                  <c:v>-0.47892700143216432</c:v>
                </c:pt>
                <c:pt idx="10500">
                  <c:v>-0.47804315572736938</c:v>
                </c:pt>
                <c:pt idx="10501">
                  <c:v>-0.477158831095573</c:v>
                </c:pt>
                <c:pt idx="10502">
                  <c:v>-0.47627402842062089</c:v>
                </c:pt>
                <c:pt idx="10503">
                  <c:v>-0.47538874858683766</c:v>
                </c:pt>
                <c:pt idx="10504">
                  <c:v>-0.47450299247902605</c:v>
                </c:pt>
                <c:pt idx="10505">
                  <c:v>-0.47361676098246586</c:v>
                </c:pt>
                <c:pt idx="10506">
                  <c:v>-0.47273005498291315</c:v>
                </c:pt>
                <c:pt idx="10507">
                  <c:v>-0.47184287536659947</c:v>
                </c:pt>
                <c:pt idx="10508">
                  <c:v>-0.4709552230202308</c:v>
                </c:pt>
                <c:pt idx="10509">
                  <c:v>-0.47006709883098674</c:v>
                </c:pt>
                <c:pt idx="10510">
                  <c:v>-0.4691785036865197</c:v>
                </c:pt>
                <c:pt idx="10511">
                  <c:v>-0.4682894384749538</c:v>
                </c:pt>
                <c:pt idx="10512">
                  <c:v>-0.46739990408488424</c:v>
                </c:pt>
                <c:pt idx="10513">
                  <c:v>-0.46650990140537618</c:v>
                </c:pt>
                <c:pt idx="10514">
                  <c:v>-0.46561943132596406</c:v>
                </c:pt>
                <c:pt idx="10515">
                  <c:v>-0.46472849473665051</c:v>
                </c:pt>
                <c:pt idx="10516">
                  <c:v>-0.46383709252790567</c:v>
                </c:pt>
                <c:pt idx="10517">
                  <c:v>-0.46294522559066609</c:v>
                </c:pt>
                <c:pt idx="10518">
                  <c:v>-0.46205289481633394</c:v>
                </c:pt>
                <c:pt idx="10519">
                  <c:v>-0.46116010109677624</c:v>
                </c:pt>
                <c:pt idx="10520">
                  <c:v>-0.46026684532432371</c:v>
                </c:pt>
                <c:pt idx="10521">
                  <c:v>-0.45937312839177008</c:v>
                </c:pt>
                <c:pt idx="10522">
                  <c:v>-0.45847895119237114</c:v>
                </c:pt>
                <c:pt idx="10523">
                  <c:v>-0.45758431461984378</c:v>
                </c:pt>
                <c:pt idx="10524">
                  <c:v>-0.45668921956836522</c:v>
                </c:pt>
                <c:pt idx="10525">
                  <c:v>-0.45579366693257206</c:v>
                </c:pt>
                <c:pt idx="10526">
                  <c:v>-0.45489765760755935</c:v>
                </c:pt>
                <c:pt idx="10527">
                  <c:v>-0.45400119248887971</c:v>
                </c:pt>
                <c:pt idx="10528">
                  <c:v>-0.45310427247254242</c:v>
                </c:pt>
                <c:pt idx="10529">
                  <c:v>-0.45220689845501266</c:v>
                </c:pt>
                <c:pt idx="10530">
                  <c:v>-0.45130907133321041</c:v>
                </c:pt>
                <c:pt idx="10531">
                  <c:v>-0.45041079200450973</c:v>
                </c:pt>
                <c:pt idx="10532">
                  <c:v>-0.44951206136673771</c:v>
                </c:pt>
                <c:pt idx="10533">
                  <c:v>-0.4486128803181737</c:v>
                </c:pt>
                <c:pt idx="10534">
                  <c:v>-0.44771324975754834</c:v>
                </c:pt>
                <c:pt idx="10535">
                  <c:v>-0.44681317058404263</c:v>
                </c:pt>
                <c:pt idx="10536">
                  <c:v>-0.44591264369728717</c:v>
                </c:pt>
                <c:pt idx="10537">
                  <c:v>-0.44501166999736114</c:v>
                </c:pt>
                <c:pt idx="10538">
                  <c:v>-0.44411025038479141</c:v>
                </c:pt>
                <c:pt idx="10539">
                  <c:v>-0.44320838576055166</c:v>
                </c:pt>
                <c:pt idx="10540">
                  <c:v>-0.44230607702606151</c:v>
                </c:pt>
                <c:pt idx="10541">
                  <c:v>-0.44140332508318564</c:v>
                </c:pt>
                <c:pt idx="10542">
                  <c:v>-0.44050013083423273</c:v>
                </c:pt>
                <c:pt idx="10543">
                  <c:v>-0.43959649518195471</c:v>
                </c:pt>
                <c:pt idx="10544">
                  <c:v>-0.43869241902954587</c:v>
                </c:pt>
                <c:pt idx="10545">
                  <c:v>-0.43778790328064188</c:v>
                </c:pt>
                <c:pt idx="10546">
                  <c:v>-0.43688294883931883</c:v>
                </c:pt>
                <c:pt idx="10547">
                  <c:v>-0.43597755661009252</c:v>
                </c:pt>
                <c:pt idx="10548">
                  <c:v>-0.43507172749791734</c:v>
                </c:pt>
                <c:pt idx="10549">
                  <c:v>-0.43416546240818554</c:v>
                </c:pt>
                <c:pt idx="10550">
                  <c:v>-0.43325876224672627</c:v>
                </c:pt>
                <c:pt idx="10551">
                  <c:v>-0.43235162791980458</c:v>
                </c:pt>
                <c:pt idx="10552">
                  <c:v>-0.43144406033412064</c:v>
                </c:pt>
                <c:pt idx="10553">
                  <c:v>-0.43053606039680881</c:v>
                </c:pt>
                <c:pt idx="10554">
                  <c:v>-0.42962762901543661</c:v>
                </c:pt>
                <c:pt idx="10555">
                  <c:v>-0.42871876709800405</c:v>
                </c:pt>
                <c:pt idx="10556">
                  <c:v>-0.42780947555294246</c:v>
                </c:pt>
                <c:pt idx="10557">
                  <c:v>-0.42689975528911378</c:v>
                </c:pt>
                <c:pt idx="10558">
                  <c:v>-0.42598960721580953</c:v>
                </c:pt>
                <c:pt idx="10559">
                  <c:v>-0.42507903224275001</c:v>
                </c:pt>
                <c:pt idx="10560">
                  <c:v>-0.42416803128008324</c:v>
                </c:pt>
                <c:pt idx="10561">
                  <c:v>-0.42325660523838426</c:v>
                </c:pt>
                <c:pt idx="10562">
                  <c:v>-0.42234475502865398</c:v>
                </c:pt>
                <c:pt idx="10563">
                  <c:v>-0.42143248156231849</c:v>
                </c:pt>
                <c:pt idx="10564">
                  <c:v>-0.42051978575122795</c:v>
                </c:pt>
                <c:pt idx="10565">
                  <c:v>-0.41960666850765582</c:v>
                </c:pt>
                <c:pt idx="10566">
                  <c:v>-0.41869313074429798</c:v>
                </c:pt>
                <c:pt idx="10567">
                  <c:v>-0.41777917337427162</c:v>
                </c:pt>
                <c:pt idx="10568">
                  <c:v>-0.41686479731111453</c:v>
                </c:pt>
                <c:pt idx="10569">
                  <c:v>-0.41595000346878408</c:v>
                </c:pt>
                <c:pt idx="10570">
                  <c:v>-0.41503479276165628</c:v>
                </c:pt>
                <c:pt idx="10571">
                  <c:v>-0.41411916610452504</c:v>
                </c:pt>
                <c:pt idx="10572">
                  <c:v>-0.41320312441260104</c:v>
                </c:pt>
                <c:pt idx="10573">
                  <c:v>-0.41228666860151092</c:v>
                </c:pt>
                <c:pt idx="10574">
                  <c:v>-0.41136979958729636</c:v>
                </c:pt>
                <c:pt idx="10575">
                  <c:v>-0.41045251828641321</c:v>
                </c:pt>
                <c:pt idx="10576">
                  <c:v>-0.40953482561573051</c:v>
                </c:pt>
                <c:pt idx="10577">
                  <c:v>-0.4086167224925295</c:v>
                </c:pt>
                <c:pt idx="10578">
                  <c:v>-0.40769820983450289</c:v>
                </c:pt>
                <c:pt idx="10579">
                  <c:v>-0.40677928855975376</c:v>
                </c:pt>
                <c:pt idx="10580">
                  <c:v>-0.40585995958679483</c:v>
                </c:pt>
                <c:pt idx="10581">
                  <c:v>-0.40494022383454731</c:v>
                </c:pt>
                <c:pt idx="10582">
                  <c:v>-0.4040200822223402</c:v>
                </c:pt>
                <c:pt idx="10583">
                  <c:v>-0.40309953566990925</c:v>
                </c:pt>
                <c:pt idx="10584">
                  <c:v>-0.40217858509739607</c:v>
                </c:pt>
                <c:pt idx="10585">
                  <c:v>-0.40125723142534725</c:v>
                </c:pt>
                <c:pt idx="10586">
                  <c:v>-0.40033547557471333</c:v>
                </c:pt>
                <c:pt idx="10587">
                  <c:v>-0.39941331846684797</c:v>
                </c:pt>
                <c:pt idx="10588">
                  <c:v>-0.39849076102350706</c:v>
                </c:pt>
                <c:pt idx="10589">
                  <c:v>-0.39756780416684767</c:v>
                </c:pt>
                <c:pt idx="10590">
                  <c:v>-0.39664444881942723</c:v>
                </c:pt>
                <c:pt idx="10591">
                  <c:v>-0.39572069590420267</c:v>
                </c:pt>
                <c:pt idx="10592">
                  <c:v>-0.39479654634452926</c:v>
                </c:pt>
                <c:pt idx="10593">
                  <c:v>-0.39387200106415998</c:v>
                </c:pt>
                <c:pt idx="10594">
                  <c:v>-0.39294706098724436</c:v>
                </c:pt>
                <c:pt idx="10595">
                  <c:v>-0.39202172703832766</c:v>
                </c:pt>
                <c:pt idx="10596">
                  <c:v>-0.39109600014234996</c:v>
                </c:pt>
                <c:pt idx="10597">
                  <c:v>-0.39016988122464524</c:v>
                </c:pt>
                <c:pt idx="10598">
                  <c:v>-0.38924337121094038</c:v>
                </c:pt>
                <c:pt idx="10599">
                  <c:v>-0.38831647102735428</c:v>
                </c:pt>
                <c:pt idx="10600">
                  <c:v>-0.38738918160039698</c:v>
                </c:pt>
                <c:pt idx="10601">
                  <c:v>-0.38646150385696865</c:v>
                </c:pt>
                <c:pt idx="10602">
                  <c:v>-0.38553343872435869</c:v>
                </c:pt>
                <c:pt idx="10603">
                  <c:v>-0.38460498713024488</c:v>
                </c:pt>
                <c:pt idx="10604">
                  <c:v>-0.38367615000269234</c:v>
                </c:pt>
                <c:pt idx="10605">
                  <c:v>-0.38274692827015266</c:v>
                </c:pt>
                <c:pt idx="10606">
                  <c:v>-0.38181732286146303</c:v>
                </c:pt>
                <c:pt idx="10607">
                  <c:v>-0.38088733470584507</c:v>
                </c:pt>
                <c:pt idx="10608">
                  <c:v>-0.3799569647329043</c:v>
                </c:pt>
                <c:pt idx="10609">
                  <c:v>-0.3790262138726288</c:v>
                </c:pt>
                <c:pt idx="10610">
                  <c:v>-0.37809508305538858</c:v>
                </c:pt>
                <c:pt idx="10611">
                  <c:v>-0.3771635732119345</c:v>
                </c:pt>
                <c:pt idx="10612">
                  <c:v>-0.37623168527339734</c:v>
                </c:pt>
                <c:pt idx="10613">
                  <c:v>-0.37529942017128698</c:v>
                </c:pt>
                <c:pt idx="10614">
                  <c:v>-0.37436677883749131</c:v>
                </c:pt>
                <c:pt idx="10615">
                  <c:v>-0.37343376220427549</c:v>
                </c:pt>
                <c:pt idx="10616">
                  <c:v>-0.37250037120428081</c:v>
                </c:pt>
                <c:pt idx="10617">
                  <c:v>-0.37156660677052394</c:v>
                </c:pt>
                <c:pt idx="10618">
                  <c:v>-0.37063246983639586</c:v>
                </c:pt>
                <c:pt idx="10619">
                  <c:v>-0.36969796133566102</c:v>
                </c:pt>
                <c:pt idx="10620">
                  <c:v>-0.36876308220245635</c:v>
                </c:pt>
                <c:pt idx="10621">
                  <c:v>-0.36782783337129032</c:v>
                </c:pt>
                <c:pt idx="10622">
                  <c:v>-0.36689221577704212</c:v>
                </c:pt>
                <c:pt idx="10623">
                  <c:v>-0.36595623035496055</c:v>
                </c:pt>
                <c:pt idx="10624">
                  <c:v>-0.36501987804066321</c:v>
                </c:pt>
                <c:pt idx="10625">
                  <c:v>-0.3640831597701355</c:v>
                </c:pt>
                <c:pt idx="10626">
                  <c:v>-0.36314607647972974</c:v>
                </c:pt>
                <c:pt idx="10627">
                  <c:v>-0.36220862910616425</c:v>
                </c:pt>
                <c:pt idx="10628">
                  <c:v>-0.36127081858652227</c:v>
                </c:pt>
                <c:pt idx="10629">
                  <c:v>-0.36033264585825114</c:v>
                </c:pt>
                <c:pt idx="10630">
                  <c:v>-0.35939411185916142</c:v>
                </c:pt>
                <c:pt idx="10631">
                  <c:v>-0.35845521752742587</c:v>
                </c:pt>
                <c:pt idx="10632">
                  <c:v>-0.35751596380157846</c:v>
                </c:pt>
                <c:pt idx="10633">
                  <c:v>-0.35657635162051354</c:v>
                </c:pt>
                <c:pt idx="10634">
                  <c:v>-0.35563638192348479</c:v>
                </c:pt>
                <c:pt idx="10635">
                  <c:v>-0.35469605565010442</c:v>
                </c:pt>
                <c:pt idx="10636">
                  <c:v>-0.35375537374034216</c:v>
                </c:pt>
                <c:pt idx="10637">
                  <c:v>-0.3528143371345242</c:v>
                </c:pt>
                <c:pt idx="10638">
                  <c:v>-0.35187294677333253</c:v>
                </c:pt>
                <c:pt idx="10639">
                  <c:v>-0.35093120359780372</c:v>
                </c:pt>
                <c:pt idx="10640">
                  <c:v>-0.34998910854932813</c:v>
                </c:pt>
                <c:pt idx="10641">
                  <c:v>-0.34904666256964895</c:v>
                </c:pt>
                <c:pt idx="10642">
                  <c:v>-0.34810386660086123</c:v>
                </c:pt>
                <c:pt idx="10643">
                  <c:v>-0.34716072158541095</c:v>
                </c:pt>
                <c:pt idx="10644">
                  <c:v>-0.34621722846609404</c:v>
                </c:pt>
                <c:pt idx="10645">
                  <c:v>-0.34527338818605557</c:v>
                </c:pt>
                <c:pt idx="10646">
                  <c:v>-0.34432920168878861</c:v>
                </c:pt>
                <c:pt idx="10647">
                  <c:v>-0.34338466991813349</c:v>
                </c:pt>
                <c:pt idx="10648">
                  <c:v>-0.34243979381827666</c:v>
                </c:pt>
                <c:pt idx="10649">
                  <c:v>-0.34149457433374991</c:v>
                </c:pt>
                <c:pt idx="10650">
                  <c:v>-0.34054901240942936</c:v>
                </c:pt>
                <c:pt idx="10651">
                  <c:v>-0.33960310899053447</c:v>
                </c:pt>
                <c:pt idx="10652">
                  <c:v>-0.33865686502262715</c:v>
                </c:pt>
                <c:pt idx="10653">
                  <c:v>-0.33771028145161086</c:v>
                </c:pt>
                <c:pt idx="10654">
                  <c:v>-0.33676335922372952</c:v>
                </c:pt>
                <c:pt idx="10655">
                  <c:v>-0.33581609928556677</c:v>
                </c:pt>
                <c:pt idx="10656">
                  <c:v>-0.33486850258404477</c:v>
                </c:pt>
                <c:pt idx="10657">
                  <c:v>-0.33392057006642351</c:v>
                </c:pt>
                <c:pt idx="10658">
                  <c:v>-0.33297230268029965</c:v>
                </c:pt>
                <c:pt idx="10659">
                  <c:v>-0.33202370137360571</c:v>
                </c:pt>
                <c:pt idx="10660">
                  <c:v>-0.33107476709460909</c:v>
                </c:pt>
                <c:pt idx="10661">
                  <c:v>-0.33012550079191111</c:v>
                </c:pt>
                <c:pt idx="10662">
                  <c:v>-0.32917590341444602</c:v>
                </c:pt>
                <c:pt idx="10663">
                  <c:v>-0.32822597591148017</c:v>
                </c:pt>
                <c:pt idx="10664">
                  <c:v>-0.3272757192326109</c:v>
                </c:pt>
                <c:pt idx="10665">
                  <c:v>-0.32632513432776572</c:v>
                </c:pt>
                <c:pt idx="10666">
                  <c:v>-0.3253742221472013</c:v>
                </c:pt>
                <c:pt idx="10667">
                  <c:v>-0.32442298364150252</c:v>
                </c:pt>
                <c:pt idx="10668">
                  <c:v>-0.32347141976158161</c:v>
                </c:pt>
                <c:pt idx="10669">
                  <c:v>-0.32251953145867707</c:v>
                </c:pt>
                <c:pt idx="10670">
                  <c:v>-0.32156731968435276</c:v>
                </c:pt>
                <c:pt idx="10671">
                  <c:v>-0.32061478539049698</c:v>
                </c:pt>
                <c:pt idx="10672">
                  <c:v>-0.31966192952932154</c:v>
                </c:pt>
                <c:pt idx="10673">
                  <c:v>-0.31870875305336072</c:v>
                </c:pt>
                <c:pt idx="10674">
                  <c:v>-0.31775525691547035</c:v>
                </c:pt>
                <c:pt idx="10675">
                  <c:v>-0.31680144206882693</c:v>
                </c:pt>
                <c:pt idx="10676">
                  <c:v>-0.31584730946692657</c:v>
                </c:pt>
                <c:pt idx="10677">
                  <c:v>-0.31489286006358419</c:v>
                </c:pt>
                <c:pt idx="10678">
                  <c:v>-0.31393809481293233</c:v>
                </c:pt>
                <c:pt idx="10679">
                  <c:v>-0.31298301466942041</c:v>
                </c:pt>
                <c:pt idx="10680">
                  <c:v>-0.31202762058781364</c:v>
                </c:pt>
                <c:pt idx="10681">
                  <c:v>-0.31107191352319224</c:v>
                </c:pt>
                <c:pt idx="10682">
                  <c:v>-0.31011589443095022</c:v>
                </c:pt>
                <c:pt idx="10683">
                  <c:v>-0.3091595642667947</c:v>
                </c:pt>
                <c:pt idx="10684">
                  <c:v>-0.30820292398674476</c:v>
                </c:pt>
                <c:pt idx="10685">
                  <c:v>-0.30724597454713054</c:v>
                </c:pt>
                <c:pt idx="10686">
                  <c:v>-0.30628871690459231</c:v>
                </c:pt>
                <c:pt idx="10687">
                  <c:v>-0.30533115201607952</c:v>
                </c:pt>
                <c:pt idx="10688">
                  <c:v>-0.30437328083884985</c:v>
                </c:pt>
                <c:pt idx="10689">
                  <c:v>-0.30341510433046814</c:v>
                </c:pt>
                <c:pt idx="10690">
                  <c:v>-0.30245662344880564</c:v>
                </c:pt>
                <c:pt idx="10691">
                  <c:v>-0.30149783915203876</c:v>
                </c:pt>
                <c:pt idx="10692">
                  <c:v>-0.30053875239864847</c:v>
                </c:pt>
                <c:pt idx="10693">
                  <c:v>-0.29957936414741904</c:v>
                </c:pt>
                <c:pt idx="10694">
                  <c:v>-0.29861967535743716</c:v>
                </c:pt>
                <c:pt idx="10695">
                  <c:v>-0.29765968698809114</c:v>
                </c:pt>
                <c:pt idx="10696">
                  <c:v>-0.2966993999990698</c:v>
                </c:pt>
                <c:pt idx="10697">
                  <c:v>-0.29573881535036145</c:v>
                </c:pt>
                <c:pt idx="10698">
                  <c:v>-0.29477793400225311</c:v>
                </c:pt>
                <c:pt idx="10699">
                  <c:v>-0.29381675691532944</c:v>
                </c:pt>
                <c:pt idx="10700">
                  <c:v>-0.29285528505047176</c:v>
                </c:pt>
                <c:pt idx="10701">
                  <c:v>-0.29189351936885716</c:v>
                </c:pt>
                <c:pt idx="10702">
                  <c:v>-0.29093146083195748</c:v>
                </c:pt>
                <c:pt idx="10703">
                  <c:v>-0.28996911040153844</c:v>
                </c:pt>
                <c:pt idx="10704">
                  <c:v>-0.2890064690396586</c:v>
                </c:pt>
                <c:pt idx="10705">
                  <c:v>-0.28804353770866831</c:v>
                </c:pt>
                <c:pt idx="10706">
                  <c:v>-0.28708031737120898</c:v>
                </c:pt>
                <c:pt idx="10707">
                  <c:v>-0.28611680899021197</c:v>
                </c:pt>
                <c:pt idx="10708">
                  <c:v>-0.2851530135288976</c:v>
                </c:pt>
                <c:pt idx="10709">
                  <c:v>-0.28418893195077422</c:v>
                </c:pt>
                <c:pt idx="10710">
                  <c:v>-0.28322456521963729</c:v>
                </c:pt>
                <c:pt idx="10711">
                  <c:v>-0.28225991429956843</c:v>
                </c:pt>
                <c:pt idx="10712">
                  <c:v>-0.28129498015493437</c:v>
                </c:pt>
                <c:pt idx="10713">
                  <c:v>-0.28032976375038599</c:v>
                </c:pt>
                <c:pt idx="10714">
                  <c:v>-0.27936426605085746</c:v>
                </c:pt>
                <c:pt idx="10715">
                  <c:v>-0.27839848802156519</c:v>
                </c:pt>
                <c:pt idx="10716">
                  <c:v>-0.27743243062800688</c:v>
                </c:pt>
                <c:pt idx="10717">
                  <c:v>-0.27646609483596052</c:v>
                </c:pt>
                <c:pt idx="10718">
                  <c:v>-0.27549948161148352</c:v>
                </c:pt>
                <c:pt idx="10719">
                  <c:v>-0.27453259192091173</c:v>
                </c:pt>
                <c:pt idx="10720">
                  <c:v>-0.27356542673085832</c:v>
                </c:pt>
                <c:pt idx="10721">
                  <c:v>-0.27259798700821297</c:v>
                </c:pt>
                <c:pt idx="10722">
                  <c:v>-0.27163027372014087</c:v>
                </c:pt>
                <c:pt idx="10723">
                  <c:v>-0.27066228783408181</c:v>
                </c:pt>
                <c:pt idx="10724">
                  <c:v>-0.26969403031774902</c:v>
                </c:pt>
                <c:pt idx="10725">
                  <c:v>-0.26872550213912838</c:v>
                </c:pt>
                <c:pt idx="10726">
                  <c:v>-0.26775670426647741</c:v>
                </c:pt>
                <c:pt idx="10727">
                  <c:v>-0.26678763766832431</c:v>
                </c:pt>
                <c:pt idx="10728">
                  <c:v>-0.26581830331346695</c:v>
                </c:pt>
                <c:pt idx="10729">
                  <c:v>-0.26484870217097189</c:v>
                </c:pt>
                <c:pt idx="10730">
                  <c:v>-0.26387883521017352</c:v>
                </c:pt>
                <c:pt idx="10731">
                  <c:v>-0.26290870340067302</c:v>
                </c:pt>
                <c:pt idx="10732">
                  <c:v>-0.26193830771233728</c:v>
                </c:pt>
                <c:pt idx="10733">
                  <c:v>-0.26096764911529813</c:v>
                </c:pt>
                <c:pt idx="10734">
                  <c:v>-0.25999672857995126</c:v>
                </c:pt>
                <c:pt idx="10735">
                  <c:v>-0.2590255470769553</c:v>
                </c:pt>
                <c:pt idx="10736">
                  <c:v>-0.25805410557723074</c:v>
                </c:pt>
                <c:pt idx="10737">
                  <c:v>-0.25708240505195912</c:v>
                </c:pt>
                <c:pt idx="10738">
                  <c:v>-0.25611044647258191</c:v>
                </c:pt>
                <c:pt idx="10739">
                  <c:v>-0.25513823081079967</c:v>
                </c:pt>
                <c:pt idx="10740">
                  <c:v>-0.25416575903857097</c:v>
                </c:pt>
                <c:pt idx="10741">
                  <c:v>-0.25319303212811145</c:v>
                </c:pt>
                <c:pt idx="10742">
                  <c:v>-0.25222005105189288</c:v>
                </c:pt>
                <c:pt idx="10743">
                  <c:v>-0.25124681678264221</c:v>
                </c:pt>
                <c:pt idx="10744">
                  <c:v>-0.25027333029334048</c:v>
                </c:pt>
                <c:pt idx="10745">
                  <c:v>-0.24929959255722195</c:v>
                </c:pt>
                <c:pt idx="10746">
                  <c:v>-0.24832560454777314</c:v>
                </c:pt>
                <c:pt idx="10747">
                  <c:v>-0.24735136723873177</c:v>
                </c:pt>
                <c:pt idx="10748">
                  <c:v>-0.24637688160408586</c:v>
                </c:pt>
                <c:pt idx="10749">
                  <c:v>-0.24540214861807269</c:v>
                </c:pt>
                <c:pt idx="10750">
                  <c:v>-0.24442716925517793</c:v>
                </c:pt>
                <c:pt idx="10751">
                  <c:v>-0.24345194449013455</c:v>
                </c:pt>
                <c:pt idx="10752">
                  <c:v>-0.24247647529792191</c:v>
                </c:pt>
                <c:pt idx="10753">
                  <c:v>-0.24150076265376477</c:v>
                </c:pt>
                <c:pt idx="10754">
                  <c:v>-0.24052480753313235</c:v>
                </c:pt>
                <c:pt idx="10755">
                  <c:v>-0.23954861091173726</c:v>
                </c:pt>
                <c:pt idx="10756">
                  <c:v>-0.23857217376553466</c:v>
                </c:pt>
                <c:pt idx="10757">
                  <c:v>-0.23759549707072114</c:v>
                </c:pt>
                <c:pt idx="10758">
                  <c:v>-0.23661858180373385</c:v>
                </c:pt>
                <c:pt idx="10759">
                  <c:v>-0.23564142894124948</c:v>
                </c:pt>
                <c:pt idx="10760">
                  <c:v>-0.23466403946018333</c:v>
                </c:pt>
                <c:pt idx="10761">
                  <c:v>-0.23368641433768822</c:v>
                </c:pt>
                <c:pt idx="10762">
                  <c:v>-0.23270855455115366</c:v>
                </c:pt>
                <c:pt idx="10763">
                  <c:v>-0.23173046107820475</c:v>
                </c:pt>
                <c:pt idx="10764">
                  <c:v>-0.23075213489670129</c:v>
                </c:pt>
                <c:pt idx="10765">
                  <c:v>-0.22977357698473677</c:v>
                </c:pt>
                <c:pt idx="10766">
                  <c:v>-0.22879478832063735</c:v>
                </c:pt>
                <c:pt idx="10767">
                  <c:v>-0.22781576988296093</c:v>
                </c:pt>
                <c:pt idx="10768">
                  <c:v>-0.2268365226504962</c:v>
                </c:pt>
                <c:pt idx="10769">
                  <c:v>-0.22585704760226158</c:v>
                </c:pt>
                <c:pt idx="10770">
                  <c:v>-0.22487734571750431</c:v>
                </c:pt>
                <c:pt idx="10771">
                  <c:v>-0.22389741797569943</c:v>
                </c:pt>
                <c:pt idx="10772">
                  <c:v>-0.22291726535654882</c:v>
                </c:pt>
                <c:pt idx="10773">
                  <c:v>-0.22193688883998025</c:v>
                </c:pt>
                <c:pt idx="10774">
                  <c:v>-0.22095628940614634</c:v>
                </c:pt>
                <c:pt idx="10775">
                  <c:v>-0.21997546803542359</c:v>
                </c:pt>
                <c:pt idx="10776">
                  <c:v>-0.21899442570841141</c:v>
                </c:pt>
                <c:pt idx="10777">
                  <c:v>-0.21801316340593119</c:v>
                </c:pt>
                <c:pt idx="10778">
                  <c:v>-0.21703168210902526</c:v>
                </c:pt>
                <c:pt idx="10779">
                  <c:v>-0.21604998279895596</c:v>
                </c:pt>
                <c:pt idx="10780">
                  <c:v>-0.21506806645720453</c:v>
                </c:pt>
                <c:pt idx="10781">
                  <c:v>-0.2140859340654703</c:v>
                </c:pt>
                <c:pt idx="10782">
                  <c:v>-0.21310358660566961</c:v>
                </c:pt>
                <c:pt idx="10783">
                  <c:v>-0.21212102505993485</c:v>
                </c:pt>
                <c:pt idx="10784">
                  <c:v>-0.21113825041061349</c:v>
                </c:pt>
                <c:pt idx="10785">
                  <c:v>-0.21015526364026707</c:v>
                </c:pt>
                <c:pt idx="10786">
                  <c:v>-0.20917206573167024</c:v>
                </c:pt>
                <c:pt idx="10787">
                  <c:v>-0.20818865766780978</c:v>
                </c:pt>
                <c:pt idx="10788">
                  <c:v>-0.20720504043188359</c:v>
                </c:pt>
                <c:pt idx="10789">
                  <c:v>-0.20622121500729973</c:v>
                </c:pt>
                <c:pt idx="10790">
                  <c:v>-0.20523718237767544</c:v>
                </c:pt>
                <c:pt idx="10791">
                  <c:v>-0.20425294352683612</c:v>
                </c:pt>
                <c:pt idx="10792">
                  <c:v>-0.20326849943881445</c:v>
                </c:pt>
                <c:pt idx="10793">
                  <c:v>-0.20228385109784924</c:v>
                </c:pt>
                <c:pt idx="10794">
                  <c:v>-0.20129899948838459</c:v>
                </c:pt>
                <c:pt idx="10795">
                  <c:v>-0.20031394559506885</c:v>
                </c:pt>
                <c:pt idx="10796">
                  <c:v>-0.19932869040275361</c:v>
                </c:pt>
                <c:pt idx="10797">
                  <c:v>-0.19834323489649278</c:v>
                </c:pt>
                <c:pt idx="10798">
                  <c:v>-0.19735758006154155</c:v>
                </c:pt>
                <c:pt idx="10799">
                  <c:v>-0.19637172688335541</c:v>
                </c:pt>
                <c:pt idx="10800">
                  <c:v>-0.19538567634758922</c:v>
                </c:pt>
                <c:pt idx="10801">
                  <c:v>-0.19439942944009614</c:v>
                </c:pt>
                <c:pt idx="10802">
                  <c:v>-0.19341298714692673</c:v>
                </c:pt>
                <c:pt idx="10803">
                  <c:v>-0.19242635045432788</c:v>
                </c:pt>
                <c:pt idx="10804">
                  <c:v>-0.19143952034874187</c:v>
                </c:pt>
                <c:pt idx="10805">
                  <c:v>-0.1904524978168054</c:v>
                </c:pt>
                <c:pt idx="10806">
                  <c:v>-0.18946528384534858</c:v>
                </c:pt>
                <c:pt idx="10807">
                  <c:v>-0.18847787942139396</c:v>
                </c:pt>
                <c:pt idx="10808">
                  <c:v>-0.18749028553215549</c:v>
                </c:pt>
                <c:pt idx="10809">
                  <c:v>-0.18650250316503761</c:v>
                </c:pt>
                <c:pt idx="10810">
                  <c:v>-0.18551453330763418</c:v>
                </c:pt>
                <c:pt idx="10811">
                  <c:v>-0.18452637694772758</c:v>
                </c:pt>
                <c:pt idx="10812">
                  <c:v>-0.18353803507328767</c:v>
                </c:pt>
                <c:pt idx="10813">
                  <c:v>-0.18254950867247083</c:v>
                </c:pt>
                <c:pt idx="10814">
                  <c:v>-0.18156079873361891</c:v>
                </c:pt>
                <c:pt idx="10815">
                  <c:v>-0.18057190624525832</c:v>
                </c:pt>
                <c:pt idx="10816">
                  <c:v>-0.179582832196099</c:v>
                </c:pt>
                <c:pt idx="10817">
                  <c:v>-0.17859357757503341</c:v>
                </c:pt>
                <c:pt idx="10818">
                  <c:v>-0.17760414337113564</c:v>
                </c:pt>
                <c:pt idx="10819">
                  <c:v>-0.17661453057366031</c:v>
                </c:pt>
                <c:pt idx="10820">
                  <c:v>-0.1756247401720416</c:v>
                </c:pt>
                <c:pt idx="10821">
                  <c:v>-0.17463477315589232</c:v>
                </c:pt>
                <c:pt idx="10822">
                  <c:v>-0.17364463051500287</c:v>
                </c:pt>
                <c:pt idx="10823">
                  <c:v>-0.17265431323934025</c:v>
                </c:pt>
                <c:pt idx="10824">
                  <c:v>-0.17166382231904712</c:v>
                </c:pt>
                <c:pt idx="10825">
                  <c:v>-0.17067315874444075</c:v>
                </c:pt>
                <c:pt idx="10826">
                  <c:v>-0.16968232350601206</c:v>
                </c:pt>
                <c:pt idx="10827">
                  <c:v>-0.16869131759442463</c:v>
                </c:pt>
                <c:pt idx="10828">
                  <c:v>-0.1677001420005137</c:v>
                </c:pt>
                <c:pt idx="10829">
                  <c:v>-0.16670879771528516</c:v>
                </c:pt>
                <c:pt idx="10830">
                  <c:v>-0.16571728572991462</c:v>
                </c:pt>
                <c:pt idx="10831">
                  <c:v>-0.16472560703574637</c:v>
                </c:pt>
                <c:pt idx="10832">
                  <c:v>-0.1637337626242924</c:v>
                </c:pt>
                <c:pt idx="10833">
                  <c:v>-0.16274175348723138</c:v>
                </c:pt>
                <c:pt idx="10834">
                  <c:v>-0.16174958061640773</c:v>
                </c:pt>
                <c:pt idx="10835">
                  <c:v>-0.1607572450038306</c:v>
                </c:pt>
                <c:pt idx="10836">
                  <c:v>-0.15976474764167284</c:v>
                </c:pt>
                <c:pt idx="10837">
                  <c:v>-0.15877208952227009</c:v>
                </c:pt>
                <c:pt idx="10838">
                  <c:v>-0.15777927163811969</c:v>
                </c:pt>
                <c:pt idx="10839">
                  <c:v>-0.15678629498187979</c:v>
                </c:pt>
                <c:pt idx="10840">
                  <c:v>-0.15579316054636824</c:v>
                </c:pt>
                <c:pt idx="10841">
                  <c:v>-0.15479986932456172</c:v>
                </c:pt>
                <c:pt idx="10842">
                  <c:v>-0.15380642230959463</c:v>
                </c:pt>
                <c:pt idx="10843">
                  <c:v>-0.15281282049475822</c:v>
                </c:pt>
                <c:pt idx="10844">
                  <c:v>-0.1518190648734995</c:v>
                </c:pt>
                <c:pt idx="10845">
                  <c:v>-0.15082515643942029</c:v>
                </c:pt>
                <c:pt idx="10846">
                  <c:v>-0.14983109618627621</c:v>
                </c:pt>
                <c:pt idx="10847">
                  <c:v>-0.14883688510797569</c:v>
                </c:pt>
                <c:pt idx="10848">
                  <c:v>-0.14784252419857899</c:v>
                </c:pt>
                <c:pt idx="10849">
                  <c:v>-0.14684801445229717</c:v>
                </c:pt>
                <c:pt idx="10850">
                  <c:v>-0.14585335686349116</c:v>
                </c:pt>
                <c:pt idx="10851">
                  <c:v>-0.1448585524266707</c:v>
                </c:pt>
                <c:pt idx="10852">
                  <c:v>-0.14386360213649338</c:v>
                </c:pt>
                <c:pt idx="10853">
                  <c:v>-0.14286850698776363</c:v>
                </c:pt>
                <c:pt idx="10854">
                  <c:v>-0.14187326797543173</c:v>
                </c:pt>
                <c:pt idx="10855">
                  <c:v>-0.14087788609459284</c:v>
                </c:pt>
                <c:pt idx="10856">
                  <c:v>-0.13988236234048598</c:v>
                </c:pt>
                <c:pt idx="10857">
                  <c:v>-0.13888669770849305</c:v>
                </c:pt>
                <c:pt idx="10858">
                  <c:v>-0.13789089319413775</c:v>
                </c:pt>
                <c:pt idx="10859">
                  <c:v>-0.13689494979308475</c:v>
                </c:pt>
                <c:pt idx="10860">
                  <c:v>-0.13589886850113855</c:v>
                </c:pt>
                <c:pt idx="10861">
                  <c:v>-0.13490265031424256</c:v>
                </c:pt>
                <c:pt idx="10862">
                  <c:v>-0.13390629622847808</c:v>
                </c:pt>
                <c:pt idx="10863">
                  <c:v>-0.13290980724006327</c:v>
                </c:pt>
                <c:pt idx="10864">
                  <c:v>-0.13191318434535224</c:v>
                </c:pt>
                <c:pt idx="10865">
                  <c:v>-0.13091642854083396</c:v>
                </c:pt>
                <c:pt idx="10866">
                  <c:v>-0.12991954082313134</c:v>
                </c:pt>
                <c:pt idx="10867">
                  <c:v>-0.12892252218900019</c:v>
                </c:pt>
                <c:pt idx="10868">
                  <c:v>-0.12792537363532822</c:v>
                </c:pt>
                <c:pt idx="10869">
                  <c:v>-0.12692809615913406</c:v>
                </c:pt>
                <c:pt idx="10870">
                  <c:v>-0.12593069075756624</c:v>
                </c:pt>
                <c:pt idx="10871">
                  <c:v>-0.12493315842790229</c:v>
                </c:pt>
                <c:pt idx="10872">
                  <c:v>-0.12393550016754756</c:v>
                </c:pt>
                <c:pt idx="10873">
                  <c:v>-0.12293771697403441</c:v>
                </c:pt>
                <c:pt idx="10874">
                  <c:v>-0.12193980984502109</c:v>
                </c:pt>
                <c:pt idx="10875">
                  <c:v>-0.12094177977829081</c:v>
                </c:pt>
                <c:pt idx="10876">
                  <c:v>-0.11994362777175067</c:v>
                </c:pt>
                <c:pt idx="10877">
                  <c:v>-0.11894535482343076</c:v>
                </c:pt>
                <c:pt idx="10878">
                  <c:v>-0.11794696193148307</c:v>
                </c:pt>
                <c:pt idx="10879">
                  <c:v>-0.11694845009418056</c:v>
                </c:pt>
                <c:pt idx="10880">
                  <c:v>-0.11594982030991613</c:v>
                </c:pt>
                <c:pt idx="10881">
                  <c:v>-0.11495107357720159</c:v>
                </c:pt>
                <c:pt idx="10882">
                  <c:v>-0.11395221089466676</c:v>
                </c:pt>
                <c:pt idx="10883">
                  <c:v>-0.11295323326105834</c:v>
                </c:pt>
                <c:pt idx="10884">
                  <c:v>-0.11195414167523902</c:v>
                </c:pt>
                <c:pt idx="10885">
                  <c:v>-0.11095493713618645</c:v>
                </c:pt>
                <c:pt idx="10886">
                  <c:v>-0.10995562064299221</c:v>
                </c:pt>
                <c:pt idx="10887">
                  <c:v>-0.10895619319486081</c:v>
                </c:pt>
                <c:pt idx="10888">
                  <c:v>-0.10795665579110879</c:v>
                </c:pt>
                <c:pt idx="10889">
                  <c:v>-0.10695700943116357</c:v>
                </c:pt>
                <c:pt idx="10890">
                  <c:v>-0.10595725511456255</c:v>
                </c:pt>
                <c:pt idx="10891">
                  <c:v>-0.10495739384095211</c:v>
                </c:pt>
                <c:pt idx="10892">
                  <c:v>-0.10395742661008654</c:v>
                </c:pt>
                <c:pt idx="10893">
                  <c:v>-0.10295735442182714</c:v>
                </c:pt>
                <c:pt idx="10894">
                  <c:v>-0.10195717827614113</c:v>
                </c:pt>
                <c:pt idx="10895">
                  <c:v>-0.1009568991731007</c:v>
                </c:pt>
                <c:pt idx="10896">
                  <c:v>-9.995651811288199E-2</c:v>
                </c:pt>
                <c:pt idx="10897">
                  <c:v>-9.8956036095764102E-2</c:v>
                </c:pt>
                <c:pt idx="10898">
                  <c:v>-9.7955454122128111E-2</c:v>
                </c:pt>
                <c:pt idx="10899">
                  <c:v>-9.6954773192456017E-2</c:v>
                </c:pt>
                <c:pt idx="10900">
                  <c:v>-9.5953994307329801E-2</c:v>
                </c:pt>
                <c:pt idx="10901">
                  <c:v>-9.4953118467430389E-2</c:v>
                </c:pt>
                <c:pt idx="10902">
                  <c:v>-9.3952146673536671E-2</c:v>
                </c:pt>
                <c:pt idx="10903">
                  <c:v>-9.2951079926524488E-2</c:v>
                </c:pt>
                <c:pt idx="10904">
                  <c:v>-9.1949919227365631E-2</c:v>
                </c:pt>
                <c:pt idx="10905">
                  <c:v>-9.0948665577126844E-2</c:v>
                </c:pt>
                <c:pt idx="10906">
                  <c:v>-8.9947319976968837E-2</c:v>
                </c:pt>
                <c:pt idx="10907">
                  <c:v>-8.8945883428145245E-2</c:v>
                </c:pt>
                <c:pt idx="10908">
                  <c:v>-8.7944356932001685E-2</c:v>
                </c:pt>
                <c:pt idx="10909">
                  <c:v>-8.694274148997469E-2</c:v>
                </c:pt>
                <c:pt idx="10910">
                  <c:v>-8.5941038103590772E-2</c:v>
                </c:pt>
                <c:pt idx="10911">
                  <c:v>-8.4939247774465362E-2</c:v>
                </c:pt>
                <c:pt idx="10912">
                  <c:v>-8.3937371504301847E-2</c:v>
                </c:pt>
                <c:pt idx="10913">
                  <c:v>-8.2935410294890557E-2</c:v>
                </c:pt>
                <c:pt idx="10914">
                  <c:v>-8.1933365148107756E-2</c:v>
                </c:pt>
                <c:pt idx="10915">
                  <c:v>-8.0931237065914666E-2</c:v>
                </c:pt>
                <c:pt idx="10916">
                  <c:v>-7.9929027050356427E-2</c:v>
                </c:pt>
                <c:pt idx="10917">
                  <c:v>-7.8926736103561129E-2</c:v>
                </c:pt>
                <c:pt idx="10918">
                  <c:v>-7.7924365227738768E-2</c:v>
                </c:pt>
                <c:pt idx="10919">
                  <c:v>-7.6921915425180315E-2</c:v>
                </c:pt>
                <c:pt idx="10920">
                  <c:v>-7.5919387698256624E-2</c:v>
                </c:pt>
                <c:pt idx="10921">
                  <c:v>-7.4916783049417512E-2</c:v>
                </c:pt>
                <c:pt idx="10922">
                  <c:v>-7.3914102481190708E-2</c:v>
                </c:pt>
                <c:pt idx="10923">
                  <c:v>-7.2911346996180848E-2</c:v>
                </c:pt>
                <c:pt idx="10924">
                  <c:v>-7.1908517597068511E-2</c:v>
                </c:pt>
                <c:pt idx="10925">
                  <c:v>-7.0905615286609172E-2</c:v>
                </c:pt>
                <c:pt idx="10926">
                  <c:v>-6.9902641067632235E-2</c:v>
                </c:pt>
                <c:pt idx="10927">
                  <c:v>-6.8899595943040015E-2</c:v>
                </c:pt>
                <c:pt idx="10928">
                  <c:v>-6.7896480915806731E-2</c:v>
                </c:pt>
                <c:pt idx="10929">
                  <c:v>-6.6893296988977502E-2</c:v>
                </c:pt>
                <c:pt idx="10930">
                  <c:v>-6.5890045165667349E-2</c:v>
                </c:pt>
                <c:pt idx="10931">
                  <c:v>-6.4886726449060211E-2</c:v>
                </c:pt>
                <c:pt idx="10932">
                  <c:v>-6.3883341842407904E-2</c:v>
                </c:pt>
                <c:pt idx="10933">
                  <c:v>-6.2879892349029159E-2</c:v>
                </c:pt>
                <c:pt idx="10934">
                  <c:v>-6.187637897230857E-2</c:v>
                </c:pt>
                <c:pt idx="10935">
                  <c:v>-6.0872802715695631E-2</c:v>
                </c:pt>
                <c:pt idx="10936">
                  <c:v>-5.9869164582703714E-2</c:v>
                </c:pt>
                <c:pt idx="10937">
                  <c:v>-5.8865465576909082E-2</c:v>
                </c:pt>
                <c:pt idx="10938">
                  <c:v>-5.7861706701949872E-2</c:v>
                </c:pt>
                <c:pt idx="10939">
                  <c:v>-5.6857888961525084E-2</c:v>
                </c:pt>
                <c:pt idx="10940">
                  <c:v>-5.5854013359393592E-2</c:v>
                </c:pt>
                <c:pt idx="10941">
                  <c:v>-5.4850080899373141E-2</c:v>
                </c:pt>
                <c:pt idx="10942">
                  <c:v>-5.3846092585339331E-2</c:v>
                </c:pt>
                <c:pt idx="10943">
                  <c:v>-5.284204942122462E-2</c:v>
                </c:pt>
                <c:pt idx="10944">
                  <c:v>-5.1837952411017324E-2</c:v>
                </c:pt>
                <c:pt idx="10945">
                  <c:v>-5.0833802558760605E-2</c:v>
                </c:pt>
                <c:pt idx="10946">
                  <c:v>-4.9829600868551475E-2</c:v>
                </c:pt>
                <c:pt idx="10947">
                  <c:v>-4.882534834453979E-2</c:v>
                </c:pt>
                <c:pt idx="10948">
                  <c:v>-4.7821045990927236E-2</c:v>
                </c:pt>
                <c:pt idx="10949">
                  <c:v>-4.6816694811966333E-2</c:v>
                </c:pt>
                <c:pt idx="10950">
                  <c:v>-4.581229581195944E-2</c:v>
                </c:pt>
                <c:pt idx="10951">
                  <c:v>-4.4807849995257734E-2</c:v>
                </c:pt>
                <c:pt idx="10952">
                  <c:v>-4.3803358366260217E-2</c:v>
                </c:pt>
                <c:pt idx="10953">
                  <c:v>-4.2798821929412707E-2</c:v>
                </c:pt>
                <c:pt idx="10954">
                  <c:v>-4.1794241689206826E-2</c:v>
                </c:pt>
                <c:pt idx="10955">
                  <c:v>-4.0789618650179021E-2</c:v>
                </c:pt>
                <c:pt idx="10956">
                  <c:v>-3.9784953816909524E-2</c:v>
                </c:pt>
                <c:pt idx="10957">
                  <c:v>-3.8780248194021379E-2</c:v>
                </c:pt>
                <c:pt idx="10958">
                  <c:v>-3.7775502786179416E-2</c:v>
                </c:pt>
                <c:pt idx="10959">
                  <c:v>-3.677071859808926E-2</c:v>
                </c:pt>
                <c:pt idx="10960">
                  <c:v>-3.5765896634496315E-2</c:v>
                </c:pt>
                <c:pt idx="10961">
                  <c:v>-3.4761037900184776E-2</c:v>
                </c:pt>
                <c:pt idx="10962">
                  <c:v>-3.3756143399976596E-2</c:v>
                </c:pt>
                <c:pt idx="10963">
                  <c:v>-3.2751214138730521E-2</c:v>
                </c:pt>
                <c:pt idx="10964">
                  <c:v>-3.1746251121341044E-2</c:v>
                </c:pt>
                <c:pt idx="10965">
                  <c:v>-3.0741255352737428E-2</c:v>
                </c:pt>
                <c:pt idx="10966">
                  <c:v>-2.9736227837882691E-2</c:v>
                </c:pt>
                <c:pt idx="10967">
                  <c:v>-2.8731169581772603E-2</c:v>
                </c:pt>
                <c:pt idx="10968">
                  <c:v>-2.7726081589434674E-2</c:v>
                </c:pt>
                <c:pt idx="10969">
                  <c:v>-2.6720964865927167E-2</c:v>
                </c:pt>
                <c:pt idx="10970">
                  <c:v>-2.5715820416338069E-2</c:v>
                </c:pt>
                <c:pt idx="10971">
                  <c:v>-2.4710649245784103E-2</c:v>
                </c:pt>
                <c:pt idx="10972">
                  <c:v>-2.3705452359409723E-2</c:v>
                </c:pt>
                <c:pt idx="10973">
                  <c:v>-2.2700230762386097E-2</c:v>
                </c:pt>
                <c:pt idx="10974">
                  <c:v>-2.169498545991011E-2</c:v>
                </c:pt>
                <c:pt idx="10975">
                  <c:v>-2.0689717457203362E-2</c:v>
                </c:pt>
                <c:pt idx="10976">
                  <c:v>-1.9684427759511153E-2</c:v>
                </c:pt>
                <c:pt idx="10977">
                  <c:v>-1.8679117372101487E-2</c:v>
                </c:pt>
                <c:pt idx="10978">
                  <c:v>-1.7673787300264063E-2</c:v>
                </c:pt>
                <c:pt idx="10979">
                  <c:v>-1.6668438549309265E-2</c:v>
                </c:pt>
                <c:pt idx="10980">
                  <c:v>-1.5663072124567169E-2</c:v>
                </c:pt>
                <c:pt idx="10981">
                  <c:v>-1.4657689031386523E-2</c:v>
                </c:pt>
                <c:pt idx="10982">
                  <c:v>-1.3652290275133752E-2</c:v>
                </c:pt>
                <c:pt idx="10983">
                  <c:v>-1.2646876861191949E-2</c:v>
                </c:pt>
                <c:pt idx="10984">
                  <c:v>-1.164144979495987E-2</c:v>
                </c:pt>
                <c:pt idx="10985">
                  <c:v>-1.0636010081850932E-2</c:v>
                </c:pt>
                <c:pt idx="10986">
                  <c:v>-9.6305587272921978E-3</c:v>
                </c:pt>
                <c:pt idx="10987">
                  <c:v>-8.6250967367233825E-3</c:v>
                </c:pt>
                <c:pt idx="10988">
                  <c:v>-7.619625115595839E-3</c:v>
                </c:pt>
                <c:pt idx="10989">
                  <c:v>-6.6141448693715589E-3</c:v>
                </c:pt>
                <c:pt idx="10990">
                  <c:v>-5.608657003522163E-3</c:v>
                </c:pt>
                <c:pt idx="10991">
                  <c:v>-4.6031625235278982E-3</c:v>
                </c:pt>
                <c:pt idx="10992">
                  <c:v>-3.5976624348766297E-3</c:v>
                </c:pt>
                <c:pt idx="10993">
                  <c:v>-2.5921577430628377E-3</c:v>
                </c:pt>
                <c:pt idx="10994">
                  <c:v>-1.5866494535866109E-3</c:v>
                </c:pt>
                <c:pt idx="10995">
                  <c:v>-5.8113857195264077E-4</c:v>
                </c:pt>
                <c:pt idx="10996">
                  <c:v>4.2437389633078284E-4</c:v>
                </c:pt>
                <c:pt idx="10997">
                  <c:v>1.4298869457527784E-3</c:v>
                </c:pt>
                <c:pt idx="10998">
                  <c:v>2.4353995708008775E-3</c:v>
                </c:pt>
                <c:pt idx="10999">
                  <c:v>3.4409107659620309E-3</c:v>
                </c:pt>
                <c:pt idx="11000">
                  <c:v>4.446419525723614E-3</c:v>
                </c:pt>
                <c:pt idx="11001">
                  <c:v>5.4519248445744307E-3</c:v>
                </c:pt>
                <c:pt idx="11002">
                  <c:v>6.4574257170057214E-3</c:v>
                </c:pt>
                <c:pt idx="11003">
                  <c:v>7.4629211375121683E-3</c:v>
                </c:pt>
                <c:pt idx="11004">
                  <c:v>8.4684101005928977E-3</c:v>
                </c:pt>
                <c:pt idx="11005">
                  <c:v>9.4738916007524893E-3</c:v>
                </c:pt>
                <c:pt idx="11006">
                  <c:v>1.0479364632501981E-2</c:v>
                </c:pt>
                <c:pt idx="11007">
                  <c:v>1.1484828190359873E-2</c:v>
                </c:pt>
                <c:pt idx="11008">
                  <c:v>1.2490281268853131E-2</c:v>
                </c:pt>
                <c:pt idx="11009">
                  <c:v>1.3495722862518199E-2</c:v>
                </c:pt>
                <c:pt idx="11010">
                  <c:v>1.4501151965901998E-2</c:v>
                </c:pt>
                <c:pt idx="11011">
                  <c:v>1.5506567573562934E-2</c:v>
                </c:pt>
                <c:pt idx="11012">
                  <c:v>1.6511968680071903E-2</c:v>
                </c:pt>
                <c:pt idx="11013">
                  <c:v>1.75173542800133E-2</c:v>
                </c:pt>
                <c:pt idx="11014">
                  <c:v>1.8522723367986018E-2</c:v>
                </c:pt>
                <c:pt idx="11015">
                  <c:v>1.9528074938604454E-2</c:v>
                </c:pt>
                <c:pt idx="11016">
                  <c:v>2.0533407986499524E-2</c:v>
                </c:pt>
                <c:pt idx="11017">
                  <c:v>2.1538721506319653E-2</c:v>
                </c:pt>
                <c:pt idx="11018">
                  <c:v>2.2544014492731797E-2</c:v>
                </c:pt>
                <c:pt idx="11019">
                  <c:v>2.3549285940422434E-2</c:v>
                </c:pt>
                <c:pt idx="11020">
                  <c:v>2.4554534844098579E-2</c:v>
                </c:pt>
                <c:pt idx="11021">
                  <c:v>2.5559760198488782E-2</c:v>
                </c:pt>
                <c:pt idx="11022">
                  <c:v>2.6564960998344142E-2</c:v>
                </c:pt>
                <c:pt idx="11023">
                  <c:v>2.7570136238439305E-2</c:v>
                </c:pt>
                <c:pt idx="11024">
                  <c:v>2.857528491357347E-2</c:v>
                </c:pt>
                <c:pt idx="11025">
                  <c:v>2.9580406018571394E-2</c:v>
                </c:pt>
                <c:pt idx="11026">
                  <c:v>3.0585498548284407E-2</c:v>
                </c:pt>
                <c:pt idx="11027">
                  <c:v>3.1590561497591402E-2</c:v>
                </c:pt>
                <c:pt idx="11028">
                  <c:v>3.2595593861399846E-2</c:v>
                </c:pt>
                <c:pt idx="11029">
                  <c:v>3.3600594634646791E-2</c:v>
                </c:pt>
                <c:pt idx="11030">
                  <c:v>3.4605562812299873E-2</c:v>
                </c:pt>
                <c:pt idx="11031">
                  <c:v>3.5610497389358321E-2</c:v>
                </c:pt>
                <c:pt idx="11032">
                  <c:v>3.6615397360853959E-2</c:v>
                </c:pt>
                <c:pt idx="11033">
                  <c:v>3.7620261721852205E-2</c:v>
                </c:pt>
                <c:pt idx="11034">
                  <c:v>3.8625089467453091E-2</c:v>
                </c:pt>
                <c:pt idx="11035">
                  <c:v>3.962987959279226E-2</c:v>
                </c:pt>
                <c:pt idx="11036">
                  <c:v>4.063463109304196E-2</c:v>
                </c:pt>
                <c:pt idx="11037">
                  <c:v>4.1639342963412068E-2</c:v>
                </c:pt>
                <c:pt idx="11038">
                  <c:v>4.2644014199151078E-2</c:v>
                </c:pt>
                <c:pt idx="11039">
                  <c:v>4.3648643795547129E-2</c:v>
                </c:pt>
                <c:pt idx="11040">
                  <c:v>4.4653230747928978E-2</c:v>
                </c:pt>
                <c:pt idx="11041">
                  <c:v>4.565777405166703E-2</c:v>
                </c:pt>
                <c:pt idx="11042">
                  <c:v>4.6662272702174337E-2</c:v>
                </c:pt>
                <c:pt idx="11043">
                  <c:v>4.766672569490759E-2</c:v>
                </c:pt>
                <c:pt idx="11044">
                  <c:v>4.8671132025368144E-2</c:v>
                </c:pt>
                <c:pt idx="11045">
                  <c:v>4.9675490689103E-2</c:v>
                </c:pt>
                <c:pt idx="11046">
                  <c:v>5.0679800681705835E-2</c:v>
                </c:pt>
                <c:pt idx="11047">
                  <c:v>5.1684060998817977E-2</c:v>
                </c:pt>
                <c:pt idx="11048">
                  <c:v>5.2688270636129436E-2</c:v>
                </c:pt>
                <c:pt idx="11049">
                  <c:v>5.3692428589379899E-2</c:v>
                </c:pt>
                <c:pt idx="11050">
                  <c:v>5.4696533854359727E-2</c:v>
                </c:pt>
                <c:pt idx="11051">
                  <c:v>5.5700585426910962E-2</c:v>
                </c:pt>
                <c:pt idx="11052">
                  <c:v>5.6704582302928346E-2</c:v>
                </c:pt>
                <c:pt idx="11053">
                  <c:v>5.77085234783603E-2</c:v>
                </c:pt>
                <c:pt idx="11054">
                  <c:v>5.8712407949209955E-2</c:v>
                </c:pt>
                <c:pt idx="11055">
                  <c:v>5.9716234711536129E-2</c:v>
                </c:pt>
                <c:pt idx="11056">
                  <c:v>6.0720002761454353E-2</c:v>
                </c:pt>
                <c:pt idx="11057">
                  <c:v>6.172371109513787E-2</c:v>
                </c:pt>
                <c:pt idx="11058">
                  <c:v>6.2727358708818626E-2</c:v>
                </c:pt>
                <c:pt idx="11059">
                  <c:v>6.3730944598788281E-2</c:v>
                </c:pt>
                <c:pt idx="11060">
                  <c:v>6.4734467761399225E-2</c:v>
                </c:pt>
                <c:pt idx="11061">
                  <c:v>6.5737927193065579E-2</c:v>
                </c:pt>
                <c:pt idx="11062">
                  <c:v>6.6741321890264174E-2</c:v>
                </c:pt>
                <c:pt idx="11063">
                  <c:v>6.774465084953557E-2</c:v>
                </c:pt>
                <c:pt idx="11064">
                  <c:v>6.8747913067485081E-2</c:v>
                </c:pt>
                <c:pt idx="11065">
                  <c:v>6.975110754078373E-2</c:v>
                </c:pt>
                <c:pt idx="11066">
                  <c:v>7.0754233266169322E-2</c:v>
                </c:pt>
                <c:pt idx="11067">
                  <c:v>7.1757289240447372E-2</c:v>
                </c:pt>
                <c:pt idx="11068">
                  <c:v>7.2760274460492158E-2</c:v>
                </c:pt>
                <c:pt idx="11069">
                  <c:v>7.3763187923247694E-2</c:v>
                </c:pt>
                <c:pt idx="11070">
                  <c:v>7.4766028625728773E-2</c:v>
                </c:pt>
                <c:pt idx="11071">
                  <c:v>7.5768795565021932E-2</c:v>
                </c:pt>
                <c:pt idx="11072">
                  <c:v>7.6771487738286459E-2</c:v>
                </c:pt>
                <c:pt idx="11073">
                  <c:v>7.7774104142755429E-2</c:v>
                </c:pt>
                <c:pt idx="11074">
                  <c:v>7.8776643775736663E-2</c:v>
                </c:pt>
                <c:pt idx="11075">
                  <c:v>7.9779105634613753E-2</c:v>
                </c:pt>
                <c:pt idx="11076">
                  <c:v>8.0781488716847066E-2</c:v>
                </c:pt>
                <c:pt idx="11077">
                  <c:v>8.1783792019974738E-2</c:v>
                </c:pt>
                <c:pt idx="11078">
                  <c:v>8.2786014541613703E-2</c:v>
                </c:pt>
                <c:pt idx="11079">
                  <c:v>8.3788155279460638E-2</c:v>
                </c:pt>
                <c:pt idx="11080">
                  <c:v>8.479021323129303E-2</c:v>
                </c:pt>
                <c:pt idx="11081">
                  <c:v>8.5792187394970146E-2</c:v>
                </c:pt>
                <c:pt idx="11082">
                  <c:v>8.6794076768434036E-2</c:v>
                </c:pt>
                <c:pt idx="11083">
                  <c:v>8.7795880349710531E-2</c:v>
                </c:pt>
                <c:pt idx="11084">
                  <c:v>8.8797597136910253E-2</c:v>
                </c:pt>
                <c:pt idx="11085">
                  <c:v>8.9799226128229631E-2</c:v>
                </c:pt>
                <c:pt idx="11086">
                  <c:v>9.0800766321951873E-2</c:v>
                </c:pt>
                <c:pt idx="11087">
                  <c:v>9.1802216716447976E-2</c:v>
                </c:pt>
                <c:pt idx="11088">
                  <c:v>9.2803576310177757E-2</c:v>
                </c:pt>
                <c:pt idx="11089">
                  <c:v>9.3804844101690821E-2</c:v>
                </c:pt>
                <c:pt idx="11090">
                  <c:v>9.4806019089627575E-2</c:v>
                </c:pt>
                <c:pt idx="11091">
                  <c:v>9.5807100272720228E-2</c:v>
                </c:pt>
                <c:pt idx="11092">
                  <c:v>9.680808664979379E-2</c:v>
                </c:pt>
                <c:pt idx="11093">
                  <c:v>9.7808977219767085E-2</c:v>
                </c:pt>
                <c:pt idx="11094">
                  <c:v>9.8809770981653736E-2</c:v>
                </c:pt>
                <c:pt idx="11095">
                  <c:v>9.9810466934563163E-2</c:v>
                </c:pt>
                <c:pt idx="11096">
                  <c:v>0.1008110640777016</c:v>
                </c:pt>
                <c:pt idx="11097">
                  <c:v>0.10181156141037311</c:v>
                </c:pt>
                <c:pt idx="11098">
                  <c:v>0.10281195793198054</c:v>
                </c:pt>
                <c:pt idx="11099">
                  <c:v>0.10381225264202656</c:v>
                </c:pt>
                <c:pt idx="11100">
                  <c:v>0.10481244454011465</c:v>
                </c:pt>
                <c:pt idx="11101">
                  <c:v>0.1058125326259501</c:v>
                </c:pt>
                <c:pt idx="11102">
                  <c:v>0.106812515899341</c:v>
                </c:pt>
                <c:pt idx="11103">
                  <c:v>0.10781239336019928</c:v>
                </c:pt>
                <c:pt idx="11104">
                  <c:v>0.10881216400854166</c:v>
                </c:pt>
                <c:pt idx="11105">
                  <c:v>0.10981182684449067</c:v>
                </c:pt>
                <c:pt idx="11106">
                  <c:v>0.11081138086827569</c:v>
                </c:pt>
                <c:pt idx="11107">
                  <c:v>0.11181082508023386</c:v>
                </c:pt>
                <c:pt idx="11108">
                  <c:v>0.11281015848081116</c:v>
                </c:pt>
                <c:pt idx="11109">
                  <c:v>0.11380938007056338</c:v>
                </c:pt>
                <c:pt idx="11110">
                  <c:v>0.11480848885015711</c:v>
                </c:pt>
                <c:pt idx="11111">
                  <c:v>0.11580748382037077</c:v>
                </c:pt>
                <c:pt idx="11112">
                  <c:v>0.1168063639820956</c:v>
                </c:pt>
                <c:pt idx="11113">
                  <c:v>0.11780512833633659</c:v>
                </c:pt>
                <c:pt idx="11114">
                  <c:v>0.11880377588421361</c:v>
                </c:pt>
                <c:pt idx="11115">
                  <c:v>0.11980230562696229</c:v>
                </c:pt>
                <c:pt idx="11116">
                  <c:v>0.12080071656593508</c:v>
                </c:pt>
                <c:pt idx="11117">
                  <c:v>0.12179900770260224</c:v>
                </c:pt>
                <c:pt idx="11118">
                  <c:v>0.12279717803855285</c:v>
                </c:pt>
                <c:pt idx="11119">
                  <c:v>0.12379522657549574</c:v>
                </c:pt>
                <c:pt idx="11120">
                  <c:v>0.1247931523152606</c:v>
                </c:pt>
                <c:pt idx="11121">
                  <c:v>0.12579095425979889</c:v>
                </c:pt>
                <c:pt idx="11122">
                  <c:v>0.12678863141118485</c:v>
                </c:pt>
                <c:pt idx="11123">
                  <c:v>0.12778618277161655</c:v>
                </c:pt>
                <c:pt idx="11124">
                  <c:v>0.12878360734341684</c:v>
                </c:pt>
                <c:pt idx="11125">
                  <c:v>0.12978090412903437</c:v>
                </c:pt>
                <c:pt idx="11126">
                  <c:v>0.13077807213104456</c:v>
                </c:pt>
                <c:pt idx="11127">
                  <c:v>0.13177511035215062</c:v>
                </c:pt>
                <c:pt idx="11128">
                  <c:v>0.13277201779518455</c:v>
                </c:pt>
                <c:pt idx="11129">
                  <c:v>0.13376879346310813</c:v>
                </c:pt>
                <c:pt idx="11130">
                  <c:v>0.13476543635901392</c:v>
                </c:pt>
                <c:pt idx="11131">
                  <c:v>0.13576194548612625</c:v>
                </c:pt>
                <c:pt idx="11132">
                  <c:v>0.13675831984780221</c:v>
                </c:pt>
                <c:pt idx="11133">
                  <c:v>0.13775455844753268</c:v>
                </c:pt>
                <c:pt idx="11134">
                  <c:v>0.13875066028894331</c:v>
                </c:pt>
                <c:pt idx="11135">
                  <c:v>0.13974662437579549</c:v>
                </c:pt>
                <c:pt idx="11136">
                  <c:v>0.14074244971198738</c:v>
                </c:pt>
                <c:pt idx="11137">
                  <c:v>0.14173813530155488</c:v>
                </c:pt>
                <c:pt idx="11138">
                  <c:v>0.14273368014867269</c:v>
                </c:pt>
                <c:pt idx="11139">
                  <c:v>0.14372908325765518</c:v>
                </c:pt>
                <c:pt idx="11140">
                  <c:v>0.14472434363295753</c:v>
                </c:pt>
                <c:pt idx="11141">
                  <c:v>0.14571946027917662</c:v>
                </c:pt>
                <c:pt idx="11142">
                  <c:v>0.14671443220105207</c:v>
                </c:pt>
                <c:pt idx="11143">
                  <c:v>0.14770925840346724</c:v>
                </c:pt>
                <c:pt idx="11144">
                  <c:v>0.14870393789145023</c:v>
                </c:pt>
                <c:pt idx="11145">
                  <c:v>0.14969846967017481</c:v>
                </c:pt>
                <c:pt idx="11146">
                  <c:v>0.1506928527449615</c:v>
                </c:pt>
                <c:pt idx="11147">
                  <c:v>0.15168708612127851</c:v>
                </c:pt>
                <c:pt idx="11148">
                  <c:v>0.15268116880474278</c:v>
                </c:pt>
                <c:pt idx="11149">
                  <c:v>0.15367509980112093</c:v>
                </c:pt>
                <c:pt idx="11150">
                  <c:v>0.15466887811633026</c:v>
                </c:pt>
                <c:pt idx="11151">
                  <c:v>0.15566250275643981</c:v>
                </c:pt>
                <c:pt idx="11152">
                  <c:v>0.15665597272767123</c:v>
                </c:pt>
                <c:pt idx="11153">
                  <c:v>0.15764928703639991</c:v>
                </c:pt>
                <c:pt idx="11154">
                  <c:v>0.15864244468915584</c:v>
                </c:pt>
                <c:pt idx="11155">
                  <c:v>0.15963544469262475</c:v>
                </c:pt>
                <c:pt idx="11156">
                  <c:v>0.16062828605364896</c:v>
                </c:pt>
                <c:pt idx="11157">
                  <c:v>0.16162096777922846</c:v>
                </c:pt>
                <c:pt idx="11158">
                  <c:v>0.16261348887652194</c:v>
                </c:pt>
                <c:pt idx="11159">
                  <c:v>0.16360584835284764</c:v>
                </c:pt>
                <c:pt idx="11160">
                  <c:v>0.16459804521568444</c:v>
                </c:pt>
                <c:pt idx="11161">
                  <c:v>0.1655900784726729</c:v>
                </c:pt>
                <c:pt idx="11162">
                  <c:v>0.16658194713161614</c:v>
                </c:pt>
                <c:pt idx="11163">
                  <c:v>0.1675736502004809</c:v>
                </c:pt>
                <c:pt idx="11164">
                  <c:v>0.16856518668739853</c:v>
                </c:pt>
                <c:pt idx="11165">
                  <c:v>0.16955655560066596</c:v>
                </c:pt>
                <c:pt idx="11166">
                  <c:v>0.17054775594874672</c:v>
                </c:pt>
                <c:pt idx="11167">
                  <c:v>0.17153878674027187</c:v>
                </c:pt>
                <c:pt idx="11168">
                  <c:v>0.17252964698404108</c:v>
                </c:pt>
                <c:pt idx="11169">
                  <c:v>0.17352033568902353</c:v>
                </c:pt>
                <c:pt idx="11170">
                  <c:v>0.174510851864359</c:v>
                </c:pt>
                <c:pt idx="11171">
                  <c:v>0.17550119451935878</c:v>
                </c:pt>
                <c:pt idx="11172">
                  <c:v>0.17649136266350671</c:v>
                </c:pt>
                <c:pt idx="11173">
                  <c:v>0.17748135530646011</c:v>
                </c:pt>
                <c:pt idx="11174">
                  <c:v>0.17847117145805086</c:v>
                </c:pt>
                <c:pt idx="11175">
                  <c:v>0.1794608101282863</c:v>
                </c:pt>
                <c:pt idx="11176">
                  <c:v>0.18045027032735028</c:v>
                </c:pt>
                <c:pt idx="11177">
                  <c:v>0.18143955106560414</c:v>
                </c:pt>
                <c:pt idx="11178">
                  <c:v>0.18242865135358766</c:v>
                </c:pt>
                <c:pt idx="11179">
                  <c:v>0.1834175702020201</c:v>
                </c:pt>
                <c:pt idx="11180">
                  <c:v>0.18440630662180119</c:v>
                </c:pt>
                <c:pt idx="11181">
                  <c:v>0.18539485962401209</c:v>
                </c:pt>
                <c:pt idx="11182">
                  <c:v>0.18638322821991637</c:v>
                </c:pt>
                <c:pt idx="11183">
                  <c:v>0.18737141142096103</c:v>
                </c:pt>
                <c:pt idx="11184">
                  <c:v>0.18835940823877748</c:v>
                </c:pt>
                <c:pt idx="11185">
                  <c:v>0.18934721768518248</c:v>
                </c:pt>
                <c:pt idx="11186">
                  <c:v>0.19033483877217924</c:v>
                </c:pt>
                <c:pt idx="11187">
                  <c:v>0.19132227051195833</c:v>
                </c:pt>
                <c:pt idx="11188">
                  <c:v>0.19230951191689863</c:v>
                </c:pt>
                <c:pt idx="11189">
                  <c:v>0.19329656199956843</c:v>
                </c:pt>
                <c:pt idx="11190">
                  <c:v>0.19428341977272631</c:v>
                </c:pt>
                <c:pt idx="11191">
                  <c:v>0.19527008424932221</c:v>
                </c:pt>
                <c:pt idx="11192">
                  <c:v>0.19625655444249832</c:v>
                </c:pt>
                <c:pt idx="11193">
                  <c:v>0.19724282936559018</c:v>
                </c:pt>
                <c:pt idx="11194">
                  <c:v>0.19822890803212759</c:v>
                </c:pt>
                <c:pt idx="11195">
                  <c:v>0.19921478945583565</c:v>
                </c:pt>
                <c:pt idx="11196">
                  <c:v>0.20020047265063567</c:v>
                </c:pt>
                <c:pt idx="11197">
                  <c:v>0.20118595663064626</c:v>
                </c:pt>
                <c:pt idx="11198">
                  <c:v>0.20217124041018417</c:v>
                </c:pt>
                <c:pt idx="11199">
                  <c:v>0.20315632300376546</c:v>
                </c:pt>
                <c:pt idx="11200">
                  <c:v>0.20414120342610634</c:v>
                </c:pt>
                <c:pt idx="11201">
                  <c:v>0.2051258806921242</c:v>
                </c:pt>
                <c:pt idx="11202">
                  <c:v>0.20611035381693865</c:v>
                </c:pt>
                <c:pt idx="11203">
                  <c:v>0.2070946218158724</c:v>
                </c:pt>
                <c:pt idx="11204">
                  <c:v>0.20807868370445234</c:v>
                </c:pt>
                <c:pt idx="11205">
                  <c:v>0.20906253849841047</c:v>
                </c:pt>
                <c:pt idx="11206">
                  <c:v>0.2100461852136849</c:v>
                </c:pt>
                <c:pt idx="11207">
                  <c:v>0.21102962286642082</c:v>
                </c:pt>
                <c:pt idx="11208">
                  <c:v>0.21201285047297153</c:v>
                </c:pt>
                <c:pt idx="11209">
                  <c:v>0.21299586704989937</c:v>
                </c:pt>
                <c:pt idx="11210">
                  <c:v>0.21397867161397674</c:v>
                </c:pt>
                <c:pt idx="11211">
                  <c:v>0.21496126318218706</c:v>
                </c:pt>
                <c:pt idx="11212">
                  <c:v>0.21594364077172576</c:v>
                </c:pt>
                <c:pt idx="11213">
                  <c:v>0.21692580340000128</c:v>
                </c:pt>
                <c:pt idx="11214">
                  <c:v>0.21790775008463603</c:v>
                </c:pt>
                <c:pt idx="11215">
                  <c:v>0.21888947984346738</c:v>
                </c:pt>
                <c:pt idx="11216">
                  <c:v>0.21987099169454863</c:v>
                </c:pt>
                <c:pt idx="11217">
                  <c:v>0.22085228465615006</c:v>
                </c:pt>
                <c:pt idx="11218">
                  <c:v>0.22183335774675977</c:v>
                </c:pt>
                <c:pt idx="11219">
                  <c:v>0.22281420998508483</c:v>
                </c:pt>
                <c:pt idx="11220">
                  <c:v>0.22379484039005215</c:v>
                </c:pt>
                <c:pt idx="11221">
                  <c:v>0.2247752479808095</c:v>
                </c:pt>
                <c:pt idx="11222">
                  <c:v>0.22575543177672644</c:v>
                </c:pt>
                <c:pt idx="11223">
                  <c:v>0.22673539079739541</c:v>
                </c:pt>
                <c:pt idx="11224">
                  <c:v>0.22771512406263261</c:v>
                </c:pt>
                <c:pt idx="11225">
                  <c:v>0.22869463059247899</c:v>
                </c:pt>
                <c:pt idx="11226">
                  <c:v>0.22967390940720131</c:v>
                </c:pt>
                <c:pt idx="11227">
                  <c:v>0.23065295952729306</c:v>
                </c:pt>
                <c:pt idx="11228">
                  <c:v>0.23163177997347539</c:v>
                </c:pt>
                <c:pt idx="11229">
                  <c:v>0.23261036976669819</c:v>
                </c:pt>
                <c:pt idx="11230">
                  <c:v>0.23358872792814103</c:v>
                </c:pt>
                <c:pt idx="11231">
                  <c:v>0.2345668534792141</c:v>
                </c:pt>
                <c:pt idx="11232">
                  <c:v>0.23554474544155923</c:v>
                </c:pt>
                <c:pt idx="11233">
                  <c:v>0.23652240283705089</c:v>
                </c:pt>
                <c:pt idx="11234">
                  <c:v>0.2374998246877971</c:v>
                </c:pt>
                <c:pt idx="11235">
                  <c:v>0.23847701001614047</c:v>
                </c:pt>
                <c:pt idx="11236">
                  <c:v>0.23945395784465917</c:v>
                </c:pt>
                <c:pt idx="11237">
                  <c:v>0.24043066719616785</c:v>
                </c:pt>
                <c:pt idx="11238">
                  <c:v>0.24140713709371867</c:v>
                </c:pt>
                <c:pt idx="11239">
                  <c:v>0.2423833665606023</c:v>
                </c:pt>
                <c:pt idx="11240">
                  <c:v>0.24335935462034886</c:v>
                </c:pt>
                <c:pt idx="11241">
                  <c:v>0.24433510029672884</c:v>
                </c:pt>
                <c:pt idx="11242">
                  <c:v>0.2453106026137542</c:v>
                </c:pt>
                <c:pt idx="11243">
                  <c:v>0.24628586059567925</c:v>
                </c:pt>
                <c:pt idx="11244">
                  <c:v>0.24726087326700169</c:v>
                </c:pt>
                <c:pt idx="11245">
                  <c:v>0.24823563965246354</c:v>
                </c:pt>
                <c:pt idx="11246">
                  <c:v>0.24921015877705213</c:v>
                </c:pt>
                <c:pt idx="11247">
                  <c:v>0.25018442966600107</c:v>
                </c:pt>
                <c:pt idx="11248">
                  <c:v>0.25115845134479126</c:v>
                </c:pt>
                <c:pt idx="11249">
                  <c:v>0.25213222283915177</c:v>
                </c:pt>
                <c:pt idx="11250">
                  <c:v>0.2531057431750609</c:v>
                </c:pt>
                <c:pt idx="11251">
                  <c:v>0.25407901137874722</c:v>
                </c:pt>
                <c:pt idx="11252">
                  <c:v>0.25505202647669034</c:v>
                </c:pt>
                <c:pt idx="11253">
                  <c:v>0.25602478749562207</c:v>
                </c:pt>
                <c:pt idx="11254">
                  <c:v>0.25699729346252737</c:v>
                </c:pt>
                <c:pt idx="11255">
                  <c:v>0.25796954340464512</c:v>
                </c:pt>
                <c:pt idx="11256">
                  <c:v>0.25894153634946943</c:v>
                </c:pt>
                <c:pt idx="11257">
                  <c:v>0.25991327132475034</c:v>
                </c:pt>
                <c:pt idx="11258">
                  <c:v>0.26088474735849493</c:v>
                </c:pt>
                <c:pt idx="11259">
                  <c:v>0.26185596347896817</c:v>
                </c:pt>
                <c:pt idx="11260">
                  <c:v>0.26282691871469405</c:v>
                </c:pt>
                <c:pt idx="11261">
                  <c:v>0.26379761209445646</c:v>
                </c:pt>
                <c:pt idx="11262">
                  <c:v>0.26476804264730014</c:v>
                </c:pt>
                <c:pt idx="11263">
                  <c:v>0.26573820940253173</c:v>
                </c:pt>
                <c:pt idx="11264">
                  <c:v>0.26670811138972067</c:v>
                </c:pt>
                <c:pt idx="11265">
                  <c:v>0.26767774763870023</c:v>
                </c:pt>
                <c:pt idx="11266">
                  <c:v>0.26864711717956835</c:v>
                </c:pt>
                <c:pt idx="11267">
                  <c:v>0.26961621904268884</c:v>
                </c:pt>
                <c:pt idx="11268">
                  <c:v>0.27058505225869217</c:v>
                </c:pt>
                <c:pt idx="11269">
                  <c:v>0.27155361585847648</c:v>
                </c:pt>
                <c:pt idx="11270">
                  <c:v>0.27252190887320854</c:v>
                </c:pt>
                <c:pt idx="11271">
                  <c:v>0.27348993033432473</c:v>
                </c:pt>
                <c:pt idx="11272">
                  <c:v>0.27445767927353204</c:v>
                </c:pt>
                <c:pt idx="11273">
                  <c:v>0.27542515472280898</c:v>
                </c:pt>
                <c:pt idx="11274">
                  <c:v>0.27639235571440668</c:v>
                </c:pt>
                <c:pt idx="11275">
                  <c:v>0.27735928128084963</c:v>
                </c:pt>
                <c:pt idx="11276">
                  <c:v>0.27832593045493687</c:v>
                </c:pt>
                <c:pt idx="11277">
                  <c:v>0.27929230226974283</c:v>
                </c:pt>
                <c:pt idx="11278">
                  <c:v>0.28025839575861833</c:v>
                </c:pt>
                <c:pt idx="11279">
                  <c:v>0.2812242099551916</c:v>
                </c:pt>
                <c:pt idx="11280">
                  <c:v>0.28218974389336909</c:v>
                </c:pt>
                <c:pt idx="11281">
                  <c:v>0.28315499660733662</c:v>
                </c:pt>
                <c:pt idx="11282">
                  <c:v>0.28411996713156024</c:v>
                </c:pt>
                <c:pt idx="11283">
                  <c:v>0.28508465450078729</c:v>
                </c:pt>
                <c:pt idx="11284">
                  <c:v>0.28604905775004719</c:v>
                </c:pt>
                <c:pt idx="11285">
                  <c:v>0.28701317591465259</c:v>
                </c:pt>
                <c:pt idx="11286">
                  <c:v>0.28797700803020027</c:v>
                </c:pt>
                <c:pt idx="11287">
                  <c:v>0.288940553132572</c:v>
                </c:pt>
                <c:pt idx="11288">
                  <c:v>0.28990381025793571</c:v>
                </c:pt>
                <c:pt idx="11289">
                  <c:v>0.29086677844274628</c:v>
                </c:pt>
                <c:pt idx="11290">
                  <c:v>0.29182945672374661</c:v>
                </c:pt>
                <c:pt idx="11291">
                  <c:v>0.29279184413796849</c:v>
                </c:pt>
                <c:pt idx="11292">
                  <c:v>0.29375393972273367</c:v>
                </c:pt>
                <c:pt idx="11293">
                  <c:v>0.29471574251565469</c:v>
                </c:pt>
                <c:pt idx="11294">
                  <c:v>0.29567725155463598</c:v>
                </c:pt>
                <c:pt idx="11295">
                  <c:v>0.29663846587787474</c:v>
                </c:pt>
                <c:pt idx="11296">
                  <c:v>0.29759938452386198</c:v>
                </c:pt>
                <c:pt idx="11297">
                  <c:v>0.29856000653138332</c:v>
                </c:pt>
                <c:pt idx="11298">
                  <c:v>0.29952033093952013</c:v>
                </c:pt>
                <c:pt idx="11299">
                  <c:v>0.30048035678765039</c:v>
                </c:pt>
                <c:pt idx="11300">
                  <c:v>0.30144008311544973</c:v>
                </c:pt>
                <c:pt idx="11301">
                  <c:v>0.3023995089628923</c:v>
                </c:pt>
                <c:pt idx="11302">
                  <c:v>0.30335863337025176</c:v>
                </c:pt>
                <c:pt idx="11303">
                  <c:v>0.30431745537810223</c:v>
                </c:pt>
                <c:pt idx="11304">
                  <c:v>0.30527597402731932</c:v>
                </c:pt>
                <c:pt idx="11305">
                  <c:v>0.30623418835908106</c:v>
                </c:pt>
                <c:pt idx="11306">
                  <c:v>0.30719209741486875</c:v>
                </c:pt>
                <c:pt idx="11307">
                  <c:v>0.30814970023646809</c:v>
                </c:pt>
                <c:pt idx="11308">
                  <c:v>0.30910699586597001</c:v>
                </c:pt>
                <c:pt idx="11309">
                  <c:v>0.31006398334577173</c:v>
                </c:pt>
                <c:pt idx="11310">
                  <c:v>0.31102066171857756</c:v>
                </c:pt>
                <c:pt idx="11311">
                  <c:v>0.31197703002740007</c:v>
                </c:pt>
                <c:pt idx="11312">
                  <c:v>0.31293308731556085</c:v>
                </c:pt>
                <c:pt idx="11313">
                  <c:v>0.31388883262669159</c:v>
                </c:pt>
                <c:pt idx="11314">
                  <c:v>0.314844265004735</c:v>
                </c:pt>
                <c:pt idx="11315">
                  <c:v>0.31579938349394582</c:v>
                </c:pt>
                <c:pt idx="11316">
                  <c:v>0.31675418713889159</c:v>
                </c:pt>
                <c:pt idx="11317">
                  <c:v>0.31770867498445388</c:v>
                </c:pt>
                <c:pt idx="11318">
                  <c:v>0.31866284607582901</c:v>
                </c:pt>
                <c:pt idx="11319">
                  <c:v>0.31961669945852916</c:v>
                </c:pt>
                <c:pt idx="11320">
                  <c:v>0.32057023417838326</c:v>
                </c:pt>
                <c:pt idx="11321">
                  <c:v>0.32152344928153792</c:v>
                </c:pt>
                <c:pt idx="11322">
                  <c:v>0.32247634381445839</c:v>
                </c:pt>
                <c:pt idx="11323">
                  <c:v>0.32342891682392955</c:v>
                </c:pt>
                <c:pt idx="11324">
                  <c:v>0.32438116735705691</c:v>
                </c:pt>
                <c:pt idx="11325">
                  <c:v>0.32533309446126746</c:v>
                </c:pt>
                <c:pt idx="11326">
                  <c:v>0.32628469718431063</c:v>
                </c:pt>
                <c:pt idx="11327">
                  <c:v>0.32723597457425935</c:v>
                </c:pt>
                <c:pt idx="11328">
                  <c:v>0.32818692567951091</c:v>
                </c:pt>
                <c:pt idx="11329">
                  <c:v>0.32913754954878788</c:v>
                </c:pt>
                <c:pt idx="11330">
                  <c:v>0.33008784523113915</c:v>
                </c:pt>
                <c:pt idx="11331">
                  <c:v>0.33103781177594088</c:v>
                </c:pt>
                <c:pt idx="11332">
                  <c:v>0.33198744823289739</c:v>
                </c:pt>
                <c:pt idx="11333">
                  <c:v>0.33293675365204212</c:v>
                </c:pt>
                <c:pt idx="11334">
                  <c:v>0.33388572708373859</c:v>
                </c:pt>
                <c:pt idx="11335">
                  <c:v>0.33483436757868146</c:v>
                </c:pt>
                <c:pt idx="11336">
                  <c:v>0.3357826741878972</c:v>
                </c:pt>
                <c:pt idx="11337">
                  <c:v>0.33673064596274538</c:v>
                </c:pt>
                <c:pt idx="11338">
                  <c:v>0.33767828195491939</c:v>
                </c:pt>
                <c:pt idx="11339">
                  <c:v>0.33862558121644742</c:v>
                </c:pt>
                <c:pt idx="11340">
                  <c:v>0.33957254279969351</c:v>
                </c:pt>
                <c:pt idx="11341">
                  <c:v>0.34051916575735836</c:v>
                </c:pt>
                <c:pt idx="11342">
                  <c:v>0.34146544914248039</c:v>
                </c:pt>
                <c:pt idx="11343">
                  <c:v>0.34241139200843668</c:v>
                </c:pt>
                <c:pt idx="11344">
                  <c:v>0.34335699340894382</c:v>
                </c:pt>
                <c:pt idx="11345">
                  <c:v>0.34430225239805895</c:v>
                </c:pt>
                <c:pt idx="11346">
                  <c:v>0.34524716803018068</c:v>
                </c:pt>
                <c:pt idx="11347">
                  <c:v>0.34619173936005004</c:v>
                </c:pt>
                <c:pt idx="11348">
                  <c:v>0.34713596544275138</c:v>
                </c:pt>
                <c:pt idx="11349">
                  <c:v>0.34807984533371333</c:v>
                </c:pt>
                <c:pt idx="11350">
                  <c:v>0.34902337808870987</c:v>
                </c:pt>
                <c:pt idx="11351">
                  <c:v>0.34996656276386107</c:v>
                </c:pt>
                <c:pt idx="11352">
                  <c:v>0.35090939841563418</c:v>
                </c:pt>
                <c:pt idx="11353">
                  <c:v>0.3518518841008445</c:v>
                </c:pt>
                <c:pt idx="11354">
                  <c:v>0.3527940188766564</c:v>
                </c:pt>
                <c:pt idx="11355">
                  <c:v>0.35373580180058423</c:v>
                </c:pt>
                <c:pt idx="11356">
                  <c:v>0.35467723193049316</c:v>
                </c:pt>
                <c:pt idx="11357">
                  <c:v>0.35561830832460029</c:v>
                </c:pt>
                <c:pt idx="11358">
                  <c:v>0.35655903004147549</c:v>
                </c:pt>
                <c:pt idx="11359">
                  <c:v>0.35749939614004239</c:v>
                </c:pt>
                <c:pt idx="11360">
                  <c:v>0.35843940567957921</c:v>
                </c:pt>
                <c:pt idx="11361">
                  <c:v>0.3593790577197199</c:v>
                </c:pt>
                <c:pt idx="11362">
                  <c:v>0.36031835132045492</c:v>
                </c:pt>
                <c:pt idx="11363">
                  <c:v>0.36125728554213221</c:v>
                </c:pt>
                <c:pt idx="11364">
                  <c:v>0.36219585944545818</c:v>
                </c:pt>
                <c:pt idx="11365">
                  <c:v>0.36313407209149862</c:v>
                </c:pt>
                <c:pt idx="11366">
                  <c:v>0.36407192254167958</c:v>
                </c:pt>
                <c:pt idx="11367">
                  <c:v>0.36500940985778846</c:v>
                </c:pt>
                <c:pt idx="11368">
                  <c:v>0.36594653310197484</c:v>
                </c:pt>
                <c:pt idx="11369">
                  <c:v>0.36688329133675135</c:v>
                </c:pt>
                <c:pt idx="11370">
                  <c:v>0.36781968362499473</c:v>
                </c:pt>
                <c:pt idx="11371">
                  <c:v>0.36875570902994681</c:v>
                </c:pt>
                <c:pt idx="11372">
                  <c:v>0.36969136661521523</c:v>
                </c:pt>
                <c:pt idx="11373">
                  <c:v>0.37062665544477463</c:v>
                </c:pt>
                <c:pt idx="11374">
                  <c:v>0.3715615745829674</c:v>
                </c:pt>
                <c:pt idx="11375">
                  <c:v>0.37249612309450475</c:v>
                </c:pt>
                <c:pt idx="11376">
                  <c:v>0.37343030004446753</c:v>
                </c:pt>
                <c:pt idx="11377">
                  <c:v>0.3743641044983072</c:v>
                </c:pt>
                <c:pt idx="11378">
                  <c:v>0.3752975355218468</c:v>
                </c:pt>
                <c:pt idx="11379">
                  <c:v>0.37623059218128191</c:v>
                </c:pt>
                <c:pt idx="11380">
                  <c:v>0.37716327354318152</c:v>
                </c:pt>
                <c:pt idx="11381">
                  <c:v>0.37809557867448895</c:v>
                </c:pt>
                <c:pt idx="11382">
                  <c:v>0.37902750664252283</c:v>
                </c:pt>
                <c:pt idx="11383">
                  <c:v>0.37995905651497802</c:v>
                </c:pt>
                <c:pt idx="11384">
                  <c:v>0.38089022735992656</c:v>
                </c:pt>
                <c:pt idx="11385">
                  <c:v>0.3818210182458186</c:v>
                </c:pt>
                <c:pt idx="11386">
                  <c:v>0.38275142824148328</c:v>
                </c:pt>
                <c:pt idx="11387">
                  <c:v>0.38368145641612972</c:v>
                </c:pt>
                <c:pt idx="11388">
                  <c:v>0.38461110183934794</c:v>
                </c:pt>
                <c:pt idx="11389">
                  <c:v>0.38554036358110971</c:v>
                </c:pt>
                <c:pt idx="11390">
                  <c:v>0.38646924071176963</c:v>
                </c:pt>
                <c:pt idx="11391">
                  <c:v>0.38739773230206598</c:v>
                </c:pt>
                <c:pt idx="11392">
                  <c:v>0.3883258374231216</c:v>
                </c:pt>
                <c:pt idx="11393">
                  <c:v>0.38925355514644494</c:v>
                </c:pt>
                <c:pt idx="11394">
                  <c:v>0.39018088454393085</c:v>
                </c:pt>
                <c:pt idx="11395">
                  <c:v>0.39110782468786165</c:v>
                </c:pt>
                <c:pt idx="11396">
                  <c:v>0.3920343746509079</c:v>
                </c:pt>
                <c:pt idx="11397">
                  <c:v>0.39296053350612947</c:v>
                </c:pt>
                <c:pt idx="11398">
                  <c:v>0.39388630032697636</c:v>
                </c:pt>
                <c:pt idx="11399">
                  <c:v>0.39481167418728974</c:v>
                </c:pt>
                <c:pt idx="11400">
                  <c:v>0.39573665416130283</c:v>
                </c:pt>
                <c:pt idx="11401">
                  <c:v>0.39666123932364172</c:v>
                </c:pt>
                <c:pt idx="11402">
                  <c:v>0.39758542874932645</c:v>
                </c:pt>
                <c:pt idx="11403">
                  <c:v>0.39850922151377183</c:v>
                </c:pt>
                <c:pt idx="11404">
                  <c:v>0.39943261669278846</c:v>
                </c:pt>
                <c:pt idx="11405">
                  <c:v>0.40035561336258357</c:v>
                </c:pt>
                <c:pt idx="11406">
                  <c:v>0.40127821059976199</c:v>
                </c:pt>
                <c:pt idx="11407">
                  <c:v>0.40220040748132707</c:v>
                </c:pt>
                <c:pt idx="11408">
                  <c:v>0.40312220308468155</c:v>
                </c:pt>
                <c:pt idx="11409">
                  <c:v>0.40404359648762855</c:v>
                </c:pt>
                <c:pt idx="11410">
                  <c:v>0.40496458676837244</c:v>
                </c:pt>
                <c:pt idx="11411">
                  <c:v>0.40588517300551985</c:v>
                </c:pt>
                <c:pt idx="11412">
                  <c:v>0.40680535427808051</c:v>
                </c:pt>
                <c:pt idx="11413">
                  <c:v>0.40772512966546814</c:v>
                </c:pt>
                <c:pt idx="11414">
                  <c:v>0.40864449824750149</c:v>
                </c:pt>
                <c:pt idx="11415">
                  <c:v>0.40956345910440517</c:v>
                </c:pt>
                <c:pt idx="11416">
                  <c:v>0.41048201131681061</c:v>
                </c:pt>
                <c:pt idx="11417">
                  <c:v>0.41140015396575697</c:v>
                </c:pt>
                <c:pt idx="11418">
                  <c:v>0.41231788613269199</c:v>
                </c:pt>
                <c:pt idx="11419">
                  <c:v>0.41323520689947307</c:v>
                </c:pt>
                <c:pt idx="11420">
                  <c:v>0.41415211534836799</c:v>
                </c:pt>
                <c:pt idx="11421">
                  <c:v>0.41506861056205602</c:v>
                </c:pt>
                <c:pt idx="11422">
                  <c:v>0.41598469162362872</c:v>
                </c:pt>
                <c:pt idx="11423">
                  <c:v>0.41690035761659083</c:v>
                </c:pt>
                <c:pt idx="11424">
                  <c:v>0.41781560762486131</c:v>
                </c:pt>
                <c:pt idx="11425">
                  <c:v>0.41873044073277421</c:v>
                </c:pt>
                <c:pt idx="11426">
                  <c:v>0.41964485602507945</c:v>
                </c:pt>
                <c:pt idx="11427">
                  <c:v>0.42055885258694398</c:v>
                </c:pt>
                <c:pt idx="11428">
                  <c:v>0.42147242950395247</c:v>
                </c:pt>
                <c:pt idx="11429">
                  <c:v>0.42238558586210839</c:v>
                </c:pt>
                <c:pt idx="11430">
                  <c:v>0.4232983207478348</c:v>
                </c:pt>
                <c:pt idx="11431">
                  <c:v>0.42421063324797537</c:v>
                </c:pt>
                <c:pt idx="11432">
                  <c:v>0.42512252244979515</c:v>
                </c:pt>
                <c:pt idx="11433">
                  <c:v>0.4260339874409817</c:v>
                </c:pt>
                <c:pt idx="11434">
                  <c:v>0.42694502730964579</c:v>
                </c:pt>
                <c:pt idx="11435">
                  <c:v>0.42785564114432245</c:v>
                </c:pt>
                <c:pt idx="11436">
                  <c:v>0.42876582803397179</c:v>
                </c:pt>
                <c:pt idx="11437">
                  <c:v>0.42967558706797998</c:v>
                </c:pt>
                <c:pt idx="11438">
                  <c:v>0.43058491733616017</c:v>
                </c:pt>
                <c:pt idx="11439">
                  <c:v>0.43149381792875324</c:v>
                </c:pt>
                <c:pt idx="11440">
                  <c:v>0.43240228793642899</c:v>
                </c:pt>
                <c:pt idx="11441">
                  <c:v>0.43331032645028683</c:v>
                </c:pt>
                <c:pt idx="11442">
                  <c:v>0.43421793256185676</c:v>
                </c:pt>
                <c:pt idx="11443">
                  <c:v>0.43512510536310023</c:v>
                </c:pt>
                <c:pt idx="11444">
                  <c:v>0.43603184394641115</c:v>
                </c:pt>
                <c:pt idx="11445">
                  <c:v>0.43693814740461667</c:v>
                </c:pt>
                <c:pt idx="11446">
                  <c:v>0.43784401483097823</c:v>
                </c:pt>
                <c:pt idx="11447">
                  <c:v>0.43874944531919241</c:v>
                </c:pt>
                <c:pt idx="11448">
                  <c:v>0.43965443796339176</c:v>
                </c:pt>
                <c:pt idx="11449">
                  <c:v>0.44055899185814579</c:v>
                </c:pt>
                <c:pt idx="11450">
                  <c:v>0.44146310609846184</c:v>
                </c:pt>
                <c:pt idx="11451">
                  <c:v>0.44236677977978606</c:v>
                </c:pt>
                <c:pt idx="11452">
                  <c:v>0.44327001199800414</c:v>
                </c:pt>
                <c:pt idx="11453">
                  <c:v>0.44417280184944247</c:v>
                </c:pt>
                <c:pt idx="11454">
                  <c:v>0.44507514843086882</c:v>
                </c:pt>
                <c:pt idx="11455">
                  <c:v>0.44597705083949329</c:v>
                </c:pt>
                <c:pt idx="11456">
                  <c:v>0.44687850817296937</c:v>
                </c:pt>
                <c:pt idx="11457">
                  <c:v>0.4477795195293946</c:v>
                </c:pt>
                <c:pt idx="11458">
                  <c:v>0.44868008400731163</c:v>
                </c:pt>
                <c:pt idx="11459">
                  <c:v>0.44958020070570914</c:v>
                </c:pt>
                <c:pt idx="11460">
                  <c:v>0.45047986872402263</c:v>
                </c:pt>
                <c:pt idx="11461">
                  <c:v>0.45137908716213543</c:v>
                </c:pt>
                <c:pt idx="11462">
                  <c:v>0.45227785512037949</c:v>
                </c:pt>
                <c:pt idx="11463">
                  <c:v>0.45317617169953639</c:v>
                </c:pt>
                <c:pt idx="11464">
                  <c:v>0.45407403600083818</c:v>
                </c:pt>
                <c:pt idx="11465">
                  <c:v>0.45497144712596826</c:v>
                </c:pt>
                <c:pt idx="11466">
                  <c:v>0.45586840417706237</c:v>
                </c:pt>
                <c:pt idx="11467">
                  <c:v>0.45676490625670935</c:v>
                </c:pt>
                <c:pt idx="11468">
                  <c:v>0.45766095246795213</c:v>
                </c:pt>
                <c:pt idx="11469">
                  <c:v>0.45855654191428868</c:v>
                </c:pt>
                <c:pt idx="11470">
                  <c:v>0.45945167369967277</c:v>
                </c:pt>
                <c:pt idx="11471">
                  <c:v>0.46034634692851489</c:v>
                </c:pt>
                <c:pt idx="11472">
                  <c:v>0.46124056070568331</c:v>
                </c:pt>
                <c:pt idx="11473">
                  <c:v>0.46213431413650485</c:v>
                </c:pt>
                <c:pt idx="11474">
                  <c:v>0.46302760632676565</c:v>
                </c:pt>
                <c:pt idx="11475">
                  <c:v>0.4639204363827123</c:v>
                </c:pt>
                <c:pt idx="11476">
                  <c:v>0.46481280341105263</c:v>
                </c:pt>
                <c:pt idx="11477">
                  <c:v>0.46570470651895662</c:v>
                </c:pt>
                <c:pt idx="11478">
                  <c:v>0.4665961448140572</c:v>
                </c:pt>
                <c:pt idx="11479">
                  <c:v>0.46748711740445126</c:v>
                </c:pt>
                <c:pt idx="11480">
                  <c:v>0.46837762339870048</c:v>
                </c:pt>
                <c:pt idx="11481">
                  <c:v>0.4692676619058323</c:v>
                </c:pt>
                <c:pt idx="11482">
                  <c:v>0.47015723203534071</c:v>
                </c:pt>
                <c:pt idx="11483">
                  <c:v>0.47104633289718723</c:v>
                </c:pt>
                <c:pt idx="11484">
                  <c:v>0.4719349636018017</c:v>
                </c:pt>
                <c:pt idx="11485">
                  <c:v>0.4728231232600833</c:v>
                </c:pt>
                <c:pt idx="11486">
                  <c:v>0.47371081098340129</c:v>
                </c:pt>
                <c:pt idx="11487">
                  <c:v>0.47459802588359601</c:v>
                </c:pt>
                <c:pt idx="11488">
                  <c:v>0.47548476707297976</c:v>
                </c:pt>
                <c:pt idx="11489">
                  <c:v>0.47637103366433764</c:v>
                </c:pt>
                <c:pt idx="11490">
                  <c:v>0.4772568247709284</c:v>
                </c:pt>
                <c:pt idx="11491">
                  <c:v>0.47814213950648549</c:v>
                </c:pt>
                <c:pt idx="11492">
                  <c:v>0.47902697698521784</c:v>
                </c:pt>
                <c:pt idx="11493">
                  <c:v>0.47991133632181066</c:v>
                </c:pt>
                <c:pt idx="11494">
                  <c:v>0.48079521663142649</c:v>
                </c:pt>
                <c:pt idx="11495">
                  <c:v>0.48167861702970605</c:v>
                </c:pt>
                <c:pt idx="11496">
                  <c:v>0.48256153663276896</c:v>
                </c:pt>
                <c:pt idx="11497">
                  <c:v>0.48344397455721483</c:v>
                </c:pt>
                <c:pt idx="11498">
                  <c:v>0.48432592992012408</c:v>
                </c:pt>
                <c:pt idx="11499">
                  <c:v>0.48520740183905875</c:v>
                </c:pt>
                <c:pt idx="11500">
                  <c:v>0.48608838943206351</c:v>
                </c:pt>
                <c:pt idx="11501">
                  <c:v>0.48696889181766645</c:v>
                </c:pt>
                <c:pt idx="11502">
                  <c:v>0.48784890811487991</c:v>
                </c:pt>
                <c:pt idx="11503">
                  <c:v>0.4887284374432016</c:v>
                </c:pt>
                <c:pt idx="11504">
                  <c:v>0.48960747892261514</c:v>
                </c:pt>
                <c:pt idx="11505">
                  <c:v>0.49048603167359123</c:v>
                </c:pt>
                <c:pt idx="11506">
                  <c:v>0.49136409481708843</c:v>
                </c:pt>
                <c:pt idx="11507">
                  <c:v>0.49224166747455395</c:v>
                </c:pt>
                <c:pt idx="11508">
                  <c:v>0.49311874876792466</c:v>
                </c:pt>
                <c:pt idx="11509">
                  <c:v>0.4939953378196279</c:v>
                </c:pt>
                <c:pt idx="11510">
                  <c:v>0.49487143375258236</c:v>
                </c:pt>
                <c:pt idx="11511">
                  <c:v>0.49574703569019901</c:v>
                </c:pt>
                <c:pt idx="11512">
                  <c:v>0.49662214275638189</c:v>
                </c:pt>
                <c:pt idx="11513">
                  <c:v>0.49749675407552907</c:v>
                </c:pt>
                <c:pt idx="11514">
                  <c:v>0.4983708687725335</c:v>
                </c:pt>
                <c:pt idx="11515">
                  <c:v>0.49924448597278387</c:v>
                </c:pt>
                <c:pt idx="11516">
                  <c:v>0.50011760480216549</c:v>
                </c:pt>
                <c:pt idx="11517">
                  <c:v>0.50099022438706109</c:v>
                </c:pt>
                <c:pt idx="11518">
                  <c:v>0.50186234385435191</c:v>
                </c:pt>
                <c:pt idx="11519">
                  <c:v>0.50273396233141832</c:v>
                </c:pt>
                <c:pt idx="11520">
                  <c:v>0.50360507894614093</c:v>
                </c:pt>
                <c:pt idx="11521">
                  <c:v>0.50447569282690119</c:v>
                </c:pt>
                <c:pt idx="11522">
                  <c:v>0.50534580310258248</c:v>
                </c:pt>
                <c:pt idx="11523">
                  <c:v>0.506215408902571</c:v>
                </c:pt>
                <c:pt idx="11524">
                  <c:v>0.50708450935675631</c:v>
                </c:pt>
                <c:pt idx="11525">
                  <c:v>0.50795310359553281</c:v>
                </c:pt>
                <c:pt idx="11526">
                  <c:v>0.50882119074979992</c:v>
                </c:pt>
                <c:pt idx="11527">
                  <c:v>0.50968876995096346</c:v>
                </c:pt>
                <c:pt idx="11528">
                  <c:v>0.51055584033093626</c:v>
                </c:pt>
                <c:pt idx="11529">
                  <c:v>0.51142240102213909</c:v>
                </c:pt>
                <c:pt idx="11530">
                  <c:v>0.51228845115750155</c:v>
                </c:pt>
                <c:pt idx="11531">
                  <c:v>0.51315398987046301</c:v>
                </c:pt>
                <c:pt idx="11532">
                  <c:v>0.51401901629497326</c:v>
                </c:pt>
                <c:pt idx="11533">
                  <c:v>0.51488352956549366</c:v>
                </c:pt>
                <c:pt idx="11534">
                  <c:v>0.51574752881699781</c:v>
                </c:pt>
                <c:pt idx="11535">
                  <c:v>0.51661101318497238</c:v>
                </c:pt>
                <c:pt idx="11536">
                  <c:v>0.51747398180541815</c:v>
                </c:pt>
                <c:pt idx="11537">
                  <c:v>0.51833643381485073</c:v>
                </c:pt>
                <c:pt idx="11538">
                  <c:v>0.51919836835030153</c:v>
                </c:pt>
                <c:pt idx="11539">
                  <c:v>0.52005978454931845</c:v>
                </c:pt>
                <c:pt idx="11540">
                  <c:v>0.52092068154996707</c:v>
                </c:pt>
                <c:pt idx="11541">
                  <c:v>0.52178105849083112</c:v>
                </c:pt>
                <c:pt idx="11542">
                  <c:v>0.52264091451101358</c:v>
                </c:pt>
                <c:pt idx="11543">
                  <c:v>0.52350024875013756</c:v>
                </c:pt>
                <c:pt idx="11544">
                  <c:v>0.52435906034834701</c:v>
                </c:pt>
                <c:pt idx="11545">
                  <c:v>0.52521734844630774</c:v>
                </c:pt>
                <c:pt idx="11546">
                  <c:v>0.52607511218520808</c:v>
                </c:pt>
                <c:pt idx="11547">
                  <c:v>0.52693235070676003</c:v>
                </c:pt>
                <c:pt idx="11548">
                  <c:v>0.52778906315319984</c:v>
                </c:pt>
                <c:pt idx="11549">
                  <c:v>0.5286452486672889</c:v>
                </c:pt>
                <c:pt idx="11550">
                  <c:v>0.52950090639231484</c:v>
                </c:pt>
                <c:pt idx="11551">
                  <c:v>0.53035603547209209</c:v>
                </c:pt>
                <c:pt idx="11552">
                  <c:v>0.53121063505096289</c:v>
                </c:pt>
                <c:pt idx="11553">
                  <c:v>0.53206470427379826</c:v>
                </c:pt>
                <c:pt idx="11554">
                  <c:v>0.5329182422859986</c:v>
                </c:pt>
                <c:pt idx="11555">
                  <c:v>0.53377124823349464</c:v>
                </c:pt>
                <c:pt idx="11556">
                  <c:v>0.53462372126274837</c:v>
                </c:pt>
                <c:pt idx="11557">
                  <c:v>0.5354756605207539</c:v>
                </c:pt>
                <c:pt idx="11558">
                  <c:v>0.53632706515503814</c:v>
                </c:pt>
                <c:pt idx="11559">
                  <c:v>0.5371779343136619</c:v>
                </c:pt>
                <c:pt idx="11560">
                  <c:v>0.53802826714522045</c:v>
                </c:pt>
                <c:pt idx="11561">
                  <c:v>0.53887806279884476</c:v>
                </c:pt>
                <c:pt idx="11562">
                  <c:v>0.53972732042420191</c:v>
                </c:pt>
                <c:pt idx="11563">
                  <c:v>0.54057603917149621</c:v>
                </c:pt>
                <c:pt idx="11564">
                  <c:v>0.54142421819147013</c:v>
                </c:pt>
                <c:pt idx="11565">
                  <c:v>0.54227185663540489</c:v>
                </c:pt>
                <c:pt idx="11566">
                  <c:v>0.54311895365512142</c:v>
                </c:pt>
                <c:pt idx="11567">
                  <c:v>0.5439655084029813</c:v>
                </c:pt>
                <c:pt idx="11568">
                  <c:v>0.5448115200318876</c:v>
                </c:pt>
                <c:pt idx="11569">
                  <c:v>0.54565698769528548</c:v>
                </c:pt>
                <c:pt idx="11570">
                  <c:v>0.54650191054716335</c:v>
                </c:pt>
                <c:pt idx="11571">
                  <c:v>0.54734628774205352</c:v>
                </c:pt>
                <c:pt idx="11572">
                  <c:v>0.54819011843503307</c:v>
                </c:pt>
                <c:pt idx="11573">
                  <c:v>0.54903340178172488</c:v>
                </c:pt>
                <c:pt idx="11574">
                  <c:v>0.54987613693829829</c:v>
                </c:pt>
                <c:pt idx="11575">
                  <c:v>0.55071832306146995</c:v>
                </c:pt>
                <c:pt idx="11576">
                  <c:v>0.55155995930850465</c:v>
                </c:pt>
                <c:pt idx="11577">
                  <c:v>0.5524010448372163</c:v>
                </c:pt>
                <c:pt idx="11578">
                  <c:v>0.55324157880596858</c:v>
                </c:pt>
                <c:pt idx="11579">
                  <c:v>0.55408156037367606</c:v>
                </c:pt>
                <c:pt idx="11580">
                  <c:v>0.55492098869980477</c:v>
                </c:pt>
                <c:pt idx="11581">
                  <c:v>0.55575986294437307</c:v>
                </c:pt>
                <c:pt idx="11582">
                  <c:v>0.55659818226795266</c:v>
                </c:pt>
                <c:pt idx="11583">
                  <c:v>0.55743594583166933</c:v>
                </c:pt>
                <c:pt idx="11584">
                  <c:v>0.55827315279720369</c:v>
                </c:pt>
                <c:pt idx="11585">
                  <c:v>0.55910980232679219</c:v>
                </c:pt>
                <c:pt idx="11586">
                  <c:v>0.55994589358322799</c:v>
                </c:pt>
                <c:pt idx="11587">
                  <c:v>0.56078142572986145</c:v>
                </c:pt>
                <c:pt idx="11588">
                  <c:v>0.56161639793060125</c:v>
                </c:pt>
                <c:pt idx="11589">
                  <c:v>0.56245080934991531</c:v>
                </c:pt>
                <c:pt idx="11590">
                  <c:v>0.56328465915283155</c:v>
                </c:pt>
                <c:pt idx="11591">
                  <c:v>0.56411794650493841</c:v>
                </c:pt>
                <c:pt idx="11592">
                  <c:v>0.56495067057238613</c:v>
                </c:pt>
                <c:pt idx="11593">
                  <c:v>0.56578283052188727</c:v>
                </c:pt>
                <c:pt idx="11594">
                  <c:v>0.56661442552071783</c:v>
                </c:pt>
                <c:pt idx="11595">
                  <c:v>0.56744545473671792</c:v>
                </c:pt>
                <c:pt idx="11596">
                  <c:v>0.56827591733829252</c:v>
                </c:pt>
                <c:pt idx="11597">
                  <c:v>0.56910581249441239</c:v>
                </c:pt>
                <c:pt idx="11598">
                  <c:v>0.56993513937461482</c:v>
                </c:pt>
                <c:pt idx="11599">
                  <c:v>0.57076389714900477</c:v>
                </c:pt>
                <c:pt idx="11600">
                  <c:v>0.57159208498825542</c:v>
                </c:pt>
                <c:pt idx="11601">
                  <c:v>0.57241970206360893</c:v>
                </c:pt>
                <c:pt idx="11602">
                  <c:v>0.57324674754687743</c:v>
                </c:pt>
                <c:pt idx="11603">
                  <c:v>0.57407322061044386</c:v>
                </c:pt>
                <c:pt idx="11604">
                  <c:v>0.57489912042726277</c:v>
                </c:pt>
                <c:pt idx="11605">
                  <c:v>0.57572444617086105</c:v>
                </c:pt>
                <c:pt idx="11606">
                  <c:v>0.57654919701533891</c:v>
                </c:pt>
                <c:pt idx="11607">
                  <c:v>0.57737337213537054</c:v>
                </c:pt>
                <c:pt idx="11608">
                  <c:v>0.57819697070620524</c:v>
                </c:pt>
                <c:pt idx="11609">
                  <c:v>0.57901999190366771</c:v>
                </c:pt>
                <c:pt idx="11610">
                  <c:v>0.57984243490415954</c:v>
                </c:pt>
                <c:pt idx="11611">
                  <c:v>0.58066429888465942</c:v>
                </c:pt>
                <c:pt idx="11612">
                  <c:v>0.58148558302272446</c:v>
                </c:pt>
                <c:pt idx="11613">
                  <c:v>0.58230628649649052</c:v>
                </c:pt>
                <c:pt idx="11614">
                  <c:v>0.58312640848467356</c:v>
                </c:pt>
                <c:pt idx="11615">
                  <c:v>0.58394594816657019</c:v>
                </c:pt>
                <c:pt idx="11616">
                  <c:v>0.58476490472205833</c:v>
                </c:pt>
                <c:pt idx="11617">
                  <c:v>0.58558327733159832</c:v>
                </c:pt>
                <c:pt idx="11618">
                  <c:v>0.58640106517623358</c:v>
                </c:pt>
                <c:pt idx="11619">
                  <c:v>0.58721826743759142</c:v>
                </c:pt>
                <c:pt idx="11620">
                  <c:v>0.58803488329788411</c:v>
                </c:pt>
                <c:pt idx="11621">
                  <c:v>0.58885091193990935</c:v>
                </c:pt>
                <c:pt idx="11622">
                  <c:v>0.58966635254705135</c:v>
                </c:pt>
                <c:pt idx="11623">
                  <c:v>0.59048120430328144</c:v>
                </c:pt>
                <c:pt idx="11624">
                  <c:v>0.59129546639315889</c:v>
                </c:pt>
                <c:pt idx="11625">
                  <c:v>0.59210913800183207</c:v>
                </c:pt>
                <c:pt idx="11626">
                  <c:v>0.59292221831503888</c:v>
                </c:pt>
                <c:pt idx="11627">
                  <c:v>0.59373470651910765</c:v>
                </c:pt>
                <c:pt idx="11628">
                  <c:v>0.59454660180095809</c:v>
                </c:pt>
                <c:pt idx="11629">
                  <c:v>0.59535790334810201</c:v>
                </c:pt>
                <c:pt idx="11630">
                  <c:v>0.59616861034864421</c:v>
                </c:pt>
                <c:pt idx="11631">
                  <c:v>0.59697872199128299</c:v>
                </c:pt>
                <c:pt idx="11632">
                  <c:v>0.5977882374653114</c:v>
                </c:pt>
                <c:pt idx="11633">
                  <c:v>0.59859715596061791</c:v>
                </c:pt>
                <c:pt idx="11634">
                  <c:v>0.59940547666768695</c:v>
                </c:pt>
                <c:pt idx="11635">
                  <c:v>0.60021319877760004</c:v>
                </c:pt>
                <c:pt idx="11636">
                  <c:v>0.60102032148203643</c:v>
                </c:pt>
                <c:pt idx="11637">
                  <c:v>0.60182684397327402</c:v>
                </c:pt>
                <c:pt idx="11638">
                  <c:v>0.60263276544419009</c:v>
                </c:pt>
                <c:pt idx="11639">
                  <c:v>0.60343808508826224</c:v>
                </c:pt>
                <c:pt idx="11640">
                  <c:v>0.60424280209956893</c:v>
                </c:pt>
                <c:pt idx="11641">
                  <c:v>0.60504691567279056</c:v>
                </c:pt>
                <c:pt idx="11642">
                  <c:v>0.60585042500321007</c:v>
                </c:pt>
                <c:pt idx="11643">
                  <c:v>0.60665332928671389</c:v>
                </c:pt>
                <c:pt idx="11644">
                  <c:v>0.60745562771979267</c:v>
                </c:pt>
                <c:pt idx="11645">
                  <c:v>0.6082573194995422</c:v>
                </c:pt>
                <c:pt idx="11646">
                  <c:v>0.60905840382366405</c:v>
                </c:pt>
                <c:pt idx="11647">
                  <c:v>0.60985887989046639</c:v>
                </c:pt>
                <c:pt idx="11648">
                  <c:v>0.6106587468988649</c:v>
                </c:pt>
                <c:pt idx="11649">
                  <c:v>0.61145800404838346</c:v>
                </c:pt>
                <c:pt idx="11650">
                  <c:v>0.61225665053915512</c:v>
                </c:pt>
                <c:pt idx="11651">
                  <c:v>0.61305468557192278</c:v>
                </c:pt>
                <c:pt idx="11652">
                  <c:v>0.61385210834803994</c:v>
                </c:pt>
                <c:pt idx="11653">
                  <c:v>0.61464891806947153</c:v>
                </c:pt>
                <c:pt idx="11654">
                  <c:v>0.61544511393879475</c:v>
                </c:pt>
                <c:pt idx="11655">
                  <c:v>0.61624069515919988</c:v>
                </c:pt>
                <c:pt idx="11656">
                  <c:v>0.61703566093449103</c:v>
                </c:pt>
                <c:pt idx="11657">
                  <c:v>0.61783001046908703</c:v>
                </c:pt>
                <c:pt idx="11658">
                  <c:v>0.61862374296802214</c:v>
                </c:pt>
                <c:pt idx="11659">
                  <c:v>0.61941685763694676</c:v>
                </c:pt>
                <c:pt idx="11660">
                  <c:v>0.62020935368212837</c:v>
                </c:pt>
                <c:pt idx="11661">
                  <c:v>0.6210012303104524</c:v>
                </c:pt>
                <c:pt idx="11662">
                  <c:v>0.62179248672942278</c:v>
                </c:pt>
                <c:pt idx="11663">
                  <c:v>0.62258312214716283</c:v>
                </c:pt>
                <c:pt idx="11664">
                  <c:v>0.62337313577241615</c:v>
                </c:pt>
                <c:pt idx="11665">
                  <c:v>0.62416252681454731</c:v>
                </c:pt>
                <c:pt idx="11666">
                  <c:v>0.6249512944835427</c:v>
                </c:pt>
                <c:pt idx="11667">
                  <c:v>0.6257394379900113</c:v>
                </c:pt>
                <c:pt idx="11668">
                  <c:v>0.62652695654518542</c:v>
                </c:pt>
                <c:pt idx="11669">
                  <c:v>0.62731384936092149</c:v>
                </c:pt>
                <c:pt idx="11670">
                  <c:v>0.62810011564970103</c:v>
                </c:pt>
                <c:pt idx="11671">
                  <c:v>0.62888575462463125</c:v>
                </c:pt>
                <c:pt idx="11672">
                  <c:v>0.62967076549944578</c:v>
                </c:pt>
                <c:pt idx="11673">
                  <c:v>0.63045514748850573</c:v>
                </c:pt>
                <c:pt idx="11674">
                  <c:v>0.63123889980680015</c:v>
                </c:pt>
                <c:pt idx="11675">
                  <c:v>0.63202202166994703</c:v>
                </c:pt>
                <c:pt idx="11676">
                  <c:v>0.6328045122941941</c:v>
                </c:pt>
                <c:pt idx="11677">
                  <c:v>0.63358637089641956</c:v>
                </c:pt>
                <c:pt idx="11678">
                  <c:v>0.63436759669413267</c:v>
                </c:pt>
                <c:pt idx="11679">
                  <c:v>0.63514818890547498</c:v>
                </c:pt>
                <c:pt idx="11680">
                  <c:v>0.63592814674922049</c:v>
                </c:pt>
                <c:pt idx="11681">
                  <c:v>0.63670746944477719</c:v>
                </c:pt>
                <c:pt idx="11682">
                  <c:v>0.63748615621218707</c:v>
                </c:pt>
                <c:pt idx="11683">
                  <c:v>0.63826420627212754</c:v>
                </c:pt>
                <c:pt idx="11684">
                  <c:v>0.63904161884591182</c:v>
                </c:pt>
                <c:pt idx="11685">
                  <c:v>0.63981839315548983</c:v>
                </c:pt>
                <c:pt idx="11686">
                  <c:v>0.64059452842344899</c:v>
                </c:pt>
                <c:pt idx="11687">
                  <c:v>0.641370023873015</c:v>
                </c:pt>
                <c:pt idx="11688">
                  <c:v>0.64214487872805259</c:v>
                </c:pt>
                <c:pt idx="11689">
                  <c:v>0.64291909221306631</c:v>
                </c:pt>
                <c:pt idx="11690">
                  <c:v>0.64369266355320132</c:v>
                </c:pt>
                <c:pt idx="11691">
                  <c:v>0.64446559197424402</c:v>
                </c:pt>
                <c:pt idx="11692">
                  <c:v>0.64523787670262323</c:v>
                </c:pt>
                <c:pt idx="11693">
                  <c:v>0.64600951696541042</c:v>
                </c:pt>
                <c:pt idx="11694">
                  <c:v>0.64678051199032094</c:v>
                </c:pt>
                <c:pt idx="11695">
                  <c:v>0.64755086100571446</c:v>
                </c:pt>
                <c:pt idx="11696">
                  <c:v>0.64832056324059606</c:v>
                </c:pt>
                <c:pt idx="11697">
                  <c:v>0.64908961792461661</c:v>
                </c:pt>
                <c:pt idx="11698">
                  <c:v>0.64985802428807393</c:v>
                </c:pt>
                <c:pt idx="11699">
                  <c:v>0.65062578156191331</c:v>
                </c:pt>
                <c:pt idx="11700">
                  <c:v>0.6513928889777284</c:v>
                </c:pt>
                <c:pt idx="11701">
                  <c:v>0.65215934576776191</c:v>
                </c:pt>
                <c:pt idx="11702">
                  <c:v>0.65292515116490646</c:v>
                </c:pt>
                <c:pt idx="11703">
                  <c:v>0.65369030440270526</c:v>
                </c:pt>
                <c:pt idx="11704">
                  <c:v>0.65445480471535289</c:v>
                </c:pt>
                <c:pt idx="11705">
                  <c:v>0.65521865133769608</c:v>
                </c:pt>
                <c:pt idx="11706">
                  <c:v>0.65598184350523459</c:v>
                </c:pt>
                <c:pt idx="11707">
                  <c:v>0.65674438045412176</c:v>
                </c:pt>
                <c:pt idx="11708">
                  <c:v>0.65750626142116542</c:v>
                </c:pt>
                <c:pt idx="11709">
                  <c:v>0.65826748564382864</c:v>
                </c:pt>
                <c:pt idx="11710">
                  <c:v>0.65902805236023043</c:v>
                </c:pt>
                <c:pt idx="11711">
                  <c:v>0.65978796080914659</c:v>
                </c:pt>
                <c:pt idx="11712">
                  <c:v>0.6605472102300104</c:v>
                </c:pt>
                <c:pt idx="11713">
                  <c:v>0.66130579986291338</c:v>
                </c:pt>
                <c:pt idx="11714">
                  <c:v>0.6620637289486061</c:v>
                </c:pt>
                <c:pt idx="11715">
                  <c:v>0.66282099672849903</c:v>
                </c:pt>
                <c:pt idx="11716">
                  <c:v>0.66357760244466302</c:v>
                </c:pt>
                <c:pt idx="11717">
                  <c:v>0.66433354533983024</c:v>
                </c:pt>
                <c:pt idx="11718">
                  <c:v>0.66508882465739505</c:v>
                </c:pt>
                <c:pt idx="11719">
                  <c:v>0.66584343964141446</c:v>
                </c:pt>
                <c:pt idx="11720">
                  <c:v>0.66659738953660919</c:v>
                </c:pt>
                <c:pt idx="11721">
                  <c:v>0.66735067358836431</c:v>
                </c:pt>
                <c:pt idx="11722">
                  <c:v>0.66810329104272992</c:v>
                </c:pt>
                <c:pt idx="11723">
                  <c:v>0.66885524114642192</c:v>
                </c:pt>
                <c:pt idx="11724">
                  <c:v>0.6696065231468229</c:v>
                </c:pt>
                <c:pt idx="11725">
                  <c:v>0.67035713629198268</c:v>
                </c:pt>
                <c:pt idx="11726">
                  <c:v>0.67110707983061935</c:v>
                </c:pt>
                <c:pt idx="11727">
                  <c:v>0.67185635301211977</c:v>
                </c:pt>
                <c:pt idx="11728">
                  <c:v>0.67260495508654028</c:v>
                </c:pt>
                <c:pt idx="11729">
                  <c:v>0.6733528853046078</c:v>
                </c:pt>
                <c:pt idx="11730">
                  <c:v>0.67410014291772025</c:v>
                </c:pt>
                <c:pt idx="11731">
                  <c:v>0.67484672717794736</c:v>
                </c:pt>
                <c:pt idx="11732">
                  <c:v>0.67559263733803154</c:v>
                </c:pt>
                <c:pt idx="11733">
                  <c:v>0.67633787265138856</c:v>
                </c:pt>
                <c:pt idx="11734">
                  <c:v>0.6770824323721083</c:v>
                </c:pt>
                <c:pt idx="11735">
                  <c:v>0.67782631575495533</c:v>
                </c:pt>
                <c:pt idx="11736">
                  <c:v>0.67856952205537002</c:v>
                </c:pt>
                <c:pt idx="11737">
                  <c:v>0.67931205052946897</c:v>
                </c:pt>
                <c:pt idx="11738">
                  <c:v>0.68005390043404579</c:v>
                </c:pt>
                <c:pt idx="11739">
                  <c:v>0.68079507102657211</c:v>
                </c:pt>
                <c:pt idx="11740">
                  <c:v>0.68153556156519801</c:v>
                </c:pt>
                <c:pt idx="11741">
                  <c:v>0.68227537130875293</c:v>
                </c:pt>
                <c:pt idx="11742">
                  <c:v>0.6830144995167462</c:v>
                </c:pt>
                <c:pt idx="11743">
                  <c:v>0.68375294544936815</c:v>
                </c:pt>
                <c:pt idx="11744">
                  <c:v>0.6844907083674906</c:v>
                </c:pt>
                <c:pt idx="11745">
                  <c:v>0.68522778753266766</c:v>
                </c:pt>
                <c:pt idx="11746">
                  <c:v>0.68596418220713629</c:v>
                </c:pt>
                <c:pt idx="11747">
                  <c:v>0.6866998916538174</c:v>
                </c:pt>
                <c:pt idx="11748">
                  <c:v>0.68743491513631638</c:v>
                </c:pt>
                <c:pt idx="11749">
                  <c:v>0.68816925191892364</c:v>
                </c:pt>
                <c:pt idx="11750">
                  <c:v>0.6889029012666158</c:v>
                </c:pt>
                <c:pt idx="11751">
                  <c:v>0.68963586244505604</c:v>
                </c:pt>
                <c:pt idx="11752">
                  <c:v>0.69036813472059499</c:v>
                </c:pt>
                <c:pt idx="11753">
                  <c:v>0.69109971736027154</c:v>
                </c:pt>
                <c:pt idx="11754">
                  <c:v>0.69183060963181331</c:v>
                </c:pt>
                <c:pt idx="11755">
                  <c:v>0.69256081080363774</c:v>
                </c:pt>
                <c:pt idx="11756">
                  <c:v>0.69329032014485259</c:v>
                </c:pt>
                <c:pt idx="11757">
                  <c:v>0.69401913692525663</c:v>
                </c:pt>
                <c:pt idx="11758">
                  <c:v>0.69474726041534052</c:v>
                </c:pt>
                <c:pt idx="11759">
                  <c:v>0.69547468988628747</c:v>
                </c:pt>
                <c:pt idx="11760">
                  <c:v>0.69620142460997403</c:v>
                </c:pt>
                <c:pt idx="11761">
                  <c:v>0.69692746385897064</c:v>
                </c:pt>
                <c:pt idx="11762">
                  <c:v>0.69765280690654263</c:v>
                </c:pt>
                <c:pt idx="11763">
                  <c:v>0.69837745302665077</c:v>
                </c:pt>
                <c:pt idx="11764">
                  <c:v>0.69910140149395206</c:v>
                </c:pt>
                <c:pt idx="11765">
                  <c:v>0.69982465158380025</c:v>
                </c:pt>
                <c:pt idx="11766">
                  <c:v>0.70054720257224701</c:v>
                </c:pt>
                <c:pt idx="11767">
                  <c:v>0.7012690537360422</c:v>
                </c:pt>
                <c:pt idx="11768">
                  <c:v>0.70199020435263482</c:v>
                </c:pt>
                <c:pt idx="11769">
                  <c:v>0.7027106537001736</c:v>
                </c:pt>
                <c:pt idx="11770">
                  <c:v>0.70343040105750809</c:v>
                </c:pt>
                <c:pt idx="11771">
                  <c:v>0.70414944570418891</c:v>
                </c:pt>
                <c:pt idx="11772">
                  <c:v>0.70486778692046859</c:v>
                </c:pt>
                <c:pt idx="11773">
                  <c:v>0.70558542398730262</c:v>
                </c:pt>
                <c:pt idx="11774">
                  <c:v>0.70630235618634973</c:v>
                </c:pt>
                <c:pt idx="11775">
                  <c:v>0.70701858279997287</c:v>
                </c:pt>
                <c:pt idx="11776">
                  <c:v>0.70773410311123985</c:v>
                </c:pt>
                <c:pt idx="11777">
                  <c:v>0.70844891640392393</c:v>
                </c:pt>
                <c:pt idx="11778">
                  <c:v>0.70916302196250491</c:v>
                </c:pt>
                <c:pt idx="11779">
                  <c:v>0.70987641907216947</c:v>
                </c:pt>
                <c:pt idx="11780">
                  <c:v>0.71058910701881217</c:v>
                </c:pt>
                <c:pt idx="11781">
                  <c:v>0.71130108508903578</c:v>
                </c:pt>
                <c:pt idx="11782">
                  <c:v>0.71201235257015238</c:v>
                </c:pt>
                <c:pt idx="11783">
                  <c:v>0.71272290875018385</c:v>
                </c:pt>
                <c:pt idx="11784">
                  <c:v>0.71343275291786279</c:v>
                </c:pt>
                <c:pt idx="11785">
                  <c:v>0.71414188436263293</c:v>
                </c:pt>
                <c:pt idx="11786">
                  <c:v>0.71485030237465019</c:v>
                </c:pt>
                <c:pt idx="11787">
                  <c:v>0.71555800624478305</c:v>
                </c:pt>
                <c:pt idx="11788">
                  <c:v>0.71626499526461351</c:v>
                </c:pt>
                <c:pt idx="11789">
                  <c:v>0.71697126872643779</c:v>
                </c:pt>
                <c:pt idx="11790">
                  <c:v>0.71767682592326676</c:v>
                </c:pt>
                <c:pt idx="11791">
                  <c:v>0.71838166614882704</c:v>
                </c:pt>
                <c:pt idx="11792">
                  <c:v>0.71908578869756135</c:v>
                </c:pt>
                <c:pt idx="11793">
                  <c:v>0.7197891928646295</c:v>
                </c:pt>
                <c:pt idx="11794">
                  <c:v>0.72049187794590897</c:v>
                </c:pt>
                <c:pt idx="11795">
                  <c:v>0.72119384323799562</c:v>
                </c:pt>
                <c:pt idx="11796">
                  <c:v>0.72189508803820435</c:v>
                </c:pt>
                <c:pt idx="11797">
                  <c:v>0.72259561164456976</c:v>
                </c:pt>
                <c:pt idx="11798">
                  <c:v>0.72329541335584713</c:v>
                </c:pt>
                <c:pt idx="11799">
                  <c:v>0.72399449247151293</c:v>
                </c:pt>
                <c:pt idx="11800">
                  <c:v>0.72469284829176528</c:v>
                </c:pt>
                <c:pt idx="11801">
                  <c:v>0.72539048011752516</c:v>
                </c:pt>
                <c:pt idx="11802">
                  <c:v>0.72608738725043676</c:v>
                </c:pt>
                <c:pt idx="11803">
                  <c:v>0.72678356899286822</c:v>
                </c:pt>
                <c:pt idx="11804">
                  <c:v>0.72747902464791248</c:v>
                </c:pt>
                <c:pt idx="11805">
                  <c:v>0.72817375351938773</c:v>
                </c:pt>
                <c:pt idx="11806">
                  <c:v>0.72886775491183842</c:v>
                </c:pt>
                <c:pt idx="11807">
                  <c:v>0.72956102813053547</c:v>
                </c:pt>
                <c:pt idx="11808">
                  <c:v>0.73025357248147771</c:v>
                </c:pt>
                <c:pt idx="11809">
                  <c:v>0.7309453872713918</c:v>
                </c:pt>
                <c:pt idx="11810">
                  <c:v>0.73163647180773339</c:v>
                </c:pt>
                <c:pt idx="11811">
                  <c:v>0.73232682539868765</c:v>
                </c:pt>
                <c:pt idx="11812">
                  <c:v>0.73301644735317018</c:v>
                </c:pt>
                <c:pt idx="11813">
                  <c:v>0.73370533698082729</c:v>
                </c:pt>
                <c:pt idx="11814">
                  <c:v>0.73439349359203709</c:v>
                </c:pt>
                <c:pt idx="11815">
                  <c:v>0.73508091649790985</c:v>
                </c:pt>
                <c:pt idx="11816">
                  <c:v>0.73576760501028904</c:v>
                </c:pt>
                <c:pt idx="11817">
                  <c:v>0.73645355844175175</c:v>
                </c:pt>
                <c:pt idx="11818">
                  <c:v>0.73713877610560941</c:v>
                </c:pt>
                <c:pt idx="11819">
                  <c:v>0.73782325731590859</c:v>
                </c:pt>
                <c:pt idx="11820">
                  <c:v>0.73850700138743175</c:v>
                </c:pt>
                <c:pt idx="11821">
                  <c:v>0.73919000763569753</c:v>
                </c:pt>
                <c:pt idx="11822">
                  <c:v>0.73987227537696199</c:v>
                </c:pt>
                <c:pt idx="11823">
                  <c:v>0.74055380392821879</c:v>
                </c:pt>
                <c:pt idx="11824">
                  <c:v>0.74123459260720015</c:v>
                </c:pt>
                <c:pt idx="11825">
                  <c:v>0.74191464073237767</c:v>
                </c:pt>
                <c:pt idx="11826">
                  <c:v>0.7425939476229626</c:v>
                </c:pt>
                <c:pt idx="11827">
                  <c:v>0.7432725125989067</c:v>
                </c:pt>
                <c:pt idx="11828">
                  <c:v>0.74395033498090324</c:v>
                </c:pt>
                <c:pt idx="11829">
                  <c:v>0.74462741409038713</c:v>
                </c:pt>
                <c:pt idx="11830">
                  <c:v>0.74530374924953602</c:v>
                </c:pt>
                <c:pt idx="11831">
                  <c:v>0.74597933978127084</c:v>
                </c:pt>
                <c:pt idx="11832">
                  <c:v>0.7466541850092564</c:v>
                </c:pt>
                <c:pt idx="11833">
                  <c:v>0.74732828425790221</c:v>
                </c:pt>
                <c:pt idx="11834">
                  <c:v>0.74800163685236298</c:v>
                </c:pt>
                <c:pt idx="11835">
                  <c:v>0.7486742421185395</c:v>
                </c:pt>
                <c:pt idx="11836">
                  <c:v>0.74934609938307917</c:v>
                </c:pt>
                <c:pt idx="11837">
                  <c:v>0.75001720797337679</c:v>
                </c:pt>
                <c:pt idx="11838">
                  <c:v>0.75068756721757501</c:v>
                </c:pt>
                <c:pt idx="11839">
                  <c:v>0.75135717644456523</c:v>
                </c:pt>
                <c:pt idx="11840">
                  <c:v>0.75202603498398823</c:v>
                </c:pt>
                <c:pt idx="11841">
                  <c:v>0.75269414216623476</c:v>
                </c:pt>
                <c:pt idx="11842">
                  <c:v>0.75336149732244628</c:v>
                </c:pt>
                <c:pt idx="11843">
                  <c:v>0.75402809978451568</c:v>
                </c:pt>
                <c:pt idx="11844">
                  <c:v>0.75469394888508778</c:v>
                </c:pt>
                <c:pt idx="11845">
                  <c:v>0.75535904395756004</c:v>
                </c:pt>
                <c:pt idx="11846">
                  <c:v>0.7560233843360834</c:v>
                </c:pt>
                <c:pt idx="11847">
                  <c:v>0.7566869693555629</c:v>
                </c:pt>
                <c:pt idx="11848">
                  <c:v>0.75734979835165805</c:v>
                </c:pt>
                <c:pt idx="11849">
                  <c:v>0.75801187066078379</c:v>
                </c:pt>
                <c:pt idx="11850">
                  <c:v>0.75867318562011121</c:v>
                </c:pt>
                <c:pt idx="11851">
                  <c:v>0.75933374256756792</c:v>
                </c:pt>
                <c:pt idx="11852">
                  <c:v>0.75999354084183901</c:v>
                </c:pt>
                <c:pt idx="11853">
                  <c:v>0.76065257978236755</c:v>
                </c:pt>
                <c:pt idx="11854">
                  <c:v>0.76131085872935533</c:v>
                </c:pt>
                <c:pt idx="11855">
                  <c:v>0.7619683770237633</c:v>
                </c:pt>
                <c:pt idx="11856">
                  <c:v>0.76262513400731247</c:v>
                </c:pt>
                <c:pt idx="11857">
                  <c:v>0.76328112902248468</c:v>
                </c:pt>
                <c:pt idx="11858">
                  <c:v>0.76393636141252286</c:v>
                </c:pt>
                <c:pt idx="11859">
                  <c:v>0.76459083052143206</c:v>
                </c:pt>
                <c:pt idx="11860">
                  <c:v>0.76524453569397977</c:v>
                </c:pt>
                <c:pt idx="11861">
                  <c:v>0.76589747627569704</c:v>
                </c:pt>
                <c:pt idx="11862">
                  <c:v>0.76654965161287858</c:v>
                </c:pt>
                <c:pt idx="11863">
                  <c:v>0.76720106105258379</c:v>
                </c:pt>
                <c:pt idx="11864">
                  <c:v>0.76785170394263746</c:v>
                </c:pt>
                <c:pt idx="11865">
                  <c:v>0.76850157963163002</c:v>
                </c:pt>
                <c:pt idx="11866">
                  <c:v>0.76915068746891868</c:v>
                </c:pt>
                <c:pt idx="11867">
                  <c:v>0.76979902680462775</c:v>
                </c:pt>
                <c:pt idx="11868">
                  <c:v>0.77044659698964935</c:v>
                </c:pt>
                <c:pt idx="11869">
                  <c:v>0.77109339737564409</c:v>
                </c:pt>
                <c:pt idx="11870">
                  <c:v>0.77173942731504186</c:v>
                </c:pt>
                <c:pt idx="11871">
                  <c:v>0.77238468616104228</c:v>
                </c:pt>
                <c:pt idx="11872">
                  <c:v>0.77302917326761533</c:v>
                </c:pt>
                <c:pt idx="11873">
                  <c:v>0.77367288798950229</c:v>
                </c:pt>
                <c:pt idx="11874">
                  <c:v>0.77431582968221591</c:v>
                </c:pt>
                <c:pt idx="11875">
                  <c:v>0.77495799770204155</c:v>
                </c:pt>
                <c:pt idx="11876">
                  <c:v>0.77559939140603751</c:v>
                </c:pt>
                <c:pt idx="11877">
                  <c:v>0.77624001015203581</c:v>
                </c:pt>
                <c:pt idx="11878">
                  <c:v>0.77687985329864262</c:v>
                </c:pt>
                <c:pt idx="11879">
                  <c:v>0.77751892020523927</c:v>
                </c:pt>
                <c:pt idx="11880">
                  <c:v>0.7781572102319827</c:v>
                </c:pt>
                <c:pt idx="11881">
                  <c:v>0.77879472273980588</c:v>
                </c:pt>
                <c:pt idx="11882">
                  <c:v>0.77943145709041883</c:v>
                </c:pt>
                <c:pt idx="11883">
                  <c:v>0.78006741264630908</c:v>
                </c:pt>
                <c:pt idx="11884">
                  <c:v>0.78070258877074217</c:v>
                </c:pt>
                <c:pt idx="11885">
                  <c:v>0.7813369848277627</c:v>
                </c:pt>
                <c:pt idx="11886">
                  <c:v>0.78197060018219444</c:v>
                </c:pt>
                <c:pt idx="11887">
                  <c:v>0.78260343419964129</c:v>
                </c:pt>
                <c:pt idx="11888">
                  <c:v>0.78323548624648798</c:v>
                </c:pt>
                <c:pt idx="11889">
                  <c:v>0.7838667556899005</c:v>
                </c:pt>
                <c:pt idx="11890">
                  <c:v>0.78449724189782677</c:v>
                </c:pt>
                <c:pt idx="11891">
                  <c:v>0.78512694423899732</c:v>
                </c:pt>
                <c:pt idx="11892">
                  <c:v>0.78575586208292603</c:v>
                </c:pt>
                <c:pt idx="11893">
                  <c:v>0.7863839947999105</c:v>
                </c:pt>
                <c:pt idx="11894">
                  <c:v>0.78701134176103282</c:v>
                </c:pt>
                <c:pt idx="11895">
                  <c:v>0.78763790233816033</c:v>
                </c:pt>
                <c:pt idx="11896">
                  <c:v>0.78826367590394608</c:v>
                </c:pt>
                <c:pt idx="11897">
                  <c:v>0.78888866183182949</c:v>
                </c:pt>
                <c:pt idx="11898">
                  <c:v>0.789512859496037</c:v>
                </c:pt>
                <c:pt idx="11899">
                  <c:v>0.79013626827158268</c:v>
                </c:pt>
                <c:pt idx="11900">
                  <c:v>0.79075888753426893</c:v>
                </c:pt>
                <c:pt idx="11901">
                  <c:v>0.79138071666068688</c:v>
                </c:pt>
                <c:pt idx="11902">
                  <c:v>0.79200175502821735</c:v>
                </c:pt>
                <c:pt idx="11903">
                  <c:v>0.79262200201503108</c:v>
                </c:pt>
                <c:pt idx="11904">
                  <c:v>0.79324145700008986</c:v>
                </c:pt>
                <c:pt idx="11905">
                  <c:v>0.7938601193631466</c:v>
                </c:pt>
                <c:pt idx="11906">
                  <c:v>0.79447798848474627</c:v>
                </c:pt>
                <c:pt idx="11907">
                  <c:v>0.79509506374622663</c:v>
                </c:pt>
                <c:pt idx="11908">
                  <c:v>0.79571134452971848</c:v>
                </c:pt>
                <c:pt idx="11909">
                  <c:v>0.79632683021814665</c:v>
                </c:pt>
                <c:pt idx="11910">
                  <c:v>0.79694152019523024</c:v>
                </c:pt>
                <c:pt idx="11911">
                  <c:v>0.79755541384548356</c:v>
                </c:pt>
                <c:pt idx="11912">
                  <c:v>0.79816851055421678</c:v>
                </c:pt>
                <c:pt idx="11913">
                  <c:v>0.79878080970753607</c:v>
                </c:pt>
                <c:pt idx="11914">
                  <c:v>0.79939231069234484</c:v>
                </c:pt>
                <c:pt idx="11915">
                  <c:v>0.8000030128963439</c:v>
                </c:pt>
                <c:pt idx="11916">
                  <c:v>0.80061291570803228</c:v>
                </c:pt>
                <c:pt idx="11917">
                  <c:v>0.80122201851670771</c:v>
                </c:pt>
                <c:pt idx="11918">
                  <c:v>0.80183032071246751</c:v>
                </c:pt>
                <c:pt idx="11919">
                  <c:v>0.80243782168620881</c:v>
                </c:pt>
                <c:pt idx="11920">
                  <c:v>0.8030445208296294</c:v>
                </c:pt>
                <c:pt idx="11921">
                  <c:v>0.80365041753522826</c:v>
                </c:pt>
                <c:pt idx="11922">
                  <c:v>0.80425551119630634</c:v>
                </c:pt>
                <c:pt idx="11923">
                  <c:v>0.80485980120696687</c:v>
                </c:pt>
                <c:pt idx="11924">
                  <c:v>0.80546328696211622</c:v>
                </c:pt>
                <c:pt idx="11925">
                  <c:v>0.80606596785746432</c:v>
                </c:pt>
                <c:pt idx="11926">
                  <c:v>0.80666784328952545</c:v>
                </c:pt>
                <c:pt idx="11927">
                  <c:v>0.80726891265561873</c:v>
                </c:pt>
                <c:pt idx="11928">
                  <c:v>0.80786917535386871</c:v>
                </c:pt>
                <c:pt idx="11929">
                  <c:v>0.80846863078320608</c:v>
                </c:pt>
                <c:pt idx="11930">
                  <c:v>0.809067278343368</c:v>
                </c:pt>
                <c:pt idx="11931">
                  <c:v>0.80966511743489922</c:v>
                </c:pt>
                <c:pt idx="11932">
                  <c:v>0.81026214745915204</c:v>
                </c:pt>
                <c:pt idx="11933">
                  <c:v>0.81085836781828746</c:v>
                </c:pt>
                <c:pt idx="11934">
                  <c:v>0.8114537779152754</c:v>
                </c:pt>
                <c:pt idx="11935">
                  <c:v>0.81204837715389555</c:v>
                </c:pt>
                <c:pt idx="11936">
                  <c:v>0.81264216493873775</c:v>
                </c:pt>
                <c:pt idx="11937">
                  <c:v>0.81323514067520286</c:v>
                </c:pt>
                <c:pt idx="11938">
                  <c:v>0.81382730376950296</c:v>
                </c:pt>
                <c:pt idx="11939">
                  <c:v>0.81441865362866239</c:v>
                </c:pt>
                <c:pt idx="11940">
                  <c:v>0.81500918966051805</c:v>
                </c:pt>
                <c:pt idx="11941">
                  <c:v>0.81559891127372008</c:v>
                </c:pt>
                <c:pt idx="11942">
                  <c:v>0.81618781787773242</c:v>
                </c:pt>
                <c:pt idx="11943">
                  <c:v>0.81677590888283358</c:v>
                </c:pt>
                <c:pt idx="11944">
                  <c:v>0.81736318370011685</c:v>
                </c:pt>
                <c:pt idx="11945">
                  <c:v>0.81794964174149121</c:v>
                </c:pt>
                <c:pt idx="11946">
                  <c:v>0.81853528241968188</c:v>
                </c:pt>
                <c:pt idx="11947">
                  <c:v>0.81912010514823075</c:v>
                </c:pt>
                <c:pt idx="11948">
                  <c:v>0.81970410934149729</c:v>
                </c:pt>
                <c:pt idx="11949">
                  <c:v>0.82028729441465864</c:v>
                </c:pt>
                <c:pt idx="11950">
                  <c:v>0.82086965978371063</c:v>
                </c:pt>
                <c:pt idx="11951">
                  <c:v>0.82145120486546819</c:v>
                </c:pt>
                <c:pt idx="11952">
                  <c:v>0.82203192907756595</c:v>
                </c:pt>
                <c:pt idx="11953">
                  <c:v>0.82261183183845887</c:v>
                </c:pt>
                <c:pt idx="11954">
                  <c:v>0.82319091256742272</c:v>
                </c:pt>
                <c:pt idx="11955">
                  <c:v>0.8237691706845548</c:v>
                </c:pt>
                <c:pt idx="11956">
                  <c:v>0.82434660561077422</c:v>
                </c:pt>
                <c:pt idx="11957">
                  <c:v>0.82492321676782299</c:v>
                </c:pt>
                <c:pt idx="11958">
                  <c:v>0.82549900357826611</c:v>
                </c:pt>
                <c:pt idx="11959">
                  <c:v>0.8260739654654925</c:v>
                </c:pt>
                <c:pt idx="11960">
                  <c:v>0.82664810185371529</c:v>
                </c:pt>
                <c:pt idx="11961">
                  <c:v>0.82722141216797263</c:v>
                </c:pt>
                <c:pt idx="11962">
                  <c:v>0.8277938958341281</c:v>
                </c:pt>
                <c:pt idx="11963">
                  <c:v>0.82836555227887143</c:v>
                </c:pt>
                <c:pt idx="11964">
                  <c:v>0.82893638092971889</c:v>
                </c:pt>
                <c:pt idx="11965">
                  <c:v>0.82950638121501408</c:v>
                </c:pt>
                <c:pt idx="11966">
                  <c:v>0.8300755525639284</c:v>
                </c:pt>
                <c:pt idx="11967">
                  <c:v>0.83064389440646147</c:v>
                </c:pt>
                <c:pt idx="11968">
                  <c:v>0.83121140617344202</c:v>
                </c:pt>
                <c:pt idx="11969">
                  <c:v>0.83177808729652813</c:v>
                </c:pt>
                <c:pt idx="11970">
                  <c:v>0.8323439372082081</c:v>
                </c:pt>
                <c:pt idx="11971">
                  <c:v>0.83290895534180076</c:v>
                </c:pt>
                <c:pt idx="11972">
                  <c:v>0.83347314113145621</c:v>
                </c:pt>
                <c:pt idx="11973">
                  <c:v>0.83403649401215629</c:v>
                </c:pt>
                <c:pt idx="11974">
                  <c:v>0.83459901341971521</c:v>
                </c:pt>
                <c:pt idx="11975">
                  <c:v>0.83516069879078014</c:v>
                </c:pt>
                <c:pt idx="11976">
                  <c:v>0.83572154956283162</c:v>
                </c:pt>
                <c:pt idx="11977">
                  <c:v>0.83628156517418439</c:v>
                </c:pt>
                <c:pt idx="11978">
                  <c:v>0.83684074506398753</c:v>
                </c:pt>
                <c:pt idx="11979">
                  <c:v>0.83739908867222557</c:v>
                </c:pt>
                <c:pt idx="11980">
                  <c:v>0.83795659543971845</c:v>
                </c:pt>
                <c:pt idx="11981">
                  <c:v>0.83851326480812272</c:v>
                </c:pt>
                <c:pt idx="11982">
                  <c:v>0.83906909621993153</c:v>
                </c:pt>
                <c:pt idx="11983">
                  <c:v>0.83962408911847553</c:v>
                </c:pt>
                <c:pt idx="11984">
                  <c:v>0.84017824294792331</c:v>
                </c:pt>
                <c:pt idx="11985">
                  <c:v>0.84073155715328196</c:v>
                </c:pt>
                <c:pt idx="11986">
                  <c:v>0.84128403118039763</c:v>
                </c:pt>
                <c:pt idx="11987">
                  <c:v>0.84183566447595615</c:v>
                </c:pt>
                <c:pt idx="11988">
                  <c:v>0.84238645648748356</c:v>
                </c:pt>
                <c:pt idx="11989">
                  <c:v>0.84293640666334646</c:v>
                </c:pt>
                <c:pt idx="11990">
                  <c:v>0.84348551445275288</c:v>
                </c:pt>
                <c:pt idx="11991">
                  <c:v>0.84403377930575263</c:v>
                </c:pt>
                <c:pt idx="11992">
                  <c:v>0.84458120067323794</c:v>
                </c:pt>
                <c:pt idx="11993">
                  <c:v>0.84512777800694394</c:v>
                </c:pt>
                <c:pt idx="11994">
                  <c:v>0.8456735107594493</c:v>
                </c:pt>
                <c:pt idx="11995">
                  <c:v>0.84621839838417667</c:v>
                </c:pt>
                <c:pt idx="11996">
                  <c:v>0.84676244033539327</c:v>
                </c:pt>
                <c:pt idx="11997">
                  <c:v>0.84730563606821141</c:v>
                </c:pt>
                <c:pt idx="11998">
                  <c:v>0.84784798503858927</c:v>
                </c:pt>
                <c:pt idx="11999">
                  <c:v>0.84838948670333103</c:v>
                </c:pt>
                <c:pt idx="12000">
                  <c:v>0.84893014052008775</c:v>
                </c:pt>
              </c:numCache>
            </c:numRef>
          </c:yVal>
          <c:smooth val="0"/>
        </c:ser>
        <c:ser>
          <c:idx val="1"/>
          <c:order val="1"/>
          <c:tx>
            <c:strRef>
              <c:f>Sheet1!$C$1</c:f>
              <c:strCache>
                <c:ptCount val="1"/>
                <c:pt idx="0">
                  <c:v>v(t)</c:v>
                </c:pt>
              </c:strCache>
            </c:strRef>
          </c:tx>
          <c:spPr>
            <a:ln w="38100">
              <a:noFill/>
            </a:ln>
          </c:spPr>
          <c:marker>
            <c:symbol val="none"/>
          </c:marker>
          <c:xVal>
            <c:numRef>
              <c:f>Sheet1!$A$2:$A$12002</c:f>
              <c:numCache>
                <c:formatCode>0.000</c:formatCode>
                <c:ptCount val="12001"/>
                <c:pt idx="0" formatCode="General">
                  <c:v>0</c:v>
                </c:pt>
                <c:pt idx="1">
                  <c:v>1E-3</c:v>
                </c:pt>
                <c:pt idx="2">
                  <c:v>2E-3</c:v>
                </c:pt>
                <c:pt idx="3">
                  <c:v>3.0000000000000001E-3</c:v>
                </c:pt>
                <c:pt idx="4">
                  <c:v>4.0000000000000001E-3</c:v>
                </c:pt>
                <c:pt idx="5">
                  <c:v>5.0000000000000001E-3</c:v>
                </c:pt>
                <c:pt idx="6">
                  <c:v>6.0000000000000001E-3</c:v>
                </c:pt>
                <c:pt idx="7">
                  <c:v>7.0000000000000001E-3</c:v>
                </c:pt>
                <c:pt idx="8">
                  <c:v>8.0000000000000002E-3</c:v>
                </c:pt>
                <c:pt idx="9">
                  <c:v>9.0000000000000011E-3</c:v>
                </c:pt>
                <c:pt idx="10">
                  <c:v>1.0000000000000002E-2</c:v>
                </c:pt>
                <c:pt idx="11">
                  <c:v>1.1000000000000003E-2</c:v>
                </c:pt>
                <c:pt idx="12">
                  <c:v>1.2000000000000004E-2</c:v>
                </c:pt>
                <c:pt idx="13">
                  <c:v>1.3000000000000005E-2</c:v>
                </c:pt>
                <c:pt idx="14">
                  <c:v>1.4000000000000005E-2</c:v>
                </c:pt>
                <c:pt idx="15">
                  <c:v>1.5000000000000006E-2</c:v>
                </c:pt>
                <c:pt idx="16">
                  <c:v>1.6000000000000007E-2</c:v>
                </c:pt>
                <c:pt idx="17">
                  <c:v>1.7000000000000008E-2</c:v>
                </c:pt>
                <c:pt idx="18">
                  <c:v>1.8000000000000009E-2</c:v>
                </c:pt>
                <c:pt idx="19">
                  <c:v>1.900000000000001E-2</c:v>
                </c:pt>
                <c:pt idx="20">
                  <c:v>2.0000000000000011E-2</c:v>
                </c:pt>
                <c:pt idx="21">
                  <c:v>2.1000000000000012E-2</c:v>
                </c:pt>
                <c:pt idx="22">
                  <c:v>2.2000000000000013E-2</c:v>
                </c:pt>
                <c:pt idx="23">
                  <c:v>2.3000000000000013E-2</c:v>
                </c:pt>
                <c:pt idx="24">
                  <c:v>2.4000000000000014E-2</c:v>
                </c:pt>
                <c:pt idx="25">
                  <c:v>2.5000000000000015E-2</c:v>
                </c:pt>
                <c:pt idx="26">
                  <c:v>2.6000000000000016E-2</c:v>
                </c:pt>
                <c:pt idx="27">
                  <c:v>2.7000000000000017E-2</c:v>
                </c:pt>
                <c:pt idx="28">
                  <c:v>2.8000000000000018E-2</c:v>
                </c:pt>
                <c:pt idx="29">
                  <c:v>2.9000000000000019E-2</c:v>
                </c:pt>
                <c:pt idx="30">
                  <c:v>3.000000000000002E-2</c:v>
                </c:pt>
                <c:pt idx="31">
                  <c:v>3.1000000000000021E-2</c:v>
                </c:pt>
                <c:pt idx="32">
                  <c:v>3.2000000000000021E-2</c:v>
                </c:pt>
                <c:pt idx="33">
                  <c:v>3.3000000000000022E-2</c:v>
                </c:pt>
                <c:pt idx="34">
                  <c:v>3.4000000000000023E-2</c:v>
                </c:pt>
                <c:pt idx="35">
                  <c:v>3.5000000000000024E-2</c:v>
                </c:pt>
                <c:pt idx="36">
                  <c:v>3.6000000000000025E-2</c:v>
                </c:pt>
                <c:pt idx="37">
                  <c:v>3.7000000000000026E-2</c:v>
                </c:pt>
                <c:pt idx="38">
                  <c:v>3.8000000000000027E-2</c:v>
                </c:pt>
                <c:pt idx="39">
                  <c:v>3.9000000000000028E-2</c:v>
                </c:pt>
                <c:pt idx="40">
                  <c:v>4.0000000000000029E-2</c:v>
                </c:pt>
                <c:pt idx="41">
                  <c:v>4.1000000000000029E-2</c:v>
                </c:pt>
                <c:pt idx="42">
                  <c:v>4.200000000000003E-2</c:v>
                </c:pt>
                <c:pt idx="43">
                  <c:v>4.3000000000000031E-2</c:v>
                </c:pt>
                <c:pt idx="44">
                  <c:v>4.4000000000000032E-2</c:v>
                </c:pt>
                <c:pt idx="45">
                  <c:v>4.5000000000000033E-2</c:v>
                </c:pt>
                <c:pt idx="46">
                  <c:v>4.6000000000000034E-2</c:v>
                </c:pt>
                <c:pt idx="47">
                  <c:v>4.7000000000000035E-2</c:v>
                </c:pt>
                <c:pt idx="48">
                  <c:v>4.8000000000000036E-2</c:v>
                </c:pt>
                <c:pt idx="49">
                  <c:v>4.9000000000000037E-2</c:v>
                </c:pt>
                <c:pt idx="50">
                  <c:v>5.0000000000000037E-2</c:v>
                </c:pt>
                <c:pt idx="51">
                  <c:v>5.1000000000000038E-2</c:v>
                </c:pt>
                <c:pt idx="52">
                  <c:v>5.2000000000000039E-2</c:v>
                </c:pt>
                <c:pt idx="53">
                  <c:v>5.300000000000004E-2</c:v>
                </c:pt>
                <c:pt idx="54">
                  <c:v>5.4000000000000041E-2</c:v>
                </c:pt>
                <c:pt idx="55">
                  <c:v>5.5000000000000042E-2</c:v>
                </c:pt>
                <c:pt idx="56">
                  <c:v>5.6000000000000043E-2</c:v>
                </c:pt>
                <c:pt idx="57">
                  <c:v>5.7000000000000044E-2</c:v>
                </c:pt>
                <c:pt idx="58">
                  <c:v>5.8000000000000045E-2</c:v>
                </c:pt>
                <c:pt idx="59">
                  <c:v>5.9000000000000045E-2</c:v>
                </c:pt>
                <c:pt idx="60">
                  <c:v>6.0000000000000046E-2</c:v>
                </c:pt>
                <c:pt idx="61">
                  <c:v>6.1000000000000047E-2</c:v>
                </c:pt>
                <c:pt idx="62">
                  <c:v>6.2000000000000048E-2</c:v>
                </c:pt>
                <c:pt idx="63">
                  <c:v>6.3000000000000042E-2</c:v>
                </c:pt>
                <c:pt idx="64">
                  <c:v>6.4000000000000043E-2</c:v>
                </c:pt>
                <c:pt idx="65">
                  <c:v>6.5000000000000044E-2</c:v>
                </c:pt>
                <c:pt idx="66">
                  <c:v>6.6000000000000045E-2</c:v>
                </c:pt>
                <c:pt idx="67">
                  <c:v>6.7000000000000046E-2</c:v>
                </c:pt>
                <c:pt idx="68">
                  <c:v>6.8000000000000047E-2</c:v>
                </c:pt>
                <c:pt idx="69">
                  <c:v>6.9000000000000047E-2</c:v>
                </c:pt>
                <c:pt idx="70">
                  <c:v>7.0000000000000048E-2</c:v>
                </c:pt>
                <c:pt idx="71">
                  <c:v>7.1000000000000049E-2</c:v>
                </c:pt>
                <c:pt idx="72">
                  <c:v>7.200000000000005E-2</c:v>
                </c:pt>
                <c:pt idx="73">
                  <c:v>7.3000000000000051E-2</c:v>
                </c:pt>
                <c:pt idx="74">
                  <c:v>7.4000000000000052E-2</c:v>
                </c:pt>
                <c:pt idx="75">
                  <c:v>7.5000000000000053E-2</c:v>
                </c:pt>
                <c:pt idx="76">
                  <c:v>7.6000000000000054E-2</c:v>
                </c:pt>
                <c:pt idx="77">
                  <c:v>7.7000000000000055E-2</c:v>
                </c:pt>
                <c:pt idx="78">
                  <c:v>7.8000000000000055E-2</c:v>
                </c:pt>
                <c:pt idx="79">
                  <c:v>7.9000000000000056E-2</c:v>
                </c:pt>
                <c:pt idx="80">
                  <c:v>8.0000000000000057E-2</c:v>
                </c:pt>
                <c:pt idx="81">
                  <c:v>8.1000000000000058E-2</c:v>
                </c:pt>
                <c:pt idx="82">
                  <c:v>8.2000000000000059E-2</c:v>
                </c:pt>
                <c:pt idx="83">
                  <c:v>8.300000000000006E-2</c:v>
                </c:pt>
                <c:pt idx="84">
                  <c:v>8.4000000000000061E-2</c:v>
                </c:pt>
                <c:pt idx="85">
                  <c:v>8.5000000000000062E-2</c:v>
                </c:pt>
                <c:pt idx="86">
                  <c:v>8.6000000000000063E-2</c:v>
                </c:pt>
                <c:pt idx="87">
                  <c:v>8.7000000000000063E-2</c:v>
                </c:pt>
                <c:pt idx="88">
                  <c:v>8.8000000000000064E-2</c:v>
                </c:pt>
                <c:pt idx="89">
                  <c:v>8.9000000000000065E-2</c:v>
                </c:pt>
                <c:pt idx="90">
                  <c:v>9.0000000000000066E-2</c:v>
                </c:pt>
                <c:pt idx="91">
                  <c:v>9.1000000000000067E-2</c:v>
                </c:pt>
                <c:pt idx="92">
                  <c:v>9.2000000000000068E-2</c:v>
                </c:pt>
                <c:pt idx="93">
                  <c:v>9.3000000000000069E-2</c:v>
                </c:pt>
                <c:pt idx="94">
                  <c:v>9.400000000000007E-2</c:v>
                </c:pt>
                <c:pt idx="95">
                  <c:v>9.500000000000007E-2</c:v>
                </c:pt>
                <c:pt idx="96">
                  <c:v>9.6000000000000071E-2</c:v>
                </c:pt>
                <c:pt idx="97">
                  <c:v>9.7000000000000072E-2</c:v>
                </c:pt>
                <c:pt idx="98">
                  <c:v>9.8000000000000073E-2</c:v>
                </c:pt>
                <c:pt idx="99">
                  <c:v>9.9000000000000074E-2</c:v>
                </c:pt>
                <c:pt idx="100">
                  <c:v>0.10000000000000007</c:v>
                </c:pt>
                <c:pt idx="101">
                  <c:v>0.10100000000000008</c:v>
                </c:pt>
                <c:pt idx="102">
                  <c:v>0.10200000000000008</c:v>
                </c:pt>
                <c:pt idx="103">
                  <c:v>0.10300000000000008</c:v>
                </c:pt>
                <c:pt idx="104">
                  <c:v>0.10400000000000008</c:v>
                </c:pt>
                <c:pt idx="105">
                  <c:v>0.10500000000000008</c:v>
                </c:pt>
                <c:pt idx="106">
                  <c:v>0.10600000000000008</c:v>
                </c:pt>
                <c:pt idx="107">
                  <c:v>0.10700000000000008</c:v>
                </c:pt>
                <c:pt idx="108">
                  <c:v>0.10800000000000008</c:v>
                </c:pt>
                <c:pt idx="109">
                  <c:v>0.10900000000000008</c:v>
                </c:pt>
                <c:pt idx="110">
                  <c:v>0.11000000000000008</c:v>
                </c:pt>
                <c:pt idx="111">
                  <c:v>0.11100000000000008</c:v>
                </c:pt>
                <c:pt idx="112">
                  <c:v>0.11200000000000009</c:v>
                </c:pt>
                <c:pt idx="113">
                  <c:v>0.11300000000000009</c:v>
                </c:pt>
                <c:pt idx="114">
                  <c:v>0.11400000000000009</c:v>
                </c:pt>
                <c:pt idx="115">
                  <c:v>0.11500000000000009</c:v>
                </c:pt>
                <c:pt idx="116">
                  <c:v>0.11600000000000009</c:v>
                </c:pt>
                <c:pt idx="117">
                  <c:v>0.11700000000000009</c:v>
                </c:pt>
                <c:pt idx="118">
                  <c:v>0.11800000000000009</c:v>
                </c:pt>
                <c:pt idx="119">
                  <c:v>0.11900000000000009</c:v>
                </c:pt>
                <c:pt idx="120">
                  <c:v>0.12000000000000009</c:v>
                </c:pt>
                <c:pt idx="121">
                  <c:v>0.12100000000000009</c:v>
                </c:pt>
                <c:pt idx="122">
                  <c:v>0.12200000000000009</c:v>
                </c:pt>
                <c:pt idx="123">
                  <c:v>0.1230000000000001</c:v>
                </c:pt>
                <c:pt idx="124">
                  <c:v>0.1240000000000001</c:v>
                </c:pt>
                <c:pt idx="125">
                  <c:v>0.12500000000000008</c:v>
                </c:pt>
                <c:pt idx="126">
                  <c:v>0.12600000000000008</c:v>
                </c:pt>
                <c:pt idx="127">
                  <c:v>0.12700000000000009</c:v>
                </c:pt>
                <c:pt idx="128">
                  <c:v>0.12800000000000009</c:v>
                </c:pt>
                <c:pt idx="129">
                  <c:v>0.12900000000000009</c:v>
                </c:pt>
                <c:pt idx="130">
                  <c:v>0.13000000000000009</c:v>
                </c:pt>
                <c:pt idx="131">
                  <c:v>0.13100000000000009</c:v>
                </c:pt>
                <c:pt idx="132">
                  <c:v>0.13200000000000009</c:v>
                </c:pt>
                <c:pt idx="133">
                  <c:v>0.13300000000000009</c:v>
                </c:pt>
                <c:pt idx="134">
                  <c:v>0.13400000000000009</c:v>
                </c:pt>
                <c:pt idx="135">
                  <c:v>0.13500000000000009</c:v>
                </c:pt>
                <c:pt idx="136">
                  <c:v>0.13600000000000009</c:v>
                </c:pt>
                <c:pt idx="137">
                  <c:v>0.13700000000000009</c:v>
                </c:pt>
                <c:pt idx="138">
                  <c:v>0.13800000000000009</c:v>
                </c:pt>
                <c:pt idx="139">
                  <c:v>0.1390000000000001</c:v>
                </c:pt>
                <c:pt idx="140">
                  <c:v>0.1400000000000001</c:v>
                </c:pt>
                <c:pt idx="141">
                  <c:v>0.1410000000000001</c:v>
                </c:pt>
                <c:pt idx="142">
                  <c:v>0.1420000000000001</c:v>
                </c:pt>
                <c:pt idx="143">
                  <c:v>0.1430000000000001</c:v>
                </c:pt>
                <c:pt idx="144">
                  <c:v>0.1440000000000001</c:v>
                </c:pt>
                <c:pt idx="145">
                  <c:v>0.1450000000000001</c:v>
                </c:pt>
                <c:pt idx="146">
                  <c:v>0.1460000000000001</c:v>
                </c:pt>
                <c:pt idx="147">
                  <c:v>0.1470000000000001</c:v>
                </c:pt>
                <c:pt idx="148">
                  <c:v>0.1480000000000001</c:v>
                </c:pt>
                <c:pt idx="149">
                  <c:v>0.1490000000000001</c:v>
                </c:pt>
                <c:pt idx="150">
                  <c:v>0.15000000000000011</c:v>
                </c:pt>
                <c:pt idx="151">
                  <c:v>0.15100000000000011</c:v>
                </c:pt>
                <c:pt idx="152">
                  <c:v>0.15200000000000011</c:v>
                </c:pt>
                <c:pt idx="153">
                  <c:v>0.15300000000000011</c:v>
                </c:pt>
                <c:pt idx="154">
                  <c:v>0.15400000000000011</c:v>
                </c:pt>
                <c:pt idx="155">
                  <c:v>0.15500000000000011</c:v>
                </c:pt>
                <c:pt idx="156">
                  <c:v>0.15600000000000011</c:v>
                </c:pt>
                <c:pt idx="157">
                  <c:v>0.15700000000000011</c:v>
                </c:pt>
                <c:pt idx="158">
                  <c:v>0.15800000000000011</c:v>
                </c:pt>
                <c:pt idx="159">
                  <c:v>0.15900000000000011</c:v>
                </c:pt>
                <c:pt idx="160">
                  <c:v>0.16000000000000011</c:v>
                </c:pt>
                <c:pt idx="161">
                  <c:v>0.16100000000000012</c:v>
                </c:pt>
                <c:pt idx="162">
                  <c:v>0.16200000000000012</c:v>
                </c:pt>
                <c:pt idx="163">
                  <c:v>0.16300000000000012</c:v>
                </c:pt>
                <c:pt idx="164">
                  <c:v>0.16400000000000012</c:v>
                </c:pt>
                <c:pt idx="165">
                  <c:v>0.16500000000000012</c:v>
                </c:pt>
                <c:pt idx="166">
                  <c:v>0.16600000000000012</c:v>
                </c:pt>
                <c:pt idx="167">
                  <c:v>0.16700000000000012</c:v>
                </c:pt>
                <c:pt idx="168">
                  <c:v>0.16800000000000012</c:v>
                </c:pt>
                <c:pt idx="169">
                  <c:v>0.16900000000000012</c:v>
                </c:pt>
                <c:pt idx="170">
                  <c:v>0.17000000000000012</c:v>
                </c:pt>
                <c:pt idx="171">
                  <c:v>0.17100000000000012</c:v>
                </c:pt>
                <c:pt idx="172">
                  <c:v>0.17200000000000013</c:v>
                </c:pt>
                <c:pt idx="173">
                  <c:v>0.17300000000000013</c:v>
                </c:pt>
                <c:pt idx="174">
                  <c:v>0.17400000000000013</c:v>
                </c:pt>
                <c:pt idx="175">
                  <c:v>0.17500000000000013</c:v>
                </c:pt>
                <c:pt idx="176">
                  <c:v>0.17600000000000013</c:v>
                </c:pt>
                <c:pt idx="177">
                  <c:v>0.17700000000000013</c:v>
                </c:pt>
                <c:pt idx="178">
                  <c:v>0.17800000000000013</c:v>
                </c:pt>
                <c:pt idx="179">
                  <c:v>0.17900000000000013</c:v>
                </c:pt>
                <c:pt idx="180">
                  <c:v>0.18000000000000013</c:v>
                </c:pt>
                <c:pt idx="181">
                  <c:v>0.18100000000000013</c:v>
                </c:pt>
                <c:pt idx="182">
                  <c:v>0.18200000000000013</c:v>
                </c:pt>
                <c:pt idx="183">
                  <c:v>0.18300000000000013</c:v>
                </c:pt>
                <c:pt idx="184">
                  <c:v>0.18400000000000014</c:v>
                </c:pt>
                <c:pt idx="185">
                  <c:v>0.18500000000000014</c:v>
                </c:pt>
                <c:pt idx="186">
                  <c:v>0.18600000000000014</c:v>
                </c:pt>
                <c:pt idx="187">
                  <c:v>0.18700000000000014</c:v>
                </c:pt>
                <c:pt idx="188">
                  <c:v>0.18800000000000014</c:v>
                </c:pt>
                <c:pt idx="189">
                  <c:v>0.18900000000000014</c:v>
                </c:pt>
                <c:pt idx="190">
                  <c:v>0.19000000000000014</c:v>
                </c:pt>
                <c:pt idx="191">
                  <c:v>0.19100000000000014</c:v>
                </c:pt>
                <c:pt idx="192">
                  <c:v>0.19200000000000014</c:v>
                </c:pt>
                <c:pt idx="193">
                  <c:v>0.19300000000000014</c:v>
                </c:pt>
                <c:pt idx="194">
                  <c:v>0.19400000000000014</c:v>
                </c:pt>
                <c:pt idx="195">
                  <c:v>0.19500000000000015</c:v>
                </c:pt>
                <c:pt idx="196">
                  <c:v>0.19600000000000015</c:v>
                </c:pt>
                <c:pt idx="197">
                  <c:v>0.19700000000000015</c:v>
                </c:pt>
                <c:pt idx="198">
                  <c:v>0.19800000000000015</c:v>
                </c:pt>
                <c:pt idx="199">
                  <c:v>0.19900000000000015</c:v>
                </c:pt>
                <c:pt idx="200">
                  <c:v>0.20000000000000015</c:v>
                </c:pt>
                <c:pt idx="201">
                  <c:v>0.20100000000000015</c:v>
                </c:pt>
                <c:pt idx="202">
                  <c:v>0.20200000000000015</c:v>
                </c:pt>
                <c:pt idx="203">
                  <c:v>0.20300000000000015</c:v>
                </c:pt>
                <c:pt idx="204">
                  <c:v>0.20400000000000015</c:v>
                </c:pt>
                <c:pt idx="205">
                  <c:v>0.20500000000000015</c:v>
                </c:pt>
                <c:pt idx="206">
                  <c:v>0.20600000000000016</c:v>
                </c:pt>
                <c:pt idx="207">
                  <c:v>0.20700000000000016</c:v>
                </c:pt>
                <c:pt idx="208">
                  <c:v>0.20800000000000016</c:v>
                </c:pt>
                <c:pt idx="209">
                  <c:v>0.20900000000000016</c:v>
                </c:pt>
                <c:pt idx="210">
                  <c:v>0.21000000000000016</c:v>
                </c:pt>
                <c:pt idx="211">
                  <c:v>0.21100000000000016</c:v>
                </c:pt>
                <c:pt idx="212">
                  <c:v>0.21200000000000016</c:v>
                </c:pt>
                <c:pt idx="213">
                  <c:v>0.21300000000000016</c:v>
                </c:pt>
                <c:pt idx="214">
                  <c:v>0.21400000000000016</c:v>
                </c:pt>
                <c:pt idx="215">
                  <c:v>0.21500000000000016</c:v>
                </c:pt>
                <c:pt idx="216">
                  <c:v>0.21600000000000016</c:v>
                </c:pt>
                <c:pt idx="217">
                  <c:v>0.21700000000000016</c:v>
                </c:pt>
                <c:pt idx="218">
                  <c:v>0.21800000000000017</c:v>
                </c:pt>
                <c:pt idx="219">
                  <c:v>0.21900000000000017</c:v>
                </c:pt>
                <c:pt idx="220">
                  <c:v>0.22000000000000017</c:v>
                </c:pt>
                <c:pt idx="221">
                  <c:v>0.22100000000000017</c:v>
                </c:pt>
                <c:pt idx="222">
                  <c:v>0.22200000000000017</c:v>
                </c:pt>
                <c:pt idx="223">
                  <c:v>0.22300000000000017</c:v>
                </c:pt>
                <c:pt idx="224">
                  <c:v>0.22400000000000017</c:v>
                </c:pt>
                <c:pt idx="225">
                  <c:v>0.22500000000000017</c:v>
                </c:pt>
                <c:pt idx="226">
                  <c:v>0.22600000000000017</c:v>
                </c:pt>
                <c:pt idx="227">
                  <c:v>0.22700000000000017</c:v>
                </c:pt>
                <c:pt idx="228">
                  <c:v>0.22800000000000017</c:v>
                </c:pt>
                <c:pt idx="229">
                  <c:v>0.22900000000000018</c:v>
                </c:pt>
                <c:pt idx="230">
                  <c:v>0.23000000000000018</c:v>
                </c:pt>
                <c:pt idx="231">
                  <c:v>0.23100000000000018</c:v>
                </c:pt>
                <c:pt idx="232">
                  <c:v>0.23200000000000018</c:v>
                </c:pt>
                <c:pt idx="233">
                  <c:v>0.23300000000000018</c:v>
                </c:pt>
                <c:pt idx="234">
                  <c:v>0.23400000000000018</c:v>
                </c:pt>
                <c:pt idx="235">
                  <c:v>0.23500000000000018</c:v>
                </c:pt>
                <c:pt idx="236">
                  <c:v>0.23600000000000018</c:v>
                </c:pt>
                <c:pt idx="237">
                  <c:v>0.23700000000000018</c:v>
                </c:pt>
                <c:pt idx="238">
                  <c:v>0.23800000000000018</c:v>
                </c:pt>
                <c:pt idx="239">
                  <c:v>0.23900000000000018</c:v>
                </c:pt>
                <c:pt idx="240">
                  <c:v>0.24000000000000019</c:v>
                </c:pt>
                <c:pt idx="241">
                  <c:v>0.24100000000000019</c:v>
                </c:pt>
                <c:pt idx="242">
                  <c:v>0.24200000000000019</c:v>
                </c:pt>
                <c:pt idx="243">
                  <c:v>0.24300000000000019</c:v>
                </c:pt>
                <c:pt idx="244">
                  <c:v>0.24400000000000019</c:v>
                </c:pt>
                <c:pt idx="245">
                  <c:v>0.24500000000000019</c:v>
                </c:pt>
                <c:pt idx="246">
                  <c:v>0.24600000000000019</c:v>
                </c:pt>
                <c:pt idx="247">
                  <c:v>0.24700000000000019</c:v>
                </c:pt>
                <c:pt idx="248">
                  <c:v>0.24800000000000019</c:v>
                </c:pt>
                <c:pt idx="249">
                  <c:v>0.24900000000000019</c:v>
                </c:pt>
                <c:pt idx="250">
                  <c:v>0.25000000000000017</c:v>
                </c:pt>
                <c:pt idx="251">
                  <c:v>0.25100000000000017</c:v>
                </c:pt>
                <c:pt idx="252">
                  <c:v>0.25200000000000017</c:v>
                </c:pt>
                <c:pt idx="253">
                  <c:v>0.25300000000000017</c:v>
                </c:pt>
                <c:pt idx="254">
                  <c:v>0.25400000000000017</c:v>
                </c:pt>
                <c:pt idx="255">
                  <c:v>0.25500000000000017</c:v>
                </c:pt>
                <c:pt idx="256">
                  <c:v>0.25600000000000017</c:v>
                </c:pt>
                <c:pt idx="257">
                  <c:v>0.25700000000000017</c:v>
                </c:pt>
                <c:pt idx="258">
                  <c:v>0.25800000000000017</c:v>
                </c:pt>
                <c:pt idx="259">
                  <c:v>0.25900000000000017</c:v>
                </c:pt>
                <c:pt idx="260">
                  <c:v>0.26000000000000018</c:v>
                </c:pt>
                <c:pt idx="261">
                  <c:v>0.26100000000000018</c:v>
                </c:pt>
                <c:pt idx="262">
                  <c:v>0.26200000000000018</c:v>
                </c:pt>
                <c:pt idx="263">
                  <c:v>0.26300000000000018</c:v>
                </c:pt>
                <c:pt idx="264">
                  <c:v>0.26400000000000018</c:v>
                </c:pt>
                <c:pt idx="265">
                  <c:v>0.26500000000000018</c:v>
                </c:pt>
                <c:pt idx="266">
                  <c:v>0.26600000000000018</c:v>
                </c:pt>
                <c:pt idx="267">
                  <c:v>0.26700000000000018</c:v>
                </c:pt>
                <c:pt idx="268">
                  <c:v>0.26800000000000018</c:v>
                </c:pt>
                <c:pt idx="269">
                  <c:v>0.26900000000000018</c:v>
                </c:pt>
                <c:pt idx="270">
                  <c:v>0.27000000000000018</c:v>
                </c:pt>
                <c:pt idx="271">
                  <c:v>0.27100000000000019</c:v>
                </c:pt>
                <c:pt idx="272">
                  <c:v>0.27200000000000019</c:v>
                </c:pt>
                <c:pt idx="273">
                  <c:v>0.27300000000000019</c:v>
                </c:pt>
                <c:pt idx="274">
                  <c:v>0.27400000000000019</c:v>
                </c:pt>
                <c:pt idx="275">
                  <c:v>0.27500000000000019</c:v>
                </c:pt>
                <c:pt idx="276">
                  <c:v>0.27600000000000019</c:v>
                </c:pt>
                <c:pt idx="277">
                  <c:v>0.27700000000000019</c:v>
                </c:pt>
                <c:pt idx="278">
                  <c:v>0.27800000000000019</c:v>
                </c:pt>
                <c:pt idx="279">
                  <c:v>0.27900000000000019</c:v>
                </c:pt>
                <c:pt idx="280">
                  <c:v>0.28000000000000019</c:v>
                </c:pt>
                <c:pt idx="281">
                  <c:v>0.28100000000000019</c:v>
                </c:pt>
                <c:pt idx="282">
                  <c:v>0.28200000000000019</c:v>
                </c:pt>
                <c:pt idx="283">
                  <c:v>0.2830000000000002</c:v>
                </c:pt>
                <c:pt idx="284">
                  <c:v>0.2840000000000002</c:v>
                </c:pt>
                <c:pt idx="285">
                  <c:v>0.2850000000000002</c:v>
                </c:pt>
                <c:pt idx="286">
                  <c:v>0.2860000000000002</c:v>
                </c:pt>
                <c:pt idx="287">
                  <c:v>0.2870000000000002</c:v>
                </c:pt>
                <c:pt idx="288">
                  <c:v>0.2880000000000002</c:v>
                </c:pt>
                <c:pt idx="289">
                  <c:v>0.2890000000000002</c:v>
                </c:pt>
                <c:pt idx="290">
                  <c:v>0.2900000000000002</c:v>
                </c:pt>
                <c:pt idx="291">
                  <c:v>0.2910000000000002</c:v>
                </c:pt>
                <c:pt idx="292">
                  <c:v>0.2920000000000002</c:v>
                </c:pt>
                <c:pt idx="293">
                  <c:v>0.2930000000000002</c:v>
                </c:pt>
                <c:pt idx="294">
                  <c:v>0.29400000000000021</c:v>
                </c:pt>
                <c:pt idx="295">
                  <c:v>0.29500000000000021</c:v>
                </c:pt>
                <c:pt idx="296">
                  <c:v>0.29600000000000021</c:v>
                </c:pt>
                <c:pt idx="297">
                  <c:v>0.29700000000000021</c:v>
                </c:pt>
                <c:pt idx="298">
                  <c:v>0.29800000000000021</c:v>
                </c:pt>
                <c:pt idx="299">
                  <c:v>0.29900000000000021</c:v>
                </c:pt>
                <c:pt idx="300">
                  <c:v>0.30000000000000021</c:v>
                </c:pt>
                <c:pt idx="301">
                  <c:v>0.30100000000000021</c:v>
                </c:pt>
                <c:pt idx="302">
                  <c:v>0.30200000000000021</c:v>
                </c:pt>
                <c:pt idx="303">
                  <c:v>0.30300000000000021</c:v>
                </c:pt>
                <c:pt idx="304">
                  <c:v>0.30400000000000021</c:v>
                </c:pt>
                <c:pt idx="305">
                  <c:v>0.30500000000000022</c:v>
                </c:pt>
                <c:pt idx="306">
                  <c:v>0.30600000000000022</c:v>
                </c:pt>
                <c:pt idx="307">
                  <c:v>0.30700000000000022</c:v>
                </c:pt>
                <c:pt idx="308">
                  <c:v>0.30800000000000022</c:v>
                </c:pt>
                <c:pt idx="309">
                  <c:v>0.30900000000000022</c:v>
                </c:pt>
                <c:pt idx="310">
                  <c:v>0.31000000000000022</c:v>
                </c:pt>
                <c:pt idx="311">
                  <c:v>0.31100000000000022</c:v>
                </c:pt>
                <c:pt idx="312">
                  <c:v>0.31200000000000022</c:v>
                </c:pt>
                <c:pt idx="313">
                  <c:v>0.31300000000000022</c:v>
                </c:pt>
                <c:pt idx="314">
                  <c:v>0.31400000000000022</c:v>
                </c:pt>
                <c:pt idx="315">
                  <c:v>0.31500000000000022</c:v>
                </c:pt>
                <c:pt idx="316">
                  <c:v>0.31600000000000023</c:v>
                </c:pt>
                <c:pt idx="317">
                  <c:v>0.31700000000000023</c:v>
                </c:pt>
                <c:pt idx="318">
                  <c:v>0.31800000000000023</c:v>
                </c:pt>
                <c:pt idx="319">
                  <c:v>0.31900000000000023</c:v>
                </c:pt>
                <c:pt idx="320">
                  <c:v>0.32000000000000023</c:v>
                </c:pt>
                <c:pt idx="321">
                  <c:v>0.32100000000000023</c:v>
                </c:pt>
                <c:pt idx="322">
                  <c:v>0.32200000000000023</c:v>
                </c:pt>
                <c:pt idx="323">
                  <c:v>0.32300000000000023</c:v>
                </c:pt>
                <c:pt idx="324">
                  <c:v>0.32400000000000023</c:v>
                </c:pt>
                <c:pt idx="325">
                  <c:v>0.32500000000000023</c:v>
                </c:pt>
                <c:pt idx="326">
                  <c:v>0.32600000000000023</c:v>
                </c:pt>
                <c:pt idx="327">
                  <c:v>0.32700000000000023</c:v>
                </c:pt>
                <c:pt idx="328">
                  <c:v>0.32800000000000024</c:v>
                </c:pt>
                <c:pt idx="329">
                  <c:v>0.32900000000000024</c:v>
                </c:pt>
                <c:pt idx="330">
                  <c:v>0.33000000000000024</c:v>
                </c:pt>
                <c:pt idx="331">
                  <c:v>0.33100000000000024</c:v>
                </c:pt>
                <c:pt idx="332">
                  <c:v>0.33200000000000024</c:v>
                </c:pt>
                <c:pt idx="333">
                  <c:v>0.33300000000000024</c:v>
                </c:pt>
                <c:pt idx="334">
                  <c:v>0.33400000000000024</c:v>
                </c:pt>
                <c:pt idx="335">
                  <c:v>0.33500000000000024</c:v>
                </c:pt>
                <c:pt idx="336">
                  <c:v>0.33600000000000024</c:v>
                </c:pt>
                <c:pt idx="337">
                  <c:v>0.33700000000000024</c:v>
                </c:pt>
                <c:pt idx="338">
                  <c:v>0.33800000000000024</c:v>
                </c:pt>
                <c:pt idx="339">
                  <c:v>0.33900000000000025</c:v>
                </c:pt>
                <c:pt idx="340">
                  <c:v>0.34000000000000025</c:v>
                </c:pt>
                <c:pt idx="341">
                  <c:v>0.34100000000000025</c:v>
                </c:pt>
                <c:pt idx="342">
                  <c:v>0.34200000000000025</c:v>
                </c:pt>
                <c:pt idx="343">
                  <c:v>0.34300000000000025</c:v>
                </c:pt>
                <c:pt idx="344">
                  <c:v>0.34400000000000025</c:v>
                </c:pt>
                <c:pt idx="345">
                  <c:v>0.34500000000000025</c:v>
                </c:pt>
                <c:pt idx="346">
                  <c:v>0.34600000000000025</c:v>
                </c:pt>
                <c:pt idx="347">
                  <c:v>0.34700000000000025</c:v>
                </c:pt>
                <c:pt idx="348">
                  <c:v>0.34800000000000025</c:v>
                </c:pt>
                <c:pt idx="349">
                  <c:v>0.34900000000000025</c:v>
                </c:pt>
                <c:pt idx="350">
                  <c:v>0.35000000000000026</c:v>
                </c:pt>
                <c:pt idx="351">
                  <c:v>0.35100000000000026</c:v>
                </c:pt>
                <c:pt idx="352">
                  <c:v>0.35200000000000026</c:v>
                </c:pt>
                <c:pt idx="353">
                  <c:v>0.35300000000000026</c:v>
                </c:pt>
                <c:pt idx="354">
                  <c:v>0.35400000000000026</c:v>
                </c:pt>
                <c:pt idx="355">
                  <c:v>0.35500000000000026</c:v>
                </c:pt>
                <c:pt idx="356">
                  <c:v>0.35600000000000026</c:v>
                </c:pt>
                <c:pt idx="357">
                  <c:v>0.35700000000000026</c:v>
                </c:pt>
                <c:pt idx="358">
                  <c:v>0.35800000000000026</c:v>
                </c:pt>
                <c:pt idx="359">
                  <c:v>0.35900000000000026</c:v>
                </c:pt>
                <c:pt idx="360">
                  <c:v>0.36000000000000026</c:v>
                </c:pt>
                <c:pt idx="361">
                  <c:v>0.36100000000000027</c:v>
                </c:pt>
                <c:pt idx="362">
                  <c:v>0.36200000000000027</c:v>
                </c:pt>
                <c:pt idx="363">
                  <c:v>0.36300000000000027</c:v>
                </c:pt>
                <c:pt idx="364">
                  <c:v>0.36400000000000027</c:v>
                </c:pt>
                <c:pt idx="365">
                  <c:v>0.36500000000000027</c:v>
                </c:pt>
                <c:pt idx="366">
                  <c:v>0.36600000000000027</c:v>
                </c:pt>
                <c:pt idx="367">
                  <c:v>0.36700000000000027</c:v>
                </c:pt>
                <c:pt idx="368">
                  <c:v>0.36800000000000027</c:v>
                </c:pt>
                <c:pt idx="369">
                  <c:v>0.36900000000000027</c:v>
                </c:pt>
                <c:pt idx="370">
                  <c:v>0.37000000000000027</c:v>
                </c:pt>
                <c:pt idx="371">
                  <c:v>0.37100000000000027</c:v>
                </c:pt>
                <c:pt idx="372">
                  <c:v>0.37200000000000027</c:v>
                </c:pt>
                <c:pt idx="373">
                  <c:v>0.37300000000000028</c:v>
                </c:pt>
                <c:pt idx="374">
                  <c:v>0.37400000000000028</c:v>
                </c:pt>
                <c:pt idx="375">
                  <c:v>0.37500000000000028</c:v>
                </c:pt>
                <c:pt idx="376">
                  <c:v>0.37600000000000028</c:v>
                </c:pt>
                <c:pt idx="377">
                  <c:v>0.37700000000000028</c:v>
                </c:pt>
                <c:pt idx="378">
                  <c:v>0.37800000000000028</c:v>
                </c:pt>
                <c:pt idx="379">
                  <c:v>0.37900000000000028</c:v>
                </c:pt>
                <c:pt idx="380">
                  <c:v>0.38000000000000028</c:v>
                </c:pt>
                <c:pt idx="381">
                  <c:v>0.38100000000000028</c:v>
                </c:pt>
                <c:pt idx="382">
                  <c:v>0.38200000000000028</c:v>
                </c:pt>
                <c:pt idx="383">
                  <c:v>0.38300000000000028</c:v>
                </c:pt>
                <c:pt idx="384">
                  <c:v>0.38400000000000029</c:v>
                </c:pt>
                <c:pt idx="385">
                  <c:v>0.38500000000000029</c:v>
                </c:pt>
                <c:pt idx="386">
                  <c:v>0.38600000000000029</c:v>
                </c:pt>
                <c:pt idx="387">
                  <c:v>0.38700000000000029</c:v>
                </c:pt>
                <c:pt idx="388">
                  <c:v>0.38800000000000029</c:v>
                </c:pt>
                <c:pt idx="389">
                  <c:v>0.38900000000000029</c:v>
                </c:pt>
                <c:pt idx="390">
                  <c:v>0.39000000000000029</c:v>
                </c:pt>
                <c:pt idx="391">
                  <c:v>0.39100000000000029</c:v>
                </c:pt>
                <c:pt idx="392">
                  <c:v>0.39200000000000029</c:v>
                </c:pt>
                <c:pt idx="393">
                  <c:v>0.39300000000000029</c:v>
                </c:pt>
                <c:pt idx="394">
                  <c:v>0.39400000000000029</c:v>
                </c:pt>
                <c:pt idx="395">
                  <c:v>0.3950000000000003</c:v>
                </c:pt>
                <c:pt idx="396">
                  <c:v>0.3960000000000003</c:v>
                </c:pt>
                <c:pt idx="397">
                  <c:v>0.3970000000000003</c:v>
                </c:pt>
                <c:pt idx="398">
                  <c:v>0.3980000000000003</c:v>
                </c:pt>
                <c:pt idx="399">
                  <c:v>0.3990000000000003</c:v>
                </c:pt>
                <c:pt idx="400">
                  <c:v>0.4000000000000003</c:v>
                </c:pt>
                <c:pt idx="401">
                  <c:v>0.4010000000000003</c:v>
                </c:pt>
                <c:pt idx="402">
                  <c:v>0.4020000000000003</c:v>
                </c:pt>
                <c:pt idx="403">
                  <c:v>0.4030000000000003</c:v>
                </c:pt>
                <c:pt idx="404">
                  <c:v>0.4040000000000003</c:v>
                </c:pt>
                <c:pt idx="405">
                  <c:v>0.4050000000000003</c:v>
                </c:pt>
                <c:pt idx="406">
                  <c:v>0.40600000000000031</c:v>
                </c:pt>
                <c:pt idx="407">
                  <c:v>0.40700000000000031</c:v>
                </c:pt>
                <c:pt idx="408">
                  <c:v>0.40800000000000031</c:v>
                </c:pt>
                <c:pt idx="409">
                  <c:v>0.40900000000000031</c:v>
                </c:pt>
                <c:pt idx="410">
                  <c:v>0.41000000000000031</c:v>
                </c:pt>
                <c:pt idx="411">
                  <c:v>0.41100000000000031</c:v>
                </c:pt>
                <c:pt idx="412">
                  <c:v>0.41200000000000031</c:v>
                </c:pt>
                <c:pt idx="413">
                  <c:v>0.41300000000000031</c:v>
                </c:pt>
                <c:pt idx="414">
                  <c:v>0.41400000000000031</c:v>
                </c:pt>
                <c:pt idx="415">
                  <c:v>0.41500000000000031</c:v>
                </c:pt>
                <c:pt idx="416">
                  <c:v>0.41600000000000031</c:v>
                </c:pt>
                <c:pt idx="417">
                  <c:v>0.41700000000000031</c:v>
                </c:pt>
                <c:pt idx="418">
                  <c:v>0.41800000000000032</c:v>
                </c:pt>
                <c:pt idx="419">
                  <c:v>0.41900000000000032</c:v>
                </c:pt>
                <c:pt idx="420">
                  <c:v>0.42000000000000032</c:v>
                </c:pt>
                <c:pt idx="421">
                  <c:v>0.42100000000000032</c:v>
                </c:pt>
                <c:pt idx="422">
                  <c:v>0.42200000000000032</c:v>
                </c:pt>
                <c:pt idx="423">
                  <c:v>0.42300000000000032</c:v>
                </c:pt>
                <c:pt idx="424">
                  <c:v>0.42400000000000032</c:v>
                </c:pt>
                <c:pt idx="425">
                  <c:v>0.42500000000000032</c:v>
                </c:pt>
                <c:pt idx="426">
                  <c:v>0.42600000000000032</c:v>
                </c:pt>
                <c:pt idx="427">
                  <c:v>0.42700000000000032</c:v>
                </c:pt>
                <c:pt idx="428">
                  <c:v>0.42800000000000032</c:v>
                </c:pt>
                <c:pt idx="429">
                  <c:v>0.42900000000000033</c:v>
                </c:pt>
                <c:pt idx="430">
                  <c:v>0.43000000000000033</c:v>
                </c:pt>
                <c:pt idx="431">
                  <c:v>0.43100000000000033</c:v>
                </c:pt>
                <c:pt idx="432">
                  <c:v>0.43200000000000033</c:v>
                </c:pt>
                <c:pt idx="433">
                  <c:v>0.43300000000000033</c:v>
                </c:pt>
                <c:pt idx="434">
                  <c:v>0.43400000000000033</c:v>
                </c:pt>
                <c:pt idx="435">
                  <c:v>0.43500000000000033</c:v>
                </c:pt>
                <c:pt idx="436">
                  <c:v>0.43600000000000033</c:v>
                </c:pt>
                <c:pt idx="437">
                  <c:v>0.43700000000000033</c:v>
                </c:pt>
                <c:pt idx="438">
                  <c:v>0.43800000000000033</c:v>
                </c:pt>
                <c:pt idx="439">
                  <c:v>0.43900000000000033</c:v>
                </c:pt>
                <c:pt idx="440">
                  <c:v>0.44000000000000034</c:v>
                </c:pt>
                <c:pt idx="441">
                  <c:v>0.44100000000000034</c:v>
                </c:pt>
                <c:pt idx="442">
                  <c:v>0.44200000000000034</c:v>
                </c:pt>
                <c:pt idx="443">
                  <c:v>0.44300000000000034</c:v>
                </c:pt>
                <c:pt idx="444">
                  <c:v>0.44400000000000034</c:v>
                </c:pt>
                <c:pt idx="445">
                  <c:v>0.44500000000000034</c:v>
                </c:pt>
                <c:pt idx="446">
                  <c:v>0.44600000000000034</c:v>
                </c:pt>
                <c:pt idx="447">
                  <c:v>0.44700000000000034</c:v>
                </c:pt>
                <c:pt idx="448">
                  <c:v>0.44800000000000034</c:v>
                </c:pt>
                <c:pt idx="449">
                  <c:v>0.44900000000000034</c:v>
                </c:pt>
                <c:pt idx="450">
                  <c:v>0.45000000000000034</c:v>
                </c:pt>
                <c:pt idx="451">
                  <c:v>0.45100000000000035</c:v>
                </c:pt>
                <c:pt idx="452">
                  <c:v>0.45200000000000035</c:v>
                </c:pt>
                <c:pt idx="453">
                  <c:v>0.45300000000000035</c:v>
                </c:pt>
                <c:pt idx="454">
                  <c:v>0.45400000000000035</c:v>
                </c:pt>
                <c:pt idx="455">
                  <c:v>0.45500000000000035</c:v>
                </c:pt>
                <c:pt idx="456">
                  <c:v>0.45600000000000035</c:v>
                </c:pt>
                <c:pt idx="457">
                  <c:v>0.45700000000000035</c:v>
                </c:pt>
                <c:pt idx="458">
                  <c:v>0.45800000000000035</c:v>
                </c:pt>
                <c:pt idx="459">
                  <c:v>0.45900000000000035</c:v>
                </c:pt>
                <c:pt idx="460">
                  <c:v>0.46000000000000035</c:v>
                </c:pt>
                <c:pt idx="461">
                  <c:v>0.46100000000000035</c:v>
                </c:pt>
                <c:pt idx="462">
                  <c:v>0.46200000000000035</c:v>
                </c:pt>
                <c:pt idx="463">
                  <c:v>0.46300000000000036</c:v>
                </c:pt>
                <c:pt idx="464">
                  <c:v>0.46400000000000036</c:v>
                </c:pt>
                <c:pt idx="465">
                  <c:v>0.46500000000000036</c:v>
                </c:pt>
                <c:pt idx="466">
                  <c:v>0.46600000000000036</c:v>
                </c:pt>
                <c:pt idx="467">
                  <c:v>0.46700000000000036</c:v>
                </c:pt>
                <c:pt idx="468">
                  <c:v>0.46800000000000036</c:v>
                </c:pt>
                <c:pt idx="469">
                  <c:v>0.46900000000000036</c:v>
                </c:pt>
                <c:pt idx="470">
                  <c:v>0.47000000000000036</c:v>
                </c:pt>
                <c:pt idx="471">
                  <c:v>0.47100000000000036</c:v>
                </c:pt>
                <c:pt idx="472">
                  <c:v>0.47200000000000036</c:v>
                </c:pt>
                <c:pt idx="473">
                  <c:v>0.47300000000000036</c:v>
                </c:pt>
                <c:pt idx="474">
                  <c:v>0.47400000000000037</c:v>
                </c:pt>
                <c:pt idx="475">
                  <c:v>0.47500000000000037</c:v>
                </c:pt>
                <c:pt idx="476">
                  <c:v>0.47600000000000037</c:v>
                </c:pt>
                <c:pt idx="477">
                  <c:v>0.47700000000000037</c:v>
                </c:pt>
                <c:pt idx="478">
                  <c:v>0.47800000000000037</c:v>
                </c:pt>
                <c:pt idx="479">
                  <c:v>0.47900000000000037</c:v>
                </c:pt>
                <c:pt idx="480">
                  <c:v>0.48000000000000037</c:v>
                </c:pt>
                <c:pt idx="481">
                  <c:v>0.48100000000000037</c:v>
                </c:pt>
                <c:pt idx="482">
                  <c:v>0.48200000000000037</c:v>
                </c:pt>
                <c:pt idx="483">
                  <c:v>0.48300000000000037</c:v>
                </c:pt>
                <c:pt idx="484">
                  <c:v>0.48400000000000037</c:v>
                </c:pt>
                <c:pt idx="485">
                  <c:v>0.48500000000000038</c:v>
                </c:pt>
                <c:pt idx="486">
                  <c:v>0.48600000000000038</c:v>
                </c:pt>
                <c:pt idx="487">
                  <c:v>0.48700000000000038</c:v>
                </c:pt>
                <c:pt idx="488">
                  <c:v>0.48800000000000038</c:v>
                </c:pt>
                <c:pt idx="489">
                  <c:v>0.48900000000000038</c:v>
                </c:pt>
                <c:pt idx="490">
                  <c:v>0.49000000000000038</c:v>
                </c:pt>
                <c:pt idx="491">
                  <c:v>0.49100000000000038</c:v>
                </c:pt>
                <c:pt idx="492">
                  <c:v>0.49200000000000038</c:v>
                </c:pt>
                <c:pt idx="493">
                  <c:v>0.49300000000000038</c:v>
                </c:pt>
                <c:pt idx="494">
                  <c:v>0.49400000000000038</c:v>
                </c:pt>
                <c:pt idx="495">
                  <c:v>0.49500000000000038</c:v>
                </c:pt>
                <c:pt idx="496">
                  <c:v>0.49600000000000039</c:v>
                </c:pt>
                <c:pt idx="497">
                  <c:v>0.49700000000000039</c:v>
                </c:pt>
                <c:pt idx="498">
                  <c:v>0.49800000000000039</c:v>
                </c:pt>
                <c:pt idx="499">
                  <c:v>0.49900000000000039</c:v>
                </c:pt>
                <c:pt idx="500">
                  <c:v>0.50000000000000033</c:v>
                </c:pt>
                <c:pt idx="501">
                  <c:v>0.50100000000000033</c:v>
                </c:pt>
                <c:pt idx="502">
                  <c:v>0.50200000000000033</c:v>
                </c:pt>
                <c:pt idx="503">
                  <c:v>0.50300000000000034</c:v>
                </c:pt>
                <c:pt idx="504">
                  <c:v>0.50400000000000034</c:v>
                </c:pt>
                <c:pt idx="505">
                  <c:v>0.50500000000000034</c:v>
                </c:pt>
                <c:pt idx="506">
                  <c:v>0.50600000000000034</c:v>
                </c:pt>
                <c:pt idx="507">
                  <c:v>0.50700000000000034</c:v>
                </c:pt>
                <c:pt idx="508">
                  <c:v>0.50800000000000034</c:v>
                </c:pt>
                <c:pt idx="509">
                  <c:v>0.50900000000000034</c:v>
                </c:pt>
                <c:pt idx="510">
                  <c:v>0.51000000000000034</c:v>
                </c:pt>
                <c:pt idx="511">
                  <c:v>0.51100000000000034</c:v>
                </c:pt>
                <c:pt idx="512">
                  <c:v>0.51200000000000034</c:v>
                </c:pt>
                <c:pt idx="513">
                  <c:v>0.51300000000000034</c:v>
                </c:pt>
                <c:pt idx="514">
                  <c:v>0.51400000000000035</c:v>
                </c:pt>
                <c:pt idx="515">
                  <c:v>0.51500000000000035</c:v>
                </c:pt>
                <c:pt idx="516">
                  <c:v>0.51600000000000035</c:v>
                </c:pt>
                <c:pt idx="517">
                  <c:v>0.51700000000000035</c:v>
                </c:pt>
                <c:pt idx="518">
                  <c:v>0.51800000000000035</c:v>
                </c:pt>
                <c:pt idx="519">
                  <c:v>0.51900000000000035</c:v>
                </c:pt>
                <c:pt idx="520">
                  <c:v>0.52000000000000035</c:v>
                </c:pt>
                <c:pt idx="521">
                  <c:v>0.52100000000000035</c:v>
                </c:pt>
                <c:pt idx="522">
                  <c:v>0.52200000000000035</c:v>
                </c:pt>
                <c:pt idx="523">
                  <c:v>0.52300000000000035</c:v>
                </c:pt>
                <c:pt idx="524">
                  <c:v>0.52400000000000035</c:v>
                </c:pt>
                <c:pt idx="525">
                  <c:v>0.52500000000000036</c:v>
                </c:pt>
                <c:pt idx="526">
                  <c:v>0.52600000000000036</c:v>
                </c:pt>
                <c:pt idx="527">
                  <c:v>0.52700000000000036</c:v>
                </c:pt>
                <c:pt idx="528">
                  <c:v>0.52800000000000036</c:v>
                </c:pt>
                <c:pt idx="529">
                  <c:v>0.52900000000000036</c:v>
                </c:pt>
                <c:pt idx="530">
                  <c:v>0.53000000000000036</c:v>
                </c:pt>
                <c:pt idx="531">
                  <c:v>0.53100000000000036</c:v>
                </c:pt>
                <c:pt idx="532">
                  <c:v>0.53200000000000036</c:v>
                </c:pt>
                <c:pt idx="533">
                  <c:v>0.53300000000000036</c:v>
                </c:pt>
                <c:pt idx="534">
                  <c:v>0.53400000000000036</c:v>
                </c:pt>
                <c:pt idx="535">
                  <c:v>0.53500000000000036</c:v>
                </c:pt>
                <c:pt idx="536">
                  <c:v>0.53600000000000037</c:v>
                </c:pt>
                <c:pt idx="537">
                  <c:v>0.53700000000000037</c:v>
                </c:pt>
                <c:pt idx="538">
                  <c:v>0.53800000000000037</c:v>
                </c:pt>
                <c:pt idx="539">
                  <c:v>0.53900000000000037</c:v>
                </c:pt>
                <c:pt idx="540">
                  <c:v>0.54000000000000037</c:v>
                </c:pt>
                <c:pt idx="541">
                  <c:v>0.54100000000000037</c:v>
                </c:pt>
                <c:pt idx="542">
                  <c:v>0.54200000000000037</c:v>
                </c:pt>
                <c:pt idx="543">
                  <c:v>0.54300000000000037</c:v>
                </c:pt>
                <c:pt idx="544">
                  <c:v>0.54400000000000037</c:v>
                </c:pt>
                <c:pt idx="545">
                  <c:v>0.54500000000000037</c:v>
                </c:pt>
                <c:pt idx="546">
                  <c:v>0.54600000000000037</c:v>
                </c:pt>
                <c:pt idx="547">
                  <c:v>0.54700000000000037</c:v>
                </c:pt>
                <c:pt idx="548">
                  <c:v>0.54800000000000038</c:v>
                </c:pt>
                <c:pt idx="549">
                  <c:v>0.54900000000000038</c:v>
                </c:pt>
                <c:pt idx="550">
                  <c:v>0.55000000000000038</c:v>
                </c:pt>
                <c:pt idx="551">
                  <c:v>0.55100000000000038</c:v>
                </c:pt>
                <c:pt idx="552">
                  <c:v>0.55200000000000038</c:v>
                </c:pt>
                <c:pt idx="553">
                  <c:v>0.55300000000000038</c:v>
                </c:pt>
                <c:pt idx="554">
                  <c:v>0.55400000000000038</c:v>
                </c:pt>
                <c:pt idx="555">
                  <c:v>0.55500000000000038</c:v>
                </c:pt>
                <c:pt idx="556">
                  <c:v>0.55600000000000038</c:v>
                </c:pt>
                <c:pt idx="557">
                  <c:v>0.55700000000000038</c:v>
                </c:pt>
                <c:pt idx="558">
                  <c:v>0.55800000000000038</c:v>
                </c:pt>
                <c:pt idx="559">
                  <c:v>0.55900000000000039</c:v>
                </c:pt>
                <c:pt idx="560">
                  <c:v>0.56000000000000039</c:v>
                </c:pt>
                <c:pt idx="561">
                  <c:v>0.56100000000000039</c:v>
                </c:pt>
                <c:pt idx="562">
                  <c:v>0.56200000000000039</c:v>
                </c:pt>
                <c:pt idx="563">
                  <c:v>0.56300000000000039</c:v>
                </c:pt>
                <c:pt idx="564">
                  <c:v>0.56400000000000039</c:v>
                </c:pt>
                <c:pt idx="565">
                  <c:v>0.56500000000000039</c:v>
                </c:pt>
                <c:pt idx="566">
                  <c:v>0.56600000000000039</c:v>
                </c:pt>
                <c:pt idx="567">
                  <c:v>0.56700000000000039</c:v>
                </c:pt>
                <c:pt idx="568">
                  <c:v>0.56800000000000039</c:v>
                </c:pt>
                <c:pt idx="569">
                  <c:v>0.56900000000000039</c:v>
                </c:pt>
                <c:pt idx="570">
                  <c:v>0.5700000000000004</c:v>
                </c:pt>
                <c:pt idx="571">
                  <c:v>0.5710000000000004</c:v>
                </c:pt>
                <c:pt idx="572">
                  <c:v>0.5720000000000004</c:v>
                </c:pt>
                <c:pt idx="573">
                  <c:v>0.5730000000000004</c:v>
                </c:pt>
                <c:pt idx="574">
                  <c:v>0.5740000000000004</c:v>
                </c:pt>
                <c:pt idx="575">
                  <c:v>0.5750000000000004</c:v>
                </c:pt>
                <c:pt idx="576">
                  <c:v>0.5760000000000004</c:v>
                </c:pt>
                <c:pt idx="577">
                  <c:v>0.5770000000000004</c:v>
                </c:pt>
                <c:pt idx="578">
                  <c:v>0.5780000000000004</c:v>
                </c:pt>
                <c:pt idx="579">
                  <c:v>0.5790000000000004</c:v>
                </c:pt>
                <c:pt idx="580">
                  <c:v>0.5800000000000004</c:v>
                </c:pt>
                <c:pt idx="581">
                  <c:v>0.58100000000000041</c:v>
                </c:pt>
                <c:pt idx="582">
                  <c:v>0.58200000000000041</c:v>
                </c:pt>
                <c:pt idx="583">
                  <c:v>0.58300000000000041</c:v>
                </c:pt>
                <c:pt idx="584">
                  <c:v>0.58400000000000041</c:v>
                </c:pt>
                <c:pt idx="585">
                  <c:v>0.58500000000000041</c:v>
                </c:pt>
                <c:pt idx="586">
                  <c:v>0.58600000000000041</c:v>
                </c:pt>
                <c:pt idx="587">
                  <c:v>0.58700000000000041</c:v>
                </c:pt>
                <c:pt idx="588">
                  <c:v>0.58800000000000041</c:v>
                </c:pt>
                <c:pt idx="589">
                  <c:v>0.58900000000000041</c:v>
                </c:pt>
                <c:pt idx="590">
                  <c:v>0.59000000000000041</c:v>
                </c:pt>
                <c:pt idx="591">
                  <c:v>0.59100000000000041</c:v>
                </c:pt>
                <c:pt idx="592">
                  <c:v>0.59200000000000041</c:v>
                </c:pt>
                <c:pt idx="593">
                  <c:v>0.59300000000000042</c:v>
                </c:pt>
                <c:pt idx="594">
                  <c:v>0.59400000000000042</c:v>
                </c:pt>
                <c:pt idx="595">
                  <c:v>0.59500000000000042</c:v>
                </c:pt>
                <c:pt idx="596">
                  <c:v>0.59600000000000042</c:v>
                </c:pt>
                <c:pt idx="597">
                  <c:v>0.59700000000000042</c:v>
                </c:pt>
                <c:pt idx="598">
                  <c:v>0.59800000000000042</c:v>
                </c:pt>
                <c:pt idx="599">
                  <c:v>0.59900000000000042</c:v>
                </c:pt>
                <c:pt idx="600">
                  <c:v>0.60000000000000042</c:v>
                </c:pt>
                <c:pt idx="601">
                  <c:v>0.60100000000000042</c:v>
                </c:pt>
                <c:pt idx="602">
                  <c:v>0.60200000000000042</c:v>
                </c:pt>
                <c:pt idx="603">
                  <c:v>0.60300000000000042</c:v>
                </c:pt>
                <c:pt idx="604">
                  <c:v>0.60400000000000043</c:v>
                </c:pt>
                <c:pt idx="605">
                  <c:v>0.60500000000000043</c:v>
                </c:pt>
                <c:pt idx="606">
                  <c:v>0.60600000000000043</c:v>
                </c:pt>
                <c:pt idx="607">
                  <c:v>0.60700000000000043</c:v>
                </c:pt>
                <c:pt idx="608">
                  <c:v>0.60800000000000043</c:v>
                </c:pt>
                <c:pt idx="609">
                  <c:v>0.60900000000000043</c:v>
                </c:pt>
                <c:pt idx="610">
                  <c:v>0.61000000000000043</c:v>
                </c:pt>
                <c:pt idx="611">
                  <c:v>0.61100000000000043</c:v>
                </c:pt>
                <c:pt idx="612">
                  <c:v>0.61200000000000043</c:v>
                </c:pt>
                <c:pt idx="613">
                  <c:v>0.61300000000000043</c:v>
                </c:pt>
                <c:pt idx="614">
                  <c:v>0.61400000000000043</c:v>
                </c:pt>
                <c:pt idx="615">
                  <c:v>0.61500000000000044</c:v>
                </c:pt>
                <c:pt idx="616">
                  <c:v>0.61600000000000044</c:v>
                </c:pt>
                <c:pt idx="617">
                  <c:v>0.61700000000000044</c:v>
                </c:pt>
                <c:pt idx="618">
                  <c:v>0.61800000000000044</c:v>
                </c:pt>
                <c:pt idx="619">
                  <c:v>0.61900000000000044</c:v>
                </c:pt>
                <c:pt idx="620">
                  <c:v>0.62000000000000044</c:v>
                </c:pt>
                <c:pt idx="621">
                  <c:v>0.62100000000000044</c:v>
                </c:pt>
                <c:pt idx="622">
                  <c:v>0.62200000000000044</c:v>
                </c:pt>
                <c:pt idx="623">
                  <c:v>0.62300000000000044</c:v>
                </c:pt>
                <c:pt idx="624">
                  <c:v>0.62400000000000044</c:v>
                </c:pt>
                <c:pt idx="625">
                  <c:v>0.62500000000000044</c:v>
                </c:pt>
                <c:pt idx="626">
                  <c:v>0.62600000000000044</c:v>
                </c:pt>
                <c:pt idx="627">
                  <c:v>0.62700000000000045</c:v>
                </c:pt>
                <c:pt idx="628">
                  <c:v>0.62800000000000045</c:v>
                </c:pt>
                <c:pt idx="629">
                  <c:v>0.62900000000000045</c:v>
                </c:pt>
                <c:pt idx="630">
                  <c:v>0.63000000000000045</c:v>
                </c:pt>
                <c:pt idx="631">
                  <c:v>0.63100000000000045</c:v>
                </c:pt>
                <c:pt idx="632">
                  <c:v>0.63200000000000045</c:v>
                </c:pt>
                <c:pt idx="633">
                  <c:v>0.63300000000000045</c:v>
                </c:pt>
                <c:pt idx="634">
                  <c:v>0.63400000000000045</c:v>
                </c:pt>
                <c:pt idx="635">
                  <c:v>0.63500000000000045</c:v>
                </c:pt>
                <c:pt idx="636">
                  <c:v>0.63600000000000045</c:v>
                </c:pt>
                <c:pt idx="637">
                  <c:v>0.63700000000000045</c:v>
                </c:pt>
                <c:pt idx="638">
                  <c:v>0.63800000000000046</c:v>
                </c:pt>
                <c:pt idx="639">
                  <c:v>0.63900000000000046</c:v>
                </c:pt>
                <c:pt idx="640">
                  <c:v>0.64000000000000046</c:v>
                </c:pt>
                <c:pt idx="641">
                  <c:v>0.64100000000000046</c:v>
                </c:pt>
                <c:pt idx="642">
                  <c:v>0.64200000000000046</c:v>
                </c:pt>
                <c:pt idx="643">
                  <c:v>0.64300000000000046</c:v>
                </c:pt>
                <c:pt idx="644">
                  <c:v>0.64400000000000046</c:v>
                </c:pt>
                <c:pt idx="645">
                  <c:v>0.64500000000000046</c:v>
                </c:pt>
                <c:pt idx="646">
                  <c:v>0.64600000000000046</c:v>
                </c:pt>
                <c:pt idx="647">
                  <c:v>0.64700000000000046</c:v>
                </c:pt>
                <c:pt idx="648">
                  <c:v>0.64800000000000046</c:v>
                </c:pt>
                <c:pt idx="649">
                  <c:v>0.64900000000000047</c:v>
                </c:pt>
                <c:pt idx="650">
                  <c:v>0.65000000000000047</c:v>
                </c:pt>
                <c:pt idx="651">
                  <c:v>0.65100000000000047</c:v>
                </c:pt>
                <c:pt idx="652">
                  <c:v>0.65200000000000047</c:v>
                </c:pt>
                <c:pt idx="653">
                  <c:v>0.65300000000000047</c:v>
                </c:pt>
                <c:pt idx="654">
                  <c:v>0.65400000000000047</c:v>
                </c:pt>
                <c:pt idx="655">
                  <c:v>0.65500000000000047</c:v>
                </c:pt>
                <c:pt idx="656">
                  <c:v>0.65600000000000047</c:v>
                </c:pt>
                <c:pt idx="657">
                  <c:v>0.65700000000000047</c:v>
                </c:pt>
                <c:pt idx="658">
                  <c:v>0.65800000000000047</c:v>
                </c:pt>
                <c:pt idx="659">
                  <c:v>0.65900000000000047</c:v>
                </c:pt>
                <c:pt idx="660">
                  <c:v>0.66000000000000048</c:v>
                </c:pt>
                <c:pt idx="661">
                  <c:v>0.66100000000000048</c:v>
                </c:pt>
                <c:pt idx="662">
                  <c:v>0.66200000000000048</c:v>
                </c:pt>
                <c:pt idx="663">
                  <c:v>0.66300000000000048</c:v>
                </c:pt>
                <c:pt idx="664">
                  <c:v>0.66400000000000048</c:v>
                </c:pt>
                <c:pt idx="665">
                  <c:v>0.66500000000000048</c:v>
                </c:pt>
                <c:pt idx="666">
                  <c:v>0.66600000000000048</c:v>
                </c:pt>
                <c:pt idx="667">
                  <c:v>0.66700000000000048</c:v>
                </c:pt>
                <c:pt idx="668">
                  <c:v>0.66800000000000048</c:v>
                </c:pt>
                <c:pt idx="669">
                  <c:v>0.66900000000000048</c:v>
                </c:pt>
                <c:pt idx="670">
                  <c:v>0.67000000000000048</c:v>
                </c:pt>
                <c:pt idx="671">
                  <c:v>0.67100000000000048</c:v>
                </c:pt>
                <c:pt idx="672">
                  <c:v>0.67200000000000049</c:v>
                </c:pt>
                <c:pt idx="673">
                  <c:v>0.67300000000000049</c:v>
                </c:pt>
                <c:pt idx="674">
                  <c:v>0.67400000000000049</c:v>
                </c:pt>
                <c:pt idx="675">
                  <c:v>0.67500000000000049</c:v>
                </c:pt>
                <c:pt idx="676">
                  <c:v>0.67600000000000049</c:v>
                </c:pt>
                <c:pt idx="677">
                  <c:v>0.67700000000000049</c:v>
                </c:pt>
                <c:pt idx="678">
                  <c:v>0.67800000000000049</c:v>
                </c:pt>
                <c:pt idx="679">
                  <c:v>0.67900000000000049</c:v>
                </c:pt>
                <c:pt idx="680">
                  <c:v>0.68000000000000049</c:v>
                </c:pt>
                <c:pt idx="681">
                  <c:v>0.68100000000000049</c:v>
                </c:pt>
                <c:pt idx="682">
                  <c:v>0.68200000000000049</c:v>
                </c:pt>
                <c:pt idx="683">
                  <c:v>0.6830000000000005</c:v>
                </c:pt>
                <c:pt idx="684">
                  <c:v>0.6840000000000005</c:v>
                </c:pt>
                <c:pt idx="685">
                  <c:v>0.6850000000000005</c:v>
                </c:pt>
                <c:pt idx="686">
                  <c:v>0.6860000000000005</c:v>
                </c:pt>
                <c:pt idx="687">
                  <c:v>0.6870000000000005</c:v>
                </c:pt>
                <c:pt idx="688">
                  <c:v>0.6880000000000005</c:v>
                </c:pt>
                <c:pt idx="689">
                  <c:v>0.6890000000000005</c:v>
                </c:pt>
                <c:pt idx="690">
                  <c:v>0.6900000000000005</c:v>
                </c:pt>
                <c:pt idx="691">
                  <c:v>0.6910000000000005</c:v>
                </c:pt>
                <c:pt idx="692">
                  <c:v>0.6920000000000005</c:v>
                </c:pt>
                <c:pt idx="693">
                  <c:v>0.6930000000000005</c:v>
                </c:pt>
                <c:pt idx="694">
                  <c:v>0.69400000000000051</c:v>
                </c:pt>
                <c:pt idx="695">
                  <c:v>0.69500000000000051</c:v>
                </c:pt>
                <c:pt idx="696">
                  <c:v>0.69600000000000051</c:v>
                </c:pt>
                <c:pt idx="697">
                  <c:v>0.69700000000000051</c:v>
                </c:pt>
                <c:pt idx="698">
                  <c:v>0.69800000000000051</c:v>
                </c:pt>
                <c:pt idx="699">
                  <c:v>0.69900000000000051</c:v>
                </c:pt>
                <c:pt idx="700">
                  <c:v>0.70000000000000051</c:v>
                </c:pt>
                <c:pt idx="701">
                  <c:v>0.70100000000000051</c:v>
                </c:pt>
                <c:pt idx="702">
                  <c:v>0.70200000000000051</c:v>
                </c:pt>
                <c:pt idx="703">
                  <c:v>0.70300000000000051</c:v>
                </c:pt>
                <c:pt idx="704">
                  <c:v>0.70400000000000051</c:v>
                </c:pt>
                <c:pt idx="705">
                  <c:v>0.70500000000000052</c:v>
                </c:pt>
                <c:pt idx="706">
                  <c:v>0.70600000000000052</c:v>
                </c:pt>
                <c:pt idx="707">
                  <c:v>0.70700000000000052</c:v>
                </c:pt>
                <c:pt idx="708">
                  <c:v>0.70800000000000052</c:v>
                </c:pt>
                <c:pt idx="709">
                  <c:v>0.70900000000000052</c:v>
                </c:pt>
                <c:pt idx="710">
                  <c:v>0.71000000000000052</c:v>
                </c:pt>
                <c:pt idx="711">
                  <c:v>0.71100000000000052</c:v>
                </c:pt>
                <c:pt idx="712">
                  <c:v>0.71200000000000052</c:v>
                </c:pt>
                <c:pt idx="713">
                  <c:v>0.71300000000000052</c:v>
                </c:pt>
                <c:pt idx="714">
                  <c:v>0.71400000000000052</c:v>
                </c:pt>
                <c:pt idx="715">
                  <c:v>0.71500000000000052</c:v>
                </c:pt>
                <c:pt idx="716">
                  <c:v>0.71600000000000052</c:v>
                </c:pt>
                <c:pt idx="717">
                  <c:v>0.71700000000000053</c:v>
                </c:pt>
                <c:pt idx="718">
                  <c:v>0.71800000000000053</c:v>
                </c:pt>
                <c:pt idx="719">
                  <c:v>0.71900000000000053</c:v>
                </c:pt>
                <c:pt idx="720">
                  <c:v>0.72000000000000053</c:v>
                </c:pt>
                <c:pt idx="721">
                  <c:v>0.72100000000000053</c:v>
                </c:pt>
                <c:pt idx="722">
                  <c:v>0.72200000000000053</c:v>
                </c:pt>
                <c:pt idx="723">
                  <c:v>0.72300000000000053</c:v>
                </c:pt>
                <c:pt idx="724">
                  <c:v>0.72400000000000053</c:v>
                </c:pt>
                <c:pt idx="725">
                  <c:v>0.72500000000000053</c:v>
                </c:pt>
                <c:pt idx="726">
                  <c:v>0.72600000000000053</c:v>
                </c:pt>
                <c:pt idx="727">
                  <c:v>0.72700000000000053</c:v>
                </c:pt>
                <c:pt idx="728">
                  <c:v>0.72800000000000054</c:v>
                </c:pt>
                <c:pt idx="729">
                  <c:v>0.72900000000000054</c:v>
                </c:pt>
                <c:pt idx="730">
                  <c:v>0.73000000000000054</c:v>
                </c:pt>
                <c:pt idx="731">
                  <c:v>0.73100000000000054</c:v>
                </c:pt>
                <c:pt idx="732">
                  <c:v>0.73200000000000054</c:v>
                </c:pt>
                <c:pt idx="733">
                  <c:v>0.73300000000000054</c:v>
                </c:pt>
                <c:pt idx="734">
                  <c:v>0.73400000000000054</c:v>
                </c:pt>
                <c:pt idx="735">
                  <c:v>0.73500000000000054</c:v>
                </c:pt>
                <c:pt idx="736">
                  <c:v>0.73600000000000054</c:v>
                </c:pt>
                <c:pt idx="737">
                  <c:v>0.73700000000000054</c:v>
                </c:pt>
                <c:pt idx="738">
                  <c:v>0.73800000000000054</c:v>
                </c:pt>
                <c:pt idx="739">
                  <c:v>0.73900000000000055</c:v>
                </c:pt>
                <c:pt idx="740">
                  <c:v>0.74000000000000055</c:v>
                </c:pt>
                <c:pt idx="741">
                  <c:v>0.74100000000000055</c:v>
                </c:pt>
                <c:pt idx="742">
                  <c:v>0.74200000000000055</c:v>
                </c:pt>
                <c:pt idx="743">
                  <c:v>0.74300000000000055</c:v>
                </c:pt>
                <c:pt idx="744">
                  <c:v>0.74400000000000055</c:v>
                </c:pt>
                <c:pt idx="745">
                  <c:v>0.74500000000000055</c:v>
                </c:pt>
                <c:pt idx="746">
                  <c:v>0.74600000000000055</c:v>
                </c:pt>
                <c:pt idx="747">
                  <c:v>0.74700000000000055</c:v>
                </c:pt>
                <c:pt idx="748">
                  <c:v>0.74800000000000055</c:v>
                </c:pt>
                <c:pt idx="749">
                  <c:v>0.74900000000000055</c:v>
                </c:pt>
                <c:pt idx="750">
                  <c:v>0.75000000000000056</c:v>
                </c:pt>
                <c:pt idx="751">
                  <c:v>0.75100000000000056</c:v>
                </c:pt>
                <c:pt idx="752">
                  <c:v>0.75200000000000056</c:v>
                </c:pt>
                <c:pt idx="753">
                  <c:v>0.75300000000000056</c:v>
                </c:pt>
                <c:pt idx="754">
                  <c:v>0.75400000000000056</c:v>
                </c:pt>
                <c:pt idx="755">
                  <c:v>0.75500000000000056</c:v>
                </c:pt>
                <c:pt idx="756">
                  <c:v>0.75600000000000056</c:v>
                </c:pt>
                <c:pt idx="757">
                  <c:v>0.75700000000000056</c:v>
                </c:pt>
                <c:pt idx="758">
                  <c:v>0.75800000000000056</c:v>
                </c:pt>
                <c:pt idx="759">
                  <c:v>0.75900000000000056</c:v>
                </c:pt>
                <c:pt idx="760">
                  <c:v>0.76000000000000056</c:v>
                </c:pt>
                <c:pt idx="761">
                  <c:v>0.76100000000000056</c:v>
                </c:pt>
                <c:pt idx="762">
                  <c:v>0.76200000000000057</c:v>
                </c:pt>
                <c:pt idx="763">
                  <c:v>0.76300000000000057</c:v>
                </c:pt>
                <c:pt idx="764">
                  <c:v>0.76400000000000057</c:v>
                </c:pt>
                <c:pt idx="765">
                  <c:v>0.76500000000000057</c:v>
                </c:pt>
                <c:pt idx="766">
                  <c:v>0.76600000000000057</c:v>
                </c:pt>
                <c:pt idx="767">
                  <c:v>0.76700000000000057</c:v>
                </c:pt>
                <c:pt idx="768">
                  <c:v>0.76800000000000057</c:v>
                </c:pt>
                <c:pt idx="769">
                  <c:v>0.76900000000000057</c:v>
                </c:pt>
                <c:pt idx="770">
                  <c:v>0.77000000000000057</c:v>
                </c:pt>
                <c:pt idx="771">
                  <c:v>0.77100000000000057</c:v>
                </c:pt>
                <c:pt idx="772">
                  <c:v>0.77200000000000057</c:v>
                </c:pt>
                <c:pt idx="773">
                  <c:v>0.77300000000000058</c:v>
                </c:pt>
                <c:pt idx="774">
                  <c:v>0.77400000000000058</c:v>
                </c:pt>
                <c:pt idx="775">
                  <c:v>0.77500000000000058</c:v>
                </c:pt>
                <c:pt idx="776">
                  <c:v>0.77600000000000058</c:v>
                </c:pt>
                <c:pt idx="777">
                  <c:v>0.77700000000000058</c:v>
                </c:pt>
                <c:pt idx="778">
                  <c:v>0.77800000000000058</c:v>
                </c:pt>
                <c:pt idx="779">
                  <c:v>0.77900000000000058</c:v>
                </c:pt>
                <c:pt idx="780">
                  <c:v>0.78000000000000058</c:v>
                </c:pt>
                <c:pt idx="781">
                  <c:v>0.78100000000000058</c:v>
                </c:pt>
                <c:pt idx="782">
                  <c:v>0.78200000000000058</c:v>
                </c:pt>
                <c:pt idx="783">
                  <c:v>0.78300000000000058</c:v>
                </c:pt>
                <c:pt idx="784">
                  <c:v>0.78400000000000059</c:v>
                </c:pt>
                <c:pt idx="785">
                  <c:v>0.78500000000000059</c:v>
                </c:pt>
                <c:pt idx="786">
                  <c:v>0.78600000000000059</c:v>
                </c:pt>
                <c:pt idx="787">
                  <c:v>0.78700000000000059</c:v>
                </c:pt>
                <c:pt idx="788">
                  <c:v>0.78800000000000059</c:v>
                </c:pt>
                <c:pt idx="789">
                  <c:v>0.78900000000000059</c:v>
                </c:pt>
                <c:pt idx="790">
                  <c:v>0.79000000000000059</c:v>
                </c:pt>
                <c:pt idx="791">
                  <c:v>0.79100000000000059</c:v>
                </c:pt>
                <c:pt idx="792">
                  <c:v>0.79200000000000059</c:v>
                </c:pt>
                <c:pt idx="793">
                  <c:v>0.79300000000000059</c:v>
                </c:pt>
                <c:pt idx="794">
                  <c:v>0.79400000000000059</c:v>
                </c:pt>
                <c:pt idx="795">
                  <c:v>0.7950000000000006</c:v>
                </c:pt>
                <c:pt idx="796">
                  <c:v>0.7960000000000006</c:v>
                </c:pt>
                <c:pt idx="797">
                  <c:v>0.7970000000000006</c:v>
                </c:pt>
                <c:pt idx="798">
                  <c:v>0.7980000000000006</c:v>
                </c:pt>
                <c:pt idx="799">
                  <c:v>0.7990000000000006</c:v>
                </c:pt>
                <c:pt idx="800">
                  <c:v>0.8000000000000006</c:v>
                </c:pt>
                <c:pt idx="801">
                  <c:v>0.8010000000000006</c:v>
                </c:pt>
                <c:pt idx="802">
                  <c:v>0.8020000000000006</c:v>
                </c:pt>
                <c:pt idx="803">
                  <c:v>0.8030000000000006</c:v>
                </c:pt>
                <c:pt idx="804">
                  <c:v>0.8040000000000006</c:v>
                </c:pt>
                <c:pt idx="805">
                  <c:v>0.8050000000000006</c:v>
                </c:pt>
                <c:pt idx="806">
                  <c:v>0.8060000000000006</c:v>
                </c:pt>
                <c:pt idx="807">
                  <c:v>0.80700000000000061</c:v>
                </c:pt>
                <c:pt idx="808">
                  <c:v>0.80800000000000061</c:v>
                </c:pt>
                <c:pt idx="809">
                  <c:v>0.80900000000000061</c:v>
                </c:pt>
                <c:pt idx="810">
                  <c:v>0.81000000000000061</c:v>
                </c:pt>
                <c:pt idx="811">
                  <c:v>0.81100000000000061</c:v>
                </c:pt>
                <c:pt idx="812">
                  <c:v>0.81200000000000061</c:v>
                </c:pt>
                <c:pt idx="813">
                  <c:v>0.81300000000000061</c:v>
                </c:pt>
                <c:pt idx="814">
                  <c:v>0.81400000000000061</c:v>
                </c:pt>
                <c:pt idx="815">
                  <c:v>0.81500000000000061</c:v>
                </c:pt>
                <c:pt idx="816">
                  <c:v>0.81600000000000061</c:v>
                </c:pt>
                <c:pt idx="817">
                  <c:v>0.81700000000000061</c:v>
                </c:pt>
                <c:pt idx="818">
                  <c:v>0.81800000000000062</c:v>
                </c:pt>
                <c:pt idx="819">
                  <c:v>0.81900000000000062</c:v>
                </c:pt>
                <c:pt idx="820">
                  <c:v>0.82000000000000062</c:v>
                </c:pt>
                <c:pt idx="821">
                  <c:v>0.82100000000000062</c:v>
                </c:pt>
                <c:pt idx="822">
                  <c:v>0.82200000000000062</c:v>
                </c:pt>
                <c:pt idx="823">
                  <c:v>0.82300000000000062</c:v>
                </c:pt>
                <c:pt idx="824">
                  <c:v>0.82400000000000062</c:v>
                </c:pt>
                <c:pt idx="825">
                  <c:v>0.82500000000000062</c:v>
                </c:pt>
                <c:pt idx="826">
                  <c:v>0.82600000000000062</c:v>
                </c:pt>
                <c:pt idx="827">
                  <c:v>0.82700000000000062</c:v>
                </c:pt>
                <c:pt idx="828">
                  <c:v>0.82800000000000062</c:v>
                </c:pt>
                <c:pt idx="829">
                  <c:v>0.82900000000000063</c:v>
                </c:pt>
                <c:pt idx="830">
                  <c:v>0.83000000000000063</c:v>
                </c:pt>
                <c:pt idx="831">
                  <c:v>0.83100000000000063</c:v>
                </c:pt>
                <c:pt idx="832">
                  <c:v>0.83200000000000063</c:v>
                </c:pt>
                <c:pt idx="833">
                  <c:v>0.83300000000000063</c:v>
                </c:pt>
                <c:pt idx="834">
                  <c:v>0.83400000000000063</c:v>
                </c:pt>
                <c:pt idx="835">
                  <c:v>0.83500000000000063</c:v>
                </c:pt>
                <c:pt idx="836">
                  <c:v>0.83600000000000063</c:v>
                </c:pt>
                <c:pt idx="837">
                  <c:v>0.83700000000000063</c:v>
                </c:pt>
                <c:pt idx="838">
                  <c:v>0.83800000000000063</c:v>
                </c:pt>
                <c:pt idx="839">
                  <c:v>0.83900000000000063</c:v>
                </c:pt>
                <c:pt idx="840">
                  <c:v>0.84000000000000064</c:v>
                </c:pt>
                <c:pt idx="841">
                  <c:v>0.84100000000000064</c:v>
                </c:pt>
                <c:pt idx="842">
                  <c:v>0.84200000000000064</c:v>
                </c:pt>
                <c:pt idx="843">
                  <c:v>0.84300000000000064</c:v>
                </c:pt>
                <c:pt idx="844">
                  <c:v>0.84400000000000064</c:v>
                </c:pt>
                <c:pt idx="845">
                  <c:v>0.84500000000000064</c:v>
                </c:pt>
                <c:pt idx="846">
                  <c:v>0.84600000000000064</c:v>
                </c:pt>
                <c:pt idx="847">
                  <c:v>0.84700000000000064</c:v>
                </c:pt>
                <c:pt idx="848">
                  <c:v>0.84800000000000064</c:v>
                </c:pt>
                <c:pt idx="849">
                  <c:v>0.84900000000000064</c:v>
                </c:pt>
                <c:pt idx="850">
                  <c:v>0.85000000000000064</c:v>
                </c:pt>
                <c:pt idx="851">
                  <c:v>0.85100000000000064</c:v>
                </c:pt>
                <c:pt idx="852">
                  <c:v>0.85200000000000065</c:v>
                </c:pt>
                <c:pt idx="853">
                  <c:v>0.85300000000000065</c:v>
                </c:pt>
                <c:pt idx="854">
                  <c:v>0.85400000000000065</c:v>
                </c:pt>
                <c:pt idx="855">
                  <c:v>0.85500000000000065</c:v>
                </c:pt>
                <c:pt idx="856">
                  <c:v>0.85600000000000065</c:v>
                </c:pt>
                <c:pt idx="857">
                  <c:v>0.85700000000000065</c:v>
                </c:pt>
                <c:pt idx="858">
                  <c:v>0.85800000000000065</c:v>
                </c:pt>
                <c:pt idx="859">
                  <c:v>0.85900000000000065</c:v>
                </c:pt>
                <c:pt idx="860">
                  <c:v>0.86000000000000065</c:v>
                </c:pt>
                <c:pt idx="861">
                  <c:v>0.86100000000000065</c:v>
                </c:pt>
                <c:pt idx="862">
                  <c:v>0.86200000000000065</c:v>
                </c:pt>
                <c:pt idx="863">
                  <c:v>0.86300000000000066</c:v>
                </c:pt>
                <c:pt idx="864">
                  <c:v>0.86400000000000066</c:v>
                </c:pt>
                <c:pt idx="865">
                  <c:v>0.86500000000000066</c:v>
                </c:pt>
                <c:pt idx="866">
                  <c:v>0.86600000000000066</c:v>
                </c:pt>
                <c:pt idx="867">
                  <c:v>0.86700000000000066</c:v>
                </c:pt>
                <c:pt idx="868">
                  <c:v>0.86800000000000066</c:v>
                </c:pt>
                <c:pt idx="869">
                  <c:v>0.86900000000000066</c:v>
                </c:pt>
                <c:pt idx="870">
                  <c:v>0.87000000000000066</c:v>
                </c:pt>
                <c:pt idx="871">
                  <c:v>0.87100000000000066</c:v>
                </c:pt>
                <c:pt idx="872">
                  <c:v>0.87200000000000066</c:v>
                </c:pt>
                <c:pt idx="873">
                  <c:v>0.87300000000000066</c:v>
                </c:pt>
                <c:pt idx="874">
                  <c:v>0.87400000000000067</c:v>
                </c:pt>
                <c:pt idx="875">
                  <c:v>0.87500000000000067</c:v>
                </c:pt>
                <c:pt idx="876">
                  <c:v>0.87600000000000067</c:v>
                </c:pt>
                <c:pt idx="877">
                  <c:v>0.87700000000000067</c:v>
                </c:pt>
                <c:pt idx="878">
                  <c:v>0.87800000000000067</c:v>
                </c:pt>
                <c:pt idx="879">
                  <c:v>0.87900000000000067</c:v>
                </c:pt>
                <c:pt idx="880">
                  <c:v>0.88000000000000067</c:v>
                </c:pt>
                <c:pt idx="881">
                  <c:v>0.88100000000000067</c:v>
                </c:pt>
                <c:pt idx="882">
                  <c:v>0.88200000000000067</c:v>
                </c:pt>
                <c:pt idx="883">
                  <c:v>0.88300000000000067</c:v>
                </c:pt>
                <c:pt idx="884">
                  <c:v>0.88400000000000067</c:v>
                </c:pt>
                <c:pt idx="885">
                  <c:v>0.88500000000000068</c:v>
                </c:pt>
                <c:pt idx="886">
                  <c:v>0.88600000000000068</c:v>
                </c:pt>
                <c:pt idx="887">
                  <c:v>0.88700000000000068</c:v>
                </c:pt>
                <c:pt idx="888">
                  <c:v>0.88800000000000068</c:v>
                </c:pt>
                <c:pt idx="889">
                  <c:v>0.88900000000000068</c:v>
                </c:pt>
                <c:pt idx="890">
                  <c:v>0.89000000000000068</c:v>
                </c:pt>
                <c:pt idx="891">
                  <c:v>0.89100000000000068</c:v>
                </c:pt>
                <c:pt idx="892">
                  <c:v>0.89200000000000068</c:v>
                </c:pt>
                <c:pt idx="893">
                  <c:v>0.89300000000000068</c:v>
                </c:pt>
                <c:pt idx="894">
                  <c:v>0.89400000000000068</c:v>
                </c:pt>
                <c:pt idx="895">
                  <c:v>0.89500000000000068</c:v>
                </c:pt>
                <c:pt idx="896">
                  <c:v>0.89600000000000068</c:v>
                </c:pt>
                <c:pt idx="897">
                  <c:v>0.89700000000000069</c:v>
                </c:pt>
                <c:pt idx="898">
                  <c:v>0.89800000000000069</c:v>
                </c:pt>
                <c:pt idx="899">
                  <c:v>0.89900000000000069</c:v>
                </c:pt>
                <c:pt idx="900">
                  <c:v>0.90000000000000069</c:v>
                </c:pt>
                <c:pt idx="901">
                  <c:v>0.90100000000000069</c:v>
                </c:pt>
                <c:pt idx="902">
                  <c:v>0.90200000000000069</c:v>
                </c:pt>
                <c:pt idx="903">
                  <c:v>0.90300000000000069</c:v>
                </c:pt>
                <c:pt idx="904">
                  <c:v>0.90400000000000069</c:v>
                </c:pt>
                <c:pt idx="905">
                  <c:v>0.90500000000000069</c:v>
                </c:pt>
                <c:pt idx="906">
                  <c:v>0.90600000000000069</c:v>
                </c:pt>
                <c:pt idx="907">
                  <c:v>0.90700000000000069</c:v>
                </c:pt>
                <c:pt idx="908">
                  <c:v>0.9080000000000007</c:v>
                </c:pt>
                <c:pt idx="909">
                  <c:v>0.9090000000000007</c:v>
                </c:pt>
                <c:pt idx="910">
                  <c:v>0.9100000000000007</c:v>
                </c:pt>
                <c:pt idx="911">
                  <c:v>0.9110000000000007</c:v>
                </c:pt>
                <c:pt idx="912">
                  <c:v>0.9120000000000007</c:v>
                </c:pt>
                <c:pt idx="913">
                  <c:v>0.9130000000000007</c:v>
                </c:pt>
                <c:pt idx="914">
                  <c:v>0.9140000000000007</c:v>
                </c:pt>
                <c:pt idx="915">
                  <c:v>0.9150000000000007</c:v>
                </c:pt>
                <c:pt idx="916">
                  <c:v>0.9160000000000007</c:v>
                </c:pt>
                <c:pt idx="917">
                  <c:v>0.9170000000000007</c:v>
                </c:pt>
                <c:pt idx="918">
                  <c:v>0.9180000000000007</c:v>
                </c:pt>
                <c:pt idx="919">
                  <c:v>0.91900000000000071</c:v>
                </c:pt>
                <c:pt idx="920">
                  <c:v>0.92000000000000071</c:v>
                </c:pt>
                <c:pt idx="921">
                  <c:v>0.92100000000000071</c:v>
                </c:pt>
                <c:pt idx="922">
                  <c:v>0.92200000000000071</c:v>
                </c:pt>
                <c:pt idx="923">
                  <c:v>0.92300000000000071</c:v>
                </c:pt>
                <c:pt idx="924">
                  <c:v>0.92400000000000071</c:v>
                </c:pt>
                <c:pt idx="925">
                  <c:v>0.92500000000000071</c:v>
                </c:pt>
                <c:pt idx="926">
                  <c:v>0.92600000000000071</c:v>
                </c:pt>
                <c:pt idx="927">
                  <c:v>0.92700000000000071</c:v>
                </c:pt>
                <c:pt idx="928">
                  <c:v>0.92800000000000071</c:v>
                </c:pt>
                <c:pt idx="929">
                  <c:v>0.92900000000000071</c:v>
                </c:pt>
                <c:pt idx="930">
                  <c:v>0.93000000000000071</c:v>
                </c:pt>
                <c:pt idx="931">
                  <c:v>0.93100000000000072</c:v>
                </c:pt>
                <c:pt idx="932">
                  <c:v>0.93200000000000072</c:v>
                </c:pt>
                <c:pt idx="933">
                  <c:v>0.93300000000000072</c:v>
                </c:pt>
                <c:pt idx="934">
                  <c:v>0.93400000000000072</c:v>
                </c:pt>
                <c:pt idx="935">
                  <c:v>0.93500000000000072</c:v>
                </c:pt>
                <c:pt idx="936">
                  <c:v>0.93600000000000072</c:v>
                </c:pt>
                <c:pt idx="937">
                  <c:v>0.93700000000000072</c:v>
                </c:pt>
                <c:pt idx="938">
                  <c:v>0.93800000000000072</c:v>
                </c:pt>
                <c:pt idx="939">
                  <c:v>0.93900000000000072</c:v>
                </c:pt>
                <c:pt idx="940">
                  <c:v>0.94000000000000072</c:v>
                </c:pt>
                <c:pt idx="941">
                  <c:v>0.94100000000000072</c:v>
                </c:pt>
                <c:pt idx="942">
                  <c:v>0.94200000000000073</c:v>
                </c:pt>
                <c:pt idx="943">
                  <c:v>0.94300000000000073</c:v>
                </c:pt>
                <c:pt idx="944">
                  <c:v>0.94400000000000073</c:v>
                </c:pt>
                <c:pt idx="945">
                  <c:v>0.94500000000000073</c:v>
                </c:pt>
                <c:pt idx="946">
                  <c:v>0.94600000000000073</c:v>
                </c:pt>
                <c:pt idx="947">
                  <c:v>0.94700000000000073</c:v>
                </c:pt>
                <c:pt idx="948">
                  <c:v>0.94800000000000073</c:v>
                </c:pt>
                <c:pt idx="949">
                  <c:v>0.94900000000000073</c:v>
                </c:pt>
                <c:pt idx="950">
                  <c:v>0.95000000000000073</c:v>
                </c:pt>
                <c:pt idx="951">
                  <c:v>0.95100000000000073</c:v>
                </c:pt>
                <c:pt idx="952">
                  <c:v>0.95200000000000073</c:v>
                </c:pt>
                <c:pt idx="953">
                  <c:v>0.95300000000000074</c:v>
                </c:pt>
                <c:pt idx="954">
                  <c:v>0.95400000000000074</c:v>
                </c:pt>
                <c:pt idx="955">
                  <c:v>0.95500000000000074</c:v>
                </c:pt>
                <c:pt idx="956">
                  <c:v>0.95600000000000074</c:v>
                </c:pt>
                <c:pt idx="957">
                  <c:v>0.95700000000000074</c:v>
                </c:pt>
                <c:pt idx="958">
                  <c:v>0.95800000000000074</c:v>
                </c:pt>
                <c:pt idx="959">
                  <c:v>0.95900000000000074</c:v>
                </c:pt>
                <c:pt idx="960">
                  <c:v>0.96000000000000074</c:v>
                </c:pt>
                <c:pt idx="961">
                  <c:v>0.96100000000000074</c:v>
                </c:pt>
                <c:pt idx="962">
                  <c:v>0.96200000000000074</c:v>
                </c:pt>
                <c:pt idx="963">
                  <c:v>0.96300000000000074</c:v>
                </c:pt>
                <c:pt idx="964">
                  <c:v>0.96400000000000075</c:v>
                </c:pt>
                <c:pt idx="965">
                  <c:v>0.96500000000000075</c:v>
                </c:pt>
                <c:pt idx="966">
                  <c:v>0.96600000000000075</c:v>
                </c:pt>
                <c:pt idx="967">
                  <c:v>0.96700000000000075</c:v>
                </c:pt>
                <c:pt idx="968">
                  <c:v>0.96800000000000075</c:v>
                </c:pt>
                <c:pt idx="969">
                  <c:v>0.96900000000000075</c:v>
                </c:pt>
                <c:pt idx="970">
                  <c:v>0.97000000000000075</c:v>
                </c:pt>
                <c:pt idx="971">
                  <c:v>0.97100000000000075</c:v>
                </c:pt>
                <c:pt idx="972">
                  <c:v>0.97200000000000075</c:v>
                </c:pt>
                <c:pt idx="973">
                  <c:v>0.97300000000000075</c:v>
                </c:pt>
                <c:pt idx="974">
                  <c:v>0.97400000000000075</c:v>
                </c:pt>
                <c:pt idx="975">
                  <c:v>0.97500000000000075</c:v>
                </c:pt>
                <c:pt idx="976">
                  <c:v>0.97600000000000076</c:v>
                </c:pt>
                <c:pt idx="977">
                  <c:v>0.97700000000000076</c:v>
                </c:pt>
                <c:pt idx="978">
                  <c:v>0.97800000000000076</c:v>
                </c:pt>
                <c:pt idx="979">
                  <c:v>0.97900000000000076</c:v>
                </c:pt>
                <c:pt idx="980">
                  <c:v>0.98000000000000076</c:v>
                </c:pt>
                <c:pt idx="981">
                  <c:v>0.98100000000000076</c:v>
                </c:pt>
                <c:pt idx="982">
                  <c:v>0.98200000000000076</c:v>
                </c:pt>
                <c:pt idx="983">
                  <c:v>0.98300000000000076</c:v>
                </c:pt>
                <c:pt idx="984">
                  <c:v>0.98400000000000076</c:v>
                </c:pt>
                <c:pt idx="985">
                  <c:v>0.98500000000000076</c:v>
                </c:pt>
                <c:pt idx="986">
                  <c:v>0.98600000000000076</c:v>
                </c:pt>
                <c:pt idx="987">
                  <c:v>0.98700000000000077</c:v>
                </c:pt>
                <c:pt idx="988">
                  <c:v>0.98800000000000077</c:v>
                </c:pt>
                <c:pt idx="989">
                  <c:v>0.98900000000000077</c:v>
                </c:pt>
                <c:pt idx="990">
                  <c:v>0.99000000000000077</c:v>
                </c:pt>
                <c:pt idx="991">
                  <c:v>0.99100000000000077</c:v>
                </c:pt>
                <c:pt idx="992">
                  <c:v>0.99200000000000077</c:v>
                </c:pt>
                <c:pt idx="993">
                  <c:v>0.99300000000000077</c:v>
                </c:pt>
                <c:pt idx="994">
                  <c:v>0.99400000000000077</c:v>
                </c:pt>
                <c:pt idx="995">
                  <c:v>0.99500000000000077</c:v>
                </c:pt>
                <c:pt idx="996">
                  <c:v>0.99600000000000077</c:v>
                </c:pt>
                <c:pt idx="997">
                  <c:v>0.99700000000000077</c:v>
                </c:pt>
                <c:pt idx="998">
                  <c:v>0.99800000000000078</c:v>
                </c:pt>
                <c:pt idx="999">
                  <c:v>0.99900000000000078</c:v>
                </c:pt>
                <c:pt idx="1000">
                  <c:v>1.0000000000000007</c:v>
                </c:pt>
                <c:pt idx="1001">
                  <c:v>1.0010000000000006</c:v>
                </c:pt>
                <c:pt idx="1002">
                  <c:v>1.0020000000000004</c:v>
                </c:pt>
                <c:pt idx="1003">
                  <c:v>1.0030000000000003</c:v>
                </c:pt>
                <c:pt idx="1004">
                  <c:v>1.0040000000000002</c:v>
                </c:pt>
                <c:pt idx="1005">
                  <c:v>1.0050000000000001</c:v>
                </c:pt>
                <c:pt idx="1006">
                  <c:v>1.006</c:v>
                </c:pt>
                <c:pt idx="1007">
                  <c:v>1.0069999999999999</c:v>
                </c:pt>
                <c:pt idx="1008">
                  <c:v>1.0079999999999998</c:v>
                </c:pt>
                <c:pt idx="1009">
                  <c:v>1.0089999999999997</c:v>
                </c:pt>
                <c:pt idx="1010">
                  <c:v>1.0099999999999996</c:v>
                </c:pt>
                <c:pt idx="1011">
                  <c:v>1.0109999999999995</c:v>
                </c:pt>
                <c:pt idx="1012">
                  <c:v>1.0119999999999993</c:v>
                </c:pt>
                <c:pt idx="1013">
                  <c:v>1.0129999999999992</c:v>
                </c:pt>
                <c:pt idx="1014">
                  <c:v>1.0139999999999991</c:v>
                </c:pt>
                <c:pt idx="1015">
                  <c:v>1.014999999999999</c:v>
                </c:pt>
                <c:pt idx="1016">
                  <c:v>1.0159999999999989</c:v>
                </c:pt>
                <c:pt idx="1017">
                  <c:v>1.0169999999999988</c:v>
                </c:pt>
                <c:pt idx="1018">
                  <c:v>1.0179999999999987</c:v>
                </c:pt>
                <c:pt idx="1019">
                  <c:v>1.0189999999999986</c:v>
                </c:pt>
                <c:pt idx="1020">
                  <c:v>1.0199999999999985</c:v>
                </c:pt>
                <c:pt idx="1021">
                  <c:v>1.0209999999999984</c:v>
                </c:pt>
                <c:pt idx="1022">
                  <c:v>1.0219999999999982</c:v>
                </c:pt>
                <c:pt idx="1023">
                  <c:v>1.0229999999999981</c:v>
                </c:pt>
                <c:pt idx="1024">
                  <c:v>1.023999999999998</c:v>
                </c:pt>
                <c:pt idx="1025">
                  <c:v>1.0249999999999979</c:v>
                </c:pt>
                <c:pt idx="1026">
                  <c:v>1.0259999999999978</c:v>
                </c:pt>
                <c:pt idx="1027">
                  <c:v>1.0269999999999977</c:v>
                </c:pt>
                <c:pt idx="1028">
                  <c:v>1.0279999999999976</c:v>
                </c:pt>
                <c:pt idx="1029">
                  <c:v>1.0289999999999975</c:v>
                </c:pt>
                <c:pt idx="1030">
                  <c:v>1.0299999999999974</c:v>
                </c:pt>
                <c:pt idx="1031">
                  <c:v>1.0309999999999973</c:v>
                </c:pt>
                <c:pt idx="1032">
                  <c:v>1.0319999999999971</c:v>
                </c:pt>
                <c:pt idx="1033">
                  <c:v>1.032999999999997</c:v>
                </c:pt>
                <c:pt idx="1034">
                  <c:v>1.0339999999999969</c:v>
                </c:pt>
                <c:pt idx="1035">
                  <c:v>1.0349999999999968</c:v>
                </c:pt>
                <c:pt idx="1036">
                  <c:v>1.0359999999999967</c:v>
                </c:pt>
                <c:pt idx="1037">
                  <c:v>1.0369999999999966</c:v>
                </c:pt>
                <c:pt idx="1038">
                  <c:v>1.0379999999999965</c:v>
                </c:pt>
                <c:pt idx="1039">
                  <c:v>1.0389999999999964</c:v>
                </c:pt>
                <c:pt idx="1040">
                  <c:v>1.0399999999999963</c:v>
                </c:pt>
                <c:pt idx="1041">
                  <c:v>1.0409999999999962</c:v>
                </c:pt>
                <c:pt idx="1042">
                  <c:v>1.041999999999996</c:v>
                </c:pt>
                <c:pt idx="1043">
                  <c:v>1.0429999999999959</c:v>
                </c:pt>
                <c:pt idx="1044">
                  <c:v>1.0439999999999958</c:v>
                </c:pt>
                <c:pt idx="1045">
                  <c:v>1.0449999999999957</c:v>
                </c:pt>
                <c:pt idx="1046">
                  <c:v>1.0459999999999956</c:v>
                </c:pt>
                <c:pt idx="1047">
                  <c:v>1.0469999999999955</c:v>
                </c:pt>
                <c:pt idx="1048">
                  <c:v>1.0479999999999954</c:v>
                </c:pt>
                <c:pt idx="1049">
                  <c:v>1.0489999999999953</c:v>
                </c:pt>
                <c:pt idx="1050">
                  <c:v>1.0499999999999952</c:v>
                </c:pt>
                <c:pt idx="1051">
                  <c:v>1.050999999999995</c:v>
                </c:pt>
                <c:pt idx="1052">
                  <c:v>1.0519999999999949</c:v>
                </c:pt>
                <c:pt idx="1053">
                  <c:v>1.0529999999999948</c:v>
                </c:pt>
                <c:pt idx="1054">
                  <c:v>1.0539999999999947</c:v>
                </c:pt>
                <c:pt idx="1055">
                  <c:v>1.0549999999999946</c:v>
                </c:pt>
                <c:pt idx="1056">
                  <c:v>1.0559999999999945</c:v>
                </c:pt>
                <c:pt idx="1057">
                  <c:v>1.0569999999999944</c:v>
                </c:pt>
                <c:pt idx="1058">
                  <c:v>1.0579999999999943</c:v>
                </c:pt>
                <c:pt idx="1059">
                  <c:v>1.0589999999999942</c:v>
                </c:pt>
                <c:pt idx="1060">
                  <c:v>1.0599999999999941</c:v>
                </c:pt>
                <c:pt idx="1061">
                  <c:v>1.0609999999999939</c:v>
                </c:pt>
                <c:pt idx="1062">
                  <c:v>1.0619999999999938</c:v>
                </c:pt>
                <c:pt idx="1063">
                  <c:v>1.0629999999999937</c:v>
                </c:pt>
                <c:pt idx="1064">
                  <c:v>1.0639999999999936</c:v>
                </c:pt>
                <c:pt idx="1065">
                  <c:v>1.0649999999999935</c:v>
                </c:pt>
                <c:pt idx="1066">
                  <c:v>1.0659999999999934</c:v>
                </c:pt>
                <c:pt idx="1067">
                  <c:v>1.0669999999999933</c:v>
                </c:pt>
                <c:pt idx="1068">
                  <c:v>1.0679999999999932</c:v>
                </c:pt>
                <c:pt idx="1069">
                  <c:v>1.0689999999999931</c:v>
                </c:pt>
                <c:pt idx="1070">
                  <c:v>1.069999999999993</c:v>
                </c:pt>
                <c:pt idx="1071">
                  <c:v>1.0709999999999928</c:v>
                </c:pt>
                <c:pt idx="1072">
                  <c:v>1.0719999999999927</c:v>
                </c:pt>
                <c:pt idx="1073">
                  <c:v>1.0729999999999926</c:v>
                </c:pt>
                <c:pt idx="1074">
                  <c:v>1.0739999999999925</c:v>
                </c:pt>
                <c:pt idx="1075">
                  <c:v>1.0749999999999924</c:v>
                </c:pt>
                <c:pt idx="1076">
                  <c:v>1.0759999999999923</c:v>
                </c:pt>
                <c:pt idx="1077">
                  <c:v>1.0769999999999922</c:v>
                </c:pt>
                <c:pt idx="1078">
                  <c:v>1.0779999999999921</c:v>
                </c:pt>
                <c:pt idx="1079">
                  <c:v>1.078999999999992</c:v>
                </c:pt>
                <c:pt idx="1080">
                  <c:v>1.0799999999999919</c:v>
                </c:pt>
                <c:pt idx="1081">
                  <c:v>1.0809999999999917</c:v>
                </c:pt>
                <c:pt idx="1082">
                  <c:v>1.0819999999999916</c:v>
                </c:pt>
                <c:pt idx="1083">
                  <c:v>1.0829999999999915</c:v>
                </c:pt>
                <c:pt idx="1084">
                  <c:v>1.0839999999999914</c:v>
                </c:pt>
                <c:pt idx="1085">
                  <c:v>1.0849999999999913</c:v>
                </c:pt>
                <c:pt idx="1086">
                  <c:v>1.0859999999999912</c:v>
                </c:pt>
                <c:pt idx="1087">
                  <c:v>1.0869999999999911</c:v>
                </c:pt>
                <c:pt idx="1088">
                  <c:v>1.087999999999991</c:v>
                </c:pt>
                <c:pt idx="1089">
                  <c:v>1.0889999999999909</c:v>
                </c:pt>
                <c:pt idx="1090">
                  <c:v>1.0899999999999908</c:v>
                </c:pt>
                <c:pt idx="1091">
                  <c:v>1.0909999999999906</c:v>
                </c:pt>
                <c:pt idx="1092">
                  <c:v>1.0919999999999905</c:v>
                </c:pt>
                <c:pt idx="1093">
                  <c:v>1.0929999999999904</c:v>
                </c:pt>
                <c:pt idx="1094">
                  <c:v>1.0939999999999903</c:v>
                </c:pt>
                <c:pt idx="1095">
                  <c:v>1.0949999999999902</c:v>
                </c:pt>
                <c:pt idx="1096">
                  <c:v>1.0959999999999901</c:v>
                </c:pt>
                <c:pt idx="1097">
                  <c:v>1.09699999999999</c:v>
                </c:pt>
                <c:pt idx="1098">
                  <c:v>1.0979999999999899</c:v>
                </c:pt>
                <c:pt idx="1099">
                  <c:v>1.0989999999999898</c:v>
                </c:pt>
                <c:pt idx="1100">
                  <c:v>1.0999999999999897</c:v>
                </c:pt>
                <c:pt idx="1101">
                  <c:v>1.1009999999999895</c:v>
                </c:pt>
                <c:pt idx="1102">
                  <c:v>1.1019999999999894</c:v>
                </c:pt>
                <c:pt idx="1103">
                  <c:v>1.1029999999999893</c:v>
                </c:pt>
                <c:pt idx="1104">
                  <c:v>1.1039999999999892</c:v>
                </c:pt>
                <c:pt idx="1105">
                  <c:v>1.1049999999999891</c:v>
                </c:pt>
                <c:pt idx="1106">
                  <c:v>1.105999999999989</c:v>
                </c:pt>
                <c:pt idx="1107">
                  <c:v>1.1069999999999889</c:v>
                </c:pt>
                <c:pt idx="1108">
                  <c:v>1.1079999999999888</c:v>
                </c:pt>
                <c:pt idx="1109">
                  <c:v>1.1089999999999887</c:v>
                </c:pt>
                <c:pt idx="1110">
                  <c:v>1.1099999999999886</c:v>
                </c:pt>
                <c:pt idx="1111">
                  <c:v>1.1109999999999884</c:v>
                </c:pt>
                <c:pt idx="1112">
                  <c:v>1.1119999999999883</c:v>
                </c:pt>
                <c:pt idx="1113">
                  <c:v>1.1129999999999882</c:v>
                </c:pt>
                <c:pt idx="1114">
                  <c:v>1.1139999999999881</c:v>
                </c:pt>
                <c:pt idx="1115">
                  <c:v>1.114999999999988</c:v>
                </c:pt>
                <c:pt idx="1116">
                  <c:v>1.1159999999999879</c:v>
                </c:pt>
                <c:pt idx="1117">
                  <c:v>1.1169999999999878</c:v>
                </c:pt>
                <c:pt idx="1118">
                  <c:v>1.1179999999999877</c:v>
                </c:pt>
                <c:pt idx="1119">
                  <c:v>1.1189999999999876</c:v>
                </c:pt>
                <c:pt idx="1120">
                  <c:v>1.1199999999999875</c:v>
                </c:pt>
                <c:pt idx="1121">
                  <c:v>1.1209999999999873</c:v>
                </c:pt>
                <c:pt idx="1122">
                  <c:v>1.1219999999999872</c:v>
                </c:pt>
                <c:pt idx="1123">
                  <c:v>1.1229999999999871</c:v>
                </c:pt>
                <c:pt idx="1124">
                  <c:v>1.123999999999987</c:v>
                </c:pt>
                <c:pt idx="1125">
                  <c:v>1.1249999999999869</c:v>
                </c:pt>
                <c:pt idx="1126">
                  <c:v>1.1259999999999868</c:v>
                </c:pt>
                <c:pt idx="1127">
                  <c:v>1.1269999999999867</c:v>
                </c:pt>
                <c:pt idx="1128">
                  <c:v>1.1279999999999866</c:v>
                </c:pt>
                <c:pt idx="1129">
                  <c:v>1.1289999999999865</c:v>
                </c:pt>
                <c:pt idx="1130">
                  <c:v>1.1299999999999863</c:v>
                </c:pt>
                <c:pt idx="1131">
                  <c:v>1.1309999999999862</c:v>
                </c:pt>
                <c:pt idx="1132">
                  <c:v>1.1319999999999861</c:v>
                </c:pt>
                <c:pt idx="1133">
                  <c:v>1.132999999999986</c:v>
                </c:pt>
                <c:pt idx="1134">
                  <c:v>1.1339999999999859</c:v>
                </c:pt>
                <c:pt idx="1135">
                  <c:v>1.1349999999999858</c:v>
                </c:pt>
                <c:pt idx="1136">
                  <c:v>1.1359999999999857</c:v>
                </c:pt>
                <c:pt idx="1137">
                  <c:v>1.1369999999999856</c:v>
                </c:pt>
                <c:pt idx="1138">
                  <c:v>1.1379999999999855</c:v>
                </c:pt>
                <c:pt idx="1139">
                  <c:v>1.1389999999999854</c:v>
                </c:pt>
                <c:pt idx="1140">
                  <c:v>1.1399999999999852</c:v>
                </c:pt>
                <c:pt idx="1141">
                  <c:v>1.1409999999999851</c:v>
                </c:pt>
                <c:pt idx="1142">
                  <c:v>1.141999999999985</c:v>
                </c:pt>
                <c:pt idx="1143">
                  <c:v>1.1429999999999849</c:v>
                </c:pt>
                <c:pt idx="1144">
                  <c:v>1.1439999999999848</c:v>
                </c:pt>
                <c:pt idx="1145">
                  <c:v>1.1449999999999847</c:v>
                </c:pt>
                <c:pt idx="1146">
                  <c:v>1.1459999999999846</c:v>
                </c:pt>
                <c:pt idx="1147">
                  <c:v>1.1469999999999845</c:v>
                </c:pt>
                <c:pt idx="1148">
                  <c:v>1.1479999999999844</c:v>
                </c:pt>
                <c:pt idx="1149">
                  <c:v>1.1489999999999843</c:v>
                </c:pt>
                <c:pt idx="1150">
                  <c:v>1.1499999999999841</c:v>
                </c:pt>
                <c:pt idx="1151">
                  <c:v>1.150999999999984</c:v>
                </c:pt>
                <c:pt idx="1152">
                  <c:v>1.1519999999999839</c:v>
                </c:pt>
                <c:pt idx="1153">
                  <c:v>1.1529999999999838</c:v>
                </c:pt>
                <c:pt idx="1154">
                  <c:v>1.1539999999999837</c:v>
                </c:pt>
                <c:pt idx="1155">
                  <c:v>1.1549999999999836</c:v>
                </c:pt>
                <c:pt idx="1156">
                  <c:v>1.1559999999999835</c:v>
                </c:pt>
                <c:pt idx="1157">
                  <c:v>1.1569999999999834</c:v>
                </c:pt>
                <c:pt idx="1158">
                  <c:v>1.1579999999999833</c:v>
                </c:pt>
                <c:pt idx="1159">
                  <c:v>1.1589999999999832</c:v>
                </c:pt>
                <c:pt idx="1160">
                  <c:v>1.159999999999983</c:v>
                </c:pt>
                <c:pt idx="1161">
                  <c:v>1.1609999999999829</c:v>
                </c:pt>
                <c:pt idx="1162">
                  <c:v>1.1619999999999828</c:v>
                </c:pt>
                <c:pt idx="1163">
                  <c:v>1.1629999999999827</c:v>
                </c:pt>
                <c:pt idx="1164">
                  <c:v>1.1639999999999826</c:v>
                </c:pt>
                <c:pt idx="1165">
                  <c:v>1.1649999999999825</c:v>
                </c:pt>
                <c:pt idx="1166">
                  <c:v>1.1659999999999824</c:v>
                </c:pt>
                <c:pt idx="1167">
                  <c:v>1.1669999999999823</c:v>
                </c:pt>
                <c:pt idx="1168">
                  <c:v>1.1679999999999822</c:v>
                </c:pt>
                <c:pt idx="1169">
                  <c:v>1.1689999999999821</c:v>
                </c:pt>
                <c:pt idx="1170">
                  <c:v>1.1699999999999819</c:v>
                </c:pt>
                <c:pt idx="1171">
                  <c:v>1.1709999999999818</c:v>
                </c:pt>
                <c:pt idx="1172">
                  <c:v>1.1719999999999817</c:v>
                </c:pt>
                <c:pt idx="1173">
                  <c:v>1.1729999999999816</c:v>
                </c:pt>
                <c:pt idx="1174">
                  <c:v>1.1739999999999815</c:v>
                </c:pt>
                <c:pt idx="1175">
                  <c:v>1.1749999999999814</c:v>
                </c:pt>
                <c:pt idx="1176">
                  <c:v>1.1759999999999813</c:v>
                </c:pt>
                <c:pt idx="1177">
                  <c:v>1.1769999999999812</c:v>
                </c:pt>
                <c:pt idx="1178">
                  <c:v>1.1779999999999811</c:v>
                </c:pt>
                <c:pt idx="1179">
                  <c:v>1.178999999999981</c:v>
                </c:pt>
                <c:pt idx="1180">
                  <c:v>1.1799999999999808</c:v>
                </c:pt>
                <c:pt idx="1181">
                  <c:v>1.1809999999999807</c:v>
                </c:pt>
                <c:pt idx="1182">
                  <c:v>1.1819999999999806</c:v>
                </c:pt>
                <c:pt idx="1183">
                  <c:v>1.1829999999999805</c:v>
                </c:pt>
                <c:pt idx="1184">
                  <c:v>1.1839999999999804</c:v>
                </c:pt>
                <c:pt idx="1185">
                  <c:v>1.1849999999999803</c:v>
                </c:pt>
                <c:pt idx="1186">
                  <c:v>1.1859999999999802</c:v>
                </c:pt>
                <c:pt idx="1187">
                  <c:v>1.1869999999999801</c:v>
                </c:pt>
                <c:pt idx="1188">
                  <c:v>1.18799999999998</c:v>
                </c:pt>
                <c:pt idx="1189">
                  <c:v>1.1889999999999799</c:v>
                </c:pt>
                <c:pt idx="1190">
                  <c:v>1.1899999999999797</c:v>
                </c:pt>
                <c:pt idx="1191">
                  <c:v>1.1909999999999796</c:v>
                </c:pt>
                <c:pt idx="1192">
                  <c:v>1.1919999999999795</c:v>
                </c:pt>
                <c:pt idx="1193">
                  <c:v>1.1929999999999794</c:v>
                </c:pt>
                <c:pt idx="1194">
                  <c:v>1.1939999999999793</c:v>
                </c:pt>
                <c:pt idx="1195">
                  <c:v>1.1949999999999792</c:v>
                </c:pt>
                <c:pt idx="1196">
                  <c:v>1.1959999999999791</c:v>
                </c:pt>
                <c:pt idx="1197">
                  <c:v>1.196999999999979</c:v>
                </c:pt>
                <c:pt idx="1198">
                  <c:v>1.1979999999999789</c:v>
                </c:pt>
                <c:pt idx="1199">
                  <c:v>1.1989999999999787</c:v>
                </c:pt>
                <c:pt idx="1200">
                  <c:v>1.1999999999999786</c:v>
                </c:pt>
                <c:pt idx="1201">
                  <c:v>1.2009999999999785</c:v>
                </c:pt>
                <c:pt idx="1202">
                  <c:v>1.2019999999999784</c:v>
                </c:pt>
                <c:pt idx="1203">
                  <c:v>1.2029999999999783</c:v>
                </c:pt>
                <c:pt idx="1204">
                  <c:v>1.2039999999999782</c:v>
                </c:pt>
                <c:pt idx="1205">
                  <c:v>1.2049999999999781</c:v>
                </c:pt>
                <c:pt idx="1206">
                  <c:v>1.205999999999978</c:v>
                </c:pt>
                <c:pt idx="1207">
                  <c:v>1.2069999999999779</c:v>
                </c:pt>
                <c:pt idx="1208">
                  <c:v>1.2079999999999778</c:v>
                </c:pt>
                <c:pt idx="1209">
                  <c:v>1.2089999999999776</c:v>
                </c:pt>
                <c:pt idx="1210">
                  <c:v>1.2099999999999775</c:v>
                </c:pt>
                <c:pt idx="1211">
                  <c:v>1.2109999999999774</c:v>
                </c:pt>
                <c:pt idx="1212">
                  <c:v>1.2119999999999773</c:v>
                </c:pt>
                <c:pt idx="1213">
                  <c:v>1.2129999999999772</c:v>
                </c:pt>
                <c:pt idx="1214">
                  <c:v>1.2139999999999771</c:v>
                </c:pt>
                <c:pt idx="1215">
                  <c:v>1.214999999999977</c:v>
                </c:pt>
                <c:pt idx="1216">
                  <c:v>1.2159999999999769</c:v>
                </c:pt>
                <c:pt idx="1217">
                  <c:v>1.2169999999999768</c:v>
                </c:pt>
                <c:pt idx="1218">
                  <c:v>1.2179999999999767</c:v>
                </c:pt>
                <c:pt idx="1219">
                  <c:v>1.2189999999999765</c:v>
                </c:pt>
                <c:pt idx="1220">
                  <c:v>1.2199999999999764</c:v>
                </c:pt>
                <c:pt idx="1221">
                  <c:v>1.2209999999999763</c:v>
                </c:pt>
                <c:pt idx="1222">
                  <c:v>1.2219999999999762</c:v>
                </c:pt>
                <c:pt idx="1223">
                  <c:v>1.2229999999999761</c:v>
                </c:pt>
                <c:pt idx="1224">
                  <c:v>1.223999999999976</c:v>
                </c:pt>
                <c:pt idx="1225">
                  <c:v>1.2249999999999759</c:v>
                </c:pt>
                <c:pt idx="1226">
                  <c:v>1.2259999999999758</c:v>
                </c:pt>
                <c:pt idx="1227">
                  <c:v>1.2269999999999757</c:v>
                </c:pt>
                <c:pt idx="1228">
                  <c:v>1.2279999999999756</c:v>
                </c:pt>
                <c:pt idx="1229">
                  <c:v>1.2289999999999754</c:v>
                </c:pt>
                <c:pt idx="1230">
                  <c:v>1.2299999999999753</c:v>
                </c:pt>
                <c:pt idx="1231">
                  <c:v>1.2309999999999752</c:v>
                </c:pt>
                <c:pt idx="1232">
                  <c:v>1.2319999999999751</c:v>
                </c:pt>
                <c:pt idx="1233">
                  <c:v>1.232999999999975</c:v>
                </c:pt>
                <c:pt idx="1234">
                  <c:v>1.2339999999999749</c:v>
                </c:pt>
                <c:pt idx="1235">
                  <c:v>1.2349999999999748</c:v>
                </c:pt>
                <c:pt idx="1236">
                  <c:v>1.2359999999999747</c:v>
                </c:pt>
                <c:pt idx="1237">
                  <c:v>1.2369999999999746</c:v>
                </c:pt>
                <c:pt idx="1238">
                  <c:v>1.2379999999999745</c:v>
                </c:pt>
                <c:pt idx="1239">
                  <c:v>1.2389999999999743</c:v>
                </c:pt>
                <c:pt idx="1240">
                  <c:v>1.2399999999999742</c:v>
                </c:pt>
                <c:pt idx="1241">
                  <c:v>1.2409999999999741</c:v>
                </c:pt>
                <c:pt idx="1242">
                  <c:v>1.241999999999974</c:v>
                </c:pt>
                <c:pt idx="1243">
                  <c:v>1.2429999999999739</c:v>
                </c:pt>
                <c:pt idx="1244">
                  <c:v>1.2439999999999738</c:v>
                </c:pt>
                <c:pt idx="1245">
                  <c:v>1.2449999999999737</c:v>
                </c:pt>
                <c:pt idx="1246">
                  <c:v>1.2459999999999736</c:v>
                </c:pt>
                <c:pt idx="1247">
                  <c:v>1.2469999999999735</c:v>
                </c:pt>
                <c:pt idx="1248">
                  <c:v>1.2479999999999734</c:v>
                </c:pt>
                <c:pt idx="1249">
                  <c:v>1.2489999999999732</c:v>
                </c:pt>
                <c:pt idx="1250">
                  <c:v>1.2499999999999731</c:v>
                </c:pt>
                <c:pt idx="1251">
                  <c:v>1.250999999999973</c:v>
                </c:pt>
                <c:pt idx="1252">
                  <c:v>1.2519999999999729</c:v>
                </c:pt>
                <c:pt idx="1253">
                  <c:v>1.2529999999999728</c:v>
                </c:pt>
                <c:pt idx="1254">
                  <c:v>1.2539999999999727</c:v>
                </c:pt>
                <c:pt idx="1255">
                  <c:v>1.2549999999999726</c:v>
                </c:pt>
                <c:pt idx="1256">
                  <c:v>1.2559999999999725</c:v>
                </c:pt>
                <c:pt idx="1257">
                  <c:v>1.2569999999999724</c:v>
                </c:pt>
                <c:pt idx="1258">
                  <c:v>1.2579999999999723</c:v>
                </c:pt>
                <c:pt idx="1259">
                  <c:v>1.2589999999999721</c:v>
                </c:pt>
                <c:pt idx="1260">
                  <c:v>1.259999999999972</c:v>
                </c:pt>
                <c:pt idx="1261">
                  <c:v>1.2609999999999719</c:v>
                </c:pt>
                <c:pt idx="1262">
                  <c:v>1.2619999999999718</c:v>
                </c:pt>
                <c:pt idx="1263">
                  <c:v>1.2629999999999717</c:v>
                </c:pt>
                <c:pt idx="1264">
                  <c:v>1.2639999999999716</c:v>
                </c:pt>
                <c:pt idx="1265">
                  <c:v>1.2649999999999715</c:v>
                </c:pt>
                <c:pt idx="1266">
                  <c:v>1.2659999999999714</c:v>
                </c:pt>
                <c:pt idx="1267">
                  <c:v>1.2669999999999713</c:v>
                </c:pt>
                <c:pt idx="1268">
                  <c:v>1.2679999999999712</c:v>
                </c:pt>
                <c:pt idx="1269">
                  <c:v>1.268999999999971</c:v>
                </c:pt>
                <c:pt idx="1270">
                  <c:v>1.2699999999999709</c:v>
                </c:pt>
                <c:pt idx="1271">
                  <c:v>1.2709999999999708</c:v>
                </c:pt>
                <c:pt idx="1272">
                  <c:v>1.2719999999999707</c:v>
                </c:pt>
                <c:pt idx="1273">
                  <c:v>1.2729999999999706</c:v>
                </c:pt>
                <c:pt idx="1274">
                  <c:v>1.2739999999999705</c:v>
                </c:pt>
                <c:pt idx="1275">
                  <c:v>1.2749999999999704</c:v>
                </c:pt>
                <c:pt idx="1276">
                  <c:v>1.2759999999999703</c:v>
                </c:pt>
                <c:pt idx="1277">
                  <c:v>1.2769999999999702</c:v>
                </c:pt>
                <c:pt idx="1278">
                  <c:v>1.27799999999997</c:v>
                </c:pt>
                <c:pt idx="1279">
                  <c:v>1.2789999999999699</c:v>
                </c:pt>
                <c:pt idx="1280">
                  <c:v>1.2799999999999698</c:v>
                </c:pt>
                <c:pt idx="1281">
                  <c:v>1.2809999999999697</c:v>
                </c:pt>
                <c:pt idx="1282">
                  <c:v>1.2819999999999696</c:v>
                </c:pt>
                <c:pt idx="1283">
                  <c:v>1.2829999999999695</c:v>
                </c:pt>
                <c:pt idx="1284">
                  <c:v>1.2839999999999694</c:v>
                </c:pt>
                <c:pt idx="1285">
                  <c:v>1.2849999999999693</c:v>
                </c:pt>
                <c:pt idx="1286">
                  <c:v>1.2859999999999692</c:v>
                </c:pt>
                <c:pt idx="1287">
                  <c:v>1.2869999999999691</c:v>
                </c:pt>
                <c:pt idx="1288">
                  <c:v>1.2879999999999689</c:v>
                </c:pt>
                <c:pt idx="1289">
                  <c:v>1.2889999999999688</c:v>
                </c:pt>
                <c:pt idx="1290">
                  <c:v>1.2899999999999687</c:v>
                </c:pt>
                <c:pt idx="1291">
                  <c:v>1.2909999999999686</c:v>
                </c:pt>
                <c:pt idx="1292">
                  <c:v>1.2919999999999685</c:v>
                </c:pt>
                <c:pt idx="1293">
                  <c:v>1.2929999999999684</c:v>
                </c:pt>
                <c:pt idx="1294">
                  <c:v>1.2939999999999683</c:v>
                </c:pt>
                <c:pt idx="1295">
                  <c:v>1.2949999999999682</c:v>
                </c:pt>
                <c:pt idx="1296">
                  <c:v>1.2959999999999681</c:v>
                </c:pt>
                <c:pt idx="1297">
                  <c:v>1.296999999999968</c:v>
                </c:pt>
                <c:pt idx="1298">
                  <c:v>1.2979999999999678</c:v>
                </c:pt>
                <c:pt idx="1299">
                  <c:v>1.2989999999999677</c:v>
                </c:pt>
                <c:pt idx="1300">
                  <c:v>1.2999999999999676</c:v>
                </c:pt>
                <c:pt idx="1301">
                  <c:v>1.3009999999999675</c:v>
                </c:pt>
                <c:pt idx="1302">
                  <c:v>1.3019999999999674</c:v>
                </c:pt>
                <c:pt idx="1303">
                  <c:v>1.3029999999999673</c:v>
                </c:pt>
                <c:pt idx="1304">
                  <c:v>1.3039999999999672</c:v>
                </c:pt>
                <c:pt idx="1305">
                  <c:v>1.3049999999999671</c:v>
                </c:pt>
                <c:pt idx="1306">
                  <c:v>1.305999999999967</c:v>
                </c:pt>
                <c:pt idx="1307">
                  <c:v>1.3069999999999669</c:v>
                </c:pt>
                <c:pt idx="1308">
                  <c:v>1.3079999999999667</c:v>
                </c:pt>
                <c:pt idx="1309">
                  <c:v>1.3089999999999666</c:v>
                </c:pt>
                <c:pt idx="1310">
                  <c:v>1.3099999999999665</c:v>
                </c:pt>
                <c:pt idx="1311">
                  <c:v>1.3109999999999664</c:v>
                </c:pt>
                <c:pt idx="1312">
                  <c:v>1.3119999999999663</c:v>
                </c:pt>
                <c:pt idx="1313">
                  <c:v>1.3129999999999662</c:v>
                </c:pt>
                <c:pt idx="1314">
                  <c:v>1.3139999999999661</c:v>
                </c:pt>
                <c:pt idx="1315">
                  <c:v>1.314999999999966</c:v>
                </c:pt>
                <c:pt idx="1316">
                  <c:v>1.3159999999999659</c:v>
                </c:pt>
                <c:pt idx="1317">
                  <c:v>1.3169999999999658</c:v>
                </c:pt>
                <c:pt idx="1318">
                  <c:v>1.3179999999999656</c:v>
                </c:pt>
                <c:pt idx="1319">
                  <c:v>1.3189999999999655</c:v>
                </c:pt>
                <c:pt idx="1320">
                  <c:v>1.3199999999999654</c:v>
                </c:pt>
                <c:pt idx="1321">
                  <c:v>1.3209999999999653</c:v>
                </c:pt>
                <c:pt idx="1322">
                  <c:v>1.3219999999999652</c:v>
                </c:pt>
                <c:pt idx="1323">
                  <c:v>1.3229999999999651</c:v>
                </c:pt>
                <c:pt idx="1324">
                  <c:v>1.323999999999965</c:v>
                </c:pt>
                <c:pt idx="1325">
                  <c:v>1.3249999999999649</c:v>
                </c:pt>
                <c:pt idx="1326">
                  <c:v>1.3259999999999648</c:v>
                </c:pt>
                <c:pt idx="1327">
                  <c:v>1.3269999999999647</c:v>
                </c:pt>
                <c:pt idx="1328">
                  <c:v>1.3279999999999645</c:v>
                </c:pt>
                <c:pt idx="1329">
                  <c:v>1.3289999999999644</c:v>
                </c:pt>
                <c:pt idx="1330">
                  <c:v>1.3299999999999643</c:v>
                </c:pt>
                <c:pt idx="1331">
                  <c:v>1.3309999999999642</c:v>
                </c:pt>
                <c:pt idx="1332">
                  <c:v>1.3319999999999641</c:v>
                </c:pt>
                <c:pt idx="1333">
                  <c:v>1.332999999999964</c:v>
                </c:pt>
                <c:pt idx="1334">
                  <c:v>1.3339999999999639</c:v>
                </c:pt>
                <c:pt idx="1335">
                  <c:v>1.3349999999999638</c:v>
                </c:pt>
                <c:pt idx="1336">
                  <c:v>1.3359999999999637</c:v>
                </c:pt>
                <c:pt idx="1337">
                  <c:v>1.3369999999999636</c:v>
                </c:pt>
                <c:pt idx="1338">
                  <c:v>1.3379999999999634</c:v>
                </c:pt>
                <c:pt idx="1339">
                  <c:v>1.3389999999999633</c:v>
                </c:pt>
                <c:pt idx="1340">
                  <c:v>1.3399999999999632</c:v>
                </c:pt>
                <c:pt idx="1341">
                  <c:v>1.3409999999999631</c:v>
                </c:pt>
                <c:pt idx="1342">
                  <c:v>1.341999999999963</c:v>
                </c:pt>
                <c:pt idx="1343">
                  <c:v>1.3429999999999629</c:v>
                </c:pt>
                <c:pt idx="1344">
                  <c:v>1.3439999999999628</c:v>
                </c:pt>
                <c:pt idx="1345">
                  <c:v>1.3449999999999627</c:v>
                </c:pt>
                <c:pt idx="1346">
                  <c:v>1.3459999999999626</c:v>
                </c:pt>
                <c:pt idx="1347">
                  <c:v>1.3469999999999624</c:v>
                </c:pt>
                <c:pt idx="1348">
                  <c:v>1.3479999999999623</c:v>
                </c:pt>
                <c:pt idx="1349">
                  <c:v>1.3489999999999622</c:v>
                </c:pt>
                <c:pt idx="1350">
                  <c:v>1.3499999999999621</c:v>
                </c:pt>
                <c:pt idx="1351">
                  <c:v>1.350999999999962</c:v>
                </c:pt>
                <c:pt idx="1352">
                  <c:v>1.3519999999999619</c:v>
                </c:pt>
                <c:pt idx="1353">
                  <c:v>1.3529999999999618</c:v>
                </c:pt>
                <c:pt idx="1354">
                  <c:v>1.3539999999999617</c:v>
                </c:pt>
                <c:pt idx="1355">
                  <c:v>1.3549999999999616</c:v>
                </c:pt>
                <c:pt idx="1356">
                  <c:v>1.3559999999999615</c:v>
                </c:pt>
                <c:pt idx="1357">
                  <c:v>1.3569999999999613</c:v>
                </c:pt>
                <c:pt idx="1358">
                  <c:v>1.3579999999999612</c:v>
                </c:pt>
                <c:pt idx="1359">
                  <c:v>1.3589999999999611</c:v>
                </c:pt>
                <c:pt idx="1360">
                  <c:v>1.359999999999961</c:v>
                </c:pt>
                <c:pt idx="1361">
                  <c:v>1.3609999999999609</c:v>
                </c:pt>
                <c:pt idx="1362">
                  <c:v>1.3619999999999608</c:v>
                </c:pt>
                <c:pt idx="1363">
                  <c:v>1.3629999999999607</c:v>
                </c:pt>
                <c:pt idx="1364">
                  <c:v>1.3639999999999606</c:v>
                </c:pt>
                <c:pt idx="1365">
                  <c:v>1.3649999999999605</c:v>
                </c:pt>
                <c:pt idx="1366">
                  <c:v>1.3659999999999604</c:v>
                </c:pt>
                <c:pt idx="1367">
                  <c:v>1.3669999999999602</c:v>
                </c:pt>
                <c:pt idx="1368">
                  <c:v>1.3679999999999601</c:v>
                </c:pt>
                <c:pt idx="1369">
                  <c:v>1.36899999999996</c:v>
                </c:pt>
                <c:pt idx="1370">
                  <c:v>1.3699999999999599</c:v>
                </c:pt>
                <c:pt idx="1371">
                  <c:v>1.3709999999999598</c:v>
                </c:pt>
                <c:pt idx="1372">
                  <c:v>1.3719999999999597</c:v>
                </c:pt>
                <c:pt idx="1373">
                  <c:v>1.3729999999999596</c:v>
                </c:pt>
                <c:pt idx="1374">
                  <c:v>1.3739999999999595</c:v>
                </c:pt>
                <c:pt idx="1375">
                  <c:v>1.3749999999999594</c:v>
                </c:pt>
                <c:pt idx="1376">
                  <c:v>1.3759999999999593</c:v>
                </c:pt>
                <c:pt idx="1377">
                  <c:v>1.3769999999999591</c:v>
                </c:pt>
                <c:pt idx="1378">
                  <c:v>1.377999999999959</c:v>
                </c:pt>
                <c:pt idx="1379">
                  <c:v>1.3789999999999589</c:v>
                </c:pt>
                <c:pt idx="1380">
                  <c:v>1.3799999999999588</c:v>
                </c:pt>
                <c:pt idx="1381">
                  <c:v>1.3809999999999587</c:v>
                </c:pt>
                <c:pt idx="1382">
                  <c:v>1.3819999999999586</c:v>
                </c:pt>
                <c:pt idx="1383">
                  <c:v>1.3829999999999585</c:v>
                </c:pt>
                <c:pt idx="1384">
                  <c:v>1.3839999999999584</c:v>
                </c:pt>
                <c:pt idx="1385">
                  <c:v>1.3849999999999583</c:v>
                </c:pt>
                <c:pt idx="1386">
                  <c:v>1.3859999999999582</c:v>
                </c:pt>
                <c:pt idx="1387">
                  <c:v>1.386999999999958</c:v>
                </c:pt>
                <c:pt idx="1388">
                  <c:v>1.3879999999999579</c:v>
                </c:pt>
                <c:pt idx="1389">
                  <c:v>1.3889999999999578</c:v>
                </c:pt>
                <c:pt idx="1390">
                  <c:v>1.3899999999999577</c:v>
                </c:pt>
                <c:pt idx="1391">
                  <c:v>1.3909999999999576</c:v>
                </c:pt>
                <c:pt idx="1392">
                  <c:v>1.3919999999999575</c:v>
                </c:pt>
                <c:pt idx="1393">
                  <c:v>1.3929999999999574</c:v>
                </c:pt>
                <c:pt idx="1394">
                  <c:v>1.3939999999999573</c:v>
                </c:pt>
                <c:pt idx="1395">
                  <c:v>1.3949999999999572</c:v>
                </c:pt>
                <c:pt idx="1396">
                  <c:v>1.3959999999999571</c:v>
                </c:pt>
                <c:pt idx="1397">
                  <c:v>1.3969999999999569</c:v>
                </c:pt>
                <c:pt idx="1398">
                  <c:v>1.3979999999999568</c:v>
                </c:pt>
                <c:pt idx="1399">
                  <c:v>1.3989999999999567</c:v>
                </c:pt>
                <c:pt idx="1400">
                  <c:v>1.3999999999999566</c:v>
                </c:pt>
                <c:pt idx="1401">
                  <c:v>1.4009999999999565</c:v>
                </c:pt>
                <c:pt idx="1402">
                  <c:v>1.4019999999999564</c:v>
                </c:pt>
                <c:pt idx="1403">
                  <c:v>1.4029999999999563</c:v>
                </c:pt>
                <c:pt idx="1404">
                  <c:v>1.4039999999999562</c:v>
                </c:pt>
                <c:pt idx="1405">
                  <c:v>1.4049999999999561</c:v>
                </c:pt>
                <c:pt idx="1406">
                  <c:v>1.405999999999956</c:v>
                </c:pt>
                <c:pt idx="1407">
                  <c:v>1.4069999999999558</c:v>
                </c:pt>
                <c:pt idx="1408">
                  <c:v>1.4079999999999557</c:v>
                </c:pt>
                <c:pt idx="1409">
                  <c:v>1.4089999999999556</c:v>
                </c:pt>
                <c:pt idx="1410">
                  <c:v>1.4099999999999555</c:v>
                </c:pt>
                <c:pt idx="1411">
                  <c:v>1.4109999999999554</c:v>
                </c:pt>
                <c:pt idx="1412">
                  <c:v>1.4119999999999553</c:v>
                </c:pt>
                <c:pt idx="1413">
                  <c:v>1.4129999999999552</c:v>
                </c:pt>
                <c:pt idx="1414">
                  <c:v>1.4139999999999551</c:v>
                </c:pt>
                <c:pt idx="1415">
                  <c:v>1.414999999999955</c:v>
                </c:pt>
                <c:pt idx="1416">
                  <c:v>1.4159999999999549</c:v>
                </c:pt>
                <c:pt idx="1417">
                  <c:v>1.4169999999999547</c:v>
                </c:pt>
                <c:pt idx="1418">
                  <c:v>1.4179999999999546</c:v>
                </c:pt>
                <c:pt idx="1419">
                  <c:v>1.4189999999999545</c:v>
                </c:pt>
                <c:pt idx="1420">
                  <c:v>1.4199999999999544</c:v>
                </c:pt>
                <c:pt idx="1421">
                  <c:v>1.4209999999999543</c:v>
                </c:pt>
                <c:pt idx="1422">
                  <c:v>1.4219999999999542</c:v>
                </c:pt>
                <c:pt idx="1423">
                  <c:v>1.4229999999999541</c:v>
                </c:pt>
                <c:pt idx="1424">
                  <c:v>1.423999999999954</c:v>
                </c:pt>
                <c:pt idx="1425">
                  <c:v>1.4249999999999539</c:v>
                </c:pt>
                <c:pt idx="1426">
                  <c:v>1.4259999999999537</c:v>
                </c:pt>
                <c:pt idx="1427">
                  <c:v>1.4269999999999536</c:v>
                </c:pt>
                <c:pt idx="1428">
                  <c:v>1.4279999999999535</c:v>
                </c:pt>
                <c:pt idx="1429">
                  <c:v>1.4289999999999534</c:v>
                </c:pt>
                <c:pt idx="1430">
                  <c:v>1.4299999999999533</c:v>
                </c:pt>
                <c:pt idx="1431">
                  <c:v>1.4309999999999532</c:v>
                </c:pt>
                <c:pt idx="1432">
                  <c:v>1.4319999999999531</c:v>
                </c:pt>
                <c:pt idx="1433">
                  <c:v>1.432999999999953</c:v>
                </c:pt>
                <c:pt idx="1434">
                  <c:v>1.4339999999999529</c:v>
                </c:pt>
                <c:pt idx="1435">
                  <c:v>1.4349999999999528</c:v>
                </c:pt>
                <c:pt idx="1436">
                  <c:v>1.4359999999999526</c:v>
                </c:pt>
                <c:pt idx="1437">
                  <c:v>1.4369999999999525</c:v>
                </c:pt>
                <c:pt idx="1438">
                  <c:v>1.4379999999999524</c:v>
                </c:pt>
                <c:pt idx="1439">
                  <c:v>1.4389999999999523</c:v>
                </c:pt>
                <c:pt idx="1440">
                  <c:v>1.4399999999999522</c:v>
                </c:pt>
                <c:pt idx="1441">
                  <c:v>1.4409999999999521</c:v>
                </c:pt>
                <c:pt idx="1442">
                  <c:v>1.441999999999952</c:v>
                </c:pt>
                <c:pt idx="1443">
                  <c:v>1.4429999999999519</c:v>
                </c:pt>
                <c:pt idx="1444">
                  <c:v>1.4439999999999518</c:v>
                </c:pt>
                <c:pt idx="1445">
                  <c:v>1.4449999999999517</c:v>
                </c:pt>
                <c:pt idx="1446">
                  <c:v>1.4459999999999515</c:v>
                </c:pt>
                <c:pt idx="1447">
                  <c:v>1.4469999999999514</c:v>
                </c:pt>
                <c:pt idx="1448">
                  <c:v>1.4479999999999513</c:v>
                </c:pt>
                <c:pt idx="1449">
                  <c:v>1.4489999999999512</c:v>
                </c:pt>
                <c:pt idx="1450">
                  <c:v>1.4499999999999511</c:v>
                </c:pt>
                <c:pt idx="1451">
                  <c:v>1.450999999999951</c:v>
                </c:pt>
                <c:pt idx="1452">
                  <c:v>1.4519999999999509</c:v>
                </c:pt>
                <c:pt idx="1453">
                  <c:v>1.4529999999999508</c:v>
                </c:pt>
                <c:pt idx="1454">
                  <c:v>1.4539999999999507</c:v>
                </c:pt>
                <c:pt idx="1455">
                  <c:v>1.4549999999999506</c:v>
                </c:pt>
                <c:pt idx="1456">
                  <c:v>1.4559999999999504</c:v>
                </c:pt>
                <c:pt idx="1457">
                  <c:v>1.4569999999999503</c:v>
                </c:pt>
                <c:pt idx="1458">
                  <c:v>1.4579999999999502</c:v>
                </c:pt>
                <c:pt idx="1459">
                  <c:v>1.4589999999999501</c:v>
                </c:pt>
                <c:pt idx="1460">
                  <c:v>1.45999999999995</c:v>
                </c:pt>
                <c:pt idx="1461">
                  <c:v>1.4609999999999499</c:v>
                </c:pt>
                <c:pt idx="1462">
                  <c:v>1.4619999999999498</c:v>
                </c:pt>
                <c:pt idx="1463">
                  <c:v>1.4629999999999497</c:v>
                </c:pt>
                <c:pt idx="1464">
                  <c:v>1.4639999999999496</c:v>
                </c:pt>
                <c:pt idx="1465">
                  <c:v>1.4649999999999495</c:v>
                </c:pt>
                <c:pt idx="1466">
                  <c:v>1.4659999999999493</c:v>
                </c:pt>
                <c:pt idx="1467">
                  <c:v>1.4669999999999492</c:v>
                </c:pt>
                <c:pt idx="1468">
                  <c:v>1.4679999999999491</c:v>
                </c:pt>
                <c:pt idx="1469">
                  <c:v>1.468999999999949</c:v>
                </c:pt>
                <c:pt idx="1470">
                  <c:v>1.4699999999999489</c:v>
                </c:pt>
                <c:pt idx="1471">
                  <c:v>1.4709999999999488</c:v>
                </c:pt>
                <c:pt idx="1472">
                  <c:v>1.4719999999999487</c:v>
                </c:pt>
                <c:pt idx="1473">
                  <c:v>1.4729999999999486</c:v>
                </c:pt>
                <c:pt idx="1474">
                  <c:v>1.4739999999999485</c:v>
                </c:pt>
                <c:pt idx="1475">
                  <c:v>1.4749999999999484</c:v>
                </c:pt>
                <c:pt idx="1476">
                  <c:v>1.4759999999999482</c:v>
                </c:pt>
                <c:pt idx="1477">
                  <c:v>1.4769999999999481</c:v>
                </c:pt>
                <c:pt idx="1478">
                  <c:v>1.477999999999948</c:v>
                </c:pt>
                <c:pt idx="1479">
                  <c:v>1.4789999999999479</c:v>
                </c:pt>
                <c:pt idx="1480">
                  <c:v>1.4799999999999478</c:v>
                </c:pt>
                <c:pt idx="1481">
                  <c:v>1.4809999999999477</c:v>
                </c:pt>
                <c:pt idx="1482">
                  <c:v>1.4819999999999476</c:v>
                </c:pt>
                <c:pt idx="1483">
                  <c:v>1.4829999999999475</c:v>
                </c:pt>
                <c:pt idx="1484">
                  <c:v>1.4839999999999474</c:v>
                </c:pt>
                <c:pt idx="1485">
                  <c:v>1.4849999999999473</c:v>
                </c:pt>
                <c:pt idx="1486">
                  <c:v>1.4859999999999471</c:v>
                </c:pt>
                <c:pt idx="1487">
                  <c:v>1.486999999999947</c:v>
                </c:pt>
                <c:pt idx="1488">
                  <c:v>1.4879999999999469</c:v>
                </c:pt>
                <c:pt idx="1489">
                  <c:v>1.4889999999999468</c:v>
                </c:pt>
                <c:pt idx="1490">
                  <c:v>1.4899999999999467</c:v>
                </c:pt>
                <c:pt idx="1491">
                  <c:v>1.4909999999999466</c:v>
                </c:pt>
                <c:pt idx="1492">
                  <c:v>1.4919999999999465</c:v>
                </c:pt>
                <c:pt idx="1493">
                  <c:v>1.4929999999999464</c:v>
                </c:pt>
                <c:pt idx="1494">
                  <c:v>1.4939999999999463</c:v>
                </c:pt>
                <c:pt idx="1495">
                  <c:v>1.4949999999999461</c:v>
                </c:pt>
                <c:pt idx="1496">
                  <c:v>1.495999999999946</c:v>
                </c:pt>
                <c:pt idx="1497">
                  <c:v>1.4969999999999459</c:v>
                </c:pt>
                <c:pt idx="1498">
                  <c:v>1.4979999999999458</c:v>
                </c:pt>
                <c:pt idx="1499">
                  <c:v>1.4989999999999457</c:v>
                </c:pt>
                <c:pt idx="1500">
                  <c:v>1.4999999999999456</c:v>
                </c:pt>
                <c:pt idx="1501">
                  <c:v>1.5009999999999455</c:v>
                </c:pt>
                <c:pt idx="1502">
                  <c:v>1.5019999999999454</c:v>
                </c:pt>
                <c:pt idx="1503">
                  <c:v>1.5029999999999453</c:v>
                </c:pt>
                <c:pt idx="1504">
                  <c:v>1.5039999999999452</c:v>
                </c:pt>
                <c:pt idx="1505">
                  <c:v>1.504999999999945</c:v>
                </c:pt>
                <c:pt idx="1506">
                  <c:v>1.5059999999999449</c:v>
                </c:pt>
                <c:pt idx="1507">
                  <c:v>1.5069999999999448</c:v>
                </c:pt>
                <c:pt idx="1508">
                  <c:v>1.5079999999999447</c:v>
                </c:pt>
                <c:pt idx="1509">
                  <c:v>1.5089999999999446</c:v>
                </c:pt>
                <c:pt idx="1510">
                  <c:v>1.5099999999999445</c:v>
                </c:pt>
                <c:pt idx="1511">
                  <c:v>1.5109999999999444</c:v>
                </c:pt>
                <c:pt idx="1512">
                  <c:v>1.5119999999999443</c:v>
                </c:pt>
                <c:pt idx="1513">
                  <c:v>1.5129999999999442</c:v>
                </c:pt>
                <c:pt idx="1514">
                  <c:v>1.5139999999999441</c:v>
                </c:pt>
                <c:pt idx="1515">
                  <c:v>1.5149999999999439</c:v>
                </c:pt>
                <c:pt idx="1516">
                  <c:v>1.5159999999999438</c:v>
                </c:pt>
                <c:pt idx="1517">
                  <c:v>1.5169999999999437</c:v>
                </c:pt>
                <c:pt idx="1518">
                  <c:v>1.5179999999999436</c:v>
                </c:pt>
                <c:pt idx="1519">
                  <c:v>1.5189999999999435</c:v>
                </c:pt>
                <c:pt idx="1520">
                  <c:v>1.5199999999999434</c:v>
                </c:pt>
                <c:pt idx="1521">
                  <c:v>1.5209999999999433</c:v>
                </c:pt>
                <c:pt idx="1522">
                  <c:v>1.5219999999999432</c:v>
                </c:pt>
                <c:pt idx="1523">
                  <c:v>1.5229999999999431</c:v>
                </c:pt>
                <c:pt idx="1524">
                  <c:v>1.523999999999943</c:v>
                </c:pt>
                <c:pt idx="1525">
                  <c:v>1.5249999999999428</c:v>
                </c:pt>
                <c:pt idx="1526">
                  <c:v>1.5259999999999427</c:v>
                </c:pt>
                <c:pt idx="1527">
                  <c:v>1.5269999999999426</c:v>
                </c:pt>
                <c:pt idx="1528">
                  <c:v>1.5279999999999425</c:v>
                </c:pt>
                <c:pt idx="1529">
                  <c:v>1.5289999999999424</c:v>
                </c:pt>
                <c:pt idx="1530">
                  <c:v>1.5299999999999423</c:v>
                </c:pt>
                <c:pt idx="1531">
                  <c:v>1.5309999999999422</c:v>
                </c:pt>
                <c:pt idx="1532">
                  <c:v>1.5319999999999421</c:v>
                </c:pt>
                <c:pt idx="1533">
                  <c:v>1.532999999999942</c:v>
                </c:pt>
                <c:pt idx="1534">
                  <c:v>1.5339999999999419</c:v>
                </c:pt>
                <c:pt idx="1535">
                  <c:v>1.5349999999999417</c:v>
                </c:pt>
                <c:pt idx="1536">
                  <c:v>1.5359999999999416</c:v>
                </c:pt>
                <c:pt idx="1537">
                  <c:v>1.5369999999999415</c:v>
                </c:pt>
                <c:pt idx="1538">
                  <c:v>1.5379999999999414</c:v>
                </c:pt>
                <c:pt idx="1539">
                  <c:v>1.5389999999999413</c:v>
                </c:pt>
                <c:pt idx="1540">
                  <c:v>1.5399999999999412</c:v>
                </c:pt>
                <c:pt idx="1541">
                  <c:v>1.5409999999999411</c:v>
                </c:pt>
                <c:pt idx="1542">
                  <c:v>1.541999999999941</c:v>
                </c:pt>
                <c:pt idx="1543">
                  <c:v>1.5429999999999409</c:v>
                </c:pt>
                <c:pt idx="1544">
                  <c:v>1.5439999999999408</c:v>
                </c:pt>
                <c:pt idx="1545">
                  <c:v>1.5449999999999406</c:v>
                </c:pt>
                <c:pt idx="1546">
                  <c:v>1.5459999999999405</c:v>
                </c:pt>
                <c:pt idx="1547">
                  <c:v>1.5469999999999404</c:v>
                </c:pt>
                <c:pt idx="1548">
                  <c:v>1.5479999999999403</c:v>
                </c:pt>
                <c:pt idx="1549">
                  <c:v>1.5489999999999402</c:v>
                </c:pt>
                <c:pt idx="1550">
                  <c:v>1.5499999999999401</c:v>
                </c:pt>
                <c:pt idx="1551">
                  <c:v>1.55099999999994</c:v>
                </c:pt>
                <c:pt idx="1552">
                  <c:v>1.5519999999999399</c:v>
                </c:pt>
                <c:pt idx="1553">
                  <c:v>1.5529999999999398</c:v>
                </c:pt>
                <c:pt idx="1554">
                  <c:v>1.5539999999999397</c:v>
                </c:pt>
                <c:pt idx="1555">
                  <c:v>1.5549999999999395</c:v>
                </c:pt>
                <c:pt idx="1556">
                  <c:v>1.5559999999999394</c:v>
                </c:pt>
                <c:pt idx="1557">
                  <c:v>1.5569999999999393</c:v>
                </c:pt>
                <c:pt idx="1558">
                  <c:v>1.5579999999999392</c:v>
                </c:pt>
                <c:pt idx="1559">
                  <c:v>1.5589999999999391</c:v>
                </c:pt>
                <c:pt idx="1560">
                  <c:v>1.559999999999939</c:v>
                </c:pt>
                <c:pt idx="1561">
                  <c:v>1.5609999999999389</c:v>
                </c:pt>
                <c:pt idx="1562">
                  <c:v>1.5619999999999388</c:v>
                </c:pt>
                <c:pt idx="1563">
                  <c:v>1.5629999999999387</c:v>
                </c:pt>
                <c:pt idx="1564">
                  <c:v>1.5639999999999386</c:v>
                </c:pt>
                <c:pt idx="1565">
                  <c:v>1.5649999999999384</c:v>
                </c:pt>
                <c:pt idx="1566">
                  <c:v>1.5659999999999383</c:v>
                </c:pt>
                <c:pt idx="1567">
                  <c:v>1.5669999999999382</c:v>
                </c:pt>
                <c:pt idx="1568">
                  <c:v>1.5679999999999381</c:v>
                </c:pt>
                <c:pt idx="1569">
                  <c:v>1.568999999999938</c:v>
                </c:pt>
                <c:pt idx="1570">
                  <c:v>1.5699999999999379</c:v>
                </c:pt>
                <c:pt idx="1571">
                  <c:v>1.5709999999999378</c:v>
                </c:pt>
                <c:pt idx="1572">
                  <c:v>1.5719999999999377</c:v>
                </c:pt>
                <c:pt idx="1573">
                  <c:v>1.5729999999999376</c:v>
                </c:pt>
                <c:pt idx="1574">
                  <c:v>1.5739999999999374</c:v>
                </c:pt>
                <c:pt idx="1575">
                  <c:v>1.5749999999999373</c:v>
                </c:pt>
                <c:pt idx="1576">
                  <c:v>1.5759999999999372</c:v>
                </c:pt>
                <c:pt idx="1577">
                  <c:v>1.5769999999999371</c:v>
                </c:pt>
                <c:pt idx="1578">
                  <c:v>1.577999999999937</c:v>
                </c:pt>
                <c:pt idx="1579">
                  <c:v>1.5789999999999369</c:v>
                </c:pt>
                <c:pt idx="1580">
                  <c:v>1.5799999999999368</c:v>
                </c:pt>
                <c:pt idx="1581">
                  <c:v>1.5809999999999367</c:v>
                </c:pt>
                <c:pt idx="1582">
                  <c:v>1.5819999999999366</c:v>
                </c:pt>
                <c:pt idx="1583">
                  <c:v>1.5829999999999365</c:v>
                </c:pt>
                <c:pt idx="1584">
                  <c:v>1.5839999999999363</c:v>
                </c:pt>
                <c:pt idx="1585">
                  <c:v>1.5849999999999362</c:v>
                </c:pt>
                <c:pt idx="1586">
                  <c:v>1.5859999999999361</c:v>
                </c:pt>
                <c:pt idx="1587">
                  <c:v>1.586999999999936</c:v>
                </c:pt>
                <c:pt idx="1588">
                  <c:v>1.5879999999999359</c:v>
                </c:pt>
                <c:pt idx="1589">
                  <c:v>1.5889999999999358</c:v>
                </c:pt>
                <c:pt idx="1590">
                  <c:v>1.5899999999999357</c:v>
                </c:pt>
                <c:pt idx="1591">
                  <c:v>1.5909999999999356</c:v>
                </c:pt>
                <c:pt idx="1592">
                  <c:v>1.5919999999999355</c:v>
                </c:pt>
                <c:pt idx="1593">
                  <c:v>1.5929999999999354</c:v>
                </c:pt>
                <c:pt idx="1594">
                  <c:v>1.5939999999999352</c:v>
                </c:pt>
                <c:pt idx="1595">
                  <c:v>1.5949999999999351</c:v>
                </c:pt>
                <c:pt idx="1596">
                  <c:v>1.595999999999935</c:v>
                </c:pt>
                <c:pt idx="1597">
                  <c:v>1.5969999999999349</c:v>
                </c:pt>
                <c:pt idx="1598">
                  <c:v>1.5979999999999348</c:v>
                </c:pt>
                <c:pt idx="1599">
                  <c:v>1.5989999999999347</c:v>
                </c:pt>
                <c:pt idx="1600">
                  <c:v>1.5999999999999346</c:v>
                </c:pt>
                <c:pt idx="1601">
                  <c:v>1.6009999999999345</c:v>
                </c:pt>
                <c:pt idx="1602">
                  <c:v>1.6019999999999344</c:v>
                </c:pt>
                <c:pt idx="1603">
                  <c:v>1.6029999999999343</c:v>
                </c:pt>
                <c:pt idx="1604">
                  <c:v>1.6039999999999341</c:v>
                </c:pt>
                <c:pt idx="1605">
                  <c:v>1.604999999999934</c:v>
                </c:pt>
                <c:pt idx="1606">
                  <c:v>1.6059999999999339</c:v>
                </c:pt>
                <c:pt idx="1607">
                  <c:v>1.6069999999999338</c:v>
                </c:pt>
                <c:pt idx="1608">
                  <c:v>1.6079999999999337</c:v>
                </c:pt>
                <c:pt idx="1609">
                  <c:v>1.6089999999999336</c:v>
                </c:pt>
                <c:pt idx="1610">
                  <c:v>1.6099999999999335</c:v>
                </c:pt>
                <c:pt idx="1611">
                  <c:v>1.6109999999999334</c:v>
                </c:pt>
                <c:pt idx="1612">
                  <c:v>1.6119999999999333</c:v>
                </c:pt>
                <c:pt idx="1613">
                  <c:v>1.6129999999999332</c:v>
                </c:pt>
                <c:pt idx="1614">
                  <c:v>1.613999999999933</c:v>
                </c:pt>
                <c:pt idx="1615">
                  <c:v>1.6149999999999329</c:v>
                </c:pt>
                <c:pt idx="1616">
                  <c:v>1.6159999999999328</c:v>
                </c:pt>
                <c:pt idx="1617">
                  <c:v>1.6169999999999327</c:v>
                </c:pt>
                <c:pt idx="1618">
                  <c:v>1.6179999999999326</c:v>
                </c:pt>
                <c:pt idx="1619">
                  <c:v>1.6189999999999325</c:v>
                </c:pt>
                <c:pt idx="1620">
                  <c:v>1.6199999999999324</c:v>
                </c:pt>
                <c:pt idx="1621">
                  <c:v>1.6209999999999323</c:v>
                </c:pt>
                <c:pt idx="1622">
                  <c:v>1.6219999999999322</c:v>
                </c:pt>
                <c:pt idx="1623">
                  <c:v>1.6229999999999321</c:v>
                </c:pt>
                <c:pt idx="1624">
                  <c:v>1.6239999999999319</c:v>
                </c:pt>
                <c:pt idx="1625">
                  <c:v>1.6249999999999318</c:v>
                </c:pt>
                <c:pt idx="1626">
                  <c:v>1.6259999999999317</c:v>
                </c:pt>
                <c:pt idx="1627">
                  <c:v>1.6269999999999316</c:v>
                </c:pt>
                <c:pt idx="1628">
                  <c:v>1.6279999999999315</c:v>
                </c:pt>
                <c:pt idx="1629">
                  <c:v>1.6289999999999314</c:v>
                </c:pt>
                <c:pt idx="1630">
                  <c:v>1.6299999999999313</c:v>
                </c:pt>
                <c:pt idx="1631">
                  <c:v>1.6309999999999312</c:v>
                </c:pt>
                <c:pt idx="1632">
                  <c:v>1.6319999999999311</c:v>
                </c:pt>
                <c:pt idx="1633">
                  <c:v>1.632999999999931</c:v>
                </c:pt>
                <c:pt idx="1634">
                  <c:v>1.6339999999999308</c:v>
                </c:pt>
                <c:pt idx="1635">
                  <c:v>1.6349999999999307</c:v>
                </c:pt>
                <c:pt idx="1636">
                  <c:v>1.6359999999999306</c:v>
                </c:pt>
                <c:pt idx="1637">
                  <c:v>1.6369999999999305</c:v>
                </c:pt>
                <c:pt idx="1638">
                  <c:v>1.6379999999999304</c:v>
                </c:pt>
                <c:pt idx="1639">
                  <c:v>1.6389999999999303</c:v>
                </c:pt>
                <c:pt idx="1640">
                  <c:v>1.6399999999999302</c:v>
                </c:pt>
                <c:pt idx="1641">
                  <c:v>1.6409999999999301</c:v>
                </c:pt>
                <c:pt idx="1642">
                  <c:v>1.64199999999993</c:v>
                </c:pt>
                <c:pt idx="1643">
                  <c:v>1.6429999999999298</c:v>
                </c:pt>
                <c:pt idx="1644">
                  <c:v>1.6439999999999297</c:v>
                </c:pt>
                <c:pt idx="1645">
                  <c:v>1.6449999999999296</c:v>
                </c:pt>
                <c:pt idx="1646">
                  <c:v>1.6459999999999295</c:v>
                </c:pt>
                <c:pt idx="1647">
                  <c:v>1.6469999999999294</c:v>
                </c:pt>
                <c:pt idx="1648">
                  <c:v>1.6479999999999293</c:v>
                </c:pt>
                <c:pt idx="1649">
                  <c:v>1.6489999999999292</c:v>
                </c:pt>
                <c:pt idx="1650">
                  <c:v>1.6499999999999291</c:v>
                </c:pt>
                <c:pt idx="1651">
                  <c:v>1.650999999999929</c:v>
                </c:pt>
                <c:pt idx="1652">
                  <c:v>1.6519999999999289</c:v>
                </c:pt>
                <c:pt idx="1653">
                  <c:v>1.6529999999999287</c:v>
                </c:pt>
                <c:pt idx="1654">
                  <c:v>1.6539999999999286</c:v>
                </c:pt>
                <c:pt idx="1655">
                  <c:v>1.6549999999999285</c:v>
                </c:pt>
                <c:pt idx="1656">
                  <c:v>1.6559999999999284</c:v>
                </c:pt>
                <c:pt idx="1657">
                  <c:v>1.6569999999999283</c:v>
                </c:pt>
                <c:pt idx="1658">
                  <c:v>1.6579999999999282</c:v>
                </c:pt>
                <c:pt idx="1659">
                  <c:v>1.6589999999999281</c:v>
                </c:pt>
                <c:pt idx="1660">
                  <c:v>1.659999999999928</c:v>
                </c:pt>
                <c:pt idx="1661">
                  <c:v>1.6609999999999279</c:v>
                </c:pt>
                <c:pt idx="1662">
                  <c:v>1.6619999999999278</c:v>
                </c:pt>
                <c:pt idx="1663">
                  <c:v>1.6629999999999276</c:v>
                </c:pt>
                <c:pt idx="1664">
                  <c:v>1.6639999999999275</c:v>
                </c:pt>
                <c:pt idx="1665">
                  <c:v>1.6649999999999274</c:v>
                </c:pt>
                <c:pt idx="1666">
                  <c:v>1.6659999999999273</c:v>
                </c:pt>
                <c:pt idx="1667">
                  <c:v>1.6669999999999272</c:v>
                </c:pt>
                <c:pt idx="1668">
                  <c:v>1.6679999999999271</c:v>
                </c:pt>
                <c:pt idx="1669">
                  <c:v>1.668999999999927</c:v>
                </c:pt>
                <c:pt idx="1670">
                  <c:v>1.6699999999999269</c:v>
                </c:pt>
                <c:pt idx="1671">
                  <c:v>1.6709999999999268</c:v>
                </c:pt>
                <c:pt idx="1672">
                  <c:v>1.6719999999999267</c:v>
                </c:pt>
                <c:pt idx="1673">
                  <c:v>1.6729999999999265</c:v>
                </c:pt>
                <c:pt idx="1674">
                  <c:v>1.6739999999999264</c:v>
                </c:pt>
                <c:pt idx="1675">
                  <c:v>1.6749999999999263</c:v>
                </c:pt>
                <c:pt idx="1676">
                  <c:v>1.6759999999999262</c:v>
                </c:pt>
                <c:pt idx="1677">
                  <c:v>1.6769999999999261</c:v>
                </c:pt>
                <c:pt idx="1678">
                  <c:v>1.677999999999926</c:v>
                </c:pt>
                <c:pt idx="1679">
                  <c:v>1.6789999999999259</c:v>
                </c:pt>
                <c:pt idx="1680">
                  <c:v>1.6799999999999258</c:v>
                </c:pt>
                <c:pt idx="1681">
                  <c:v>1.6809999999999257</c:v>
                </c:pt>
                <c:pt idx="1682">
                  <c:v>1.6819999999999256</c:v>
                </c:pt>
                <c:pt idx="1683">
                  <c:v>1.6829999999999254</c:v>
                </c:pt>
                <c:pt idx="1684">
                  <c:v>1.6839999999999253</c:v>
                </c:pt>
                <c:pt idx="1685">
                  <c:v>1.6849999999999252</c:v>
                </c:pt>
                <c:pt idx="1686">
                  <c:v>1.6859999999999251</c:v>
                </c:pt>
                <c:pt idx="1687">
                  <c:v>1.686999999999925</c:v>
                </c:pt>
                <c:pt idx="1688">
                  <c:v>1.6879999999999249</c:v>
                </c:pt>
                <c:pt idx="1689">
                  <c:v>1.6889999999999248</c:v>
                </c:pt>
                <c:pt idx="1690">
                  <c:v>1.6899999999999247</c:v>
                </c:pt>
                <c:pt idx="1691">
                  <c:v>1.6909999999999246</c:v>
                </c:pt>
                <c:pt idx="1692">
                  <c:v>1.6919999999999245</c:v>
                </c:pt>
                <c:pt idx="1693">
                  <c:v>1.6929999999999243</c:v>
                </c:pt>
                <c:pt idx="1694">
                  <c:v>1.6939999999999242</c:v>
                </c:pt>
                <c:pt idx="1695">
                  <c:v>1.6949999999999241</c:v>
                </c:pt>
                <c:pt idx="1696">
                  <c:v>1.695999999999924</c:v>
                </c:pt>
                <c:pt idx="1697">
                  <c:v>1.6969999999999239</c:v>
                </c:pt>
                <c:pt idx="1698">
                  <c:v>1.6979999999999238</c:v>
                </c:pt>
                <c:pt idx="1699">
                  <c:v>1.6989999999999237</c:v>
                </c:pt>
                <c:pt idx="1700">
                  <c:v>1.6999999999999236</c:v>
                </c:pt>
                <c:pt idx="1701">
                  <c:v>1.7009999999999235</c:v>
                </c:pt>
                <c:pt idx="1702">
                  <c:v>1.7019999999999234</c:v>
                </c:pt>
                <c:pt idx="1703">
                  <c:v>1.7029999999999232</c:v>
                </c:pt>
                <c:pt idx="1704">
                  <c:v>1.7039999999999231</c:v>
                </c:pt>
                <c:pt idx="1705">
                  <c:v>1.704999999999923</c:v>
                </c:pt>
                <c:pt idx="1706">
                  <c:v>1.7059999999999229</c:v>
                </c:pt>
                <c:pt idx="1707">
                  <c:v>1.7069999999999228</c:v>
                </c:pt>
                <c:pt idx="1708">
                  <c:v>1.7079999999999227</c:v>
                </c:pt>
                <c:pt idx="1709">
                  <c:v>1.7089999999999226</c:v>
                </c:pt>
                <c:pt idx="1710">
                  <c:v>1.7099999999999225</c:v>
                </c:pt>
                <c:pt idx="1711">
                  <c:v>1.7109999999999224</c:v>
                </c:pt>
                <c:pt idx="1712">
                  <c:v>1.7119999999999223</c:v>
                </c:pt>
                <c:pt idx="1713">
                  <c:v>1.7129999999999221</c:v>
                </c:pt>
                <c:pt idx="1714">
                  <c:v>1.713999999999922</c:v>
                </c:pt>
                <c:pt idx="1715">
                  <c:v>1.7149999999999219</c:v>
                </c:pt>
                <c:pt idx="1716">
                  <c:v>1.7159999999999218</c:v>
                </c:pt>
                <c:pt idx="1717">
                  <c:v>1.7169999999999217</c:v>
                </c:pt>
                <c:pt idx="1718">
                  <c:v>1.7179999999999216</c:v>
                </c:pt>
                <c:pt idx="1719">
                  <c:v>1.7189999999999215</c:v>
                </c:pt>
                <c:pt idx="1720">
                  <c:v>1.7199999999999214</c:v>
                </c:pt>
                <c:pt idx="1721">
                  <c:v>1.7209999999999213</c:v>
                </c:pt>
                <c:pt idx="1722">
                  <c:v>1.7219999999999211</c:v>
                </c:pt>
                <c:pt idx="1723">
                  <c:v>1.722999999999921</c:v>
                </c:pt>
                <c:pt idx="1724">
                  <c:v>1.7239999999999209</c:v>
                </c:pt>
                <c:pt idx="1725">
                  <c:v>1.7249999999999208</c:v>
                </c:pt>
                <c:pt idx="1726">
                  <c:v>1.7259999999999207</c:v>
                </c:pt>
                <c:pt idx="1727">
                  <c:v>1.7269999999999206</c:v>
                </c:pt>
                <c:pt idx="1728">
                  <c:v>1.7279999999999205</c:v>
                </c:pt>
                <c:pt idx="1729">
                  <c:v>1.7289999999999204</c:v>
                </c:pt>
                <c:pt idx="1730">
                  <c:v>1.7299999999999203</c:v>
                </c:pt>
                <c:pt idx="1731">
                  <c:v>1.7309999999999202</c:v>
                </c:pt>
                <c:pt idx="1732">
                  <c:v>1.73199999999992</c:v>
                </c:pt>
                <c:pt idx="1733">
                  <c:v>1.7329999999999199</c:v>
                </c:pt>
                <c:pt idx="1734">
                  <c:v>1.7339999999999198</c:v>
                </c:pt>
                <c:pt idx="1735">
                  <c:v>1.7349999999999197</c:v>
                </c:pt>
                <c:pt idx="1736">
                  <c:v>1.7359999999999196</c:v>
                </c:pt>
                <c:pt idx="1737">
                  <c:v>1.7369999999999195</c:v>
                </c:pt>
                <c:pt idx="1738">
                  <c:v>1.7379999999999194</c:v>
                </c:pt>
                <c:pt idx="1739">
                  <c:v>1.7389999999999193</c:v>
                </c:pt>
                <c:pt idx="1740">
                  <c:v>1.7399999999999192</c:v>
                </c:pt>
                <c:pt idx="1741">
                  <c:v>1.7409999999999191</c:v>
                </c:pt>
                <c:pt idx="1742">
                  <c:v>1.7419999999999189</c:v>
                </c:pt>
                <c:pt idx="1743">
                  <c:v>1.7429999999999188</c:v>
                </c:pt>
                <c:pt idx="1744">
                  <c:v>1.7439999999999187</c:v>
                </c:pt>
                <c:pt idx="1745">
                  <c:v>1.7449999999999186</c:v>
                </c:pt>
                <c:pt idx="1746">
                  <c:v>1.7459999999999185</c:v>
                </c:pt>
                <c:pt idx="1747">
                  <c:v>1.7469999999999184</c:v>
                </c:pt>
                <c:pt idx="1748">
                  <c:v>1.7479999999999183</c:v>
                </c:pt>
                <c:pt idx="1749">
                  <c:v>1.7489999999999182</c:v>
                </c:pt>
                <c:pt idx="1750">
                  <c:v>1.7499999999999181</c:v>
                </c:pt>
                <c:pt idx="1751">
                  <c:v>1.750999999999918</c:v>
                </c:pt>
                <c:pt idx="1752">
                  <c:v>1.7519999999999178</c:v>
                </c:pt>
                <c:pt idx="1753">
                  <c:v>1.7529999999999177</c:v>
                </c:pt>
                <c:pt idx="1754">
                  <c:v>1.7539999999999176</c:v>
                </c:pt>
                <c:pt idx="1755">
                  <c:v>1.7549999999999175</c:v>
                </c:pt>
                <c:pt idx="1756">
                  <c:v>1.7559999999999174</c:v>
                </c:pt>
                <c:pt idx="1757">
                  <c:v>1.7569999999999173</c:v>
                </c:pt>
                <c:pt idx="1758">
                  <c:v>1.7579999999999172</c:v>
                </c:pt>
                <c:pt idx="1759">
                  <c:v>1.7589999999999171</c:v>
                </c:pt>
                <c:pt idx="1760">
                  <c:v>1.759999999999917</c:v>
                </c:pt>
                <c:pt idx="1761">
                  <c:v>1.7609999999999169</c:v>
                </c:pt>
                <c:pt idx="1762">
                  <c:v>1.7619999999999167</c:v>
                </c:pt>
                <c:pt idx="1763">
                  <c:v>1.7629999999999166</c:v>
                </c:pt>
                <c:pt idx="1764">
                  <c:v>1.7639999999999165</c:v>
                </c:pt>
                <c:pt idx="1765">
                  <c:v>1.7649999999999164</c:v>
                </c:pt>
                <c:pt idx="1766">
                  <c:v>1.7659999999999163</c:v>
                </c:pt>
                <c:pt idx="1767">
                  <c:v>1.7669999999999162</c:v>
                </c:pt>
                <c:pt idx="1768">
                  <c:v>1.7679999999999161</c:v>
                </c:pt>
                <c:pt idx="1769">
                  <c:v>1.768999999999916</c:v>
                </c:pt>
                <c:pt idx="1770">
                  <c:v>1.7699999999999159</c:v>
                </c:pt>
                <c:pt idx="1771">
                  <c:v>1.7709999999999158</c:v>
                </c:pt>
                <c:pt idx="1772">
                  <c:v>1.7719999999999156</c:v>
                </c:pt>
                <c:pt idx="1773">
                  <c:v>1.7729999999999155</c:v>
                </c:pt>
                <c:pt idx="1774">
                  <c:v>1.7739999999999154</c:v>
                </c:pt>
                <c:pt idx="1775">
                  <c:v>1.7749999999999153</c:v>
                </c:pt>
                <c:pt idx="1776">
                  <c:v>1.7759999999999152</c:v>
                </c:pt>
                <c:pt idx="1777">
                  <c:v>1.7769999999999151</c:v>
                </c:pt>
                <c:pt idx="1778">
                  <c:v>1.777999999999915</c:v>
                </c:pt>
                <c:pt idx="1779">
                  <c:v>1.7789999999999149</c:v>
                </c:pt>
                <c:pt idx="1780">
                  <c:v>1.7799999999999148</c:v>
                </c:pt>
                <c:pt idx="1781">
                  <c:v>1.7809999999999147</c:v>
                </c:pt>
                <c:pt idx="1782">
                  <c:v>1.7819999999999145</c:v>
                </c:pt>
                <c:pt idx="1783">
                  <c:v>1.7829999999999144</c:v>
                </c:pt>
                <c:pt idx="1784">
                  <c:v>1.7839999999999143</c:v>
                </c:pt>
                <c:pt idx="1785">
                  <c:v>1.7849999999999142</c:v>
                </c:pt>
                <c:pt idx="1786">
                  <c:v>1.7859999999999141</c:v>
                </c:pt>
                <c:pt idx="1787">
                  <c:v>1.786999999999914</c:v>
                </c:pt>
                <c:pt idx="1788">
                  <c:v>1.7879999999999139</c:v>
                </c:pt>
                <c:pt idx="1789">
                  <c:v>1.7889999999999138</c:v>
                </c:pt>
                <c:pt idx="1790">
                  <c:v>1.7899999999999137</c:v>
                </c:pt>
                <c:pt idx="1791">
                  <c:v>1.7909999999999136</c:v>
                </c:pt>
                <c:pt idx="1792">
                  <c:v>1.7919999999999134</c:v>
                </c:pt>
                <c:pt idx="1793">
                  <c:v>1.7929999999999133</c:v>
                </c:pt>
                <c:pt idx="1794">
                  <c:v>1.7939999999999132</c:v>
                </c:pt>
                <c:pt idx="1795">
                  <c:v>1.7949999999999131</c:v>
                </c:pt>
                <c:pt idx="1796">
                  <c:v>1.795999999999913</c:v>
                </c:pt>
                <c:pt idx="1797">
                  <c:v>1.7969999999999129</c:v>
                </c:pt>
                <c:pt idx="1798">
                  <c:v>1.7979999999999128</c:v>
                </c:pt>
                <c:pt idx="1799">
                  <c:v>1.7989999999999127</c:v>
                </c:pt>
                <c:pt idx="1800">
                  <c:v>1.7999999999999126</c:v>
                </c:pt>
                <c:pt idx="1801">
                  <c:v>1.8009999999999124</c:v>
                </c:pt>
                <c:pt idx="1802">
                  <c:v>1.8019999999999123</c:v>
                </c:pt>
                <c:pt idx="1803">
                  <c:v>1.8029999999999122</c:v>
                </c:pt>
                <c:pt idx="1804">
                  <c:v>1.8039999999999121</c:v>
                </c:pt>
                <c:pt idx="1805">
                  <c:v>1.804999999999912</c:v>
                </c:pt>
                <c:pt idx="1806">
                  <c:v>1.8059999999999119</c:v>
                </c:pt>
                <c:pt idx="1807">
                  <c:v>1.8069999999999118</c:v>
                </c:pt>
                <c:pt idx="1808">
                  <c:v>1.8079999999999117</c:v>
                </c:pt>
                <c:pt idx="1809">
                  <c:v>1.8089999999999116</c:v>
                </c:pt>
                <c:pt idx="1810">
                  <c:v>1.8099999999999115</c:v>
                </c:pt>
                <c:pt idx="1811">
                  <c:v>1.8109999999999113</c:v>
                </c:pt>
                <c:pt idx="1812">
                  <c:v>1.8119999999999112</c:v>
                </c:pt>
                <c:pt idx="1813">
                  <c:v>1.8129999999999111</c:v>
                </c:pt>
                <c:pt idx="1814">
                  <c:v>1.813999999999911</c:v>
                </c:pt>
                <c:pt idx="1815">
                  <c:v>1.8149999999999109</c:v>
                </c:pt>
                <c:pt idx="1816">
                  <c:v>1.8159999999999108</c:v>
                </c:pt>
                <c:pt idx="1817">
                  <c:v>1.8169999999999107</c:v>
                </c:pt>
                <c:pt idx="1818">
                  <c:v>1.8179999999999106</c:v>
                </c:pt>
                <c:pt idx="1819">
                  <c:v>1.8189999999999105</c:v>
                </c:pt>
                <c:pt idx="1820">
                  <c:v>1.8199999999999104</c:v>
                </c:pt>
                <c:pt idx="1821">
                  <c:v>1.8209999999999102</c:v>
                </c:pt>
                <c:pt idx="1822">
                  <c:v>1.8219999999999101</c:v>
                </c:pt>
                <c:pt idx="1823">
                  <c:v>1.82299999999991</c:v>
                </c:pt>
                <c:pt idx="1824">
                  <c:v>1.8239999999999099</c:v>
                </c:pt>
                <c:pt idx="1825">
                  <c:v>1.8249999999999098</c:v>
                </c:pt>
                <c:pt idx="1826">
                  <c:v>1.8259999999999097</c:v>
                </c:pt>
                <c:pt idx="1827">
                  <c:v>1.8269999999999096</c:v>
                </c:pt>
                <c:pt idx="1828">
                  <c:v>1.8279999999999095</c:v>
                </c:pt>
                <c:pt idx="1829">
                  <c:v>1.8289999999999094</c:v>
                </c:pt>
                <c:pt idx="1830">
                  <c:v>1.8299999999999093</c:v>
                </c:pt>
                <c:pt idx="1831">
                  <c:v>1.8309999999999091</c:v>
                </c:pt>
                <c:pt idx="1832">
                  <c:v>1.831999999999909</c:v>
                </c:pt>
                <c:pt idx="1833">
                  <c:v>1.8329999999999089</c:v>
                </c:pt>
                <c:pt idx="1834">
                  <c:v>1.8339999999999088</c:v>
                </c:pt>
                <c:pt idx="1835">
                  <c:v>1.8349999999999087</c:v>
                </c:pt>
                <c:pt idx="1836">
                  <c:v>1.8359999999999086</c:v>
                </c:pt>
                <c:pt idx="1837">
                  <c:v>1.8369999999999085</c:v>
                </c:pt>
                <c:pt idx="1838">
                  <c:v>1.8379999999999084</c:v>
                </c:pt>
                <c:pt idx="1839">
                  <c:v>1.8389999999999083</c:v>
                </c:pt>
                <c:pt idx="1840">
                  <c:v>1.8399999999999082</c:v>
                </c:pt>
                <c:pt idx="1841">
                  <c:v>1.840999999999908</c:v>
                </c:pt>
                <c:pt idx="1842">
                  <c:v>1.8419999999999079</c:v>
                </c:pt>
                <c:pt idx="1843">
                  <c:v>1.8429999999999078</c:v>
                </c:pt>
                <c:pt idx="1844">
                  <c:v>1.8439999999999077</c:v>
                </c:pt>
                <c:pt idx="1845">
                  <c:v>1.8449999999999076</c:v>
                </c:pt>
                <c:pt idx="1846">
                  <c:v>1.8459999999999075</c:v>
                </c:pt>
                <c:pt idx="1847">
                  <c:v>1.8469999999999074</c:v>
                </c:pt>
                <c:pt idx="1848">
                  <c:v>1.8479999999999073</c:v>
                </c:pt>
                <c:pt idx="1849">
                  <c:v>1.8489999999999072</c:v>
                </c:pt>
                <c:pt idx="1850">
                  <c:v>1.8499999999999071</c:v>
                </c:pt>
                <c:pt idx="1851">
                  <c:v>1.8509999999999069</c:v>
                </c:pt>
                <c:pt idx="1852">
                  <c:v>1.8519999999999068</c:v>
                </c:pt>
                <c:pt idx="1853">
                  <c:v>1.8529999999999067</c:v>
                </c:pt>
                <c:pt idx="1854">
                  <c:v>1.8539999999999066</c:v>
                </c:pt>
                <c:pt idx="1855">
                  <c:v>1.8549999999999065</c:v>
                </c:pt>
                <c:pt idx="1856">
                  <c:v>1.8559999999999064</c:v>
                </c:pt>
                <c:pt idx="1857">
                  <c:v>1.8569999999999063</c:v>
                </c:pt>
                <c:pt idx="1858">
                  <c:v>1.8579999999999062</c:v>
                </c:pt>
                <c:pt idx="1859">
                  <c:v>1.8589999999999061</c:v>
                </c:pt>
                <c:pt idx="1860">
                  <c:v>1.859999999999906</c:v>
                </c:pt>
                <c:pt idx="1861">
                  <c:v>1.8609999999999058</c:v>
                </c:pt>
                <c:pt idx="1862">
                  <c:v>1.8619999999999057</c:v>
                </c:pt>
                <c:pt idx="1863">
                  <c:v>1.8629999999999056</c:v>
                </c:pt>
                <c:pt idx="1864">
                  <c:v>1.8639999999999055</c:v>
                </c:pt>
                <c:pt idx="1865">
                  <c:v>1.8649999999999054</c:v>
                </c:pt>
                <c:pt idx="1866">
                  <c:v>1.8659999999999053</c:v>
                </c:pt>
                <c:pt idx="1867">
                  <c:v>1.8669999999999052</c:v>
                </c:pt>
                <c:pt idx="1868">
                  <c:v>1.8679999999999051</c:v>
                </c:pt>
                <c:pt idx="1869">
                  <c:v>1.868999999999905</c:v>
                </c:pt>
                <c:pt idx="1870">
                  <c:v>1.8699999999999048</c:v>
                </c:pt>
                <c:pt idx="1871">
                  <c:v>1.8709999999999047</c:v>
                </c:pt>
                <c:pt idx="1872">
                  <c:v>1.8719999999999046</c:v>
                </c:pt>
                <c:pt idx="1873">
                  <c:v>1.8729999999999045</c:v>
                </c:pt>
                <c:pt idx="1874">
                  <c:v>1.8739999999999044</c:v>
                </c:pt>
                <c:pt idx="1875">
                  <c:v>1.8749999999999043</c:v>
                </c:pt>
                <c:pt idx="1876">
                  <c:v>1.8759999999999042</c:v>
                </c:pt>
                <c:pt idx="1877">
                  <c:v>1.8769999999999041</c:v>
                </c:pt>
                <c:pt idx="1878">
                  <c:v>1.877999999999904</c:v>
                </c:pt>
                <c:pt idx="1879">
                  <c:v>1.8789999999999039</c:v>
                </c:pt>
                <c:pt idx="1880">
                  <c:v>1.8799999999999037</c:v>
                </c:pt>
                <c:pt idx="1881">
                  <c:v>1.8809999999999036</c:v>
                </c:pt>
                <c:pt idx="1882">
                  <c:v>1.8819999999999035</c:v>
                </c:pt>
                <c:pt idx="1883">
                  <c:v>1.8829999999999034</c:v>
                </c:pt>
                <c:pt idx="1884">
                  <c:v>1.8839999999999033</c:v>
                </c:pt>
                <c:pt idx="1885">
                  <c:v>1.8849999999999032</c:v>
                </c:pt>
                <c:pt idx="1886">
                  <c:v>1.8859999999999031</c:v>
                </c:pt>
                <c:pt idx="1887">
                  <c:v>1.886999999999903</c:v>
                </c:pt>
                <c:pt idx="1888">
                  <c:v>1.8879999999999029</c:v>
                </c:pt>
                <c:pt idx="1889">
                  <c:v>1.8889999999999028</c:v>
                </c:pt>
                <c:pt idx="1890">
                  <c:v>1.8899999999999026</c:v>
                </c:pt>
                <c:pt idx="1891">
                  <c:v>1.8909999999999025</c:v>
                </c:pt>
                <c:pt idx="1892">
                  <c:v>1.8919999999999024</c:v>
                </c:pt>
                <c:pt idx="1893">
                  <c:v>1.8929999999999023</c:v>
                </c:pt>
                <c:pt idx="1894">
                  <c:v>1.8939999999999022</c:v>
                </c:pt>
                <c:pt idx="1895">
                  <c:v>1.8949999999999021</c:v>
                </c:pt>
                <c:pt idx="1896">
                  <c:v>1.895999999999902</c:v>
                </c:pt>
                <c:pt idx="1897">
                  <c:v>1.8969999999999019</c:v>
                </c:pt>
                <c:pt idx="1898">
                  <c:v>1.8979999999999018</c:v>
                </c:pt>
                <c:pt idx="1899">
                  <c:v>1.8989999999999017</c:v>
                </c:pt>
                <c:pt idx="1900">
                  <c:v>1.8999999999999015</c:v>
                </c:pt>
                <c:pt idx="1901">
                  <c:v>1.9009999999999014</c:v>
                </c:pt>
                <c:pt idx="1902">
                  <c:v>1.9019999999999013</c:v>
                </c:pt>
                <c:pt idx="1903">
                  <c:v>1.9029999999999012</c:v>
                </c:pt>
                <c:pt idx="1904">
                  <c:v>1.9039999999999011</c:v>
                </c:pt>
                <c:pt idx="1905">
                  <c:v>1.904999999999901</c:v>
                </c:pt>
                <c:pt idx="1906">
                  <c:v>1.9059999999999009</c:v>
                </c:pt>
                <c:pt idx="1907">
                  <c:v>1.9069999999999008</c:v>
                </c:pt>
                <c:pt idx="1908">
                  <c:v>1.9079999999999007</c:v>
                </c:pt>
                <c:pt idx="1909">
                  <c:v>1.9089999999999006</c:v>
                </c:pt>
                <c:pt idx="1910">
                  <c:v>1.9099999999999004</c:v>
                </c:pt>
                <c:pt idx="1911">
                  <c:v>1.9109999999999003</c:v>
                </c:pt>
                <c:pt idx="1912">
                  <c:v>1.9119999999999002</c:v>
                </c:pt>
                <c:pt idx="1913">
                  <c:v>1.9129999999999001</c:v>
                </c:pt>
                <c:pt idx="1914">
                  <c:v>1.9139999999999</c:v>
                </c:pt>
                <c:pt idx="1915">
                  <c:v>1.9149999999998999</c:v>
                </c:pt>
                <c:pt idx="1916">
                  <c:v>1.9159999999998998</c:v>
                </c:pt>
                <c:pt idx="1917">
                  <c:v>1.9169999999998997</c:v>
                </c:pt>
                <c:pt idx="1918">
                  <c:v>1.9179999999998996</c:v>
                </c:pt>
                <c:pt idx="1919">
                  <c:v>1.9189999999998995</c:v>
                </c:pt>
                <c:pt idx="1920">
                  <c:v>1.9199999999998993</c:v>
                </c:pt>
                <c:pt idx="1921">
                  <c:v>1.9209999999998992</c:v>
                </c:pt>
                <c:pt idx="1922">
                  <c:v>1.9219999999998991</c:v>
                </c:pt>
                <c:pt idx="1923">
                  <c:v>1.922999999999899</c:v>
                </c:pt>
                <c:pt idx="1924">
                  <c:v>1.9239999999998989</c:v>
                </c:pt>
                <c:pt idx="1925">
                  <c:v>1.9249999999998988</c:v>
                </c:pt>
                <c:pt idx="1926">
                  <c:v>1.9259999999998987</c:v>
                </c:pt>
                <c:pt idx="1927">
                  <c:v>1.9269999999998986</c:v>
                </c:pt>
                <c:pt idx="1928">
                  <c:v>1.9279999999998985</c:v>
                </c:pt>
                <c:pt idx="1929">
                  <c:v>1.9289999999998984</c:v>
                </c:pt>
                <c:pt idx="1930">
                  <c:v>1.9299999999998982</c:v>
                </c:pt>
                <c:pt idx="1931">
                  <c:v>1.9309999999998981</c:v>
                </c:pt>
                <c:pt idx="1932">
                  <c:v>1.931999999999898</c:v>
                </c:pt>
                <c:pt idx="1933">
                  <c:v>1.9329999999998979</c:v>
                </c:pt>
                <c:pt idx="1934">
                  <c:v>1.9339999999998978</c:v>
                </c:pt>
                <c:pt idx="1935">
                  <c:v>1.9349999999998977</c:v>
                </c:pt>
                <c:pt idx="1936">
                  <c:v>1.9359999999998976</c:v>
                </c:pt>
                <c:pt idx="1937">
                  <c:v>1.9369999999998975</c:v>
                </c:pt>
                <c:pt idx="1938">
                  <c:v>1.9379999999998974</c:v>
                </c:pt>
                <c:pt idx="1939">
                  <c:v>1.9389999999998973</c:v>
                </c:pt>
                <c:pt idx="1940">
                  <c:v>1.9399999999998971</c:v>
                </c:pt>
                <c:pt idx="1941">
                  <c:v>1.940999999999897</c:v>
                </c:pt>
                <c:pt idx="1942">
                  <c:v>1.9419999999998969</c:v>
                </c:pt>
                <c:pt idx="1943">
                  <c:v>1.9429999999998968</c:v>
                </c:pt>
                <c:pt idx="1944">
                  <c:v>1.9439999999998967</c:v>
                </c:pt>
                <c:pt idx="1945">
                  <c:v>1.9449999999998966</c:v>
                </c:pt>
                <c:pt idx="1946">
                  <c:v>1.9459999999998965</c:v>
                </c:pt>
                <c:pt idx="1947">
                  <c:v>1.9469999999998964</c:v>
                </c:pt>
                <c:pt idx="1948">
                  <c:v>1.9479999999998963</c:v>
                </c:pt>
                <c:pt idx="1949">
                  <c:v>1.9489999999998961</c:v>
                </c:pt>
                <c:pt idx="1950">
                  <c:v>1.949999999999896</c:v>
                </c:pt>
                <c:pt idx="1951">
                  <c:v>1.9509999999998959</c:v>
                </c:pt>
                <c:pt idx="1952">
                  <c:v>1.9519999999998958</c:v>
                </c:pt>
                <c:pt idx="1953">
                  <c:v>1.9529999999998957</c:v>
                </c:pt>
                <c:pt idx="1954">
                  <c:v>1.9539999999998956</c:v>
                </c:pt>
                <c:pt idx="1955">
                  <c:v>1.9549999999998955</c:v>
                </c:pt>
                <c:pt idx="1956">
                  <c:v>1.9559999999998954</c:v>
                </c:pt>
                <c:pt idx="1957">
                  <c:v>1.9569999999998953</c:v>
                </c:pt>
                <c:pt idx="1958">
                  <c:v>1.9579999999998952</c:v>
                </c:pt>
                <c:pt idx="1959">
                  <c:v>1.958999999999895</c:v>
                </c:pt>
                <c:pt idx="1960">
                  <c:v>1.9599999999998949</c:v>
                </c:pt>
                <c:pt idx="1961">
                  <c:v>1.9609999999998948</c:v>
                </c:pt>
                <c:pt idx="1962">
                  <c:v>1.9619999999998947</c:v>
                </c:pt>
                <c:pt idx="1963">
                  <c:v>1.9629999999998946</c:v>
                </c:pt>
                <c:pt idx="1964">
                  <c:v>1.9639999999998945</c:v>
                </c:pt>
                <c:pt idx="1965">
                  <c:v>1.9649999999998944</c:v>
                </c:pt>
                <c:pt idx="1966">
                  <c:v>1.9659999999998943</c:v>
                </c:pt>
                <c:pt idx="1967">
                  <c:v>1.9669999999998942</c:v>
                </c:pt>
                <c:pt idx="1968">
                  <c:v>1.9679999999998941</c:v>
                </c:pt>
                <c:pt idx="1969">
                  <c:v>1.9689999999998939</c:v>
                </c:pt>
                <c:pt idx="1970">
                  <c:v>1.9699999999998938</c:v>
                </c:pt>
                <c:pt idx="1971">
                  <c:v>1.9709999999998937</c:v>
                </c:pt>
                <c:pt idx="1972">
                  <c:v>1.9719999999998936</c:v>
                </c:pt>
                <c:pt idx="1973">
                  <c:v>1.9729999999998935</c:v>
                </c:pt>
                <c:pt idx="1974">
                  <c:v>1.9739999999998934</c:v>
                </c:pt>
                <c:pt idx="1975">
                  <c:v>1.9749999999998933</c:v>
                </c:pt>
                <c:pt idx="1976">
                  <c:v>1.9759999999998932</c:v>
                </c:pt>
                <c:pt idx="1977">
                  <c:v>1.9769999999998931</c:v>
                </c:pt>
                <c:pt idx="1978">
                  <c:v>1.977999999999893</c:v>
                </c:pt>
                <c:pt idx="1979">
                  <c:v>1.9789999999998928</c:v>
                </c:pt>
                <c:pt idx="1980">
                  <c:v>1.9799999999998927</c:v>
                </c:pt>
                <c:pt idx="1981">
                  <c:v>1.9809999999998926</c:v>
                </c:pt>
                <c:pt idx="1982">
                  <c:v>1.9819999999998925</c:v>
                </c:pt>
                <c:pt idx="1983">
                  <c:v>1.9829999999998924</c:v>
                </c:pt>
                <c:pt idx="1984">
                  <c:v>1.9839999999998923</c:v>
                </c:pt>
                <c:pt idx="1985">
                  <c:v>1.9849999999998922</c:v>
                </c:pt>
                <c:pt idx="1986">
                  <c:v>1.9859999999998921</c:v>
                </c:pt>
                <c:pt idx="1987">
                  <c:v>1.986999999999892</c:v>
                </c:pt>
                <c:pt idx="1988">
                  <c:v>1.9879999999998919</c:v>
                </c:pt>
                <c:pt idx="1989">
                  <c:v>1.9889999999998917</c:v>
                </c:pt>
                <c:pt idx="1990">
                  <c:v>1.9899999999998916</c:v>
                </c:pt>
                <c:pt idx="1991">
                  <c:v>1.9909999999998915</c:v>
                </c:pt>
                <c:pt idx="1992">
                  <c:v>1.9919999999998914</c:v>
                </c:pt>
                <c:pt idx="1993">
                  <c:v>1.9929999999998913</c:v>
                </c:pt>
                <c:pt idx="1994">
                  <c:v>1.9939999999998912</c:v>
                </c:pt>
                <c:pt idx="1995">
                  <c:v>1.9949999999998911</c:v>
                </c:pt>
                <c:pt idx="1996">
                  <c:v>1.995999999999891</c:v>
                </c:pt>
                <c:pt idx="1997">
                  <c:v>1.9969999999998909</c:v>
                </c:pt>
                <c:pt idx="1998">
                  <c:v>1.9979999999998908</c:v>
                </c:pt>
                <c:pt idx="1999">
                  <c:v>1.9989999999998906</c:v>
                </c:pt>
                <c:pt idx="2000">
                  <c:v>1.9999999999998905</c:v>
                </c:pt>
                <c:pt idx="2001">
                  <c:v>2.0009999999998906</c:v>
                </c:pt>
                <c:pt idx="2002">
                  <c:v>2.0019999999998905</c:v>
                </c:pt>
                <c:pt idx="2003">
                  <c:v>2.0029999999998904</c:v>
                </c:pt>
                <c:pt idx="2004">
                  <c:v>2.0039999999998903</c:v>
                </c:pt>
                <c:pt idx="2005">
                  <c:v>2.0049999999998902</c:v>
                </c:pt>
                <c:pt idx="2006">
                  <c:v>2.0059999999998901</c:v>
                </c:pt>
                <c:pt idx="2007">
                  <c:v>2.00699999999989</c:v>
                </c:pt>
                <c:pt idx="2008">
                  <c:v>2.0079999999998899</c:v>
                </c:pt>
                <c:pt idx="2009">
                  <c:v>2.0089999999998898</c:v>
                </c:pt>
                <c:pt idx="2010">
                  <c:v>2.0099999999998897</c:v>
                </c:pt>
                <c:pt idx="2011">
                  <c:v>2.0109999999998895</c:v>
                </c:pt>
                <c:pt idx="2012">
                  <c:v>2.0119999999998894</c:v>
                </c:pt>
                <c:pt idx="2013">
                  <c:v>2.0129999999998893</c:v>
                </c:pt>
                <c:pt idx="2014">
                  <c:v>2.0139999999998892</c:v>
                </c:pt>
                <c:pt idx="2015">
                  <c:v>2.0149999999998891</c:v>
                </c:pt>
                <c:pt idx="2016">
                  <c:v>2.015999999999889</c:v>
                </c:pt>
                <c:pt idx="2017">
                  <c:v>2.0169999999998889</c:v>
                </c:pt>
                <c:pt idx="2018">
                  <c:v>2.0179999999998888</c:v>
                </c:pt>
                <c:pt idx="2019">
                  <c:v>2.0189999999998887</c:v>
                </c:pt>
                <c:pt idx="2020">
                  <c:v>2.0199999999998886</c:v>
                </c:pt>
                <c:pt idx="2021">
                  <c:v>2.0209999999998884</c:v>
                </c:pt>
                <c:pt idx="2022">
                  <c:v>2.0219999999998883</c:v>
                </c:pt>
                <c:pt idx="2023">
                  <c:v>2.0229999999998882</c:v>
                </c:pt>
                <c:pt idx="2024">
                  <c:v>2.0239999999998881</c:v>
                </c:pt>
                <c:pt idx="2025">
                  <c:v>2.024999999999888</c:v>
                </c:pt>
                <c:pt idx="2026">
                  <c:v>2.0259999999998879</c:v>
                </c:pt>
                <c:pt idx="2027">
                  <c:v>2.0269999999998878</c:v>
                </c:pt>
                <c:pt idx="2028">
                  <c:v>2.0279999999998877</c:v>
                </c:pt>
                <c:pt idx="2029">
                  <c:v>2.0289999999998876</c:v>
                </c:pt>
                <c:pt idx="2030">
                  <c:v>2.0299999999998875</c:v>
                </c:pt>
                <c:pt idx="2031">
                  <c:v>2.0309999999998873</c:v>
                </c:pt>
                <c:pt idx="2032">
                  <c:v>2.0319999999998872</c:v>
                </c:pt>
                <c:pt idx="2033">
                  <c:v>2.0329999999998871</c:v>
                </c:pt>
                <c:pt idx="2034">
                  <c:v>2.033999999999887</c:v>
                </c:pt>
                <c:pt idx="2035">
                  <c:v>2.0349999999998869</c:v>
                </c:pt>
                <c:pt idx="2036">
                  <c:v>2.0359999999998868</c:v>
                </c:pt>
                <c:pt idx="2037">
                  <c:v>2.0369999999998867</c:v>
                </c:pt>
                <c:pt idx="2038">
                  <c:v>2.0379999999998866</c:v>
                </c:pt>
                <c:pt idx="2039">
                  <c:v>2.0389999999998865</c:v>
                </c:pt>
                <c:pt idx="2040">
                  <c:v>2.0399999999998863</c:v>
                </c:pt>
                <c:pt idx="2041">
                  <c:v>2.0409999999998862</c:v>
                </c:pt>
                <c:pt idx="2042">
                  <c:v>2.0419999999998861</c:v>
                </c:pt>
                <c:pt idx="2043">
                  <c:v>2.042999999999886</c:v>
                </c:pt>
                <c:pt idx="2044">
                  <c:v>2.0439999999998859</c:v>
                </c:pt>
                <c:pt idx="2045">
                  <c:v>2.0449999999998858</c:v>
                </c:pt>
                <c:pt idx="2046">
                  <c:v>2.0459999999998857</c:v>
                </c:pt>
                <c:pt idx="2047">
                  <c:v>2.0469999999998856</c:v>
                </c:pt>
                <c:pt idx="2048">
                  <c:v>2.0479999999998855</c:v>
                </c:pt>
                <c:pt idx="2049">
                  <c:v>2.0489999999998854</c:v>
                </c:pt>
                <c:pt idx="2050">
                  <c:v>2.0499999999998852</c:v>
                </c:pt>
                <c:pt idx="2051">
                  <c:v>2.0509999999998851</c:v>
                </c:pt>
                <c:pt idx="2052">
                  <c:v>2.051999999999885</c:v>
                </c:pt>
                <c:pt idx="2053">
                  <c:v>2.0529999999998849</c:v>
                </c:pt>
                <c:pt idx="2054">
                  <c:v>2.0539999999998848</c:v>
                </c:pt>
                <c:pt idx="2055">
                  <c:v>2.0549999999998847</c:v>
                </c:pt>
                <c:pt idx="2056">
                  <c:v>2.0559999999998846</c:v>
                </c:pt>
                <c:pt idx="2057">
                  <c:v>2.0569999999998845</c:v>
                </c:pt>
                <c:pt idx="2058">
                  <c:v>2.0579999999998844</c:v>
                </c:pt>
                <c:pt idx="2059">
                  <c:v>2.0589999999998843</c:v>
                </c:pt>
                <c:pt idx="2060">
                  <c:v>2.0599999999998841</c:v>
                </c:pt>
                <c:pt idx="2061">
                  <c:v>2.060999999999884</c:v>
                </c:pt>
                <c:pt idx="2062">
                  <c:v>2.0619999999998839</c:v>
                </c:pt>
                <c:pt idx="2063">
                  <c:v>2.0629999999998838</c:v>
                </c:pt>
                <c:pt idx="2064">
                  <c:v>2.0639999999998837</c:v>
                </c:pt>
                <c:pt idx="2065">
                  <c:v>2.0649999999998836</c:v>
                </c:pt>
                <c:pt idx="2066">
                  <c:v>2.0659999999998835</c:v>
                </c:pt>
                <c:pt idx="2067">
                  <c:v>2.0669999999998834</c:v>
                </c:pt>
                <c:pt idx="2068">
                  <c:v>2.0679999999998833</c:v>
                </c:pt>
                <c:pt idx="2069">
                  <c:v>2.0689999999998832</c:v>
                </c:pt>
                <c:pt idx="2070">
                  <c:v>2.069999999999883</c:v>
                </c:pt>
                <c:pt idx="2071">
                  <c:v>2.0709999999998829</c:v>
                </c:pt>
                <c:pt idx="2072">
                  <c:v>2.0719999999998828</c:v>
                </c:pt>
                <c:pt idx="2073">
                  <c:v>2.0729999999998827</c:v>
                </c:pt>
                <c:pt idx="2074">
                  <c:v>2.0739999999998826</c:v>
                </c:pt>
                <c:pt idx="2075">
                  <c:v>2.0749999999998825</c:v>
                </c:pt>
                <c:pt idx="2076">
                  <c:v>2.0759999999998824</c:v>
                </c:pt>
                <c:pt idx="2077">
                  <c:v>2.0769999999998823</c:v>
                </c:pt>
                <c:pt idx="2078">
                  <c:v>2.0779999999998822</c:v>
                </c:pt>
                <c:pt idx="2079">
                  <c:v>2.0789999999998821</c:v>
                </c:pt>
                <c:pt idx="2080">
                  <c:v>2.0799999999998819</c:v>
                </c:pt>
                <c:pt idx="2081">
                  <c:v>2.0809999999998818</c:v>
                </c:pt>
                <c:pt idx="2082">
                  <c:v>2.0819999999998817</c:v>
                </c:pt>
                <c:pt idx="2083">
                  <c:v>2.0829999999998816</c:v>
                </c:pt>
                <c:pt idx="2084">
                  <c:v>2.0839999999998815</c:v>
                </c:pt>
                <c:pt idx="2085">
                  <c:v>2.0849999999998814</c:v>
                </c:pt>
                <c:pt idx="2086">
                  <c:v>2.0859999999998813</c:v>
                </c:pt>
                <c:pt idx="2087">
                  <c:v>2.0869999999998812</c:v>
                </c:pt>
                <c:pt idx="2088">
                  <c:v>2.0879999999998811</c:v>
                </c:pt>
                <c:pt idx="2089">
                  <c:v>2.088999999999881</c:v>
                </c:pt>
                <c:pt idx="2090">
                  <c:v>2.0899999999998808</c:v>
                </c:pt>
                <c:pt idx="2091">
                  <c:v>2.0909999999998807</c:v>
                </c:pt>
                <c:pt idx="2092">
                  <c:v>2.0919999999998806</c:v>
                </c:pt>
                <c:pt idx="2093">
                  <c:v>2.0929999999998805</c:v>
                </c:pt>
                <c:pt idx="2094">
                  <c:v>2.0939999999998804</c:v>
                </c:pt>
                <c:pt idx="2095">
                  <c:v>2.0949999999998803</c:v>
                </c:pt>
                <c:pt idx="2096">
                  <c:v>2.0959999999998802</c:v>
                </c:pt>
                <c:pt idx="2097">
                  <c:v>2.0969999999998801</c:v>
                </c:pt>
                <c:pt idx="2098">
                  <c:v>2.09799999999988</c:v>
                </c:pt>
                <c:pt idx="2099">
                  <c:v>2.0989999999998799</c:v>
                </c:pt>
                <c:pt idx="2100">
                  <c:v>2.0999999999998797</c:v>
                </c:pt>
                <c:pt idx="2101">
                  <c:v>2.1009999999998796</c:v>
                </c:pt>
                <c:pt idx="2102">
                  <c:v>2.1019999999998795</c:v>
                </c:pt>
                <c:pt idx="2103">
                  <c:v>2.1029999999998794</c:v>
                </c:pt>
                <c:pt idx="2104">
                  <c:v>2.1039999999998793</c:v>
                </c:pt>
                <c:pt idx="2105">
                  <c:v>2.1049999999998792</c:v>
                </c:pt>
                <c:pt idx="2106">
                  <c:v>2.1059999999998791</c:v>
                </c:pt>
                <c:pt idx="2107">
                  <c:v>2.106999999999879</c:v>
                </c:pt>
                <c:pt idx="2108">
                  <c:v>2.1079999999998789</c:v>
                </c:pt>
                <c:pt idx="2109">
                  <c:v>2.1089999999998787</c:v>
                </c:pt>
                <c:pt idx="2110">
                  <c:v>2.1099999999998786</c:v>
                </c:pt>
                <c:pt idx="2111">
                  <c:v>2.1109999999998785</c:v>
                </c:pt>
                <c:pt idx="2112">
                  <c:v>2.1119999999998784</c:v>
                </c:pt>
                <c:pt idx="2113">
                  <c:v>2.1129999999998783</c:v>
                </c:pt>
                <c:pt idx="2114">
                  <c:v>2.1139999999998782</c:v>
                </c:pt>
                <c:pt idx="2115">
                  <c:v>2.1149999999998781</c:v>
                </c:pt>
                <c:pt idx="2116">
                  <c:v>2.115999999999878</c:v>
                </c:pt>
                <c:pt idx="2117">
                  <c:v>2.1169999999998779</c:v>
                </c:pt>
                <c:pt idx="2118">
                  <c:v>2.1179999999998778</c:v>
                </c:pt>
                <c:pt idx="2119">
                  <c:v>2.1189999999998776</c:v>
                </c:pt>
                <c:pt idx="2120">
                  <c:v>2.1199999999998775</c:v>
                </c:pt>
                <c:pt idx="2121">
                  <c:v>2.1209999999998774</c:v>
                </c:pt>
                <c:pt idx="2122">
                  <c:v>2.1219999999998773</c:v>
                </c:pt>
                <c:pt idx="2123">
                  <c:v>2.1229999999998772</c:v>
                </c:pt>
                <c:pt idx="2124">
                  <c:v>2.1239999999998771</c:v>
                </c:pt>
                <c:pt idx="2125">
                  <c:v>2.124999999999877</c:v>
                </c:pt>
                <c:pt idx="2126">
                  <c:v>2.1259999999998769</c:v>
                </c:pt>
                <c:pt idx="2127">
                  <c:v>2.1269999999998768</c:v>
                </c:pt>
                <c:pt idx="2128">
                  <c:v>2.1279999999998767</c:v>
                </c:pt>
                <c:pt idx="2129">
                  <c:v>2.1289999999998765</c:v>
                </c:pt>
                <c:pt idx="2130">
                  <c:v>2.1299999999998764</c:v>
                </c:pt>
                <c:pt idx="2131">
                  <c:v>2.1309999999998763</c:v>
                </c:pt>
                <c:pt idx="2132">
                  <c:v>2.1319999999998762</c:v>
                </c:pt>
                <c:pt idx="2133">
                  <c:v>2.1329999999998761</c:v>
                </c:pt>
                <c:pt idx="2134">
                  <c:v>2.133999999999876</c:v>
                </c:pt>
                <c:pt idx="2135">
                  <c:v>2.1349999999998759</c:v>
                </c:pt>
                <c:pt idx="2136">
                  <c:v>2.1359999999998758</c:v>
                </c:pt>
                <c:pt idx="2137">
                  <c:v>2.1369999999998757</c:v>
                </c:pt>
                <c:pt idx="2138">
                  <c:v>2.1379999999998756</c:v>
                </c:pt>
                <c:pt idx="2139">
                  <c:v>2.1389999999998754</c:v>
                </c:pt>
                <c:pt idx="2140">
                  <c:v>2.1399999999998753</c:v>
                </c:pt>
                <c:pt idx="2141">
                  <c:v>2.1409999999998752</c:v>
                </c:pt>
                <c:pt idx="2142">
                  <c:v>2.1419999999998751</c:v>
                </c:pt>
                <c:pt idx="2143">
                  <c:v>2.142999999999875</c:v>
                </c:pt>
                <c:pt idx="2144">
                  <c:v>2.1439999999998749</c:v>
                </c:pt>
                <c:pt idx="2145">
                  <c:v>2.1449999999998748</c:v>
                </c:pt>
                <c:pt idx="2146">
                  <c:v>2.1459999999998747</c:v>
                </c:pt>
                <c:pt idx="2147">
                  <c:v>2.1469999999998746</c:v>
                </c:pt>
                <c:pt idx="2148">
                  <c:v>2.1479999999998745</c:v>
                </c:pt>
                <c:pt idx="2149">
                  <c:v>2.1489999999998743</c:v>
                </c:pt>
                <c:pt idx="2150">
                  <c:v>2.1499999999998742</c:v>
                </c:pt>
                <c:pt idx="2151">
                  <c:v>2.1509999999998741</c:v>
                </c:pt>
                <c:pt idx="2152">
                  <c:v>2.151999999999874</c:v>
                </c:pt>
                <c:pt idx="2153">
                  <c:v>2.1529999999998739</c:v>
                </c:pt>
                <c:pt idx="2154">
                  <c:v>2.1539999999998738</c:v>
                </c:pt>
                <c:pt idx="2155">
                  <c:v>2.1549999999998737</c:v>
                </c:pt>
                <c:pt idx="2156">
                  <c:v>2.1559999999998736</c:v>
                </c:pt>
                <c:pt idx="2157">
                  <c:v>2.1569999999998735</c:v>
                </c:pt>
                <c:pt idx="2158">
                  <c:v>2.1579999999998734</c:v>
                </c:pt>
                <c:pt idx="2159">
                  <c:v>2.1589999999998732</c:v>
                </c:pt>
                <c:pt idx="2160">
                  <c:v>2.1599999999998731</c:v>
                </c:pt>
                <c:pt idx="2161">
                  <c:v>2.160999999999873</c:v>
                </c:pt>
                <c:pt idx="2162">
                  <c:v>2.1619999999998729</c:v>
                </c:pt>
                <c:pt idx="2163">
                  <c:v>2.1629999999998728</c:v>
                </c:pt>
                <c:pt idx="2164">
                  <c:v>2.1639999999998727</c:v>
                </c:pt>
                <c:pt idx="2165">
                  <c:v>2.1649999999998726</c:v>
                </c:pt>
                <c:pt idx="2166">
                  <c:v>2.1659999999998725</c:v>
                </c:pt>
                <c:pt idx="2167">
                  <c:v>2.1669999999998724</c:v>
                </c:pt>
                <c:pt idx="2168">
                  <c:v>2.1679999999998723</c:v>
                </c:pt>
                <c:pt idx="2169">
                  <c:v>2.1689999999998721</c:v>
                </c:pt>
                <c:pt idx="2170">
                  <c:v>2.169999999999872</c:v>
                </c:pt>
                <c:pt idx="2171">
                  <c:v>2.1709999999998719</c:v>
                </c:pt>
                <c:pt idx="2172">
                  <c:v>2.1719999999998718</c:v>
                </c:pt>
                <c:pt idx="2173">
                  <c:v>2.1729999999998717</c:v>
                </c:pt>
                <c:pt idx="2174">
                  <c:v>2.1739999999998716</c:v>
                </c:pt>
                <c:pt idx="2175">
                  <c:v>2.1749999999998715</c:v>
                </c:pt>
                <c:pt idx="2176">
                  <c:v>2.1759999999998714</c:v>
                </c:pt>
                <c:pt idx="2177">
                  <c:v>2.1769999999998713</c:v>
                </c:pt>
                <c:pt idx="2178">
                  <c:v>2.1779999999998712</c:v>
                </c:pt>
                <c:pt idx="2179">
                  <c:v>2.178999999999871</c:v>
                </c:pt>
                <c:pt idx="2180">
                  <c:v>2.1799999999998709</c:v>
                </c:pt>
                <c:pt idx="2181">
                  <c:v>2.1809999999998708</c:v>
                </c:pt>
                <c:pt idx="2182">
                  <c:v>2.1819999999998707</c:v>
                </c:pt>
                <c:pt idx="2183">
                  <c:v>2.1829999999998706</c:v>
                </c:pt>
                <c:pt idx="2184">
                  <c:v>2.1839999999998705</c:v>
                </c:pt>
                <c:pt idx="2185">
                  <c:v>2.1849999999998704</c:v>
                </c:pt>
                <c:pt idx="2186">
                  <c:v>2.1859999999998703</c:v>
                </c:pt>
                <c:pt idx="2187">
                  <c:v>2.1869999999998702</c:v>
                </c:pt>
                <c:pt idx="2188">
                  <c:v>2.18799999999987</c:v>
                </c:pt>
                <c:pt idx="2189">
                  <c:v>2.1889999999998699</c:v>
                </c:pt>
                <c:pt idx="2190">
                  <c:v>2.1899999999998698</c:v>
                </c:pt>
                <c:pt idx="2191">
                  <c:v>2.1909999999998697</c:v>
                </c:pt>
                <c:pt idx="2192">
                  <c:v>2.1919999999998696</c:v>
                </c:pt>
                <c:pt idx="2193">
                  <c:v>2.1929999999998695</c:v>
                </c:pt>
                <c:pt idx="2194">
                  <c:v>2.1939999999998694</c:v>
                </c:pt>
                <c:pt idx="2195">
                  <c:v>2.1949999999998693</c:v>
                </c:pt>
                <c:pt idx="2196">
                  <c:v>2.1959999999998692</c:v>
                </c:pt>
                <c:pt idx="2197">
                  <c:v>2.1969999999998691</c:v>
                </c:pt>
                <c:pt idx="2198">
                  <c:v>2.1979999999998689</c:v>
                </c:pt>
                <c:pt idx="2199">
                  <c:v>2.1989999999998688</c:v>
                </c:pt>
                <c:pt idx="2200">
                  <c:v>2.1999999999998687</c:v>
                </c:pt>
                <c:pt idx="2201">
                  <c:v>2.2009999999998686</c:v>
                </c:pt>
                <c:pt idx="2202">
                  <c:v>2.2019999999998685</c:v>
                </c:pt>
                <c:pt idx="2203">
                  <c:v>2.2029999999998684</c:v>
                </c:pt>
                <c:pt idx="2204">
                  <c:v>2.2039999999998683</c:v>
                </c:pt>
                <c:pt idx="2205">
                  <c:v>2.2049999999998682</c:v>
                </c:pt>
                <c:pt idx="2206">
                  <c:v>2.2059999999998681</c:v>
                </c:pt>
                <c:pt idx="2207">
                  <c:v>2.206999999999868</c:v>
                </c:pt>
                <c:pt idx="2208">
                  <c:v>2.2079999999998678</c:v>
                </c:pt>
                <c:pt idx="2209">
                  <c:v>2.2089999999998677</c:v>
                </c:pt>
                <c:pt idx="2210">
                  <c:v>2.2099999999998676</c:v>
                </c:pt>
                <c:pt idx="2211">
                  <c:v>2.2109999999998675</c:v>
                </c:pt>
                <c:pt idx="2212">
                  <c:v>2.2119999999998674</c:v>
                </c:pt>
                <c:pt idx="2213">
                  <c:v>2.2129999999998673</c:v>
                </c:pt>
                <c:pt idx="2214">
                  <c:v>2.2139999999998672</c:v>
                </c:pt>
                <c:pt idx="2215">
                  <c:v>2.2149999999998671</c:v>
                </c:pt>
                <c:pt idx="2216">
                  <c:v>2.215999999999867</c:v>
                </c:pt>
                <c:pt idx="2217">
                  <c:v>2.2169999999998669</c:v>
                </c:pt>
                <c:pt idx="2218">
                  <c:v>2.2179999999998667</c:v>
                </c:pt>
                <c:pt idx="2219">
                  <c:v>2.2189999999998666</c:v>
                </c:pt>
                <c:pt idx="2220">
                  <c:v>2.2199999999998665</c:v>
                </c:pt>
                <c:pt idx="2221">
                  <c:v>2.2209999999998664</c:v>
                </c:pt>
                <c:pt idx="2222">
                  <c:v>2.2219999999998663</c:v>
                </c:pt>
                <c:pt idx="2223">
                  <c:v>2.2229999999998662</c:v>
                </c:pt>
                <c:pt idx="2224">
                  <c:v>2.2239999999998661</c:v>
                </c:pt>
                <c:pt idx="2225">
                  <c:v>2.224999999999866</c:v>
                </c:pt>
                <c:pt idx="2226">
                  <c:v>2.2259999999998659</c:v>
                </c:pt>
                <c:pt idx="2227">
                  <c:v>2.2269999999998658</c:v>
                </c:pt>
                <c:pt idx="2228">
                  <c:v>2.2279999999998656</c:v>
                </c:pt>
                <c:pt idx="2229">
                  <c:v>2.2289999999998655</c:v>
                </c:pt>
                <c:pt idx="2230">
                  <c:v>2.2299999999998654</c:v>
                </c:pt>
                <c:pt idx="2231">
                  <c:v>2.2309999999998653</c:v>
                </c:pt>
                <c:pt idx="2232">
                  <c:v>2.2319999999998652</c:v>
                </c:pt>
                <c:pt idx="2233">
                  <c:v>2.2329999999998651</c:v>
                </c:pt>
                <c:pt idx="2234">
                  <c:v>2.233999999999865</c:v>
                </c:pt>
                <c:pt idx="2235">
                  <c:v>2.2349999999998649</c:v>
                </c:pt>
                <c:pt idx="2236">
                  <c:v>2.2359999999998648</c:v>
                </c:pt>
                <c:pt idx="2237">
                  <c:v>2.2369999999998647</c:v>
                </c:pt>
                <c:pt idx="2238">
                  <c:v>2.2379999999998645</c:v>
                </c:pt>
                <c:pt idx="2239">
                  <c:v>2.2389999999998644</c:v>
                </c:pt>
                <c:pt idx="2240">
                  <c:v>2.2399999999998643</c:v>
                </c:pt>
                <c:pt idx="2241">
                  <c:v>2.2409999999998642</c:v>
                </c:pt>
                <c:pt idx="2242">
                  <c:v>2.2419999999998641</c:v>
                </c:pt>
                <c:pt idx="2243">
                  <c:v>2.242999999999864</c:v>
                </c:pt>
                <c:pt idx="2244">
                  <c:v>2.2439999999998639</c:v>
                </c:pt>
                <c:pt idx="2245">
                  <c:v>2.2449999999998638</c:v>
                </c:pt>
                <c:pt idx="2246">
                  <c:v>2.2459999999998637</c:v>
                </c:pt>
                <c:pt idx="2247">
                  <c:v>2.2469999999998636</c:v>
                </c:pt>
                <c:pt idx="2248">
                  <c:v>2.2479999999998634</c:v>
                </c:pt>
                <c:pt idx="2249">
                  <c:v>2.2489999999998633</c:v>
                </c:pt>
                <c:pt idx="2250">
                  <c:v>2.2499999999998632</c:v>
                </c:pt>
                <c:pt idx="2251">
                  <c:v>2.2509999999998631</c:v>
                </c:pt>
                <c:pt idx="2252">
                  <c:v>2.251999999999863</c:v>
                </c:pt>
                <c:pt idx="2253">
                  <c:v>2.2529999999998629</c:v>
                </c:pt>
                <c:pt idx="2254">
                  <c:v>2.2539999999998628</c:v>
                </c:pt>
                <c:pt idx="2255">
                  <c:v>2.2549999999998627</c:v>
                </c:pt>
                <c:pt idx="2256">
                  <c:v>2.2559999999998626</c:v>
                </c:pt>
                <c:pt idx="2257">
                  <c:v>2.2569999999998624</c:v>
                </c:pt>
                <c:pt idx="2258">
                  <c:v>2.2579999999998623</c:v>
                </c:pt>
                <c:pt idx="2259">
                  <c:v>2.2589999999998622</c:v>
                </c:pt>
                <c:pt idx="2260">
                  <c:v>2.2599999999998621</c:v>
                </c:pt>
                <c:pt idx="2261">
                  <c:v>2.260999999999862</c:v>
                </c:pt>
                <c:pt idx="2262">
                  <c:v>2.2619999999998619</c:v>
                </c:pt>
                <c:pt idx="2263">
                  <c:v>2.2629999999998618</c:v>
                </c:pt>
                <c:pt idx="2264">
                  <c:v>2.2639999999998617</c:v>
                </c:pt>
                <c:pt idx="2265">
                  <c:v>2.2649999999998616</c:v>
                </c:pt>
                <c:pt idx="2266">
                  <c:v>2.2659999999998615</c:v>
                </c:pt>
                <c:pt idx="2267">
                  <c:v>2.2669999999998613</c:v>
                </c:pt>
                <c:pt idx="2268">
                  <c:v>2.2679999999998612</c:v>
                </c:pt>
                <c:pt idx="2269">
                  <c:v>2.2689999999998611</c:v>
                </c:pt>
                <c:pt idx="2270">
                  <c:v>2.269999999999861</c:v>
                </c:pt>
                <c:pt idx="2271">
                  <c:v>2.2709999999998609</c:v>
                </c:pt>
                <c:pt idx="2272">
                  <c:v>2.2719999999998608</c:v>
                </c:pt>
                <c:pt idx="2273">
                  <c:v>2.2729999999998607</c:v>
                </c:pt>
                <c:pt idx="2274">
                  <c:v>2.2739999999998606</c:v>
                </c:pt>
                <c:pt idx="2275">
                  <c:v>2.2749999999998605</c:v>
                </c:pt>
                <c:pt idx="2276">
                  <c:v>2.2759999999998604</c:v>
                </c:pt>
                <c:pt idx="2277">
                  <c:v>2.2769999999998602</c:v>
                </c:pt>
                <c:pt idx="2278">
                  <c:v>2.2779999999998601</c:v>
                </c:pt>
                <c:pt idx="2279">
                  <c:v>2.27899999999986</c:v>
                </c:pt>
                <c:pt idx="2280">
                  <c:v>2.2799999999998599</c:v>
                </c:pt>
                <c:pt idx="2281">
                  <c:v>2.2809999999998598</c:v>
                </c:pt>
                <c:pt idx="2282">
                  <c:v>2.2819999999998597</c:v>
                </c:pt>
                <c:pt idx="2283">
                  <c:v>2.2829999999998596</c:v>
                </c:pt>
                <c:pt idx="2284">
                  <c:v>2.2839999999998595</c:v>
                </c:pt>
                <c:pt idx="2285">
                  <c:v>2.2849999999998594</c:v>
                </c:pt>
                <c:pt idx="2286">
                  <c:v>2.2859999999998593</c:v>
                </c:pt>
                <c:pt idx="2287">
                  <c:v>2.2869999999998591</c:v>
                </c:pt>
                <c:pt idx="2288">
                  <c:v>2.287999999999859</c:v>
                </c:pt>
                <c:pt idx="2289">
                  <c:v>2.2889999999998589</c:v>
                </c:pt>
                <c:pt idx="2290">
                  <c:v>2.2899999999998588</c:v>
                </c:pt>
                <c:pt idx="2291">
                  <c:v>2.2909999999998587</c:v>
                </c:pt>
                <c:pt idx="2292">
                  <c:v>2.2919999999998586</c:v>
                </c:pt>
                <c:pt idx="2293">
                  <c:v>2.2929999999998585</c:v>
                </c:pt>
                <c:pt idx="2294">
                  <c:v>2.2939999999998584</c:v>
                </c:pt>
                <c:pt idx="2295">
                  <c:v>2.2949999999998583</c:v>
                </c:pt>
                <c:pt idx="2296">
                  <c:v>2.2959999999998582</c:v>
                </c:pt>
                <c:pt idx="2297">
                  <c:v>2.296999999999858</c:v>
                </c:pt>
                <c:pt idx="2298">
                  <c:v>2.2979999999998579</c:v>
                </c:pt>
                <c:pt idx="2299">
                  <c:v>2.2989999999998578</c:v>
                </c:pt>
                <c:pt idx="2300">
                  <c:v>2.2999999999998577</c:v>
                </c:pt>
                <c:pt idx="2301">
                  <c:v>2.3009999999998576</c:v>
                </c:pt>
                <c:pt idx="2302">
                  <c:v>2.3019999999998575</c:v>
                </c:pt>
                <c:pt idx="2303">
                  <c:v>2.3029999999998574</c:v>
                </c:pt>
                <c:pt idx="2304">
                  <c:v>2.3039999999998573</c:v>
                </c:pt>
                <c:pt idx="2305">
                  <c:v>2.3049999999998572</c:v>
                </c:pt>
                <c:pt idx="2306">
                  <c:v>2.3059999999998571</c:v>
                </c:pt>
                <c:pt idx="2307">
                  <c:v>2.3069999999998569</c:v>
                </c:pt>
                <c:pt idx="2308">
                  <c:v>2.3079999999998568</c:v>
                </c:pt>
                <c:pt idx="2309">
                  <c:v>2.3089999999998567</c:v>
                </c:pt>
                <c:pt idx="2310">
                  <c:v>2.3099999999998566</c:v>
                </c:pt>
                <c:pt idx="2311">
                  <c:v>2.3109999999998565</c:v>
                </c:pt>
                <c:pt idx="2312">
                  <c:v>2.3119999999998564</c:v>
                </c:pt>
                <c:pt idx="2313">
                  <c:v>2.3129999999998563</c:v>
                </c:pt>
                <c:pt idx="2314">
                  <c:v>2.3139999999998562</c:v>
                </c:pt>
                <c:pt idx="2315">
                  <c:v>2.3149999999998561</c:v>
                </c:pt>
                <c:pt idx="2316">
                  <c:v>2.315999999999856</c:v>
                </c:pt>
                <c:pt idx="2317">
                  <c:v>2.3169999999998558</c:v>
                </c:pt>
                <c:pt idx="2318">
                  <c:v>2.3179999999998557</c:v>
                </c:pt>
                <c:pt idx="2319">
                  <c:v>2.3189999999998556</c:v>
                </c:pt>
                <c:pt idx="2320">
                  <c:v>2.3199999999998555</c:v>
                </c:pt>
                <c:pt idx="2321">
                  <c:v>2.3209999999998554</c:v>
                </c:pt>
                <c:pt idx="2322">
                  <c:v>2.3219999999998553</c:v>
                </c:pt>
                <c:pt idx="2323">
                  <c:v>2.3229999999998552</c:v>
                </c:pt>
                <c:pt idx="2324">
                  <c:v>2.3239999999998551</c:v>
                </c:pt>
                <c:pt idx="2325">
                  <c:v>2.324999999999855</c:v>
                </c:pt>
                <c:pt idx="2326">
                  <c:v>2.3259999999998549</c:v>
                </c:pt>
                <c:pt idx="2327">
                  <c:v>2.3269999999998547</c:v>
                </c:pt>
                <c:pt idx="2328">
                  <c:v>2.3279999999998546</c:v>
                </c:pt>
                <c:pt idx="2329">
                  <c:v>2.3289999999998545</c:v>
                </c:pt>
                <c:pt idx="2330">
                  <c:v>2.3299999999998544</c:v>
                </c:pt>
                <c:pt idx="2331">
                  <c:v>2.3309999999998543</c:v>
                </c:pt>
                <c:pt idx="2332">
                  <c:v>2.3319999999998542</c:v>
                </c:pt>
                <c:pt idx="2333">
                  <c:v>2.3329999999998541</c:v>
                </c:pt>
                <c:pt idx="2334">
                  <c:v>2.333999999999854</c:v>
                </c:pt>
                <c:pt idx="2335">
                  <c:v>2.3349999999998539</c:v>
                </c:pt>
                <c:pt idx="2336">
                  <c:v>2.3359999999998537</c:v>
                </c:pt>
                <c:pt idx="2337">
                  <c:v>2.3369999999998536</c:v>
                </c:pt>
                <c:pt idx="2338">
                  <c:v>2.3379999999998535</c:v>
                </c:pt>
                <c:pt idx="2339">
                  <c:v>2.3389999999998534</c:v>
                </c:pt>
                <c:pt idx="2340">
                  <c:v>2.3399999999998533</c:v>
                </c:pt>
                <c:pt idx="2341">
                  <c:v>2.3409999999998532</c:v>
                </c:pt>
                <c:pt idx="2342">
                  <c:v>2.3419999999998531</c:v>
                </c:pt>
                <c:pt idx="2343">
                  <c:v>2.342999999999853</c:v>
                </c:pt>
                <c:pt idx="2344">
                  <c:v>2.3439999999998529</c:v>
                </c:pt>
                <c:pt idx="2345">
                  <c:v>2.3449999999998528</c:v>
                </c:pt>
                <c:pt idx="2346">
                  <c:v>2.3459999999998526</c:v>
                </c:pt>
                <c:pt idx="2347">
                  <c:v>2.3469999999998525</c:v>
                </c:pt>
                <c:pt idx="2348">
                  <c:v>2.3479999999998524</c:v>
                </c:pt>
                <c:pt idx="2349">
                  <c:v>2.3489999999998523</c:v>
                </c:pt>
                <c:pt idx="2350">
                  <c:v>2.3499999999998522</c:v>
                </c:pt>
                <c:pt idx="2351">
                  <c:v>2.3509999999998521</c:v>
                </c:pt>
                <c:pt idx="2352">
                  <c:v>2.351999999999852</c:v>
                </c:pt>
                <c:pt idx="2353">
                  <c:v>2.3529999999998519</c:v>
                </c:pt>
                <c:pt idx="2354">
                  <c:v>2.3539999999998518</c:v>
                </c:pt>
                <c:pt idx="2355">
                  <c:v>2.3549999999998517</c:v>
                </c:pt>
                <c:pt idx="2356">
                  <c:v>2.3559999999998515</c:v>
                </c:pt>
                <c:pt idx="2357">
                  <c:v>2.3569999999998514</c:v>
                </c:pt>
                <c:pt idx="2358">
                  <c:v>2.3579999999998513</c:v>
                </c:pt>
                <c:pt idx="2359">
                  <c:v>2.3589999999998512</c:v>
                </c:pt>
                <c:pt idx="2360">
                  <c:v>2.3599999999998511</c:v>
                </c:pt>
                <c:pt idx="2361">
                  <c:v>2.360999999999851</c:v>
                </c:pt>
                <c:pt idx="2362">
                  <c:v>2.3619999999998509</c:v>
                </c:pt>
                <c:pt idx="2363">
                  <c:v>2.3629999999998508</c:v>
                </c:pt>
                <c:pt idx="2364">
                  <c:v>2.3639999999998507</c:v>
                </c:pt>
                <c:pt idx="2365">
                  <c:v>2.3649999999998506</c:v>
                </c:pt>
                <c:pt idx="2366">
                  <c:v>2.3659999999998504</c:v>
                </c:pt>
                <c:pt idx="2367">
                  <c:v>2.3669999999998503</c:v>
                </c:pt>
                <c:pt idx="2368">
                  <c:v>2.3679999999998502</c:v>
                </c:pt>
                <c:pt idx="2369">
                  <c:v>2.3689999999998501</c:v>
                </c:pt>
                <c:pt idx="2370">
                  <c:v>2.36999999999985</c:v>
                </c:pt>
                <c:pt idx="2371">
                  <c:v>2.3709999999998499</c:v>
                </c:pt>
                <c:pt idx="2372">
                  <c:v>2.3719999999998498</c:v>
                </c:pt>
                <c:pt idx="2373">
                  <c:v>2.3729999999998497</c:v>
                </c:pt>
                <c:pt idx="2374">
                  <c:v>2.3739999999998496</c:v>
                </c:pt>
                <c:pt idx="2375">
                  <c:v>2.3749999999998495</c:v>
                </c:pt>
                <c:pt idx="2376">
                  <c:v>2.3759999999998493</c:v>
                </c:pt>
                <c:pt idx="2377">
                  <c:v>2.3769999999998492</c:v>
                </c:pt>
                <c:pt idx="2378">
                  <c:v>2.3779999999998491</c:v>
                </c:pt>
                <c:pt idx="2379">
                  <c:v>2.378999999999849</c:v>
                </c:pt>
                <c:pt idx="2380">
                  <c:v>2.3799999999998489</c:v>
                </c:pt>
                <c:pt idx="2381">
                  <c:v>2.3809999999998488</c:v>
                </c:pt>
                <c:pt idx="2382">
                  <c:v>2.3819999999998487</c:v>
                </c:pt>
                <c:pt idx="2383">
                  <c:v>2.3829999999998486</c:v>
                </c:pt>
                <c:pt idx="2384">
                  <c:v>2.3839999999998485</c:v>
                </c:pt>
                <c:pt idx="2385">
                  <c:v>2.3849999999998484</c:v>
                </c:pt>
                <c:pt idx="2386">
                  <c:v>2.3859999999998482</c:v>
                </c:pt>
                <c:pt idx="2387">
                  <c:v>2.3869999999998481</c:v>
                </c:pt>
                <c:pt idx="2388">
                  <c:v>2.387999999999848</c:v>
                </c:pt>
                <c:pt idx="2389">
                  <c:v>2.3889999999998479</c:v>
                </c:pt>
                <c:pt idx="2390">
                  <c:v>2.3899999999998478</c:v>
                </c:pt>
                <c:pt idx="2391">
                  <c:v>2.3909999999998477</c:v>
                </c:pt>
                <c:pt idx="2392">
                  <c:v>2.3919999999998476</c:v>
                </c:pt>
                <c:pt idx="2393">
                  <c:v>2.3929999999998475</c:v>
                </c:pt>
                <c:pt idx="2394">
                  <c:v>2.3939999999998474</c:v>
                </c:pt>
                <c:pt idx="2395">
                  <c:v>2.3949999999998473</c:v>
                </c:pt>
                <c:pt idx="2396">
                  <c:v>2.3959999999998471</c:v>
                </c:pt>
                <c:pt idx="2397">
                  <c:v>2.396999999999847</c:v>
                </c:pt>
                <c:pt idx="2398">
                  <c:v>2.3979999999998469</c:v>
                </c:pt>
                <c:pt idx="2399">
                  <c:v>2.3989999999998468</c:v>
                </c:pt>
                <c:pt idx="2400">
                  <c:v>2.3999999999998467</c:v>
                </c:pt>
                <c:pt idx="2401">
                  <c:v>2.4009999999998466</c:v>
                </c:pt>
                <c:pt idx="2402">
                  <c:v>2.4019999999998465</c:v>
                </c:pt>
                <c:pt idx="2403">
                  <c:v>2.4029999999998464</c:v>
                </c:pt>
                <c:pt idx="2404">
                  <c:v>2.4039999999998463</c:v>
                </c:pt>
                <c:pt idx="2405">
                  <c:v>2.4049999999998461</c:v>
                </c:pt>
                <c:pt idx="2406">
                  <c:v>2.405999999999846</c:v>
                </c:pt>
                <c:pt idx="2407">
                  <c:v>2.4069999999998459</c:v>
                </c:pt>
                <c:pt idx="2408">
                  <c:v>2.4079999999998458</c:v>
                </c:pt>
                <c:pt idx="2409">
                  <c:v>2.4089999999998457</c:v>
                </c:pt>
                <c:pt idx="2410">
                  <c:v>2.4099999999998456</c:v>
                </c:pt>
                <c:pt idx="2411">
                  <c:v>2.4109999999998455</c:v>
                </c:pt>
                <c:pt idx="2412">
                  <c:v>2.4119999999998454</c:v>
                </c:pt>
                <c:pt idx="2413">
                  <c:v>2.4129999999998453</c:v>
                </c:pt>
                <c:pt idx="2414">
                  <c:v>2.4139999999998452</c:v>
                </c:pt>
                <c:pt idx="2415">
                  <c:v>2.414999999999845</c:v>
                </c:pt>
                <c:pt idx="2416">
                  <c:v>2.4159999999998449</c:v>
                </c:pt>
                <c:pt idx="2417">
                  <c:v>2.4169999999998448</c:v>
                </c:pt>
                <c:pt idx="2418">
                  <c:v>2.4179999999998447</c:v>
                </c:pt>
                <c:pt idx="2419">
                  <c:v>2.4189999999998446</c:v>
                </c:pt>
                <c:pt idx="2420">
                  <c:v>2.4199999999998445</c:v>
                </c:pt>
                <c:pt idx="2421">
                  <c:v>2.4209999999998444</c:v>
                </c:pt>
                <c:pt idx="2422">
                  <c:v>2.4219999999998443</c:v>
                </c:pt>
                <c:pt idx="2423">
                  <c:v>2.4229999999998442</c:v>
                </c:pt>
                <c:pt idx="2424">
                  <c:v>2.4239999999998441</c:v>
                </c:pt>
                <c:pt idx="2425">
                  <c:v>2.4249999999998439</c:v>
                </c:pt>
                <c:pt idx="2426">
                  <c:v>2.4259999999998438</c:v>
                </c:pt>
                <c:pt idx="2427">
                  <c:v>2.4269999999998437</c:v>
                </c:pt>
                <c:pt idx="2428">
                  <c:v>2.4279999999998436</c:v>
                </c:pt>
                <c:pt idx="2429">
                  <c:v>2.4289999999998435</c:v>
                </c:pt>
                <c:pt idx="2430">
                  <c:v>2.4299999999998434</c:v>
                </c:pt>
                <c:pt idx="2431">
                  <c:v>2.4309999999998433</c:v>
                </c:pt>
                <c:pt idx="2432">
                  <c:v>2.4319999999998432</c:v>
                </c:pt>
                <c:pt idx="2433">
                  <c:v>2.4329999999998431</c:v>
                </c:pt>
                <c:pt idx="2434">
                  <c:v>2.433999999999843</c:v>
                </c:pt>
                <c:pt idx="2435">
                  <c:v>2.4349999999998428</c:v>
                </c:pt>
                <c:pt idx="2436">
                  <c:v>2.4359999999998427</c:v>
                </c:pt>
                <c:pt idx="2437">
                  <c:v>2.4369999999998426</c:v>
                </c:pt>
                <c:pt idx="2438">
                  <c:v>2.4379999999998425</c:v>
                </c:pt>
                <c:pt idx="2439">
                  <c:v>2.4389999999998424</c:v>
                </c:pt>
                <c:pt idx="2440">
                  <c:v>2.4399999999998423</c:v>
                </c:pt>
                <c:pt idx="2441">
                  <c:v>2.4409999999998422</c:v>
                </c:pt>
                <c:pt idx="2442">
                  <c:v>2.4419999999998421</c:v>
                </c:pt>
                <c:pt idx="2443">
                  <c:v>2.442999999999842</c:v>
                </c:pt>
                <c:pt idx="2444">
                  <c:v>2.4439999999998419</c:v>
                </c:pt>
                <c:pt idx="2445">
                  <c:v>2.4449999999998417</c:v>
                </c:pt>
                <c:pt idx="2446">
                  <c:v>2.4459999999998416</c:v>
                </c:pt>
                <c:pt idx="2447">
                  <c:v>2.4469999999998415</c:v>
                </c:pt>
                <c:pt idx="2448">
                  <c:v>2.4479999999998414</c:v>
                </c:pt>
                <c:pt idx="2449">
                  <c:v>2.4489999999998413</c:v>
                </c:pt>
                <c:pt idx="2450">
                  <c:v>2.4499999999998412</c:v>
                </c:pt>
                <c:pt idx="2451">
                  <c:v>2.4509999999998411</c:v>
                </c:pt>
                <c:pt idx="2452">
                  <c:v>2.451999999999841</c:v>
                </c:pt>
                <c:pt idx="2453">
                  <c:v>2.4529999999998409</c:v>
                </c:pt>
                <c:pt idx="2454">
                  <c:v>2.4539999999998408</c:v>
                </c:pt>
                <c:pt idx="2455">
                  <c:v>2.4549999999998406</c:v>
                </c:pt>
                <c:pt idx="2456">
                  <c:v>2.4559999999998405</c:v>
                </c:pt>
                <c:pt idx="2457">
                  <c:v>2.4569999999998404</c:v>
                </c:pt>
                <c:pt idx="2458">
                  <c:v>2.4579999999998403</c:v>
                </c:pt>
                <c:pt idx="2459">
                  <c:v>2.4589999999998402</c:v>
                </c:pt>
                <c:pt idx="2460">
                  <c:v>2.4599999999998401</c:v>
                </c:pt>
                <c:pt idx="2461">
                  <c:v>2.46099999999984</c:v>
                </c:pt>
                <c:pt idx="2462">
                  <c:v>2.4619999999998399</c:v>
                </c:pt>
                <c:pt idx="2463">
                  <c:v>2.4629999999998398</c:v>
                </c:pt>
                <c:pt idx="2464">
                  <c:v>2.4639999999998397</c:v>
                </c:pt>
                <c:pt idx="2465">
                  <c:v>2.4649999999998395</c:v>
                </c:pt>
                <c:pt idx="2466">
                  <c:v>2.4659999999998394</c:v>
                </c:pt>
                <c:pt idx="2467">
                  <c:v>2.4669999999998393</c:v>
                </c:pt>
                <c:pt idx="2468">
                  <c:v>2.4679999999998392</c:v>
                </c:pt>
                <c:pt idx="2469">
                  <c:v>2.4689999999998391</c:v>
                </c:pt>
                <c:pt idx="2470">
                  <c:v>2.469999999999839</c:v>
                </c:pt>
                <c:pt idx="2471">
                  <c:v>2.4709999999998389</c:v>
                </c:pt>
                <c:pt idx="2472">
                  <c:v>2.4719999999998388</c:v>
                </c:pt>
                <c:pt idx="2473">
                  <c:v>2.4729999999998387</c:v>
                </c:pt>
                <c:pt idx="2474">
                  <c:v>2.4739999999998386</c:v>
                </c:pt>
                <c:pt idx="2475">
                  <c:v>2.4749999999998384</c:v>
                </c:pt>
                <c:pt idx="2476">
                  <c:v>2.4759999999998383</c:v>
                </c:pt>
                <c:pt idx="2477">
                  <c:v>2.4769999999998382</c:v>
                </c:pt>
                <c:pt idx="2478">
                  <c:v>2.4779999999998381</c:v>
                </c:pt>
                <c:pt idx="2479">
                  <c:v>2.478999999999838</c:v>
                </c:pt>
                <c:pt idx="2480">
                  <c:v>2.4799999999998379</c:v>
                </c:pt>
                <c:pt idx="2481">
                  <c:v>2.4809999999998378</c:v>
                </c:pt>
                <c:pt idx="2482">
                  <c:v>2.4819999999998377</c:v>
                </c:pt>
                <c:pt idx="2483">
                  <c:v>2.4829999999998376</c:v>
                </c:pt>
                <c:pt idx="2484">
                  <c:v>2.4839999999998374</c:v>
                </c:pt>
                <c:pt idx="2485">
                  <c:v>2.4849999999998373</c:v>
                </c:pt>
                <c:pt idx="2486">
                  <c:v>2.4859999999998372</c:v>
                </c:pt>
                <c:pt idx="2487">
                  <c:v>2.4869999999998371</c:v>
                </c:pt>
                <c:pt idx="2488">
                  <c:v>2.487999999999837</c:v>
                </c:pt>
                <c:pt idx="2489">
                  <c:v>2.4889999999998369</c:v>
                </c:pt>
                <c:pt idx="2490">
                  <c:v>2.4899999999998368</c:v>
                </c:pt>
                <c:pt idx="2491">
                  <c:v>2.4909999999998367</c:v>
                </c:pt>
                <c:pt idx="2492">
                  <c:v>2.4919999999998366</c:v>
                </c:pt>
                <c:pt idx="2493">
                  <c:v>2.4929999999998365</c:v>
                </c:pt>
                <c:pt idx="2494">
                  <c:v>2.4939999999998363</c:v>
                </c:pt>
                <c:pt idx="2495">
                  <c:v>2.4949999999998362</c:v>
                </c:pt>
                <c:pt idx="2496">
                  <c:v>2.4959999999998361</c:v>
                </c:pt>
                <c:pt idx="2497">
                  <c:v>2.496999999999836</c:v>
                </c:pt>
                <c:pt idx="2498">
                  <c:v>2.4979999999998359</c:v>
                </c:pt>
                <c:pt idx="2499">
                  <c:v>2.4989999999998358</c:v>
                </c:pt>
                <c:pt idx="2500">
                  <c:v>2.4999999999998357</c:v>
                </c:pt>
                <c:pt idx="2501">
                  <c:v>2.5009999999998356</c:v>
                </c:pt>
                <c:pt idx="2502">
                  <c:v>2.5019999999998355</c:v>
                </c:pt>
                <c:pt idx="2503">
                  <c:v>2.5029999999998354</c:v>
                </c:pt>
                <c:pt idx="2504">
                  <c:v>2.5039999999998352</c:v>
                </c:pt>
                <c:pt idx="2505">
                  <c:v>2.5049999999998351</c:v>
                </c:pt>
                <c:pt idx="2506">
                  <c:v>2.505999999999835</c:v>
                </c:pt>
                <c:pt idx="2507">
                  <c:v>2.5069999999998349</c:v>
                </c:pt>
                <c:pt idx="2508">
                  <c:v>2.5079999999998348</c:v>
                </c:pt>
                <c:pt idx="2509">
                  <c:v>2.5089999999998347</c:v>
                </c:pt>
                <c:pt idx="2510">
                  <c:v>2.5099999999998346</c:v>
                </c:pt>
                <c:pt idx="2511">
                  <c:v>2.5109999999998345</c:v>
                </c:pt>
                <c:pt idx="2512">
                  <c:v>2.5119999999998344</c:v>
                </c:pt>
                <c:pt idx="2513">
                  <c:v>2.5129999999998343</c:v>
                </c:pt>
                <c:pt idx="2514">
                  <c:v>2.5139999999998341</c:v>
                </c:pt>
                <c:pt idx="2515">
                  <c:v>2.514999999999834</c:v>
                </c:pt>
                <c:pt idx="2516">
                  <c:v>2.5159999999998339</c:v>
                </c:pt>
                <c:pt idx="2517">
                  <c:v>2.5169999999998338</c:v>
                </c:pt>
                <c:pt idx="2518">
                  <c:v>2.5179999999998337</c:v>
                </c:pt>
                <c:pt idx="2519">
                  <c:v>2.5189999999998336</c:v>
                </c:pt>
                <c:pt idx="2520">
                  <c:v>2.5199999999998335</c:v>
                </c:pt>
                <c:pt idx="2521">
                  <c:v>2.5209999999998334</c:v>
                </c:pt>
                <c:pt idx="2522">
                  <c:v>2.5219999999998333</c:v>
                </c:pt>
                <c:pt idx="2523">
                  <c:v>2.5229999999998332</c:v>
                </c:pt>
                <c:pt idx="2524">
                  <c:v>2.523999999999833</c:v>
                </c:pt>
                <c:pt idx="2525">
                  <c:v>2.5249999999998329</c:v>
                </c:pt>
                <c:pt idx="2526">
                  <c:v>2.5259999999998328</c:v>
                </c:pt>
                <c:pt idx="2527">
                  <c:v>2.5269999999998327</c:v>
                </c:pt>
                <c:pt idx="2528">
                  <c:v>2.5279999999998326</c:v>
                </c:pt>
                <c:pt idx="2529">
                  <c:v>2.5289999999998325</c:v>
                </c:pt>
                <c:pt idx="2530">
                  <c:v>2.5299999999998324</c:v>
                </c:pt>
                <c:pt idx="2531">
                  <c:v>2.5309999999998323</c:v>
                </c:pt>
                <c:pt idx="2532">
                  <c:v>2.5319999999998322</c:v>
                </c:pt>
                <c:pt idx="2533">
                  <c:v>2.5329999999998321</c:v>
                </c:pt>
                <c:pt idx="2534">
                  <c:v>2.5339999999998319</c:v>
                </c:pt>
                <c:pt idx="2535">
                  <c:v>2.5349999999998318</c:v>
                </c:pt>
                <c:pt idx="2536">
                  <c:v>2.5359999999998317</c:v>
                </c:pt>
                <c:pt idx="2537">
                  <c:v>2.5369999999998316</c:v>
                </c:pt>
                <c:pt idx="2538">
                  <c:v>2.5379999999998315</c:v>
                </c:pt>
                <c:pt idx="2539">
                  <c:v>2.5389999999998314</c:v>
                </c:pt>
                <c:pt idx="2540">
                  <c:v>2.5399999999998313</c:v>
                </c:pt>
                <c:pt idx="2541">
                  <c:v>2.5409999999998312</c:v>
                </c:pt>
                <c:pt idx="2542">
                  <c:v>2.5419999999998311</c:v>
                </c:pt>
                <c:pt idx="2543">
                  <c:v>2.542999999999831</c:v>
                </c:pt>
                <c:pt idx="2544">
                  <c:v>2.5439999999998308</c:v>
                </c:pt>
                <c:pt idx="2545">
                  <c:v>2.5449999999998307</c:v>
                </c:pt>
                <c:pt idx="2546">
                  <c:v>2.5459999999998306</c:v>
                </c:pt>
                <c:pt idx="2547">
                  <c:v>2.5469999999998305</c:v>
                </c:pt>
                <c:pt idx="2548">
                  <c:v>2.5479999999998304</c:v>
                </c:pt>
                <c:pt idx="2549">
                  <c:v>2.5489999999998303</c:v>
                </c:pt>
                <c:pt idx="2550">
                  <c:v>2.5499999999998302</c:v>
                </c:pt>
                <c:pt idx="2551">
                  <c:v>2.5509999999998301</c:v>
                </c:pt>
                <c:pt idx="2552">
                  <c:v>2.55199999999983</c:v>
                </c:pt>
                <c:pt idx="2553">
                  <c:v>2.5529999999998298</c:v>
                </c:pt>
                <c:pt idx="2554">
                  <c:v>2.5539999999998297</c:v>
                </c:pt>
                <c:pt idx="2555">
                  <c:v>2.5549999999998296</c:v>
                </c:pt>
                <c:pt idx="2556">
                  <c:v>2.5559999999998295</c:v>
                </c:pt>
                <c:pt idx="2557">
                  <c:v>2.5569999999998294</c:v>
                </c:pt>
                <c:pt idx="2558">
                  <c:v>2.5579999999998293</c:v>
                </c:pt>
                <c:pt idx="2559">
                  <c:v>2.5589999999998292</c:v>
                </c:pt>
                <c:pt idx="2560">
                  <c:v>2.5599999999998291</c:v>
                </c:pt>
                <c:pt idx="2561">
                  <c:v>2.560999999999829</c:v>
                </c:pt>
                <c:pt idx="2562">
                  <c:v>2.5619999999998289</c:v>
                </c:pt>
                <c:pt idx="2563">
                  <c:v>2.5629999999998287</c:v>
                </c:pt>
                <c:pt idx="2564">
                  <c:v>2.5639999999998286</c:v>
                </c:pt>
                <c:pt idx="2565">
                  <c:v>2.5649999999998285</c:v>
                </c:pt>
                <c:pt idx="2566">
                  <c:v>2.5659999999998284</c:v>
                </c:pt>
                <c:pt idx="2567">
                  <c:v>2.5669999999998283</c:v>
                </c:pt>
                <c:pt idx="2568">
                  <c:v>2.5679999999998282</c:v>
                </c:pt>
                <c:pt idx="2569">
                  <c:v>2.5689999999998281</c:v>
                </c:pt>
                <c:pt idx="2570">
                  <c:v>2.569999999999828</c:v>
                </c:pt>
                <c:pt idx="2571">
                  <c:v>2.5709999999998279</c:v>
                </c:pt>
                <c:pt idx="2572">
                  <c:v>2.5719999999998278</c:v>
                </c:pt>
                <c:pt idx="2573">
                  <c:v>2.5729999999998276</c:v>
                </c:pt>
                <c:pt idx="2574">
                  <c:v>2.5739999999998275</c:v>
                </c:pt>
                <c:pt idx="2575">
                  <c:v>2.5749999999998274</c:v>
                </c:pt>
                <c:pt idx="2576">
                  <c:v>2.5759999999998273</c:v>
                </c:pt>
                <c:pt idx="2577">
                  <c:v>2.5769999999998272</c:v>
                </c:pt>
                <c:pt idx="2578">
                  <c:v>2.5779999999998271</c:v>
                </c:pt>
                <c:pt idx="2579">
                  <c:v>2.578999999999827</c:v>
                </c:pt>
                <c:pt idx="2580">
                  <c:v>2.5799999999998269</c:v>
                </c:pt>
                <c:pt idx="2581">
                  <c:v>2.5809999999998268</c:v>
                </c:pt>
                <c:pt idx="2582">
                  <c:v>2.5819999999998267</c:v>
                </c:pt>
                <c:pt idx="2583">
                  <c:v>2.5829999999998265</c:v>
                </c:pt>
                <c:pt idx="2584">
                  <c:v>2.5839999999998264</c:v>
                </c:pt>
                <c:pt idx="2585">
                  <c:v>2.5849999999998263</c:v>
                </c:pt>
                <c:pt idx="2586">
                  <c:v>2.5859999999998262</c:v>
                </c:pt>
                <c:pt idx="2587">
                  <c:v>2.5869999999998261</c:v>
                </c:pt>
                <c:pt idx="2588">
                  <c:v>2.587999999999826</c:v>
                </c:pt>
                <c:pt idx="2589">
                  <c:v>2.5889999999998259</c:v>
                </c:pt>
                <c:pt idx="2590">
                  <c:v>2.5899999999998258</c:v>
                </c:pt>
                <c:pt idx="2591">
                  <c:v>2.5909999999998257</c:v>
                </c:pt>
                <c:pt idx="2592">
                  <c:v>2.5919999999998256</c:v>
                </c:pt>
                <c:pt idx="2593">
                  <c:v>2.5929999999998254</c:v>
                </c:pt>
                <c:pt idx="2594">
                  <c:v>2.5939999999998253</c:v>
                </c:pt>
                <c:pt idx="2595">
                  <c:v>2.5949999999998252</c:v>
                </c:pt>
                <c:pt idx="2596">
                  <c:v>2.5959999999998251</c:v>
                </c:pt>
                <c:pt idx="2597">
                  <c:v>2.596999999999825</c:v>
                </c:pt>
                <c:pt idx="2598">
                  <c:v>2.5979999999998249</c:v>
                </c:pt>
                <c:pt idx="2599">
                  <c:v>2.5989999999998248</c:v>
                </c:pt>
                <c:pt idx="2600">
                  <c:v>2.5999999999998247</c:v>
                </c:pt>
                <c:pt idx="2601">
                  <c:v>2.6009999999998246</c:v>
                </c:pt>
                <c:pt idx="2602">
                  <c:v>2.6019999999998245</c:v>
                </c:pt>
                <c:pt idx="2603">
                  <c:v>2.6029999999998243</c:v>
                </c:pt>
                <c:pt idx="2604">
                  <c:v>2.6039999999998242</c:v>
                </c:pt>
                <c:pt idx="2605">
                  <c:v>2.6049999999998241</c:v>
                </c:pt>
                <c:pt idx="2606">
                  <c:v>2.605999999999824</c:v>
                </c:pt>
                <c:pt idx="2607">
                  <c:v>2.6069999999998239</c:v>
                </c:pt>
                <c:pt idx="2608">
                  <c:v>2.6079999999998238</c:v>
                </c:pt>
                <c:pt idx="2609">
                  <c:v>2.6089999999998237</c:v>
                </c:pt>
                <c:pt idx="2610">
                  <c:v>2.6099999999998236</c:v>
                </c:pt>
                <c:pt idx="2611">
                  <c:v>2.6109999999998235</c:v>
                </c:pt>
                <c:pt idx="2612">
                  <c:v>2.6119999999998234</c:v>
                </c:pt>
                <c:pt idx="2613">
                  <c:v>2.6129999999998232</c:v>
                </c:pt>
                <c:pt idx="2614">
                  <c:v>2.6139999999998231</c:v>
                </c:pt>
                <c:pt idx="2615">
                  <c:v>2.614999999999823</c:v>
                </c:pt>
                <c:pt idx="2616">
                  <c:v>2.6159999999998229</c:v>
                </c:pt>
                <c:pt idx="2617">
                  <c:v>2.6169999999998228</c:v>
                </c:pt>
                <c:pt idx="2618">
                  <c:v>2.6179999999998227</c:v>
                </c:pt>
                <c:pt idx="2619">
                  <c:v>2.6189999999998226</c:v>
                </c:pt>
                <c:pt idx="2620">
                  <c:v>2.6199999999998225</c:v>
                </c:pt>
                <c:pt idx="2621">
                  <c:v>2.6209999999998224</c:v>
                </c:pt>
                <c:pt idx="2622">
                  <c:v>2.6219999999998223</c:v>
                </c:pt>
                <c:pt idx="2623">
                  <c:v>2.6229999999998221</c:v>
                </c:pt>
                <c:pt idx="2624">
                  <c:v>2.623999999999822</c:v>
                </c:pt>
                <c:pt idx="2625">
                  <c:v>2.6249999999998219</c:v>
                </c:pt>
                <c:pt idx="2626">
                  <c:v>2.6259999999998218</c:v>
                </c:pt>
                <c:pt idx="2627">
                  <c:v>2.6269999999998217</c:v>
                </c:pt>
                <c:pt idx="2628">
                  <c:v>2.6279999999998216</c:v>
                </c:pt>
                <c:pt idx="2629">
                  <c:v>2.6289999999998215</c:v>
                </c:pt>
                <c:pt idx="2630">
                  <c:v>2.6299999999998214</c:v>
                </c:pt>
                <c:pt idx="2631">
                  <c:v>2.6309999999998213</c:v>
                </c:pt>
                <c:pt idx="2632">
                  <c:v>2.6319999999998211</c:v>
                </c:pt>
                <c:pt idx="2633">
                  <c:v>2.632999999999821</c:v>
                </c:pt>
                <c:pt idx="2634">
                  <c:v>2.6339999999998209</c:v>
                </c:pt>
                <c:pt idx="2635">
                  <c:v>2.6349999999998208</c:v>
                </c:pt>
                <c:pt idx="2636">
                  <c:v>2.6359999999998207</c:v>
                </c:pt>
                <c:pt idx="2637">
                  <c:v>2.6369999999998206</c:v>
                </c:pt>
                <c:pt idx="2638">
                  <c:v>2.6379999999998205</c:v>
                </c:pt>
                <c:pt idx="2639">
                  <c:v>2.6389999999998204</c:v>
                </c:pt>
                <c:pt idx="2640">
                  <c:v>2.6399999999998203</c:v>
                </c:pt>
                <c:pt idx="2641">
                  <c:v>2.6409999999998202</c:v>
                </c:pt>
                <c:pt idx="2642">
                  <c:v>2.64199999999982</c:v>
                </c:pt>
                <c:pt idx="2643">
                  <c:v>2.6429999999998199</c:v>
                </c:pt>
                <c:pt idx="2644">
                  <c:v>2.6439999999998198</c:v>
                </c:pt>
                <c:pt idx="2645">
                  <c:v>2.6449999999998197</c:v>
                </c:pt>
                <c:pt idx="2646">
                  <c:v>2.6459999999998196</c:v>
                </c:pt>
                <c:pt idx="2647">
                  <c:v>2.6469999999998195</c:v>
                </c:pt>
                <c:pt idx="2648">
                  <c:v>2.6479999999998194</c:v>
                </c:pt>
                <c:pt idx="2649">
                  <c:v>2.6489999999998193</c:v>
                </c:pt>
                <c:pt idx="2650">
                  <c:v>2.6499999999998192</c:v>
                </c:pt>
                <c:pt idx="2651">
                  <c:v>2.6509999999998191</c:v>
                </c:pt>
                <c:pt idx="2652">
                  <c:v>2.6519999999998189</c:v>
                </c:pt>
                <c:pt idx="2653">
                  <c:v>2.6529999999998188</c:v>
                </c:pt>
                <c:pt idx="2654">
                  <c:v>2.6539999999998187</c:v>
                </c:pt>
                <c:pt idx="2655">
                  <c:v>2.6549999999998186</c:v>
                </c:pt>
                <c:pt idx="2656">
                  <c:v>2.6559999999998185</c:v>
                </c:pt>
                <c:pt idx="2657">
                  <c:v>2.6569999999998184</c:v>
                </c:pt>
                <c:pt idx="2658">
                  <c:v>2.6579999999998183</c:v>
                </c:pt>
                <c:pt idx="2659">
                  <c:v>2.6589999999998182</c:v>
                </c:pt>
                <c:pt idx="2660">
                  <c:v>2.6599999999998181</c:v>
                </c:pt>
                <c:pt idx="2661">
                  <c:v>2.660999999999818</c:v>
                </c:pt>
                <c:pt idx="2662">
                  <c:v>2.6619999999998178</c:v>
                </c:pt>
                <c:pt idx="2663">
                  <c:v>2.6629999999998177</c:v>
                </c:pt>
                <c:pt idx="2664">
                  <c:v>2.6639999999998176</c:v>
                </c:pt>
                <c:pt idx="2665">
                  <c:v>2.6649999999998175</c:v>
                </c:pt>
                <c:pt idx="2666">
                  <c:v>2.6659999999998174</c:v>
                </c:pt>
                <c:pt idx="2667">
                  <c:v>2.6669999999998173</c:v>
                </c:pt>
                <c:pt idx="2668">
                  <c:v>2.6679999999998172</c:v>
                </c:pt>
                <c:pt idx="2669">
                  <c:v>2.6689999999998171</c:v>
                </c:pt>
                <c:pt idx="2670">
                  <c:v>2.669999999999817</c:v>
                </c:pt>
                <c:pt idx="2671">
                  <c:v>2.6709999999998169</c:v>
                </c:pt>
                <c:pt idx="2672">
                  <c:v>2.6719999999998167</c:v>
                </c:pt>
                <c:pt idx="2673">
                  <c:v>2.6729999999998166</c:v>
                </c:pt>
                <c:pt idx="2674">
                  <c:v>2.6739999999998165</c:v>
                </c:pt>
                <c:pt idx="2675">
                  <c:v>2.6749999999998164</c:v>
                </c:pt>
                <c:pt idx="2676">
                  <c:v>2.6759999999998163</c:v>
                </c:pt>
                <c:pt idx="2677">
                  <c:v>2.6769999999998162</c:v>
                </c:pt>
                <c:pt idx="2678">
                  <c:v>2.6779999999998161</c:v>
                </c:pt>
                <c:pt idx="2679">
                  <c:v>2.678999999999816</c:v>
                </c:pt>
                <c:pt idx="2680">
                  <c:v>2.6799999999998159</c:v>
                </c:pt>
                <c:pt idx="2681">
                  <c:v>2.6809999999998158</c:v>
                </c:pt>
                <c:pt idx="2682">
                  <c:v>2.6819999999998156</c:v>
                </c:pt>
                <c:pt idx="2683">
                  <c:v>2.6829999999998155</c:v>
                </c:pt>
                <c:pt idx="2684">
                  <c:v>2.6839999999998154</c:v>
                </c:pt>
                <c:pt idx="2685">
                  <c:v>2.6849999999998153</c:v>
                </c:pt>
                <c:pt idx="2686">
                  <c:v>2.6859999999998152</c:v>
                </c:pt>
                <c:pt idx="2687">
                  <c:v>2.6869999999998151</c:v>
                </c:pt>
                <c:pt idx="2688">
                  <c:v>2.687999999999815</c:v>
                </c:pt>
                <c:pt idx="2689">
                  <c:v>2.6889999999998149</c:v>
                </c:pt>
                <c:pt idx="2690">
                  <c:v>2.6899999999998148</c:v>
                </c:pt>
                <c:pt idx="2691">
                  <c:v>2.6909999999998147</c:v>
                </c:pt>
                <c:pt idx="2692">
                  <c:v>2.6919999999998145</c:v>
                </c:pt>
                <c:pt idx="2693">
                  <c:v>2.6929999999998144</c:v>
                </c:pt>
                <c:pt idx="2694">
                  <c:v>2.6939999999998143</c:v>
                </c:pt>
                <c:pt idx="2695">
                  <c:v>2.6949999999998142</c:v>
                </c:pt>
                <c:pt idx="2696">
                  <c:v>2.6959999999998141</c:v>
                </c:pt>
                <c:pt idx="2697">
                  <c:v>2.696999999999814</c:v>
                </c:pt>
                <c:pt idx="2698">
                  <c:v>2.6979999999998139</c:v>
                </c:pt>
                <c:pt idx="2699">
                  <c:v>2.6989999999998138</c:v>
                </c:pt>
                <c:pt idx="2700">
                  <c:v>2.6999999999998137</c:v>
                </c:pt>
                <c:pt idx="2701">
                  <c:v>2.7009999999998136</c:v>
                </c:pt>
                <c:pt idx="2702">
                  <c:v>2.7019999999998134</c:v>
                </c:pt>
                <c:pt idx="2703">
                  <c:v>2.7029999999998133</c:v>
                </c:pt>
                <c:pt idx="2704">
                  <c:v>2.7039999999998132</c:v>
                </c:pt>
                <c:pt idx="2705">
                  <c:v>2.7049999999998131</c:v>
                </c:pt>
                <c:pt idx="2706">
                  <c:v>2.705999999999813</c:v>
                </c:pt>
                <c:pt idx="2707">
                  <c:v>2.7069999999998129</c:v>
                </c:pt>
                <c:pt idx="2708">
                  <c:v>2.7079999999998128</c:v>
                </c:pt>
                <c:pt idx="2709">
                  <c:v>2.7089999999998127</c:v>
                </c:pt>
                <c:pt idx="2710">
                  <c:v>2.7099999999998126</c:v>
                </c:pt>
                <c:pt idx="2711">
                  <c:v>2.7109999999998124</c:v>
                </c:pt>
                <c:pt idx="2712">
                  <c:v>2.7119999999998123</c:v>
                </c:pt>
                <c:pt idx="2713">
                  <c:v>2.7129999999998122</c:v>
                </c:pt>
                <c:pt idx="2714">
                  <c:v>2.7139999999998121</c:v>
                </c:pt>
                <c:pt idx="2715">
                  <c:v>2.714999999999812</c:v>
                </c:pt>
                <c:pt idx="2716">
                  <c:v>2.7159999999998119</c:v>
                </c:pt>
                <c:pt idx="2717">
                  <c:v>2.7169999999998118</c:v>
                </c:pt>
                <c:pt idx="2718">
                  <c:v>2.7179999999998117</c:v>
                </c:pt>
                <c:pt idx="2719">
                  <c:v>2.7189999999998116</c:v>
                </c:pt>
                <c:pt idx="2720">
                  <c:v>2.7199999999998115</c:v>
                </c:pt>
                <c:pt idx="2721">
                  <c:v>2.7209999999998113</c:v>
                </c:pt>
                <c:pt idx="2722">
                  <c:v>2.7219999999998112</c:v>
                </c:pt>
                <c:pt idx="2723">
                  <c:v>2.7229999999998111</c:v>
                </c:pt>
                <c:pt idx="2724">
                  <c:v>2.723999999999811</c:v>
                </c:pt>
                <c:pt idx="2725">
                  <c:v>2.7249999999998109</c:v>
                </c:pt>
                <c:pt idx="2726">
                  <c:v>2.7259999999998108</c:v>
                </c:pt>
                <c:pt idx="2727">
                  <c:v>2.7269999999998107</c:v>
                </c:pt>
                <c:pt idx="2728">
                  <c:v>2.7279999999998106</c:v>
                </c:pt>
                <c:pt idx="2729">
                  <c:v>2.7289999999998105</c:v>
                </c:pt>
                <c:pt idx="2730">
                  <c:v>2.7299999999998104</c:v>
                </c:pt>
                <c:pt idx="2731">
                  <c:v>2.7309999999998102</c:v>
                </c:pt>
                <c:pt idx="2732">
                  <c:v>2.7319999999998101</c:v>
                </c:pt>
                <c:pt idx="2733">
                  <c:v>2.73299999999981</c:v>
                </c:pt>
                <c:pt idx="2734">
                  <c:v>2.7339999999998099</c:v>
                </c:pt>
                <c:pt idx="2735">
                  <c:v>2.7349999999998098</c:v>
                </c:pt>
                <c:pt idx="2736">
                  <c:v>2.7359999999998097</c:v>
                </c:pt>
                <c:pt idx="2737">
                  <c:v>2.7369999999998096</c:v>
                </c:pt>
                <c:pt idx="2738">
                  <c:v>2.7379999999998095</c:v>
                </c:pt>
                <c:pt idx="2739">
                  <c:v>2.7389999999998094</c:v>
                </c:pt>
                <c:pt idx="2740">
                  <c:v>2.7399999999998093</c:v>
                </c:pt>
                <c:pt idx="2741">
                  <c:v>2.7409999999998091</c:v>
                </c:pt>
                <c:pt idx="2742">
                  <c:v>2.741999999999809</c:v>
                </c:pt>
                <c:pt idx="2743">
                  <c:v>2.7429999999998089</c:v>
                </c:pt>
                <c:pt idx="2744">
                  <c:v>2.7439999999998088</c:v>
                </c:pt>
                <c:pt idx="2745">
                  <c:v>2.7449999999998087</c:v>
                </c:pt>
                <c:pt idx="2746">
                  <c:v>2.7459999999998086</c:v>
                </c:pt>
                <c:pt idx="2747">
                  <c:v>2.7469999999998085</c:v>
                </c:pt>
                <c:pt idx="2748">
                  <c:v>2.7479999999998084</c:v>
                </c:pt>
                <c:pt idx="2749">
                  <c:v>2.7489999999998083</c:v>
                </c:pt>
                <c:pt idx="2750">
                  <c:v>2.7499999999998082</c:v>
                </c:pt>
                <c:pt idx="2751">
                  <c:v>2.750999999999808</c:v>
                </c:pt>
                <c:pt idx="2752">
                  <c:v>2.7519999999998079</c:v>
                </c:pt>
                <c:pt idx="2753">
                  <c:v>2.7529999999998078</c:v>
                </c:pt>
                <c:pt idx="2754">
                  <c:v>2.7539999999998077</c:v>
                </c:pt>
                <c:pt idx="2755">
                  <c:v>2.7549999999998076</c:v>
                </c:pt>
                <c:pt idx="2756">
                  <c:v>2.7559999999998075</c:v>
                </c:pt>
                <c:pt idx="2757">
                  <c:v>2.7569999999998074</c:v>
                </c:pt>
                <c:pt idx="2758">
                  <c:v>2.7579999999998073</c:v>
                </c:pt>
                <c:pt idx="2759">
                  <c:v>2.7589999999998072</c:v>
                </c:pt>
                <c:pt idx="2760">
                  <c:v>2.7599999999998071</c:v>
                </c:pt>
                <c:pt idx="2761">
                  <c:v>2.7609999999998069</c:v>
                </c:pt>
                <c:pt idx="2762">
                  <c:v>2.7619999999998068</c:v>
                </c:pt>
                <c:pt idx="2763">
                  <c:v>2.7629999999998067</c:v>
                </c:pt>
                <c:pt idx="2764">
                  <c:v>2.7639999999998066</c:v>
                </c:pt>
                <c:pt idx="2765">
                  <c:v>2.7649999999998065</c:v>
                </c:pt>
                <c:pt idx="2766">
                  <c:v>2.7659999999998064</c:v>
                </c:pt>
                <c:pt idx="2767">
                  <c:v>2.7669999999998063</c:v>
                </c:pt>
                <c:pt idx="2768">
                  <c:v>2.7679999999998062</c:v>
                </c:pt>
                <c:pt idx="2769">
                  <c:v>2.7689999999998061</c:v>
                </c:pt>
                <c:pt idx="2770">
                  <c:v>2.769999999999806</c:v>
                </c:pt>
                <c:pt idx="2771">
                  <c:v>2.7709999999998058</c:v>
                </c:pt>
                <c:pt idx="2772">
                  <c:v>2.7719999999998057</c:v>
                </c:pt>
                <c:pt idx="2773">
                  <c:v>2.7729999999998056</c:v>
                </c:pt>
                <c:pt idx="2774">
                  <c:v>2.7739999999998055</c:v>
                </c:pt>
                <c:pt idx="2775">
                  <c:v>2.7749999999998054</c:v>
                </c:pt>
                <c:pt idx="2776">
                  <c:v>2.7759999999998053</c:v>
                </c:pt>
                <c:pt idx="2777">
                  <c:v>2.7769999999998052</c:v>
                </c:pt>
                <c:pt idx="2778">
                  <c:v>2.7779999999998051</c:v>
                </c:pt>
                <c:pt idx="2779">
                  <c:v>2.778999999999805</c:v>
                </c:pt>
                <c:pt idx="2780">
                  <c:v>2.7799999999998048</c:v>
                </c:pt>
                <c:pt idx="2781">
                  <c:v>2.7809999999998047</c:v>
                </c:pt>
                <c:pt idx="2782">
                  <c:v>2.7819999999998046</c:v>
                </c:pt>
                <c:pt idx="2783">
                  <c:v>2.7829999999998045</c:v>
                </c:pt>
                <c:pt idx="2784">
                  <c:v>2.7839999999998044</c:v>
                </c:pt>
                <c:pt idx="2785">
                  <c:v>2.7849999999998043</c:v>
                </c:pt>
                <c:pt idx="2786">
                  <c:v>2.7859999999998042</c:v>
                </c:pt>
                <c:pt idx="2787">
                  <c:v>2.7869999999998041</c:v>
                </c:pt>
                <c:pt idx="2788">
                  <c:v>2.787999999999804</c:v>
                </c:pt>
                <c:pt idx="2789">
                  <c:v>2.7889999999998039</c:v>
                </c:pt>
                <c:pt idx="2790">
                  <c:v>2.7899999999998037</c:v>
                </c:pt>
                <c:pt idx="2791">
                  <c:v>2.7909999999998036</c:v>
                </c:pt>
                <c:pt idx="2792">
                  <c:v>2.7919999999998035</c:v>
                </c:pt>
                <c:pt idx="2793">
                  <c:v>2.7929999999998034</c:v>
                </c:pt>
                <c:pt idx="2794">
                  <c:v>2.7939999999998033</c:v>
                </c:pt>
                <c:pt idx="2795">
                  <c:v>2.7949999999998032</c:v>
                </c:pt>
                <c:pt idx="2796">
                  <c:v>2.7959999999998031</c:v>
                </c:pt>
                <c:pt idx="2797">
                  <c:v>2.796999999999803</c:v>
                </c:pt>
                <c:pt idx="2798">
                  <c:v>2.7979999999998029</c:v>
                </c:pt>
                <c:pt idx="2799">
                  <c:v>2.7989999999998028</c:v>
                </c:pt>
                <c:pt idx="2800">
                  <c:v>2.7999999999998026</c:v>
                </c:pt>
                <c:pt idx="2801">
                  <c:v>2.8009999999998025</c:v>
                </c:pt>
                <c:pt idx="2802">
                  <c:v>2.8019999999998024</c:v>
                </c:pt>
                <c:pt idx="2803">
                  <c:v>2.8029999999998023</c:v>
                </c:pt>
                <c:pt idx="2804">
                  <c:v>2.8039999999998022</c:v>
                </c:pt>
                <c:pt idx="2805">
                  <c:v>2.8049999999998021</c:v>
                </c:pt>
                <c:pt idx="2806">
                  <c:v>2.805999999999802</c:v>
                </c:pt>
                <c:pt idx="2807">
                  <c:v>2.8069999999998019</c:v>
                </c:pt>
                <c:pt idx="2808">
                  <c:v>2.8079999999998018</c:v>
                </c:pt>
                <c:pt idx="2809">
                  <c:v>2.8089999999998017</c:v>
                </c:pt>
                <c:pt idx="2810">
                  <c:v>2.8099999999998015</c:v>
                </c:pt>
                <c:pt idx="2811">
                  <c:v>2.8109999999998014</c:v>
                </c:pt>
                <c:pt idx="2812">
                  <c:v>2.8119999999998013</c:v>
                </c:pt>
                <c:pt idx="2813">
                  <c:v>2.8129999999998012</c:v>
                </c:pt>
                <c:pt idx="2814">
                  <c:v>2.8139999999998011</c:v>
                </c:pt>
                <c:pt idx="2815">
                  <c:v>2.814999999999801</c:v>
                </c:pt>
                <c:pt idx="2816">
                  <c:v>2.8159999999998009</c:v>
                </c:pt>
                <c:pt idx="2817">
                  <c:v>2.8169999999998008</c:v>
                </c:pt>
                <c:pt idx="2818">
                  <c:v>2.8179999999998007</c:v>
                </c:pt>
                <c:pt idx="2819">
                  <c:v>2.8189999999998006</c:v>
                </c:pt>
                <c:pt idx="2820">
                  <c:v>2.8199999999998004</c:v>
                </c:pt>
                <c:pt idx="2821">
                  <c:v>2.8209999999998003</c:v>
                </c:pt>
                <c:pt idx="2822">
                  <c:v>2.8219999999998002</c:v>
                </c:pt>
                <c:pt idx="2823">
                  <c:v>2.8229999999998001</c:v>
                </c:pt>
                <c:pt idx="2824">
                  <c:v>2.8239999999998</c:v>
                </c:pt>
                <c:pt idx="2825">
                  <c:v>2.8249999999997999</c:v>
                </c:pt>
                <c:pt idx="2826">
                  <c:v>2.8259999999997998</c:v>
                </c:pt>
                <c:pt idx="2827">
                  <c:v>2.8269999999997997</c:v>
                </c:pt>
                <c:pt idx="2828">
                  <c:v>2.8279999999997996</c:v>
                </c:pt>
                <c:pt idx="2829">
                  <c:v>2.8289999999997995</c:v>
                </c:pt>
                <c:pt idx="2830">
                  <c:v>2.8299999999997993</c:v>
                </c:pt>
                <c:pt idx="2831">
                  <c:v>2.8309999999997992</c:v>
                </c:pt>
                <c:pt idx="2832">
                  <c:v>2.8319999999997991</c:v>
                </c:pt>
                <c:pt idx="2833">
                  <c:v>2.832999999999799</c:v>
                </c:pt>
                <c:pt idx="2834">
                  <c:v>2.8339999999997989</c:v>
                </c:pt>
                <c:pt idx="2835">
                  <c:v>2.8349999999997988</c:v>
                </c:pt>
                <c:pt idx="2836">
                  <c:v>2.8359999999997987</c:v>
                </c:pt>
                <c:pt idx="2837">
                  <c:v>2.8369999999997986</c:v>
                </c:pt>
                <c:pt idx="2838">
                  <c:v>2.8379999999997985</c:v>
                </c:pt>
                <c:pt idx="2839">
                  <c:v>2.8389999999997984</c:v>
                </c:pt>
                <c:pt idx="2840">
                  <c:v>2.8399999999997982</c:v>
                </c:pt>
                <c:pt idx="2841">
                  <c:v>2.8409999999997981</c:v>
                </c:pt>
                <c:pt idx="2842">
                  <c:v>2.841999999999798</c:v>
                </c:pt>
                <c:pt idx="2843">
                  <c:v>2.8429999999997979</c:v>
                </c:pt>
                <c:pt idx="2844">
                  <c:v>2.8439999999997978</c:v>
                </c:pt>
                <c:pt idx="2845">
                  <c:v>2.8449999999997977</c:v>
                </c:pt>
                <c:pt idx="2846">
                  <c:v>2.8459999999997976</c:v>
                </c:pt>
                <c:pt idx="2847">
                  <c:v>2.8469999999997975</c:v>
                </c:pt>
                <c:pt idx="2848">
                  <c:v>2.8479999999997974</c:v>
                </c:pt>
                <c:pt idx="2849">
                  <c:v>2.8489999999997973</c:v>
                </c:pt>
                <c:pt idx="2850">
                  <c:v>2.8499999999997971</c:v>
                </c:pt>
                <c:pt idx="2851">
                  <c:v>2.850999999999797</c:v>
                </c:pt>
                <c:pt idx="2852">
                  <c:v>2.8519999999997969</c:v>
                </c:pt>
                <c:pt idx="2853">
                  <c:v>2.8529999999997968</c:v>
                </c:pt>
                <c:pt idx="2854">
                  <c:v>2.8539999999997967</c:v>
                </c:pt>
                <c:pt idx="2855">
                  <c:v>2.8549999999997966</c:v>
                </c:pt>
                <c:pt idx="2856">
                  <c:v>2.8559999999997965</c:v>
                </c:pt>
                <c:pt idx="2857">
                  <c:v>2.8569999999997964</c:v>
                </c:pt>
                <c:pt idx="2858">
                  <c:v>2.8579999999997963</c:v>
                </c:pt>
                <c:pt idx="2859">
                  <c:v>2.8589999999997961</c:v>
                </c:pt>
                <c:pt idx="2860">
                  <c:v>2.859999999999796</c:v>
                </c:pt>
                <c:pt idx="2861">
                  <c:v>2.8609999999997959</c:v>
                </c:pt>
                <c:pt idx="2862">
                  <c:v>2.8619999999997958</c:v>
                </c:pt>
                <c:pt idx="2863">
                  <c:v>2.8629999999997957</c:v>
                </c:pt>
                <c:pt idx="2864">
                  <c:v>2.8639999999997956</c:v>
                </c:pt>
                <c:pt idx="2865">
                  <c:v>2.8649999999997955</c:v>
                </c:pt>
                <c:pt idx="2866">
                  <c:v>2.8659999999997954</c:v>
                </c:pt>
                <c:pt idx="2867">
                  <c:v>2.8669999999997953</c:v>
                </c:pt>
                <c:pt idx="2868">
                  <c:v>2.8679999999997952</c:v>
                </c:pt>
                <c:pt idx="2869">
                  <c:v>2.868999999999795</c:v>
                </c:pt>
                <c:pt idx="2870">
                  <c:v>2.8699999999997949</c:v>
                </c:pt>
                <c:pt idx="2871">
                  <c:v>2.8709999999997948</c:v>
                </c:pt>
                <c:pt idx="2872">
                  <c:v>2.8719999999997947</c:v>
                </c:pt>
                <c:pt idx="2873">
                  <c:v>2.8729999999997946</c:v>
                </c:pt>
                <c:pt idx="2874">
                  <c:v>2.8739999999997945</c:v>
                </c:pt>
                <c:pt idx="2875">
                  <c:v>2.8749999999997944</c:v>
                </c:pt>
                <c:pt idx="2876">
                  <c:v>2.8759999999997943</c:v>
                </c:pt>
                <c:pt idx="2877">
                  <c:v>2.8769999999997942</c:v>
                </c:pt>
                <c:pt idx="2878">
                  <c:v>2.8779999999997941</c:v>
                </c:pt>
                <c:pt idx="2879">
                  <c:v>2.8789999999997939</c:v>
                </c:pt>
                <c:pt idx="2880">
                  <c:v>2.8799999999997938</c:v>
                </c:pt>
                <c:pt idx="2881">
                  <c:v>2.8809999999997937</c:v>
                </c:pt>
                <c:pt idx="2882">
                  <c:v>2.8819999999997936</c:v>
                </c:pt>
                <c:pt idx="2883">
                  <c:v>2.8829999999997935</c:v>
                </c:pt>
                <c:pt idx="2884">
                  <c:v>2.8839999999997934</c:v>
                </c:pt>
                <c:pt idx="2885">
                  <c:v>2.8849999999997933</c:v>
                </c:pt>
                <c:pt idx="2886">
                  <c:v>2.8859999999997932</c:v>
                </c:pt>
                <c:pt idx="2887">
                  <c:v>2.8869999999997931</c:v>
                </c:pt>
                <c:pt idx="2888">
                  <c:v>2.887999999999793</c:v>
                </c:pt>
                <c:pt idx="2889">
                  <c:v>2.8889999999997928</c:v>
                </c:pt>
                <c:pt idx="2890">
                  <c:v>2.8899999999997927</c:v>
                </c:pt>
                <c:pt idx="2891">
                  <c:v>2.8909999999997926</c:v>
                </c:pt>
                <c:pt idx="2892">
                  <c:v>2.8919999999997925</c:v>
                </c:pt>
                <c:pt idx="2893">
                  <c:v>2.8929999999997924</c:v>
                </c:pt>
                <c:pt idx="2894">
                  <c:v>2.8939999999997923</c:v>
                </c:pt>
                <c:pt idx="2895">
                  <c:v>2.8949999999997922</c:v>
                </c:pt>
                <c:pt idx="2896">
                  <c:v>2.8959999999997921</c:v>
                </c:pt>
                <c:pt idx="2897">
                  <c:v>2.896999999999792</c:v>
                </c:pt>
                <c:pt idx="2898">
                  <c:v>2.8979999999997919</c:v>
                </c:pt>
                <c:pt idx="2899">
                  <c:v>2.8989999999997917</c:v>
                </c:pt>
                <c:pt idx="2900">
                  <c:v>2.8999999999997916</c:v>
                </c:pt>
                <c:pt idx="2901">
                  <c:v>2.9009999999997915</c:v>
                </c:pt>
                <c:pt idx="2902">
                  <c:v>2.9019999999997914</c:v>
                </c:pt>
                <c:pt idx="2903">
                  <c:v>2.9029999999997913</c:v>
                </c:pt>
                <c:pt idx="2904">
                  <c:v>2.9039999999997912</c:v>
                </c:pt>
                <c:pt idx="2905">
                  <c:v>2.9049999999997911</c:v>
                </c:pt>
                <c:pt idx="2906">
                  <c:v>2.905999999999791</c:v>
                </c:pt>
                <c:pt idx="2907">
                  <c:v>2.9069999999997909</c:v>
                </c:pt>
                <c:pt idx="2908">
                  <c:v>2.9079999999997908</c:v>
                </c:pt>
                <c:pt idx="2909">
                  <c:v>2.9089999999997906</c:v>
                </c:pt>
                <c:pt idx="2910">
                  <c:v>2.9099999999997905</c:v>
                </c:pt>
                <c:pt idx="2911">
                  <c:v>2.9109999999997904</c:v>
                </c:pt>
                <c:pt idx="2912">
                  <c:v>2.9119999999997903</c:v>
                </c:pt>
                <c:pt idx="2913">
                  <c:v>2.9129999999997902</c:v>
                </c:pt>
                <c:pt idx="2914">
                  <c:v>2.9139999999997901</c:v>
                </c:pt>
                <c:pt idx="2915">
                  <c:v>2.91499999999979</c:v>
                </c:pt>
                <c:pt idx="2916">
                  <c:v>2.9159999999997899</c:v>
                </c:pt>
                <c:pt idx="2917">
                  <c:v>2.9169999999997898</c:v>
                </c:pt>
                <c:pt idx="2918">
                  <c:v>2.9179999999997897</c:v>
                </c:pt>
                <c:pt idx="2919">
                  <c:v>2.9189999999997895</c:v>
                </c:pt>
                <c:pt idx="2920">
                  <c:v>2.9199999999997894</c:v>
                </c:pt>
                <c:pt idx="2921">
                  <c:v>2.9209999999997893</c:v>
                </c:pt>
                <c:pt idx="2922">
                  <c:v>2.9219999999997892</c:v>
                </c:pt>
                <c:pt idx="2923">
                  <c:v>2.9229999999997891</c:v>
                </c:pt>
                <c:pt idx="2924">
                  <c:v>2.923999999999789</c:v>
                </c:pt>
                <c:pt idx="2925">
                  <c:v>2.9249999999997889</c:v>
                </c:pt>
                <c:pt idx="2926">
                  <c:v>2.9259999999997888</c:v>
                </c:pt>
                <c:pt idx="2927">
                  <c:v>2.9269999999997887</c:v>
                </c:pt>
                <c:pt idx="2928">
                  <c:v>2.9279999999997885</c:v>
                </c:pt>
                <c:pt idx="2929">
                  <c:v>2.9289999999997884</c:v>
                </c:pt>
                <c:pt idx="2930">
                  <c:v>2.9299999999997883</c:v>
                </c:pt>
                <c:pt idx="2931">
                  <c:v>2.9309999999997882</c:v>
                </c:pt>
                <c:pt idx="2932">
                  <c:v>2.9319999999997881</c:v>
                </c:pt>
                <c:pt idx="2933">
                  <c:v>2.932999999999788</c:v>
                </c:pt>
                <c:pt idx="2934">
                  <c:v>2.9339999999997879</c:v>
                </c:pt>
                <c:pt idx="2935">
                  <c:v>2.9349999999997878</c:v>
                </c:pt>
                <c:pt idx="2936">
                  <c:v>2.9359999999997877</c:v>
                </c:pt>
                <c:pt idx="2937">
                  <c:v>2.9369999999997876</c:v>
                </c:pt>
                <c:pt idx="2938">
                  <c:v>2.9379999999997874</c:v>
                </c:pt>
                <c:pt idx="2939">
                  <c:v>2.9389999999997873</c:v>
                </c:pt>
                <c:pt idx="2940">
                  <c:v>2.9399999999997872</c:v>
                </c:pt>
                <c:pt idx="2941">
                  <c:v>2.9409999999997871</c:v>
                </c:pt>
                <c:pt idx="2942">
                  <c:v>2.941999999999787</c:v>
                </c:pt>
                <c:pt idx="2943">
                  <c:v>2.9429999999997869</c:v>
                </c:pt>
                <c:pt idx="2944">
                  <c:v>2.9439999999997868</c:v>
                </c:pt>
                <c:pt idx="2945">
                  <c:v>2.9449999999997867</c:v>
                </c:pt>
                <c:pt idx="2946">
                  <c:v>2.9459999999997866</c:v>
                </c:pt>
                <c:pt idx="2947">
                  <c:v>2.9469999999997865</c:v>
                </c:pt>
                <c:pt idx="2948">
                  <c:v>2.9479999999997863</c:v>
                </c:pt>
                <c:pt idx="2949">
                  <c:v>2.9489999999997862</c:v>
                </c:pt>
                <c:pt idx="2950">
                  <c:v>2.9499999999997861</c:v>
                </c:pt>
                <c:pt idx="2951">
                  <c:v>2.950999999999786</c:v>
                </c:pt>
                <c:pt idx="2952">
                  <c:v>2.9519999999997859</c:v>
                </c:pt>
                <c:pt idx="2953">
                  <c:v>2.9529999999997858</c:v>
                </c:pt>
                <c:pt idx="2954">
                  <c:v>2.9539999999997857</c:v>
                </c:pt>
                <c:pt idx="2955">
                  <c:v>2.9549999999997856</c:v>
                </c:pt>
                <c:pt idx="2956">
                  <c:v>2.9559999999997855</c:v>
                </c:pt>
                <c:pt idx="2957">
                  <c:v>2.9569999999997854</c:v>
                </c:pt>
                <c:pt idx="2958">
                  <c:v>2.9579999999997852</c:v>
                </c:pt>
                <c:pt idx="2959">
                  <c:v>2.9589999999997851</c:v>
                </c:pt>
                <c:pt idx="2960">
                  <c:v>2.959999999999785</c:v>
                </c:pt>
                <c:pt idx="2961">
                  <c:v>2.9609999999997849</c:v>
                </c:pt>
                <c:pt idx="2962">
                  <c:v>2.9619999999997848</c:v>
                </c:pt>
                <c:pt idx="2963">
                  <c:v>2.9629999999997847</c:v>
                </c:pt>
                <c:pt idx="2964">
                  <c:v>2.9639999999997846</c:v>
                </c:pt>
                <c:pt idx="2965">
                  <c:v>2.9649999999997845</c:v>
                </c:pt>
                <c:pt idx="2966">
                  <c:v>2.9659999999997844</c:v>
                </c:pt>
                <c:pt idx="2967">
                  <c:v>2.9669999999997843</c:v>
                </c:pt>
                <c:pt idx="2968">
                  <c:v>2.9679999999997841</c:v>
                </c:pt>
                <c:pt idx="2969">
                  <c:v>2.968999999999784</c:v>
                </c:pt>
                <c:pt idx="2970">
                  <c:v>2.9699999999997839</c:v>
                </c:pt>
                <c:pt idx="2971">
                  <c:v>2.9709999999997838</c:v>
                </c:pt>
                <c:pt idx="2972">
                  <c:v>2.9719999999997837</c:v>
                </c:pt>
                <c:pt idx="2973">
                  <c:v>2.9729999999997836</c:v>
                </c:pt>
                <c:pt idx="2974">
                  <c:v>2.9739999999997835</c:v>
                </c:pt>
                <c:pt idx="2975">
                  <c:v>2.9749999999997834</c:v>
                </c:pt>
                <c:pt idx="2976">
                  <c:v>2.9759999999997833</c:v>
                </c:pt>
                <c:pt idx="2977">
                  <c:v>2.9769999999997832</c:v>
                </c:pt>
                <c:pt idx="2978">
                  <c:v>2.977999999999783</c:v>
                </c:pt>
                <c:pt idx="2979">
                  <c:v>2.9789999999997829</c:v>
                </c:pt>
                <c:pt idx="2980">
                  <c:v>2.9799999999997828</c:v>
                </c:pt>
                <c:pt idx="2981">
                  <c:v>2.9809999999997827</c:v>
                </c:pt>
                <c:pt idx="2982">
                  <c:v>2.9819999999997826</c:v>
                </c:pt>
                <c:pt idx="2983">
                  <c:v>2.9829999999997825</c:v>
                </c:pt>
                <c:pt idx="2984">
                  <c:v>2.9839999999997824</c:v>
                </c:pt>
                <c:pt idx="2985">
                  <c:v>2.9849999999997823</c:v>
                </c:pt>
                <c:pt idx="2986">
                  <c:v>2.9859999999997822</c:v>
                </c:pt>
                <c:pt idx="2987">
                  <c:v>2.9869999999997821</c:v>
                </c:pt>
                <c:pt idx="2988">
                  <c:v>2.9879999999997819</c:v>
                </c:pt>
                <c:pt idx="2989">
                  <c:v>2.9889999999997818</c:v>
                </c:pt>
                <c:pt idx="2990">
                  <c:v>2.9899999999997817</c:v>
                </c:pt>
                <c:pt idx="2991">
                  <c:v>2.9909999999997816</c:v>
                </c:pt>
                <c:pt idx="2992">
                  <c:v>2.9919999999997815</c:v>
                </c:pt>
                <c:pt idx="2993">
                  <c:v>2.9929999999997814</c:v>
                </c:pt>
                <c:pt idx="2994">
                  <c:v>2.9939999999997813</c:v>
                </c:pt>
                <c:pt idx="2995">
                  <c:v>2.9949999999997812</c:v>
                </c:pt>
                <c:pt idx="2996">
                  <c:v>2.9959999999997811</c:v>
                </c:pt>
                <c:pt idx="2997">
                  <c:v>2.996999999999781</c:v>
                </c:pt>
                <c:pt idx="2998">
                  <c:v>2.9979999999997808</c:v>
                </c:pt>
                <c:pt idx="2999">
                  <c:v>2.9989999999997807</c:v>
                </c:pt>
                <c:pt idx="3000">
                  <c:v>2.9999999999997806</c:v>
                </c:pt>
                <c:pt idx="3001">
                  <c:v>3.0009999999997805</c:v>
                </c:pt>
                <c:pt idx="3002">
                  <c:v>3.0019999999997804</c:v>
                </c:pt>
                <c:pt idx="3003">
                  <c:v>3.0029999999997803</c:v>
                </c:pt>
                <c:pt idx="3004">
                  <c:v>3.0039999999997802</c:v>
                </c:pt>
                <c:pt idx="3005">
                  <c:v>3.0049999999997801</c:v>
                </c:pt>
                <c:pt idx="3006">
                  <c:v>3.00599999999978</c:v>
                </c:pt>
                <c:pt idx="3007">
                  <c:v>3.0069999999997798</c:v>
                </c:pt>
                <c:pt idx="3008">
                  <c:v>3.0079999999997797</c:v>
                </c:pt>
                <c:pt idx="3009">
                  <c:v>3.0089999999997796</c:v>
                </c:pt>
                <c:pt idx="3010">
                  <c:v>3.0099999999997795</c:v>
                </c:pt>
                <c:pt idx="3011">
                  <c:v>3.0109999999997794</c:v>
                </c:pt>
                <c:pt idx="3012">
                  <c:v>3.0119999999997793</c:v>
                </c:pt>
                <c:pt idx="3013">
                  <c:v>3.0129999999997792</c:v>
                </c:pt>
                <c:pt idx="3014">
                  <c:v>3.0139999999997791</c:v>
                </c:pt>
                <c:pt idx="3015">
                  <c:v>3.014999999999779</c:v>
                </c:pt>
                <c:pt idx="3016">
                  <c:v>3.0159999999997789</c:v>
                </c:pt>
                <c:pt idx="3017">
                  <c:v>3.0169999999997787</c:v>
                </c:pt>
                <c:pt idx="3018">
                  <c:v>3.0179999999997786</c:v>
                </c:pt>
                <c:pt idx="3019">
                  <c:v>3.0189999999997785</c:v>
                </c:pt>
                <c:pt idx="3020">
                  <c:v>3.0199999999997784</c:v>
                </c:pt>
                <c:pt idx="3021">
                  <c:v>3.0209999999997783</c:v>
                </c:pt>
                <c:pt idx="3022">
                  <c:v>3.0219999999997782</c:v>
                </c:pt>
                <c:pt idx="3023">
                  <c:v>3.0229999999997781</c:v>
                </c:pt>
                <c:pt idx="3024">
                  <c:v>3.023999999999778</c:v>
                </c:pt>
                <c:pt idx="3025">
                  <c:v>3.0249999999997779</c:v>
                </c:pt>
                <c:pt idx="3026">
                  <c:v>3.0259999999997778</c:v>
                </c:pt>
                <c:pt idx="3027">
                  <c:v>3.0269999999997776</c:v>
                </c:pt>
                <c:pt idx="3028">
                  <c:v>3.0279999999997775</c:v>
                </c:pt>
                <c:pt idx="3029">
                  <c:v>3.0289999999997774</c:v>
                </c:pt>
                <c:pt idx="3030">
                  <c:v>3.0299999999997773</c:v>
                </c:pt>
                <c:pt idx="3031">
                  <c:v>3.0309999999997772</c:v>
                </c:pt>
                <c:pt idx="3032">
                  <c:v>3.0319999999997771</c:v>
                </c:pt>
                <c:pt idx="3033">
                  <c:v>3.032999999999777</c:v>
                </c:pt>
                <c:pt idx="3034">
                  <c:v>3.0339999999997769</c:v>
                </c:pt>
                <c:pt idx="3035">
                  <c:v>3.0349999999997768</c:v>
                </c:pt>
                <c:pt idx="3036">
                  <c:v>3.0359999999997767</c:v>
                </c:pt>
                <c:pt idx="3037">
                  <c:v>3.0369999999997765</c:v>
                </c:pt>
                <c:pt idx="3038">
                  <c:v>3.0379999999997764</c:v>
                </c:pt>
                <c:pt idx="3039">
                  <c:v>3.0389999999997763</c:v>
                </c:pt>
                <c:pt idx="3040">
                  <c:v>3.0399999999997762</c:v>
                </c:pt>
                <c:pt idx="3041">
                  <c:v>3.0409999999997761</c:v>
                </c:pt>
                <c:pt idx="3042">
                  <c:v>3.041999999999776</c:v>
                </c:pt>
                <c:pt idx="3043">
                  <c:v>3.0429999999997759</c:v>
                </c:pt>
                <c:pt idx="3044">
                  <c:v>3.0439999999997758</c:v>
                </c:pt>
                <c:pt idx="3045">
                  <c:v>3.0449999999997757</c:v>
                </c:pt>
                <c:pt idx="3046">
                  <c:v>3.0459999999997756</c:v>
                </c:pt>
                <c:pt idx="3047">
                  <c:v>3.0469999999997754</c:v>
                </c:pt>
                <c:pt idx="3048">
                  <c:v>3.0479999999997753</c:v>
                </c:pt>
                <c:pt idx="3049">
                  <c:v>3.0489999999997752</c:v>
                </c:pt>
                <c:pt idx="3050">
                  <c:v>3.0499999999997751</c:v>
                </c:pt>
                <c:pt idx="3051">
                  <c:v>3.050999999999775</c:v>
                </c:pt>
                <c:pt idx="3052">
                  <c:v>3.0519999999997749</c:v>
                </c:pt>
                <c:pt idx="3053">
                  <c:v>3.0529999999997748</c:v>
                </c:pt>
                <c:pt idx="3054">
                  <c:v>3.0539999999997747</c:v>
                </c:pt>
                <c:pt idx="3055">
                  <c:v>3.0549999999997746</c:v>
                </c:pt>
                <c:pt idx="3056">
                  <c:v>3.0559999999997745</c:v>
                </c:pt>
                <c:pt idx="3057">
                  <c:v>3.0569999999997743</c:v>
                </c:pt>
                <c:pt idx="3058">
                  <c:v>3.0579999999997742</c:v>
                </c:pt>
                <c:pt idx="3059">
                  <c:v>3.0589999999997741</c:v>
                </c:pt>
                <c:pt idx="3060">
                  <c:v>3.059999999999774</c:v>
                </c:pt>
                <c:pt idx="3061">
                  <c:v>3.0609999999997739</c:v>
                </c:pt>
                <c:pt idx="3062">
                  <c:v>3.0619999999997738</c:v>
                </c:pt>
                <c:pt idx="3063">
                  <c:v>3.0629999999997737</c:v>
                </c:pt>
                <c:pt idx="3064">
                  <c:v>3.0639999999997736</c:v>
                </c:pt>
                <c:pt idx="3065">
                  <c:v>3.0649999999997735</c:v>
                </c:pt>
                <c:pt idx="3066">
                  <c:v>3.0659999999997734</c:v>
                </c:pt>
                <c:pt idx="3067">
                  <c:v>3.0669999999997732</c:v>
                </c:pt>
                <c:pt idx="3068">
                  <c:v>3.0679999999997731</c:v>
                </c:pt>
                <c:pt idx="3069">
                  <c:v>3.068999999999773</c:v>
                </c:pt>
                <c:pt idx="3070">
                  <c:v>3.0699999999997729</c:v>
                </c:pt>
                <c:pt idx="3071">
                  <c:v>3.0709999999997728</c:v>
                </c:pt>
                <c:pt idx="3072">
                  <c:v>3.0719999999997727</c:v>
                </c:pt>
                <c:pt idx="3073">
                  <c:v>3.0729999999997726</c:v>
                </c:pt>
                <c:pt idx="3074">
                  <c:v>3.0739999999997725</c:v>
                </c:pt>
                <c:pt idx="3075">
                  <c:v>3.0749999999997724</c:v>
                </c:pt>
                <c:pt idx="3076">
                  <c:v>3.0759999999997722</c:v>
                </c:pt>
                <c:pt idx="3077">
                  <c:v>3.0769999999997721</c:v>
                </c:pt>
                <c:pt idx="3078">
                  <c:v>3.077999999999772</c:v>
                </c:pt>
                <c:pt idx="3079">
                  <c:v>3.0789999999997719</c:v>
                </c:pt>
                <c:pt idx="3080">
                  <c:v>3.0799999999997718</c:v>
                </c:pt>
                <c:pt idx="3081">
                  <c:v>3.0809999999997717</c:v>
                </c:pt>
                <c:pt idx="3082">
                  <c:v>3.0819999999997716</c:v>
                </c:pt>
                <c:pt idx="3083">
                  <c:v>3.0829999999997715</c:v>
                </c:pt>
                <c:pt idx="3084">
                  <c:v>3.0839999999997714</c:v>
                </c:pt>
                <c:pt idx="3085">
                  <c:v>3.0849999999997713</c:v>
                </c:pt>
                <c:pt idx="3086">
                  <c:v>3.0859999999997711</c:v>
                </c:pt>
                <c:pt idx="3087">
                  <c:v>3.086999999999771</c:v>
                </c:pt>
                <c:pt idx="3088">
                  <c:v>3.0879999999997709</c:v>
                </c:pt>
                <c:pt idx="3089">
                  <c:v>3.0889999999997708</c:v>
                </c:pt>
                <c:pt idx="3090">
                  <c:v>3.0899999999997707</c:v>
                </c:pt>
                <c:pt idx="3091">
                  <c:v>3.0909999999997706</c:v>
                </c:pt>
                <c:pt idx="3092">
                  <c:v>3.0919999999997705</c:v>
                </c:pt>
                <c:pt idx="3093">
                  <c:v>3.0929999999997704</c:v>
                </c:pt>
                <c:pt idx="3094">
                  <c:v>3.0939999999997703</c:v>
                </c:pt>
                <c:pt idx="3095">
                  <c:v>3.0949999999997702</c:v>
                </c:pt>
                <c:pt idx="3096">
                  <c:v>3.09599999999977</c:v>
                </c:pt>
                <c:pt idx="3097">
                  <c:v>3.0969999999997699</c:v>
                </c:pt>
                <c:pt idx="3098">
                  <c:v>3.0979999999997698</c:v>
                </c:pt>
                <c:pt idx="3099">
                  <c:v>3.0989999999997697</c:v>
                </c:pt>
                <c:pt idx="3100">
                  <c:v>3.0999999999997696</c:v>
                </c:pt>
                <c:pt idx="3101">
                  <c:v>3.1009999999997695</c:v>
                </c:pt>
                <c:pt idx="3102">
                  <c:v>3.1019999999997694</c:v>
                </c:pt>
                <c:pt idx="3103">
                  <c:v>3.1029999999997693</c:v>
                </c:pt>
                <c:pt idx="3104">
                  <c:v>3.1039999999997692</c:v>
                </c:pt>
                <c:pt idx="3105">
                  <c:v>3.1049999999997691</c:v>
                </c:pt>
                <c:pt idx="3106">
                  <c:v>3.1059999999997689</c:v>
                </c:pt>
                <c:pt idx="3107">
                  <c:v>3.1069999999997688</c:v>
                </c:pt>
                <c:pt idx="3108">
                  <c:v>3.1079999999997687</c:v>
                </c:pt>
                <c:pt idx="3109">
                  <c:v>3.1089999999997686</c:v>
                </c:pt>
                <c:pt idx="3110">
                  <c:v>3.1099999999997685</c:v>
                </c:pt>
                <c:pt idx="3111">
                  <c:v>3.1109999999997684</c:v>
                </c:pt>
                <c:pt idx="3112">
                  <c:v>3.1119999999997683</c:v>
                </c:pt>
                <c:pt idx="3113">
                  <c:v>3.1129999999997682</c:v>
                </c:pt>
                <c:pt idx="3114">
                  <c:v>3.1139999999997681</c:v>
                </c:pt>
                <c:pt idx="3115">
                  <c:v>3.114999999999768</c:v>
                </c:pt>
                <c:pt idx="3116">
                  <c:v>3.1159999999997678</c:v>
                </c:pt>
                <c:pt idx="3117">
                  <c:v>3.1169999999997677</c:v>
                </c:pt>
                <c:pt idx="3118">
                  <c:v>3.1179999999997676</c:v>
                </c:pt>
                <c:pt idx="3119">
                  <c:v>3.1189999999997675</c:v>
                </c:pt>
                <c:pt idx="3120">
                  <c:v>3.1199999999997674</c:v>
                </c:pt>
                <c:pt idx="3121">
                  <c:v>3.1209999999997673</c:v>
                </c:pt>
                <c:pt idx="3122">
                  <c:v>3.1219999999997672</c:v>
                </c:pt>
                <c:pt idx="3123">
                  <c:v>3.1229999999997671</c:v>
                </c:pt>
                <c:pt idx="3124">
                  <c:v>3.123999999999767</c:v>
                </c:pt>
                <c:pt idx="3125">
                  <c:v>3.1249999999997669</c:v>
                </c:pt>
                <c:pt idx="3126">
                  <c:v>3.1259999999997667</c:v>
                </c:pt>
                <c:pt idx="3127">
                  <c:v>3.1269999999997666</c:v>
                </c:pt>
                <c:pt idx="3128">
                  <c:v>3.1279999999997665</c:v>
                </c:pt>
                <c:pt idx="3129">
                  <c:v>3.1289999999997664</c:v>
                </c:pt>
                <c:pt idx="3130">
                  <c:v>3.1299999999997663</c:v>
                </c:pt>
                <c:pt idx="3131">
                  <c:v>3.1309999999997662</c:v>
                </c:pt>
                <c:pt idx="3132">
                  <c:v>3.1319999999997661</c:v>
                </c:pt>
                <c:pt idx="3133">
                  <c:v>3.132999999999766</c:v>
                </c:pt>
                <c:pt idx="3134">
                  <c:v>3.1339999999997659</c:v>
                </c:pt>
                <c:pt idx="3135">
                  <c:v>3.1349999999997658</c:v>
                </c:pt>
                <c:pt idx="3136">
                  <c:v>3.1359999999997656</c:v>
                </c:pt>
                <c:pt idx="3137">
                  <c:v>3.1369999999997655</c:v>
                </c:pt>
                <c:pt idx="3138">
                  <c:v>3.1379999999997654</c:v>
                </c:pt>
                <c:pt idx="3139">
                  <c:v>3.1389999999997653</c:v>
                </c:pt>
                <c:pt idx="3140">
                  <c:v>3.1399999999997652</c:v>
                </c:pt>
                <c:pt idx="3141">
                  <c:v>3.1409999999997651</c:v>
                </c:pt>
                <c:pt idx="3142">
                  <c:v>3.141999999999765</c:v>
                </c:pt>
                <c:pt idx="3143">
                  <c:v>3.1429999999997649</c:v>
                </c:pt>
                <c:pt idx="3144">
                  <c:v>3.1439999999997648</c:v>
                </c:pt>
                <c:pt idx="3145">
                  <c:v>3.1449999999997647</c:v>
                </c:pt>
                <c:pt idx="3146">
                  <c:v>3.1459999999997645</c:v>
                </c:pt>
                <c:pt idx="3147">
                  <c:v>3.1469999999997644</c:v>
                </c:pt>
                <c:pt idx="3148">
                  <c:v>3.1479999999997643</c:v>
                </c:pt>
                <c:pt idx="3149">
                  <c:v>3.1489999999997642</c:v>
                </c:pt>
                <c:pt idx="3150">
                  <c:v>3.1499999999997641</c:v>
                </c:pt>
                <c:pt idx="3151">
                  <c:v>3.150999999999764</c:v>
                </c:pt>
                <c:pt idx="3152">
                  <c:v>3.1519999999997639</c:v>
                </c:pt>
                <c:pt idx="3153">
                  <c:v>3.1529999999997638</c:v>
                </c:pt>
                <c:pt idx="3154">
                  <c:v>3.1539999999997637</c:v>
                </c:pt>
                <c:pt idx="3155">
                  <c:v>3.1549999999997635</c:v>
                </c:pt>
                <c:pt idx="3156">
                  <c:v>3.1559999999997634</c:v>
                </c:pt>
                <c:pt idx="3157">
                  <c:v>3.1569999999997633</c:v>
                </c:pt>
                <c:pt idx="3158">
                  <c:v>3.1579999999997632</c:v>
                </c:pt>
                <c:pt idx="3159">
                  <c:v>3.1589999999997631</c:v>
                </c:pt>
                <c:pt idx="3160">
                  <c:v>3.159999999999763</c:v>
                </c:pt>
                <c:pt idx="3161">
                  <c:v>3.1609999999997629</c:v>
                </c:pt>
                <c:pt idx="3162">
                  <c:v>3.1619999999997628</c:v>
                </c:pt>
                <c:pt idx="3163">
                  <c:v>3.1629999999997627</c:v>
                </c:pt>
                <c:pt idx="3164">
                  <c:v>3.1639999999997626</c:v>
                </c:pt>
                <c:pt idx="3165">
                  <c:v>3.1649999999997624</c:v>
                </c:pt>
                <c:pt idx="3166">
                  <c:v>3.1659999999997623</c:v>
                </c:pt>
                <c:pt idx="3167">
                  <c:v>3.1669999999997622</c:v>
                </c:pt>
                <c:pt idx="3168">
                  <c:v>3.1679999999997621</c:v>
                </c:pt>
                <c:pt idx="3169">
                  <c:v>3.168999999999762</c:v>
                </c:pt>
                <c:pt idx="3170">
                  <c:v>3.1699999999997619</c:v>
                </c:pt>
                <c:pt idx="3171">
                  <c:v>3.1709999999997618</c:v>
                </c:pt>
                <c:pt idx="3172">
                  <c:v>3.1719999999997617</c:v>
                </c:pt>
                <c:pt idx="3173">
                  <c:v>3.1729999999997616</c:v>
                </c:pt>
                <c:pt idx="3174">
                  <c:v>3.1739999999997615</c:v>
                </c:pt>
                <c:pt idx="3175">
                  <c:v>3.1749999999997613</c:v>
                </c:pt>
                <c:pt idx="3176">
                  <c:v>3.1759999999997612</c:v>
                </c:pt>
                <c:pt idx="3177">
                  <c:v>3.1769999999997611</c:v>
                </c:pt>
                <c:pt idx="3178">
                  <c:v>3.177999999999761</c:v>
                </c:pt>
                <c:pt idx="3179">
                  <c:v>3.1789999999997609</c:v>
                </c:pt>
                <c:pt idx="3180">
                  <c:v>3.1799999999997608</c:v>
                </c:pt>
                <c:pt idx="3181">
                  <c:v>3.1809999999997607</c:v>
                </c:pt>
                <c:pt idx="3182">
                  <c:v>3.1819999999997606</c:v>
                </c:pt>
                <c:pt idx="3183">
                  <c:v>3.1829999999997605</c:v>
                </c:pt>
                <c:pt idx="3184">
                  <c:v>3.1839999999997604</c:v>
                </c:pt>
                <c:pt idx="3185">
                  <c:v>3.1849999999997602</c:v>
                </c:pt>
                <c:pt idx="3186">
                  <c:v>3.1859999999997601</c:v>
                </c:pt>
                <c:pt idx="3187">
                  <c:v>3.18699999999976</c:v>
                </c:pt>
                <c:pt idx="3188">
                  <c:v>3.1879999999997599</c:v>
                </c:pt>
                <c:pt idx="3189">
                  <c:v>3.1889999999997598</c:v>
                </c:pt>
                <c:pt idx="3190">
                  <c:v>3.1899999999997597</c:v>
                </c:pt>
                <c:pt idx="3191">
                  <c:v>3.1909999999997596</c:v>
                </c:pt>
                <c:pt idx="3192">
                  <c:v>3.1919999999997595</c:v>
                </c:pt>
                <c:pt idx="3193">
                  <c:v>3.1929999999997594</c:v>
                </c:pt>
                <c:pt idx="3194">
                  <c:v>3.1939999999997593</c:v>
                </c:pt>
                <c:pt idx="3195">
                  <c:v>3.1949999999997591</c:v>
                </c:pt>
                <c:pt idx="3196">
                  <c:v>3.195999999999759</c:v>
                </c:pt>
                <c:pt idx="3197">
                  <c:v>3.1969999999997589</c:v>
                </c:pt>
                <c:pt idx="3198">
                  <c:v>3.1979999999997588</c:v>
                </c:pt>
                <c:pt idx="3199">
                  <c:v>3.1989999999997587</c:v>
                </c:pt>
                <c:pt idx="3200">
                  <c:v>3.1999999999997586</c:v>
                </c:pt>
                <c:pt idx="3201">
                  <c:v>3.2009999999997585</c:v>
                </c:pt>
                <c:pt idx="3202">
                  <c:v>3.2019999999997584</c:v>
                </c:pt>
                <c:pt idx="3203">
                  <c:v>3.2029999999997583</c:v>
                </c:pt>
                <c:pt idx="3204">
                  <c:v>3.2039999999997582</c:v>
                </c:pt>
                <c:pt idx="3205">
                  <c:v>3.204999999999758</c:v>
                </c:pt>
                <c:pt idx="3206">
                  <c:v>3.2059999999997579</c:v>
                </c:pt>
                <c:pt idx="3207">
                  <c:v>3.2069999999997578</c:v>
                </c:pt>
                <c:pt idx="3208">
                  <c:v>3.2079999999997577</c:v>
                </c:pt>
                <c:pt idx="3209">
                  <c:v>3.2089999999997576</c:v>
                </c:pt>
                <c:pt idx="3210">
                  <c:v>3.2099999999997575</c:v>
                </c:pt>
                <c:pt idx="3211">
                  <c:v>3.2109999999997574</c:v>
                </c:pt>
                <c:pt idx="3212">
                  <c:v>3.2119999999997573</c:v>
                </c:pt>
                <c:pt idx="3213">
                  <c:v>3.2129999999997572</c:v>
                </c:pt>
                <c:pt idx="3214">
                  <c:v>3.2139999999997571</c:v>
                </c:pt>
                <c:pt idx="3215">
                  <c:v>3.2149999999997569</c:v>
                </c:pt>
                <c:pt idx="3216">
                  <c:v>3.2159999999997568</c:v>
                </c:pt>
                <c:pt idx="3217">
                  <c:v>3.2169999999997567</c:v>
                </c:pt>
                <c:pt idx="3218">
                  <c:v>3.2179999999997566</c:v>
                </c:pt>
                <c:pt idx="3219">
                  <c:v>3.2189999999997565</c:v>
                </c:pt>
                <c:pt idx="3220">
                  <c:v>3.2199999999997564</c:v>
                </c:pt>
                <c:pt idx="3221">
                  <c:v>3.2209999999997563</c:v>
                </c:pt>
                <c:pt idx="3222">
                  <c:v>3.2219999999997562</c:v>
                </c:pt>
                <c:pt idx="3223">
                  <c:v>3.2229999999997561</c:v>
                </c:pt>
                <c:pt idx="3224">
                  <c:v>3.2239999999997559</c:v>
                </c:pt>
                <c:pt idx="3225">
                  <c:v>3.2249999999997558</c:v>
                </c:pt>
                <c:pt idx="3226">
                  <c:v>3.2259999999997557</c:v>
                </c:pt>
                <c:pt idx="3227">
                  <c:v>3.2269999999997556</c:v>
                </c:pt>
                <c:pt idx="3228">
                  <c:v>3.2279999999997555</c:v>
                </c:pt>
                <c:pt idx="3229">
                  <c:v>3.2289999999997554</c:v>
                </c:pt>
                <c:pt idx="3230">
                  <c:v>3.2299999999997553</c:v>
                </c:pt>
                <c:pt idx="3231">
                  <c:v>3.2309999999997552</c:v>
                </c:pt>
                <c:pt idx="3232">
                  <c:v>3.2319999999997551</c:v>
                </c:pt>
                <c:pt idx="3233">
                  <c:v>3.232999999999755</c:v>
                </c:pt>
                <c:pt idx="3234">
                  <c:v>3.2339999999997548</c:v>
                </c:pt>
                <c:pt idx="3235">
                  <c:v>3.2349999999997547</c:v>
                </c:pt>
                <c:pt idx="3236">
                  <c:v>3.2359999999997546</c:v>
                </c:pt>
                <c:pt idx="3237">
                  <c:v>3.2369999999997545</c:v>
                </c:pt>
                <c:pt idx="3238">
                  <c:v>3.2379999999997544</c:v>
                </c:pt>
                <c:pt idx="3239">
                  <c:v>3.2389999999997543</c:v>
                </c:pt>
                <c:pt idx="3240">
                  <c:v>3.2399999999997542</c:v>
                </c:pt>
                <c:pt idx="3241">
                  <c:v>3.2409999999997541</c:v>
                </c:pt>
                <c:pt idx="3242">
                  <c:v>3.241999999999754</c:v>
                </c:pt>
                <c:pt idx="3243">
                  <c:v>3.2429999999997539</c:v>
                </c:pt>
                <c:pt idx="3244">
                  <c:v>3.2439999999997537</c:v>
                </c:pt>
                <c:pt idx="3245">
                  <c:v>3.2449999999997536</c:v>
                </c:pt>
                <c:pt idx="3246">
                  <c:v>3.2459999999997535</c:v>
                </c:pt>
                <c:pt idx="3247">
                  <c:v>3.2469999999997534</c:v>
                </c:pt>
                <c:pt idx="3248">
                  <c:v>3.2479999999997533</c:v>
                </c:pt>
                <c:pt idx="3249">
                  <c:v>3.2489999999997532</c:v>
                </c:pt>
                <c:pt idx="3250">
                  <c:v>3.2499999999997531</c:v>
                </c:pt>
                <c:pt idx="3251">
                  <c:v>3.250999999999753</c:v>
                </c:pt>
                <c:pt idx="3252">
                  <c:v>3.2519999999997529</c:v>
                </c:pt>
                <c:pt idx="3253">
                  <c:v>3.2529999999997528</c:v>
                </c:pt>
                <c:pt idx="3254">
                  <c:v>3.2539999999997526</c:v>
                </c:pt>
                <c:pt idx="3255">
                  <c:v>3.2549999999997525</c:v>
                </c:pt>
                <c:pt idx="3256">
                  <c:v>3.2559999999997524</c:v>
                </c:pt>
                <c:pt idx="3257">
                  <c:v>3.2569999999997523</c:v>
                </c:pt>
                <c:pt idx="3258">
                  <c:v>3.2579999999997522</c:v>
                </c:pt>
                <c:pt idx="3259">
                  <c:v>3.2589999999997521</c:v>
                </c:pt>
                <c:pt idx="3260">
                  <c:v>3.259999999999752</c:v>
                </c:pt>
                <c:pt idx="3261">
                  <c:v>3.2609999999997519</c:v>
                </c:pt>
                <c:pt idx="3262">
                  <c:v>3.2619999999997518</c:v>
                </c:pt>
                <c:pt idx="3263">
                  <c:v>3.2629999999997517</c:v>
                </c:pt>
                <c:pt idx="3264">
                  <c:v>3.2639999999997515</c:v>
                </c:pt>
                <c:pt idx="3265">
                  <c:v>3.2649999999997514</c:v>
                </c:pt>
                <c:pt idx="3266">
                  <c:v>3.2659999999997513</c:v>
                </c:pt>
                <c:pt idx="3267">
                  <c:v>3.2669999999997512</c:v>
                </c:pt>
                <c:pt idx="3268">
                  <c:v>3.2679999999997511</c:v>
                </c:pt>
                <c:pt idx="3269">
                  <c:v>3.268999999999751</c:v>
                </c:pt>
                <c:pt idx="3270">
                  <c:v>3.2699999999997509</c:v>
                </c:pt>
                <c:pt idx="3271">
                  <c:v>3.2709999999997508</c:v>
                </c:pt>
                <c:pt idx="3272">
                  <c:v>3.2719999999997507</c:v>
                </c:pt>
                <c:pt idx="3273">
                  <c:v>3.2729999999997506</c:v>
                </c:pt>
                <c:pt idx="3274">
                  <c:v>3.2739999999997504</c:v>
                </c:pt>
                <c:pt idx="3275">
                  <c:v>3.2749999999997503</c:v>
                </c:pt>
                <c:pt idx="3276">
                  <c:v>3.2759999999997502</c:v>
                </c:pt>
                <c:pt idx="3277">
                  <c:v>3.2769999999997501</c:v>
                </c:pt>
                <c:pt idx="3278">
                  <c:v>3.27799999999975</c:v>
                </c:pt>
                <c:pt idx="3279">
                  <c:v>3.2789999999997499</c:v>
                </c:pt>
                <c:pt idx="3280">
                  <c:v>3.2799999999997498</c:v>
                </c:pt>
                <c:pt idx="3281">
                  <c:v>3.2809999999997497</c:v>
                </c:pt>
                <c:pt idx="3282">
                  <c:v>3.2819999999997496</c:v>
                </c:pt>
                <c:pt idx="3283">
                  <c:v>3.2829999999997495</c:v>
                </c:pt>
                <c:pt idx="3284">
                  <c:v>3.2839999999997493</c:v>
                </c:pt>
                <c:pt idx="3285">
                  <c:v>3.2849999999997492</c:v>
                </c:pt>
                <c:pt idx="3286">
                  <c:v>3.2859999999997491</c:v>
                </c:pt>
                <c:pt idx="3287">
                  <c:v>3.286999999999749</c:v>
                </c:pt>
                <c:pt idx="3288">
                  <c:v>3.2879999999997489</c:v>
                </c:pt>
                <c:pt idx="3289">
                  <c:v>3.2889999999997488</c:v>
                </c:pt>
                <c:pt idx="3290">
                  <c:v>3.2899999999997487</c:v>
                </c:pt>
                <c:pt idx="3291">
                  <c:v>3.2909999999997486</c:v>
                </c:pt>
                <c:pt idx="3292">
                  <c:v>3.2919999999997485</c:v>
                </c:pt>
                <c:pt idx="3293">
                  <c:v>3.2929999999997484</c:v>
                </c:pt>
                <c:pt idx="3294">
                  <c:v>3.2939999999997482</c:v>
                </c:pt>
                <c:pt idx="3295">
                  <c:v>3.2949999999997481</c:v>
                </c:pt>
                <c:pt idx="3296">
                  <c:v>3.295999999999748</c:v>
                </c:pt>
                <c:pt idx="3297">
                  <c:v>3.2969999999997479</c:v>
                </c:pt>
                <c:pt idx="3298">
                  <c:v>3.2979999999997478</c:v>
                </c:pt>
                <c:pt idx="3299">
                  <c:v>3.2989999999997477</c:v>
                </c:pt>
                <c:pt idx="3300">
                  <c:v>3.2999999999997476</c:v>
                </c:pt>
                <c:pt idx="3301">
                  <c:v>3.3009999999997475</c:v>
                </c:pt>
                <c:pt idx="3302">
                  <c:v>3.3019999999997474</c:v>
                </c:pt>
                <c:pt idx="3303">
                  <c:v>3.3029999999997472</c:v>
                </c:pt>
                <c:pt idx="3304">
                  <c:v>3.3039999999997471</c:v>
                </c:pt>
                <c:pt idx="3305">
                  <c:v>3.304999999999747</c:v>
                </c:pt>
                <c:pt idx="3306">
                  <c:v>3.3059999999997469</c:v>
                </c:pt>
                <c:pt idx="3307">
                  <c:v>3.3069999999997468</c:v>
                </c:pt>
                <c:pt idx="3308">
                  <c:v>3.3079999999997467</c:v>
                </c:pt>
                <c:pt idx="3309">
                  <c:v>3.3089999999997466</c:v>
                </c:pt>
                <c:pt idx="3310">
                  <c:v>3.3099999999997465</c:v>
                </c:pt>
                <c:pt idx="3311">
                  <c:v>3.3109999999997464</c:v>
                </c:pt>
                <c:pt idx="3312">
                  <c:v>3.3119999999997463</c:v>
                </c:pt>
                <c:pt idx="3313">
                  <c:v>3.3129999999997461</c:v>
                </c:pt>
                <c:pt idx="3314">
                  <c:v>3.313999999999746</c:v>
                </c:pt>
                <c:pt idx="3315">
                  <c:v>3.3149999999997459</c:v>
                </c:pt>
                <c:pt idx="3316">
                  <c:v>3.3159999999997458</c:v>
                </c:pt>
                <c:pt idx="3317">
                  <c:v>3.3169999999997457</c:v>
                </c:pt>
                <c:pt idx="3318">
                  <c:v>3.3179999999997456</c:v>
                </c:pt>
                <c:pt idx="3319">
                  <c:v>3.3189999999997455</c:v>
                </c:pt>
                <c:pt idx="3320">
                  <c:v>3.3199999999997454</c:v>
                </c:pt>
                <c:pt idx="3321">
                  <c:v>3.3209999999997453</c:v>
                </c:pt>
                <c:pt idx="3322">
                  <c:v>3.3219999999997452</c:v>
                </c:pt>
                <c:pt idx="3323">
                  <c:v>3.322999999999745</c:v>
                </c:pt>
                <c:pt idx="3324">
                  <c:v>3.3239999999997449</c:v>
                </c:pt>
                <c:pt idx="3325">
                  <c:v>3.3249999999997448</c:v>
                </c:pt>
                <c:pt idx="3326">
                  <c:v>3.3259999999997447</c:v>
                </c:pt>
                <c:pt idx="3327">
                  <c:v>3.3269999999997446</c:v>
                </c:pt>
                <c:pt idx="3328">
                  <c:v>3.3279999999997445</c:v>
                </c:pt>
                <c:pt idx="3329">
                  <c:v>3.3289999999997444</c:v>
                </c:pt>
                <c:pt idx="3330">
                  <c:v>3.3299999999997443</c:v>
                </c:pt>
                <c:pt idx="3331">
                  <c:v>3.3309999999997442</c:v>
                </c:pt>
                <c:pt idx="3332">
                  <c:v>3.3319999999997441</c:v>
                </c:pt>
                <c:pt idx="3333">
                  <c:v>3.3329999999997439</c:v>
                </c:pt>
                <c:pt idx="3334">
                  <c:v>3.3339999999997438</c:v>
                </c:pt>
                <c:pt idx="3335">
                  <c:v>3.3349999999997437</c:v>
                </c:pt>
                <c:pt idx="3336">
                  <c:v>3.3359999999997436</c:v>
                </c:pt>
                <c:pt idx="3337">
                  <c:v>3.3369999999997435</c:v>
                </c:pt>
                <c:pt idx="3338">
                  <c:v>3.3379999999997434</c:v>
                </c:pt>
                <c:pt idx="3339">
                  <c:v>3.3389999999997433</c:v>
                </c:pt>
                <c:pt idx="3340">
                  <c:v>3.3399999999997432</c:v>
                </c:pt>
                <c:pt idx="3341">
                  <c:v>3.3409999999997431</c:v>
                </c:pt>
                <c:pt idx="3342">
                  <c:v>3.341999999999743</c:v>
                </c:pt>
                <c:pt idx="3343">
                  <c:v>3.3429999999997428</c:v>
                </c:pt>
                <c:pt idx="3344">
                  <c:v>3.3439999999997427</c:v>
                </c:pt>
                <c:pt idx="3345">
                  <c:v>3.3449999999997426</c:v>
                </c:pt>
                <c:pt idx="3346">
                  <c:v>3.3459999999997425</c:v>
                </c:pt>
                <c:pt idx="3347">
                  <c:v>3.3469999999997424</c:v>
                </c:pt>
                <c:pt idx="3348">
                  <c:v>3.3479999999997423</c:v>
                </c:pt>
                <c:pt idx="3349">
                  <c:v>3.3489999999997422</c:v>
                </c:pt>
                <c:pt idx="3350">
                  <c:v>3.3499999999997421</c:v>
                </c:pt>
                <c:pt idx="3351">
                  <c:v>3.350999999999742</c:v>
                </c:pt>
                <c:pt idx="3352">
                  <c:v>3.3519999999997419</c:v>
                </c:pt>
                <c:pt idx="3353">
                  <c:v>3.3529999999997417</c:v>
                </c:pt>
                <c:pt idx="3354">
                  <c:v>3.3539999999997416</c:v>
                </c:pt>
                <c:pt idx="3355">
                  <c:v>3.3549999999997415</c:v>
                </c:pt>
                <c:pt idx="3356">
                  <c:v>3.3559999999997414</c:v>
                </c:pt>
                <c:pt idx="3357">
                  <c:v>3.3569999999997413</c:v>
                </c:pt>
                <c:pt idx="3358">
                  <c:v>3.3579999999997412</c:v>
                </c:pt>
                <c:pt idx="3359">
                  <c:v>3.3589999999997411</c:v>
                </c:pt>
                <c:pt idx="3360">
                  <c:v>3.359999999999741</c:v>
                </c:pt>
                <c:pt idx="3361">
                  <c:v>3.3609999999997409</c:v>
                </c:pt>
                <c:pt idx="3362">
                  <c:v>3.3619999999997408</c:v>
                </c:pt>
                <c:pt idx="3363">
                  <c:v>3.3629999999997406</c:v>
                </c:pt>
                <c:pt idx="3364">
                  <c:v>3.3639999999997405</c:v>
                </c:pt>
                <c:pt idx="3365">
                  <c:v>3.3649999999997404</c:v>
                </c:pt>
                <c:pt idx="3366">
                  <c:v>3.3659999999997403</c:v>
                </c:pt>
                <c:pt idx="3367">
                  <c:v>3.3669999999997402</c:v>
                </c:pt>
                <c:pt idx="3368">
                  <c:v>3.3679999999997401</c:v>
                </c:pt>
                <c:pt idx="3369">
                  <c:v>3.36899999999974</c:v>
                </c:pt>
                <c:pt idx="3370">
                  <c:v>3.3699999999997399</c:v>
                </c:pt>
                <c:pt idx="3371">
                  <c:v>3.3709999999997398</c:v>
                </c:pt>
                <c:pt idx="3372">
                  <c:v>3.3719999999997397</c:v>
                </c:pt>
                <c:pt idx="3373">
                  <c:v>3.3729999999997395</c:v>
                </c:pt>
                <c:pt idx="3374">
                  <c:v>3.3739999999997394</c:v>
                </c:pt>
                <c:pt idx="3375">
                  <c:v>3.3749999999997393</c:v>
                </c:pt>
                <c:pt idx="3376">
                  <c:v>3.3759999999997392</c:v>
                </c:pt>
                <c:pt idx="3377">
                  <c:v>3.3769999999997391</c:v>
                </c:pt>
                <c:pt idx="3378">
                  <c:v>3.377999999999739</c:v>
                </c:pt>
                <c:pt idx="3379">
                  <c:v>3.3789999999997389</c:v>
                </c:pt>
                <c:pt idx="3380">
                  <c:v>3.3799999999997388</c:v>
                </c:pt>
                <c:pt idx="3381">
                  <c:v>3.3809999999997387</c:v>
                </c:pt>
                <c:pt idx="3382">
                  <c:v>3.3819999999997385</c:v>
                </c:pt>
                <c:pt idx="3383">
                  <c:v>3.3829999999997384</c:v>
                </c:pt>
                <c:pt idx="3384">
                  <c:v>3.3839999999997383</c:v>
                </c:pt>
                <c:pt idx="3385">
                  <c:v>3.3849999999997382</c:v>
                </c:pt>
                <c:pt idx="3386">
                  <c:v>3.3859999999997381</c:v>
                </c:pt>
                <c:pt idx="3387">
                  <c:v>3.386999999999738</c:v>
                </c:pt>
                <c:pt idx="3388">
                  <c:v>3.3879999999997379</c:v>
                </c:pt>
                <c:pt idx="3389">
                  <c:v>3.3889999999997378</c:v>
                </c:pt>
                <c:pt idx="3390">
                  <c:v>3.3899999999997377</c:v>
                </c:pt>
                <c:pt idx="3391">
                  <c:v>3.3909999999997376</c:v>
                </c:pt>
                <c:pt idx="3392">
                  <c:v>3.3919999999997374</c:v>
                </c:pt>
                <c:pt idx="3393">
                  <c:v>3.3929999999997373</c:v>
                </c:pt>
                <c:pt idx="3394">
                  <c:v>3.3939999999997372</c:v>
                </c:pt>
                <c:pt idx="3395">
                  <c:v>3.3949999999997371</c:v>
                </c:pt>
                <c:pt idx="3396">
                  <c:v>3.395999999999737</c:v>
                </c:pt>
                <c:pt idx="3397">
                  <c:v>3.3969999999997369</c:v>
                </c:pt>
                <c:pt idx="3398">
                  <c:v>3.3979999999997368</c:v>
                </c:pt>
                <c:pt idx="3399">
                  <c:v>3.3989999999997367</c:v>
                </c:pt>
                <c:pt idx="3400">
                  <c:v>3.3999999999997366</c:v>
                </c:pt>
                <c:pt idx="3401">
                  <c:v>3.4009999999997365</c:v>
                </c:pt>
                <c:pt idx="3402">
                  <c:v>3.4019999999997363</c:v>
                </c:pt>
                <c:pt idx="3403">
                  <c:v>3.4029999999997362</c:v>
                </c:pt>
                <c:pt idx="3404">
                  <c:v>3.4039999999997361</c:v>
                </c:pt>
                <c:pt idx="3405">
                  <c:v>3.404999999999736</c:v>
                </c:pt>
                <c:pt idx="3406">
                  <c:v>3.4059999999997359</c:v>
                </c:pt>
                <c:pt idx="3407">
                  <c:v>3.4069999999997358</c:v>
                </c:pt>
                <c:pt idx="3408">
                  <c:v>3.4079999999997357</c:v>
                </c:pt>
                <c:pt idx="3409">
                  <c:v>3.4089999999997356</c:v>
                </c:pt>
                <c:pt idx="3410">
                  <c:v>3.4099999999997355</c:v>
                </c:pt>
                <c:pt idx="3411">
                  <c:v>3.4109999999997354</c:v>
                </c:pt>
                <c:pt idx="3412">
                  <c:v>3.4119999999997352</c:v>
                </c:pt>
                <c:pt idx="3413">
                  <c:v>3.4129999999997351</c:v>
                </c:pt>
                <c:pt idx="3414">
                  <c:v>3.413999999999735</c:v>
                </c:pt>
                <c:pt idx="3415">
                  <c:v>3.4149999999997349</c:v>
                </c:pt>
                <c:pt idx="3416">
                  <c:v>3.4159999999997348</c:v>
                </c:pt>
                <c:pt idx="3417">
                  <c:v>3.4169999999997347</c:v>
                </c:pt>
                <c:pt idx="3418">
                  <c:v>3.4179999999997346</c:v>
                </c:pt>
                <c:pt idx="3419">
                  <c:v>3.4189999999997345</c:v>
                </c:pt>
                <c:pt idx="3420">
                  <c:v>3.4199999999997344</c:v>
                </c:pt>
                <c:pt idx="3421">
                  <c:v>3.4209999999997343</c:v>
                </c:pt>
                <c:pt idx="3422">
                  <c:v>3.4219999999997341</c:v>
                </c:pt>
                <c:pt idx="3423">
                  <c:v>3.422999999999734</c:v>
                </c:pt>
                <c:pt idx="3424">
                  <c:v>3.4239999999997339</c:v>
                </c:pt>
                <c:pt idx="3425">
                  <c:v>3.4249999999997338</c:v>
                </c:pt>
                <c:pt idx="3426">
                  <c:v>3.4259999999997337</c:v>
                </c:pt>
                <c:pt idx="3427">
                  <c:v>3.4269999999997336</c:v>
                </c:pt>
                <c:pt idx="3428">
                  <c:v>3.4279999999997335</c:v>
                </c:pt>
                <c:pt idx="3429">
                  <c:v>3.4289999999997334</c:v>
                </c:pt>
                <c:pt idx="3430">
                  <c:v>3.4299999999997333</c:v>
                </c:pt>
                <c:pt idx="3431">
                  <c:v>3.4309999999997332</c:v>
                </c:pt>
                <c:pt idx="3432">
                  <c:v>3.431999999999733</c:v>
                </c:pt>
                <c:pt idx="3433">
                  <c:v>3.4329999999997329</c:v>
                </c:pt>
                <c:pt idx="3434">
                  <c:v>3.4339999999997328</c:v>
                </c:pt>
                <c:pt idx="3435">
                  <c:v>3.4349999999997327</c:v>
                </c:pt>
                <c:pt idx="3436">
                  <c:v>3.4359999999997326</c:v>
                </c:pt>
                <c:pt idx="3437">
                  <c:v>3.4369999999997325</c:v>
                </c:pt>
                <c:pt idx="3438">
                  <c:v>3.4379999999997324</c:v>
                </c:pt>
                <c:pt idx="3439">
                  <c:v>3.4389999999997323</c:v>
                </c:pt>
                <c:pt idx="3440">
                  <c:v>3.4399999999997322</c:v>
                </c:pt>
                <c:pt idx="3441">
                  <c:v>3.4409999999997321</c:v>
                </c:pt>
                <c:pt idx="3442">
                  <c:v>3.4419999999997319</c:v>
                </c:pt>
                <c:pt idx="3443">
                  <c:v>3.4429999999997318</c:v>
                </c:pt>
                <c:pt idx="3444">
                  <c:v>3.4439999999997317</c:v>
                </c:pt>
                <c:pt idx="3445">
                  <c:v>3.4449999999997316</c:v>
                </c:pt>
                <c:pt idx="3446">
                  <c:v>3.4459999999997315</c:v>
                </c:pt>
                <c:pt idx="3447">
                  <c:v>3.4469999999997314</c:v>
                </c:pt>
                <c:pt idx="3448">
                  <c:v>3.4479999999997313</c:v>
                </c:pt>
                <c:pt idx="3449">
                  <c:v>3.4489999999997312</c:v>
                </c:pt>
                <c:pt idx="3450">
                  <c:v>3.4499999999997311</c:v>
                </c:pt>
                <c:pt idx="3451">
                  <c:v>3.4509999999997309</c:v>
                </c:pt>
                <c:pt idx="3452">
                  <c:v>3.4519999999997308</c:v>
                </c:pt>
                <c:pt idx="3453">
                  <c:v>3.4529999999997307</c:v>
                </c:pt>
                <c:pt idx="3454">
                  <c:v>3.4539999999997306</c:v>
                </c:pt>
                <c:pt idx="3455">
                  <c:v>3.4549999999997305</c:v>
                </c:pt>
                <c:pt idx="3456">
                  <c:v>3.4559999999997304</c:v>
                </c:pt>
                <c:pt idx="3457">
                  <c:v>3.4569999999997303</c:v>
                </c:pt>
                <c:pt idx="3458">
                  <c:v>3.4579999999997302</c:v>
                </c:pt>
                <c:pt idx="3459">
                  <c:v>3.4589999999997301</c:v>
                </c:pt>
                <c:pt idx="3460">
                  <c:v>3.45999999999973</c:v>
                </c:pt>
                <c:pt idx="3461">
                  <c:v>3.4609999999997298</c:v>
                </c:pt>
                <c:pt idx="3462">
                  <c:v>3.4619999999997297</c:v>
                </c:pt>
                <c:pt idx="3463">
                  <c:v>3.4629999999997296</c:v>
                </c:pt>
                <c:pt idx="3464">
                  <c:v>3.4639999999997295</c:v>
                </c:pt>
                <c:pt idx="3465">
                  <c:v>3.4649999999997294</c:v>
                </c:pt>
                <c:pt idx="3466">
                  <c:v>3.4659999999997293</c:v>
                </c:pt>
                <c:pt idx="3467">
                  <c:v>3.4669999999997292</c:v>
                </c:pt>
                <c:pt idx="3468">
                  <c:v>3.4679999999997291</c:v>
                </c:pt>
                <c:pt idx="3469">
                  <c:v>3.468999999999729</c:v>
                </c:pt>
                <c:pt idx="3470">
                  <c:v>3.4699999999997289</c:v>
                </c:pt>
                <c:pt idx="3471">
                  <c:v>3.4709999999997287</c:v>
                </c:pt>
                <c:pt idx="3472">
                  <c:v>3.4719999999997286</c:v>
                </c:pt>
                <c:pt idx="3473">
                  <c:v>3.4729999999997285</c:v>
                </c:pt>
                <c:pt idx="3474">
                  <c:v>3.4739999999997284</c:v>
                </c:pt>
                <c:pt idx="3475">
                  <c:v>3.4749999999997283</c:v>
                </c:pt>
                <c:pt idx="3476">
                  <c:v>3.4759999999997282</c:v>
                </c:pt>
                <c:pt idx="3477">
                  <c:v>3.4769999999997281</c:v>
                </c:pt>
                <c:pt idx="3478">
                  <c:v>3.477999999999728</c:v>
                </c:pt>
                <c:pt idx="3479">
                  <c:v>3.4789999999997279</c:v>
                </c:pt>
                <c:pt idx="3480">
                  <c:v>3.4799999999997278</c:v>
                </c:pt>
                <c:pt idx="3481">
                  <c:v>3.4809999999997276</c:v>
                </c:pt>
                <c:pt idx="3482">
                  <c:v>3.4819999999997275</c:v>
                </c:pt>
                <c:pt idx="3483">
                  <c:v>3.4829999999997274</c:v>
                </c:pt>
                <c:pt idx="3484">
                  <c:v>3.4839999999997273</c:v>
                </c:pt>
                <c:pt idx="3485">
                  <c:v>3.4849999999997272</c:v>
                </c:pt>
                <c:pt idx="3486">
                  <c:v>3.4859999999997271</c:v>
                </c:pt>
                <c:pt idx="3487">
                  <c:v>3.486999999999727</c:v>
                </c:pt>
                <c:pt idx="3488">
                  <c:v>3.4879999999997269</c:v>
                </c:pt>
                <c:pt idx="3489">
                  <c:v>3.4889999999997268</c:v>
                </c:pt>
                <c:pt idx="3490">
                  <c:v>3.4899999999997267</c:v>
                </c:pt>
                <c:pt idx="3491">
                  <c:v>3.4909999999997265</c:v>
                </c:pt>
                <c:pt idx="3492">
                  <c:v>3.4919999999997264</c:v>
                </c:pt>
                <c:pt idx="3493">
                  <c:v>3.4929999999997263</c:v>
                </c:pt>
                <c:pt idx="3494">
                  <c:v>3.4939999999997262</c:v>
                </c:pt>
                <c:pt idx="3495">
                  <c:v>3.4949999999997261</c:v>
                </c:pt>
                <c:pt idx="3496">
                  <c:v>3.495999999999726</c:v>
                </c:pt>
                <c:pt idx="3497">
                  <c:v>3.4969999999997259</c:v>
                </c:pt>
                <c:pt idx="3498">
                  <c:v>3.4979999999997258</c:v>
                </c:pt>
                <c:pt idx="3499">
                  <c:v>3.4989999999997257</c:v>
                </c:pt>
                <c:pt idx="3500">
                  <c:v>3.4999999999997256</c:v>
                </c:pt>
                <c:pt idx="3501">
                  <c:v>3.5009999999997254</c:v>
                </c:pt>
                <c:pt idx="3502">
                  <c:v>3.5019999999997253</c:v>
                </c:pt>
                <c:pt idx="3503">
                  <c:v>3.5029999999997252</c:v>
                </c:pt>
                <c:pt idx="3504">
                  <c:v>3.5039999999997251</c:v>
                </c:pt>
                <c:pt idx="3505">
                  <c:v>3.504999999999725</c:v>
                </c:pt>
                <c:pt idx="3506">
                  <c:v>3.5059999999997249</c:v>
                </c:pt>
                <c:pt idx="3507">
                  <c:v>3.5069999999997248</c:v>
                </c:pt>
                <c:pt idx="3508">
                  <c:v>3.5079999999997247</c:v>
                </c:pt>
                <c:pt idx="3509">
                  <c:v>3.5089999999997246</c:v>
                </c:pt>
                <c:pt idx="3510">
                  <c:v>3.5099999999997245</c:v>
                </c:pt>
                <c:pt idx="3511">
                  <c:v>3.5109999999997243</c:v>
                </c:pt>
                <c:pt idx="3512">
                  <c:v>3.5119999999997242</c:v>
                </c:pt>
                <c:pt idx="3513">
                  <c:v>3.5129999999997241</c:v>
                </c:pt>
                <c:pt idx="3514">
                  <c:v>3.513999999999724</c:v>
                </c:pt>
                <c:pt idx="3515">
                  <c:v>3.5149999999997239</c:v>
                </c:pt>
                <c:pt idx="3516">
                  <c:v>3.5159999999997238</c:v>
                </c:pt>
                <c:pt idx="3517">
                  <c:v>3.5169999999997237</c:v>
                </c:pt>
                <c:pt idx="3518">
                  <c:v>3.5179999999997236</c:v>
                </c:pt>
                <c:pt idx="3519">
                  <c:v>3.5189999999997235</c:v>
                </c:pt>
                <c:pt idx="3520">
                  <c:v>3.5199999999997234</c:v>
                </c:pt>
                <c:pt idx="3521">
                  <c:v>3.5209999999997232</c:v>
                </c:pt>
                <c:pt idx="3522">
                  <c:v>3.5219999999997231</c:v>
                </c:pt>
                <c:pt idx="3523">
                  <c:v>3.522999999999723</c:v>
                </c:pt>
                <c:pt idx="3524">
                  <c:v>3.5239999999997229</c:v>
                </c:pt>
                <c:pt idx="3525">
                  <c:v>3.5249999999997228</c:v>
                </c:pt>
                <c:pt idx="3526">
                  <c:v>3.5259999999997227</c:v>
                </c:pt>
                <c:pt idx="3527">
                  <c:v>3.5269999999997226</c:v>
                </c:pt>
                <c:pt idx="3528">
                  <c:v>3.5279999999997225</c:v>
                </c:pt>
                <c:pt idx="3529">
                  <c:v>3.5289999999997224</c:v>
                </c:pt>
                <c:pt idx="3530">
                  <c:v>3.5299999999997222</c:v>
                </c:pt>
                <c:pt idx="3531">
                  <c:v>3.5309999999997221</c:v>
                </c:pt>
                <c:pt idx="3532">
                  <c:v>3.531999999999722</c:v>
                </c:pt>
                <c:pt idx="3533">
                  <c:v>3.5329999999997219</c:v>
                </c:pt>
                <c:pt idx="3534">
                  <c:v>3.5339999999997218</c:v>
                </c:pt>
                <c:pt idx="3535">
                  <c:v>3.5349999999997217</c:v>
                </c:pt>
                <c:pt idx="3536">
                  <c:v>3.5359999999997216</c:v>
                </c:pt>
                <c:pt idx="3537">
                  <c:v>3.5369999999997215</c:v>
                </c:pt>
                <c:pt idx="3538">
                  <c:v>3.5379999999997214</c:v>
                </c:pt>
                <c:pt idx="3539">
                  <c:v>3.5389999999997213</c:v>
                </c:pt>
                <c:pt idx="3540">
                  <c:v>3.5399999999997211</c:v>
                </c:pt>
                <c:pt idx="3541">
                  <c:v>3.540999999999721</c:v>
                </c:pt>
                <c:pt idx="3542">
                  <c:v>3.5419999999997209</c:v>
                </c:pt>
                <c:pt idx="3543">
                  <c:v>3.5429999999997208</c:v>
                </c:pt>
                <c:pt idx="3544">
                  <c:v>3.5439999999997207</c:v>
                </c:pt>
                <c:pt idx="3545">
                  <c:v>3.5449999999997206</c:v>
                </c:pt>
                <c:pt idx="3546">
                  <c:v>3.5459999999997205</c:v>
                </c:pt>
                <c:pt idx="3547">
                  <c:v>3.5469999999997204</c:v>
                </c:pt>
                <c:pt idx="3548">
                  <c:v>3.5479999999997203</c:v>
                </c:pt>
                <c:pt idx="3549">
                  <c:v>3.5489999999997202</c:v>
                </c:pt>
                <c:pt idx="3550">
                  <c:v>3.54999999999972</c:v>
                </c:pt>
                <c:pt idx="3551">
                  <c:v>3.5509999999997199</c:v>
                </c:pt>
                <c:pt idx="3552">
                  <c:v>3.5519999999997198</c:v>
                </c:pt>
                <c:pt idx="3553">
                  <c:v>3.5529999999997197</c:v>
                </c:pt>
                <c:pt idx="3554">
                  <c:v>3.5539999999997196</c:v>
                </c:pt>
                <c:pt idx="3555">
                  <c:v>3.5549999999997195</c:v>
                </c:pt>
                <c:pt idx="3556">
                  <c:v>3.5559999999997194</c:v>
                </c:pt>
                <c:pt idx="3557">
                  <c:v>3.5569999999997193</c:v>
                </c:pt>
                <c:pt idx="3558">
                  <c:v>3.5579999999997192</c:v>
                </c:pt>
                <c:pt idx="3559">
                  <c:v>3.5589999999997191</c:v>
                </c:pt>
                <c:pt idx="3560">
                  <c:v>3.5599999999997189</c:v>
                </c:pt>
                <c:pt idx="3561">
                  <c:v>3.5609999999997188</c:v>
                </c:pt>
                <c:pt idx="3562">
                  <c:v>3.5619999999997187</c:v>
                </c:pt>
                <c:pt idx="3563">
                  <c:v>3.5629999999997186</c:v>
                </c:pt>
                <c:pt idx="3564">
                  <c:v>3.5639999999997185</c:v>
                </c:pt>
                <c:pt idx="3565">
                  <c:v>3.5649999999997184</c:v>
                </c:pt>
                <c:pt idx="3566">
                  <c:v>3.5659999999997183</c:v>
                </c:pt>
                <c:pt idx="3567">
                  <c:v>3.5669999999997182</c:v>
                </c:pt>
                <c:pt idx="3568">
                  <c:v>3.5679999999997181</c:v>
                </c:pt>
                <c:pt idx="3569">
                  <c:v>3.568999999999718</c:v>
                </c:pt>
                <c:pt idx="3570">
                  <c:v>3.5699999999997178</c:v>
                </c:pt>
                <c:pt idx="3571">
                  <c:v>3.5709999999997177</c:v>
                </c:pt>
                <c:pt idx="3572">
                  <c:v>3.5719999999997176</c:v>
                </c:pt>
                <c:pt idx="3573">
                  <c:v>3.5729999999997175</c:v>
                </c:pt>
                <c:pt idx="3574">
                  <c:v>3.5739999999997174</c:v>
                </c:pt>
                <c:pt idx="3575">
                  <c:v>3.5749999999997173</c:v>
                </c:pt>
                <c:pt idx="3576">
                  <c:v>3.5759999999997172</c:v>
                </c:pt>
                <c:pt idx="3577">
                  <c:v>3.5769999999997171</c:v>
                </c:pt>
                <c:pt idx="3578">
                  <c:v>3.577999999999717</c:v>
                </c:pt>
                <c:pt idx="3579">
                  <c:v>3.5789999999997169</c:v>
                </c:pt>
                <c:pt idx="3580">
                  <c:v>3.5799999999997167</c:v>
                </c:pt>
                <c:pt idx="3581">
                  <c:v>3.5809999999997166</c:v>
                </c:pt>
                <c:pt idx="3582">
                  <c:v>3.5819999999997165</c:v>
                </c:pt>
                <c:pt idx="3583">
                  <c:v>3.5829999999997164</c:v>
                </c:pt>
                <c:pt idx="3584">
                  <c:v>3.5839999999997163</c:v>
                </c:pt>
                <c:pt idx="3585">
                  <c:v>3.5849999999997162</c:v>
                </c:pt>
                <c:pt idx="3586">
                  <c:v>3.5859999999997161</c:v>
                </c:pt>
                <c:pt idx="3587">
                  <c:v>3.586999999999716</c:v>
                </c:pt>
                <c:pt idx="3588">
                  <c:v>3.5879999999997159</c:v>
                </c:pt>
                <c:pt idx="3589">
                  <c:v>3.5889999999997158</c:v>
                </c:pt>
                <c:pt idx="3590">
                  <c:v>3.5899999999997156</c:v>
                </c:pt>
                <c:pt idx="3591">
                  <c:v>3.5909999999997155</c:v>
                </c:pt>
                <c:pt idx="3592">
                  <c:v>3.5919999999997154</c:v>
                </c:pt>
                <c:pt idx="3593">
                  <c:v>3.5929999999997153</c:v>
                </c:pt>
                <c:pt idx="3594">
                  <c:v>3.5939999999997152</c:v>
                </c:pt>
                <c:pt idx="3595">
                  <c:v>3.5949999999997151</c:v>
                </c:pt>
                <c:pt idx="3596">
                  <c:v>3.595999999999715</c:v>
                </c:pt>
                <c:pt idx="3597">
                  <c:v>3.5969999999997149</c:v>
                </c:pt>
                <c:pt idx="3598">
                  <c:v>3.5979999999997148</c:v>
                </c:pt>
                <c:pt idx="3599">
                  <c:v>3.5989999999997146</c:v>
                </c:pt>
                <c:pt idx="3600">
                  <c:v>3.5999999999997145</c:v>
                </c:pt>
                <c:pt idx="3601">
                  <c:v>3.6009999999997144</c:v>
                </c:pt>
                <c:pt idx="3602">
                  <c:v>3.6019999999997143</c:v>
                </c:pt>
                <c:pt idx="3603">
                  <c:v>3.6029999999997142</c:v>
                </c:pt>
                <c:pt idx="3604">
                  <c:v>3.6039999999997141</c:v>
                </c:pt>
                <c:pt idx="3605">
                  <c:v>3.604999999999714</c:v>
                </c:pt>
                <c:pt idx="3606">
                  <c:v>3.6059999999997139</c:v>
                </c:pt>
                <c:pt idx="3607">
                  <c:v>3.6069999999997138</c:v>
                </c:pt>
                <c:pt idx="3608">
                  <c:v>3.6079999999997137</c:v>
                </c:pt>
                <c:pt idx="3609">
                  <c:v>3.6089999999997135</c:v>
                </c:pt>
                <c:pt idx="3610">
                  <c:v>3.6099999999997134</c:v>
                </c:pt>
                <c:pt idx="3611">
                  <c:v>3.6109999999997133</c:v>
                </c:pt>
                <c:pt idx="3612">
                  <c:v>3.6119999999997132</c:v>
                </c:pt>
                <c:pt idx="3613">
                  <c:v>3.6129999999997131</c:v>
                </c:pt>
                <c:pt idx="3614">
                  <c:v>3.613999999999713</c:v>
                </c:pt>
                <c:pt idx="3615">
                  <c:v>3.6149999999997129</c:v>
                </c:pt>
                <c:pt idx="3616">
                  <c:v>3.6159999999997128</c:v>
                </c:pt>
                <c:pt idx="3617">
                  <c:v>3.6169999999997127</c:v>
                </c:pt>
                <c:pt idx="3618">
                  <c:v>3.6179999999997126</c:v>
                </c:pt>
                <c:pt idx="3619">
                  <c:v>3.6189999999997124</c:v>
                </c:pt>
                <c:pt idx="3620">
                  <c:v>3.6199999999997123</c:v>
                </c:pt>
                <c:pt idx="3621">
                  <c:v>3.6209999999997122</c:v>
                </c:pt>
                <c:pt idx="3622">
                  <c:v>3.6219999999997121</c:v>
                </c:pt>
                <c:pt idx="3623">
                  <c:v>3.622999999999712</c:v>
                </c:pt>
                <c:pt idx="3624">
                  <c:v>3.6239999999997119</c:v>
                </c:pt>
                <c:pt idx="3625">
                  <c:v>3.6249999999997118</c:v>
                </c:pt>
                <c:pt idx="3626">
                  <c:v>3.6259999999997117</c:v>
                </c:pt>
                <c:pt idx="3627">
                  <c:v>3.6269999999997116</c:v>
                </c:pt>
                <c:pt idx="3628">
                  <c:v>3.6279999999997115</c:v>
                </c:pt>
                <c:pt idx="3629">
                  <c:v>3.6289999999997113</c:v>
                </c:pt>
                <c:pt idx="3630">
                  <c:v>3.6299999999997112</c:v>
                </c:pt>
                <c:pt idx="3631">
                  <c:v>3.6309999999997111</c:v>
                </c:pt>
                <c:pt idx="3632">
                  <c:v>3.631999999999711</c:v>
                </c:pt>
                <c:pt idx="3633">
                  <c:v>3.6329999999997109</c:v>
                </c:pt>
                <c:pt idx="3634">
                  <c:v>3.6339999999997108</c:v>
                </c:pt>
                <c:pt idx="3635">
                  <c:v>3.6349999999997107</c:v>
                </c:pt>
                <c:pt idx="3636">
                  <c:v>3.6359999999997106</c:v>
                </c:pt>
                <c:pt idx="3637">
                  <c:v>3.6369999999997105</c:v>
                </c:pt>
                <c:pt idx="3638">
                  <c:v>3.6379999999997104</c:v>
                </c:pt>
                <c:pt idx="3639">
                  <c:v>3.6389999999997102</c:v>
                </c:pt>
                <c:pt idx="3640">
                  <c:v>3.6399999999997101</c:v>
                </c:pt>
                <c:pt idx="3641">
                  <c:v>3.64099999999971</c:v>
                </c:pt>
                <c:pt idx="3642">
                  <c:v>3.6419999999997099</c:v>
                </c:pt>
                <c:pt idx="3643">
                  <c:v>3.6429999999997098</c:v>
                </c:pt>
                <c:pt idx="3644">
                  <c:v>3.6439999999997097</c:v>
                </c:pt>
                <c:pt idx="3645">
                  <c:v>3.6449999999997096</c:v>
                </c:pt>
                <c:pt idx="3646">
                  <c:v>3.6459999999997095</c:v>
                </c:pt>
                <c:pt idx="3647">
                  <c:v>3.6469999999997094</c:v>
                </c:pt>
                <c:pt idx="3648">
                  <c:v>3.6479999999997093</c:v>
                </c:pt>
                <c:pt idx="3649">
                  <c:v>3.6489999999997091</c:v>
                </c:pt>
                <c:pt idx="3650">
                  <c:v>3.649999999999709</c:v>
                </c:pt>
                <c:pt idx="3651">
                  <c:v>3.6509999999997089</c:v>
                </c:pt>
                <c:pt idx="3652">
                  <c:v>3.6519999999997088</c:v>
                </c:pt>
                <c:pt idx="3653">
                  <c:v>3.6529999999997087</c:v>
                </c:pt>
                <c:pt idx="3654">
                  <c:v>3.6539999999997086</c:v>
                </c:pt>
                <c:pt idx="3655">
                  <c:v>3.6549999999997085</c:v>
                </c:pt>
                <c:pt idx="3656">
                  <c:v>3.6559999999997084</c:v>
                </c:pt>
                <c:pt idx="3657">
                  <c:v>3.6569999999997083</c:v>
                </c:pt>
                <c:pt idx="3658">
                  <c:v>3.6579999999997082</c:v>
                </c:pt>
                <c:pt idx="3659">
                  <c:v>3.658999999999708</c:v>
                </c:pt>
                <c:pt idx="3660">
                  <c:v>3.6599999999997079</c:v>
                </c:pt>
                <c:pt idx="3661">
                  <c:v>3.6609999999997078</c:v>
                </c:pt>
                <c:pt idx="3662">
                  <c:v>3.6619999999997077</c:v>
                </c:pt>
                <c:pt idx="3663">
                  <c:v>3.6629999999997076</c:v>
                </c:pt>
                <c:pt idx="3664">
                  <c:v>3.6639999999997075</c:v>
                </c:pt>
                <c:pt idx="3665">
                  <c:v>3.6649999999997074</c:v>
                </c:pt>
                <c:pt idx="3666">
                  <c:v>3.6659999999997073</c:v>
                </c:pt>
                <c:pt idx="3667">
                  <c:v>3.6669999999997072</c:v>
                </c:pt>
                <c:pt idx="3668">
                  <c:v>3.6679999999997071</c:v>
                </c:pt>
                <c:pt idx="3669">
                  <c:v>3.6689999999997069</c:v>
                </c:pt>
                <c:pt idx="3670">
                  <c:v>3.6699999999997068</c:v>
                </c:pt>
                <c:pt idx="3671">
                  <c:v>3.6709999999997067</c:v>
                </c:pt>
                <c:pt idx="3672">
                  <c:v>3.6719999999997066</c:v>
                </c:pt>
                <c:pt idx="3673">
                  <c:v>3.6729999999997065</c:v>
                </c:pt>
                <c:pt idx="3674">
                  <c:v>3.6739999999997064</c:v>
                </c:pt>
                <c:pt idx="3675">
                  <c:v>3.6749999999997063</c:v>
                </c:pt>
                <c:pt idx="3676">
                  <c:v>3.6759999999997062</c:v>
                </c:pt>
                <c:pt idx="3677">
                  <c:v>3.6769999999997061</c:v>
                </c:pt>
                <c:pt idx="3678">
                  <c:v>3.6779999999997059</c:v>
                </c:pt>
                <c:pt idx="3679">
                  <c:v>3.6789999999997058</c:v>
                </c:pt>
                <c:pt idx="3680">
                  <c:v>3.6799999999997057</c:v>
                </c:pt>
                <c:pt idx="3681">
                  <c:v>3.6809999999997056</c:v>
                </c:pt>
                <c:pt idx="3682">
                  <c:v>3.6819999999997055</c:v>
                </c:pt>
                <c:pt idx="3683">
                  <c:v>3.6829999999997054</c:v>
                </c:pt>
                <c:pt idx="3684">
                  <c:v>3.6839999999997053</c:v>
                </c:pt>
                <c:pt idx="3685">
                  <c:v>3.6849999999997052</c:v>
                </c:pt>
                <c:pt idx="3686">
                  <c:v>3.6859999999997051</c:v>
                </c:pt>
                <c:pt idx="3687">
                  <c:v>3.686999999999705</c:v>
                </c:pt>
                <c:pt idx="3688">
                  <c:v>3.6879999999997048</c:v>
                </c:pt>
                <c:pt idx="3689">
                  <c:v>3.6889999999997047</c:v>
                </c:pt>
                <c:pt idx="3690">
                  <c:v>3.6899999999997046</c:v>
                </c:pt>
                <c:pt idx="3691">
                  <c:v>3.6909999999997045</c:v>
                </c:pt>
                <c:pt idx="3692">
                  <c:v>3.6919999999997044</c:v>
                </c:pt>
                <c:pt idx="3693">
                  <c:v>3.6929999999997043</c:v>
                </c:pt>
                <c:pt idx="3694">
                  <c:v>3.6939999999997042</c:v>
                </c:pt>
                <c:pt idx="3695">
                  <c:v>3.6949999999997041</c:v>
                </c:pt>
                <c:pt idx="3696">
                  <c:v>3.695999999999704</c:v>
                </c:pt>
                <c:pt idx="3697">
                  <c:v>3.6969999999997039</c:v>
                </c:pt>
                <c:pt idx="3698">
                  <c:v>3.6979999999997037</c:v>
                </c:pt>
                <c:pt idx="3699">
                  <c:v>3.6989999999997036</c:v>
                </c:pt>
                <c:pt idx="3700">
                  <c:v>3.6999999999997035</c:v>
                </c:pt>
                <c:pt idx="3701">
                  <c:v>3.7009999999997034</c:v>
                </c:pt>
                <c:pt idx="3702">
                  <c:v>3.7019999999997033</c:v>
                </c:pt>
                <c:pt idx="3703">
                  <c:v>3.7029999999997032</c:v>
                </c:pt>
                <c:pt idx="3704">
                  <c:v>3.7039999999997031</c:v>
                </c:pt>
                <c:pt idx="3705">
                  <c:v>3.704999999999703</c:v>
                </c:pt>
                <c:pt idx="3706">
                  <c:v>3.7059999999997029</c:v>
                </c:pt>
                <c:pt idx="3707">
                  <c:v>3.7069999999997028</c:v>
                </c:pt>
                <c:pt idx="3708">
                  <c:v>3.7079999999997026</c:v>
                </c:pt>
                <c:pt idx="3709">
                  <c:v>3.7089999999997025</c:v>
                </c:pt>
                <c:pt idx="3710">
                  <c:v>3.7099999999997024</c:v>
                </c:pt>
                <c:pt idx="3711">
                  <c:v>3.7109999999997023</c:v>
                </c:pt>
                <c:pt idx="3712">
                  <c:v>3.7119999999997022</c:v>
                </c:pt>
                <c:pt idx="3713">
                  <c:v>3.7129999999997021</c:v>
                </c:pt>
                <c:pt idx="3714">
                  <c:v>3.713999999999702</c:v>
                </c:pt>
                <c:pt idx="3715">
                  <c:v>3.7149999999997019</c:v>
                </c:pt>
                <c:pt idx="3716">
                  <c:v>3.7159999999997018</c:v>
                </c:pt>
                <c:pt idx="3717">
                  <c:v>3.7169999999997017</c:v>
                </c:pt>
                <c:pt idx="3718">
                  <c:v>3.7179999999997015</c:v>
                </c:pt>
                <c:pt idx="3719">
                  <c:v>3.7189999999997014</c:v>
                </c:pt>
                <c:pt idx="3720">
                  <c:v>3.7199999999997013</c:v>
                </c:pt>
                <c:pt idx="3721">
                  <c:v>3.7209999999997012</c:v>
                </c:pt>
                <c:pt idx="3722">
                  <c:v>3.7219999999997011</c:v>
                </c:pt>
                <c:pt idx="3723">
                  <c:v>3.722999999999701</c:v>
                </c:pt>
                <c:pt idx="3724">
                  <c:v>3.7239999999997009</c:v>
                </c:pt>
                <c:pt idx="3725">
                  <c:v>3.7249999999997008</c:v>
                </c:pt>
                <c:pt idx="3726">
                  <c:v>3.7259999999997007</c:v>
                </c:pt>
                <c:pt idx="3727">
                  <c:v>3.7269999999997006</c:v>
                </c:pt>
                <c:pt idx="3728">
                  <c:v>3.7279999999997004</c:v>
                </c:pt>
                <c:pt idx="3729">
                  <c:v>3.7289999999997003</c:v>
                </c:pt>
                <c:pt idx="3730">
                  <c:v>3.7299999999997002</c:v>
                </c:pt>
                <c:pt idx="3731">
                  <c:v>3.7309999999997001</c:v>
                </c:pt>
                <c:pt idx="3732">
                  <c:v>3.7319999999997</c:v>
                </c:pt>
                <c:pt idx="3733">
                  <c:v>3.7329999999996999</c:v>
                </c:pt>
                <c:pt idx="3734">
                  <c:v>3.7339999999996998</c:v>
                </c:pt>
                <c:pt idx="3735">
                  <c:v>3.7349999999996997</c:v>
                </c:pt>
                <c:pt idx="3736">
                  <c:v>3.7359999999996996</c:v>
                </c:pt>
                <c:pt idx="3737">
                  <c:v>3.7369999999996995</c:v>
                </c:pt>
                <c:pt idx="3738">
                  <c:v>3.7379999999996993</c:v>
                </c:pt>
                <c:pt idx="3739">
                  <c:v>3.7389999999996992</c:v>
                </c:pt>
                <c:pt idx="3740">
                  <c:v>3.7399999999996991</c:v>
                </c:pt>
                <c:pt idx="3741">
                  <c:v>3.740999999999699</c:v>
                </c:pt>
                <c:pt idx="3742">
                  <c:v>3.7419999999996989</c:v>
                </c:pt>
                <c:pt idx="3743">
                  <c:v>3.7429999999996988</c:v>
                </c:pt>
                <c:pt idx="3744">
                  <c:v>3.7439999999996987</c:v>
                </c:pt>
                <c:pt idx="3745">
                  <c:v>3.7449999999996986</c:v>
                </c:pt>
                <c:pt idx="3746">
                  <c:v>3.7459999999996985</c:v>
                </c:pt>
                <c:pt idx="3747">
                  <c:v>3.7469999999996983</c:v>
                </c:pt>
                <c:pt idx="3748">
                  <c:v>3.7479999999996982</c:v>
                </c:pt>
                <c:pt idx="3749">
                  <c:v>3.7489999999996981</c:v>
                </c:pt>
                <c:pt idx="3750">
                  <c:v>3.749999999999698</c:v>
                </c:pt>
                <c:pt idx="3751">
                  <c:v>3.7509999999996979</c:v>
                </c:pt>
                <c:pt idx="3752">
                  <c:v>3.7519999999996978</c:v>
                </c:pt>
                <c:pt idx="3753">
                  <c:v>3.7529999999996977</c:v>
                </c:pt>
                <c:pt idx="3754">
                  <c:v>3.7539999999996976</c:v>
                </c:pt>
                <c:pt idx="3755">
                  <c:v>3.7549999999996975</c:v>
                </c:pt>
                <c:pt idx="3756">
                  <c:v>3.7559999999996974</c:v>
                </c:pt>
                <c:pt idx="3757">
                  <c:v>3.7569999999996972</c:v>
                </c:pt>
                <c:pt idx="3758">
                  <c:v>3.7579999999996971</c:v>
                </c:pt>
                <c:pt idx="3759">
                  <c:v>3.758999999999697</c:v>
                </c:pt>
                <c:pt idx="3760">
                  <c:v>3.7599999999996969</c:v>
                </c:pt>
                <c:pt idx="3761">
                  <c:v>3.7609999999996968</c:v>
                </c:pt>
                <c:pt idx="3762">
                  <c:v>3.7619999999996967</c:v>
                </c:pt>
                <c:pt idx="3763">
                  <c:v>3.7629999999996966</c:v>
                </c:pt>
                <c:pt idx="3764">
                  <c:v>3.7639999999996965</c:v>
                </c:pt>
                <c:pt idx="3765">
                  <c:v>3.7649999999996964</c:v>
                </c:pt>
                <c:pt idx="3766">
                  <c:v>3.7659999999996963</c:v>
                </c:pt>
                <c:pt idx="3767">
                  <c:v>3.7669999999996961</c:v>
                </c:pt>
                <c:pt idx="3768">
                  <c:v>3.767999999999696</c:v>
                </c:pt>
                <c:pt idx="3769">
                  <c:v>3.7689999999996959</c:v>
                </c:pt>
                <c:pt idx="3770">
                  <c:v>3.7699999999996958</c:v>
                </c:pt>
                <c:pt idx="3771">
                  <c:v>3.7709999999996957</c:v>
                </c:pt>
                <c:pt idx="3772">
                  <c:v>3.7719999999996956</c:v>
                </c:pt>
                <c:pt idx="3773">
                  <c:v>3.7729999999996955</c:v>
                </c:pt>
                <c:pt idx="3774">
                  <c:v>3.7739999999996954</c:v>
                </c:pt>
                <c:pt idx="3775">
                  <c:v>3.7749999999996953</c:v>
                </c:pt>
                <c:pt idx="3776">
                  <c:v>3.7759999999996952</c:v>
                </c:pt>
                <c:pt idx="3777">
                  <c:v>3.776999999999695</c:v>
                </c:pt>
                <c:pt idx="3778">
                  <c:v>3.7779999999996949</c:v>
                </c:pt>
                <c:pt idx="3779">
                  <c:v>3.7789999999996948</c:v>
                </c:pt>
                <c:pt idx="3780">
                  <c:v>3.7799999999996947</c:v>
                </c:pt>
                <c:pt idx="3781">
                  <c:v>3.7809999999996946</c:v>
                </c:pt>
                <c:pt idx="3782">
                  <c:v>3.7819999999996945</c:v>
                </c:pt>
                <c:pt idx="3783">
                  <c:v>3.7829999999996944</c:v>
                </c:pt>
                <c:pt idx="3784">
                  <c:v>3.7839999999996943</c:v>
                </c:pt>
                <c:pt idx="3785">
                  <c:v>3.7849999999996942</c:v>
                </c:pt>
                <c:pt idx="3786">
                  <c:v>3.7859999999996941</c:v>
                </c:pt>
                <c:pt idx="3787">
                  <c:v>3.7869999999996939</c:v>
                </c:pt>
                <c:pt idx="3788">
                  <c:v>3.7879999999996938</c:v>
                </c:pt>
                <c:pt idx="3789">
                  <c:v>3.7889999999996937</c:v>
                </c:pt>
                <c:pt idx="3790">
                  <c:v>3.7899999999996936</c:v>
                </c:pt>
                <c:pt idx="3791">
                  <c:v>3.7909999999996935</c:v>
                </c:pt>
                <c:pt idx="3792">
                  <c:v>3.7919999999996934</c:v>
                </c:pt>
                <c:pt idx="3793">
                  <c:v>3.7929999999996933</c:v>
                </c:pt>
                <c:pt idx="3794">
                  <c:v>3.7939999999996932</c:v>
                </c:pt>
                <c:pt idx="3795">
                  <c:v>3.7949999999996931</c:v>
                </c:pt>
                <c:pt idx="3796">
                  <c:v>3.795999999999693</c:v>
                </c:pt>
                <c:pt idx="3797">
                  <c:v>3.7969999999996928</c:v>
                </c:pt>
                <c:pt idx="3798">
                  <c:v>3.7979999999996927</c:v>
                </c:pt>
                <c:pt idx="3799">
                  <c:v>3.7989999999996926</c:v>
                </c:pt>
                <c:pt idx="3800">
                  <c:v>3.7999999999996925</c:v>
                </c:pt>
                <c:pt idx="3801">
                  <c:v>3.8009999999996924</c:v>
                </c:pt>
                <c:pt idx="3802">
                  <c:v>3.8019999999996923</c:v>
                </c:pt>
                <c:pt idx="3803">
                  <c:v>3.8029999999996922</c:v>
                </c:pt>
                <c:pt idx="3804">
                  <c:v>3.8039999999996921</c:v>
                </c:pt>
                <c:pt idx="3805">
                  <c:v>3.804999999999692</c:v>
                </c:pt>
                <c:pt idx="3806">
                  <c:v>3.8059999999996919</c:v>
                </c:pt>
                <c:pt idx="3807">
                  <c:v>3.8069999999996917</c:v>
                </c:pt>
                <c:pt idx="3808">
                  <c:v>3.8079999999996916</c:v>
                </c:pt>
                <c:pt idx="3809">
                  <c:v>3.8089999999996915</c:v>
                </c:pt>
                <c:pt idx="3810">
                  <c:v>3.8099999999996914</c:v>
                </c:pt>
                <c:pt idx="3811">
                  <c:v>3.8109999999996913</c:v>
                </c:pt>
                <c:pt idx="3812">
                  <c:v>3.8119999999996912</c:v>
                </c:pt>
                <c:pt idx="3813">
                  <c:v>3.8129999999996911</c:v>
                </c:pt>
                <c:pt idx="3814">
                  <c:v>3.813999999999691</c:v>
                </c:pt>
                <c:pt idx="3815">
                  <c:v>3.8149999999996909</c:v>
                </c:pt>
                <c:pt idx="3816">
                  <c:v>3.8159999999996908</c:v>
                </c:pt>
                <c:pt idx="3817">
                  <c:v>3.8169999999996906</c:v>
                </c:pt>
                <c:pt idx="3818">
                  <c:v>3.8179999999996905</c:v>
                </c:pt>
                <c:pt idx="3819">
                  <c:v>3.8189999999996904</c:v>
                </c:pt>
                <c:pt idx="3820">
                  <c:v>3.8199999999996903</c:v>
                </c:pt>
                <c:pt idx="3821">
                  <c:v>3.8209999999996902</c:v>
                </c:pt>
                <c:pt idx="3822">
                  <c:v>3.8219999999996901</c:v>
                </c:pt>
                <c:pt idx="3823">
                  <c:v>3.82299999999969</c:v>
                </c:pt>
                <c:pt idx="3824">
                  <c:v>3.8239999999996899</c:v>
                </c:pt>
                <c:pt idx="3825">
                  <c:v>3.8249999999996898</c:v>
                </c:pt>
                <c:pt idx="3826">
                  <c:v>3.8259999999996896</c:v>
                </c:pt>
                <c:pt idx="3827">
                  <c:v>3.8269999999996895</c:v>
                </c:pt>
                <c:pt idx="3828">
                  <c:v>3.8279999999996894</c:v>
                </c:pt>
                <c:pt idx="3829">
                  <c:v>3.8289999999996893</c:v>
                </c:pt>
                <c:pt idx="3830">
                  <c:v>3.8299999999996892</c:v>
                </c:pt>
                <c:pt idx="3831">
                  <c:v>3.8309999999996891</c:v>
                </c:pt>
                <c:pt idx="3832">
                  <c:v>3.831999999999689</c:v>
                </c:pt>
                <c:pt idx="3833">
                  <c:v>3.8329999999996889</c:v>
                </c:pt>
                <c:pt idx="3834">
                  <c:v>3.8339999999996888</c:v>
                </c:pt>
                <c:pt idx="3835">
                  <c:v>3.8349999999996887</c:v>
                </c:pt>
                <c:pt idx="3836">
                  <c:v>3.8359999999996885</c:v>
                </c:pt>
                <c:pt idx="3837">
                  <c:v>3.8369999999996884</c:v>
                </c:pt>
                <c:pt idx="3838">
                  <c:v>3.8379999999996883</c:v>
                </c:pt>
                <c:pt idx="3839">
                  <c:v>3.8389999999996882</c:v>
                </c:pt>
                <c:pt idx="3840">
                  <c:v>3.8399999999996881</c:v>
                </c:pt>
                <c:pt idx="3841">
                  <c:v>3.840999999999688</c:v>
                </c:pt>
                <c:pt idx="3842">
                  <c:v>3.8419999999996879</c:v>
                </c:pt>
                <c:pt idx="3843">
                  <c:v>3.8429999999996878</c:v>
                </c:pt>
                <c:pt idx="3844">
                  <c:v>3.8439999999996877</c:v>
                </c:pt>
                <c:pt idx="3845">
                  <c:v>3.8449999999996876</c:v>
                </c:pt>
                <c:pt idx="3846">
                  <c:v>3.8459999999996874</c:v>
                </c:pt>
                <c:pt idx="3847">
                  <c:v>3.8469999999996873</c:v>
                </c:pt>
                <c:pt idx="3848">
                  <c:v>3.8479999999996872</c:v>
                </c:pt>
                <c:pt idx="3849">
                  <c:v>3.8489999999996871</c:v>
                </c:pt>
                <c:pt idx="3850">
                  <c:v>3.849999999999687</c:v>
                </c:pt>
                <c:pt idx="3851">
                  <c:v>3.8509999999996869</c:v>
                </c:pt>
                <c:pt idx="3852">
                  <c:v>3.8519999999996868</c:v>
                </c:pt>
                <c:pt idx="3853">
                  <c:v>3.8529999999996867</c:v>
                </c:pt>
                <c:pt idx="3854">
                  <c:v>3.8539999999996866</c:v>
                </c:pt>
                <c:pt idx="3855">
                  <c:v>3.8549999999996865</c:v>
                </c:pt>
                <c:pt idx="3856">
                  <c:v>3.8559999999996863</c:v>
                </c:pt>
                <c:pt idx="3857">
                  <c:v>3.8569999999996862</c:v>
                </c:pt>
                <c:pt idx="3858">
                  <c:v>3.8579999999996861</c:v>
                </c:pt>
                <c:pt idx="3859">
                  <c:v>3.858999999999686</c:v>
                </c:pt>
                <c:pt idx="3860">
                  <c:v>3.8599999999996859</c:v>
                </c:pt>
                <c:pt idx="3861">
                  <c:v>3.8609999999996858</c:v>
                </c:pt>
                <c:pt idx="3862">
                  <c:v>3.8619999999996857</c:v>
                </c:pt>
                <c:pt idx="3863">
                  <c:v>3.8629999999996856</c:v>
                </c:pt>
                <c:pt idx="3864">
                  <c:v>3.8639999999996855</c:v>
                </c:pt>
                <c:pt idx="3865">
                  <c:v>3.8649999999996854</c:v>
                </c:pt>
                <c:pt idx="3866">
                  <c:v>3.8659999999996852</c:v>
                </c:pt>
                <c:pt idx="3867">
                  <c:v>3.8669999999996851</c:v>
                </c:pt>
                <c:pt idx="3868">
                  <c:v>3.867999999999685</c:v>
                </c:pt>
                <c:pt idx="3869">
                  <c:v>3.8689999999996849</c:v>
                </c:pt>
                <c:pt idx="3870">
                  <c:v>3.8699999999996848</c:v>
                </c:pt>
                <c:pt idx="3871">
                  <c:v>3.8709999999996847</c:v>
                </c:pt>
                <c:pt idx="3872">
                  <c:v>3.8719999999996846</c:v>
                </c:pt>
                <c:pt idx="3873">
                  <c:v>3.8729999999996845</c:v>
                </c:pt>
                <c:pt idx="3874">
                  <c:v>3.8739999999996844</c:v>
                </c:pt>
                <c:pt idx="3875">
                  <c:v>3.8749999999996843</c:v>
                </c:pt>
                <c:pt idx="3876">
                  <c:v>3.8759999999996841</c:v>
                </c:pt>
                <c:pt idx="3877">
                  <c:v>3.876999999999684</c:v>
                </c:pt>
                <c:pt idx="3878">
                  <c:v>3.8779999999996839</c:v>
                </c:pt>
                <c:pt idx="3879">
                  <c:v>3.8789999999996838</c:v>
                </c:pt>
                <c:pt idx="3880">
                  <c:v>3.8799999999996837</c:v>
                </c:pt>
                <c:pt idx="3881">
                  <c:v>3.8809999999996836</c:v>
                </c:pt>
                <c:pt idx="3882">
                  <c:v>3.8819999999996835</c:v>
                </c:pt>
                <c:pt idx="3883">
                  <c:v>3.8829999999996834</c:v>
                </c:pt>
                <c:pt idx="3884">
                  <c:v>3.8839999999996833</c:v>
                </c:pt>
                <c:pt idx="3885">
                  <c:v>3.8849999999996832</c:v>
                </c:pt>
                <c:pt idx="3886">
                  <c:v>3.885999999999683</c:v>
                </c:pt>
                <c:pt idx="3887">
                  <c:v>3.8869999999996829</c:v>
                </c:pt>
                <c:pt idx="3888">
                  <c:v>3.8879999999996828</c:v>
                </c:pt>
                <c:pt idx="3889">
                  <c:v>3.8889999999996827</c:v>
                </c:pt>
                <c:pt idx="3890">
                  <c:v>3.8899999999996826</c:v>
                </c:pt>
                <c:pt idx="3891">
                  <c:v>3.8909999999996825</c:v>
                </c:pt>
                <c:pt idx="3892">
                  <c:v>3.8919999999996824</c:v>
                </c:pt>
                <c:pt idx="3893">
                  <c:v>3.8929999999996823</c:v>
                </c:pt>
                <c:pt idx="3894">
                  <c:v>3.8939999999996822</c:v>
                </c:pt>
                <c:pt idx="3895">
                  <c:v>3.894999999999682</c:v>
                </c:pt>
                <c:pt idx="3896">
                  <c:v>3.8959999999996819</c:v>
                </c:pt>
                <c:pt idx="3897">
                  <c:v>3.8969999999996818</c:v>
                </c:pt>
                <c:pt idx="3898">
                  <c:v>3.8979999999996817</c:v>
                </c:pt>
                <c:pt idx="3899">
                  <c:v>3.8989999999996816</c:v>
                </c:pt>
                <c:pt idx="3900">
                  <c:v>3.8999999999996815</c:v>
                </c:pt>
                <c:pt idx="3901">
                  <c:v>3.9009999999996814</c:v>
                </c:pt>
                <c:pt idx="3902">
                  <c:v>3.9019999999996813</c:v>
                </c:pt>
                <c:pt idx="3903">
                  <c:v>3.9029999999996812</c:v>
                </c:pt>
                <c:pt idx="3904">
                  <c:v>3.9039999999996811</c:v>
                </c:pt>
                <c:pt idx="3905">
                  <c:v>3.9049999999996809</c:v>
                </c:pt>
                <c:pt idx="3906">
                  <c:v>3.9059999999996808</c:v>
                </c:pt>
                <c:pt idx="3907">
                  <c:v>3.9069999999996807</c:v>
                </c:pt>
                <c:pt idx="3908">
                  <c:v>3.9079999999996806</c:v>
                </c:pt>
                <c:pt idx="3909">
                  <c:v>3.9089999999996805</c:v>
                </c:pt>
                <c:pt idx="3910">
                  <c:v>3.9099999999996804</c:v>
                </c:pt>
                <c:pt idx="3911">
                  <c:v>3.9109999999996803</c:v>
                </c:pt>
                <c:pt idx="3912">
                  <c:v>3.9119999999996802</c:v>
                </c:pt>
                <c:pt idx="3913">
                  <c:v>3.9129999999996801</c:v>
                </c:pt>
                <c:pt idx="3914">
                  <c:v>3.91399999999968</c:v>
                </c:pt>
                <c:pt idx="3915">
                  <c:v>3.9149999999996798</c:v>
                </c:pt>
                <c:pt idx="3916">
                  <c:v>3.9159999999996797</c:v>
                </c:pt>
                <c:pt idx="3917">
                  <c:v>3.9169999999996796</c:v>
                </c:pt>
                <c:pt idx="3918">
                  <c:v>3.9179999999996795</c:v>
                </c:pt>
                <c:pt idx="3919">
                  <c:v>3.9189999999996794</c:v>
                </c:pt>
                <c:pt idx="3920">
                  <c:v>3.9199999999996793</c:v>
                </c:pt>
                <c:pt idx="3921">
                  <c:v>3.9209999999996792</c:v>
                </c:pt>
                <c:pt idx="3922">
                  <c:v>3.9219999999996791</c:v>
                </c:pt>
                <c:pt idx="3923">
                  <c:v>3.922999999999679</c:v>
                </c:pt>
                <c:pt idx="3924">
                  <c:v>3.9239999999996789</c:v>
                </c:pt>
                <c:pt idx="3925">
                  <c:v>3.9249999999996787</c:v>
                </c:pt>
                <c:pt idx="3926">
                  <c:v>3.9259999999996786</c:v>
                </c:pt>
                <c:pt idx="3927">
                  <c:v>3.9269999999996785</c:v>
                </c:pt>
                <c:pt idx="3928">
                  <c:v>3.9279999999996784</c:v>
                </c:pt>
                <c:pt idx="3929">
                  <c:v>3.9289999999996783</c:v>
                </c:pt>
                <c:pt idx="3930">
                  <c:v>3.9299999999996782</c:v>
                </c:pt>
                <c:pt idx="3931">
                  <c:v>3.9309999999996781</c:v>
                </c:pt>
                <c:pt idx="3932">
                  <c:v>3.931999999999678</c:v>
                </c:pt>
                <c:pt idx="3933">
                  <c:v>3.9329999999996779</c:v>
                </c:pt>
                <c:pt idx="3934">
                  <c:v>3.9339999999996778</c:v>
                </c:pt>
                <c:pt idx="3935">
                  <c:v>3.9349999999996776</c:v>
                </c:pt>
                <c:pt idx="3936">
                  <c:v>3.9359999999996775</c:v>
                </c:pt>
                <c:pt idx="3937">
                  <c:v>3.9369999999996774</c:v>
                </c:pt>
                <c:pt idx="3938">
                  <c:v>3.9379999999996773</c:v>
                </c:pt>
                <c:pt idx="3939">
                  <c:v>3.9389999999996772</c:v>
                </c:pt>
                <c:pt idx="3940">
                  <c:v>3.9399999999996771</c:v>
                </c:pt>
                <c:pt idx="3941">
                  <c:v>3.940999999999677</c:v>
                </c:pt>
                <c:pt idx="3942">
                  <c:v>3.9419999999996769</c:v>
                </c:pt>
                <c:pt idx="3943">
                  <c:v>3.9429999999996768</c:v>
                </c:pt>
                <c:pt idx="3944">
                  <c:v>3.9439999999996767</c:v>
                </c:pt>
                <c:pt idx="3945">
                  <c:v>3.9449999999996765</c:v>
                </c:pt>
                <c:pt idx="3946">
                  <c:v>3.9459999999996764</c:v>
                </c:pt>
                <c:pt idx="3947">
                  <c:v>3.9469999999996763</c:v>
                </c:pt>
                <c:pt idx="3948">
                  <c:v>3.9479999999996762</c:v>
                </c:pt>
                <c:pt idx="3949">
                  <c:v>3.9489999999996761</c:v>
                </c:pt>
                <c:pt idx="3950">
                  <c:v>3.949999999999676</c:v>
                </c:pt>
                <c:pt idx="3951">
                  <c:v>3.9509999999996759</c:v>
                </c:pt>
                <c:pt idx="3952">
                  <c:v>3.9519999999996758</c:v>
                </c:pt>
                <c:pt idx="3953">
                  <c:v>3.9529999999996757</c:v>
                </c:pt>
                <c:pt idx="3954">
                  <c:v>3.9539999999996756</c:v>
                </c:pt>
                <c:pt idx="3955">
                  <c:v>3.9549999999996754</c:v>
                </c:pt>
                <c:pt idx="3956">
                  <c:v>3.9559999999996753</c:v>
                </c:pt>
                <c:pt idx="3957">
                  <c:v>3.9569999999996752</c:v>
                </c:pt>
                <c:pt idx="3958">
                  <c:v>3.9579999999996751</c:v>
                </c:pt>
                <c:pt idx="3959">
                  <c:v>3.958999999999675</c:v>
                </c:pt>
                <c:pt idx="3960">
                  <c:v>3.9599999999996749</c:v>
                </c:pt>
                <c:pt idx="3961">
                  <c:v>3.9609999999996748</c:v>
                </c:pt>
                <c:pt idx="3962">
                  <c:v>3.9619999999996747</c:v>
                </c:pt>
                <c:pt idx="3963">
                  <c:v>3.9629999999996746</c:v>
                </c:pt>
                <c:pt idx="3964">
                  <c:v>3.9639999999996745</c:v>
                </c:pt>
                <c:pt idx="3965">
                  <c:v>3.9649999999996743</c:v>
                </c:pt>
                <c:pt idx="3966">
                  <c:v>3.9659999999996742</c:v>
                </c:pt>
                <c:pt idx="3967">
                  <c:v>3.9669999999996741</c:v>
                </c:pt>
                <c:pt idx="3968">
                  <c:v>3.967999999999674</c:v>
                </c:pt>
                <c:pt idx="3969">
                  <c:v>3.9689999999996739</c:v>
                </c:pt>
                <c:pt idx="3970">
                  <c:v>3.9699999999996738</c:v>
                </c:pt>
                <c:pt idx="3971">
                  <c:v>3.9709999999996737</c:v>
                </c:pt>
                <c:pt idx="3972">
                  <c:v>3.9719999999996736</c:v>
                </c:pt>
                <c:pt idx="3973">
                  <c:v>3.9729999999996735</c:v>
                </c:pt>
                <c:pt idx="3974">
                  <c:v>3.9739999999996733</c:v>
                </c:pt>
                <c:pt idx="3975">
                  <c:v>3.9749999999996732</c:v>
                </c:pt>
                <c:pt idx="3976">
                  <c:v>3.9759999999996731</c:v>
                </c:pt>
                <c:pt idx="3977">
                  <c:v>3.976999999999673</c:v>
                </c:pt>
                <c:pt idx="3978">
                  <c:v>3.9779999999996729</c:v>
                </c:pt>
                <c:pt idx="3979">
                  <c:v>3.9789999999996728</c:v>
                </c:pt>
                <c:pt idx="3980">
                  <c:v>3.9799999999996727</c:v>
                </c:pt>
                <c:pt idx="3981">
                  <c:v>3.9809999999996726</c:v>
                </c:pt>
                <c:pt idx="3982">
                  <c:v>3.9819999999996725</c:v>
                </c:pt>
                <c:pt idx="3983">
                  <c:v>3.9829999999996724</c:v>
                </c:pt>
                <c:pt idx="3984">
                  <c:v>3.9839999999996722</c:v>
                </c:pt>
                <c:pt idx="3985">
                  <c:v>3.9849999999996721</c:v>
                </c:pt>
                <c:pt idx="3986">
                  <c:v>3.985999999999672</c:v>
                </c:pt>
                <c:pt idx="3987">
                  <c:v>3.9869999999996719</c:v>
                </c:pt>
                <c:pt idx="3988">
                  <c:v>3.9879999999996718</c:v>
                </c:pt>
                <c:pt idx="3989">
                  <c:v>3.9889999999996717</c:v>
                </c:pt>
                <c:pt idx="3990">
                  <c:v>3.9899999999996716</c:v>
                </c:pt>
                <c:pt idx="3991">
                  <c:v>3.9909999999996715</c:v>
                </c:pt>
                <c:pt idx="3992">
                  <c:v>3.9919999999996714</c:v>
                </c:pt>
                <c:pt idx="3993">
                  <c:v>3.9929999999996713</c:v>
                </c:pt>
                <c:pt idx="3994">
                  <c:v>3.9939999999996711</c:v>
                </c:pt>
                <c:pt idx="3995">
                  <c:v>3.994999999999671</c:v>
                </c:pt>
                <c:pt idx="3996">
                  <c:v>3.9959999999996709</c:v>
                </c:pt>
                <c:pt idx="3997">
                  <c:v>3.9969999999996708</c:v>
                </c:pt>
                <c:pt idx="3998">
                  <c:v>3.9979999999996707</c:v>
                </c:pt>
                <c:pt idx="3999">
                  <c:v>3.9989999999996706</c:v>
                </c:pt>
                <c:pt idx="4000">
                  <c:v>3.9999999999996705</c:v>
                </c:pt>
                <c:pt idx="4001">
                  <c:v>4.0009999999996708</c:v>
                </c:pt>
                <c:pt idx="4002">
                  <c:v>4.0019999999996712</c:v>
                </c:pt>
                <c:pt idx="4003">
                  <c:v>4.0029999999996715</c:v>
                </c:pt>
                <c:pt idx="4004">
                  <c:v>4.0039999999996718</c:v>
                </c:pt>
                <c:pt idx="4005">
                  <c:v>4.0049999999996722</c:v>
                </c:pt>
                <c:pt idx="4006">
                  <c:v>4.0059999999996725</c:v>
                </c:pt>
                <c:pt idx="4007">
                  <c:v>4.0069999999996728</c:v>
                </c:pt>
                <c:pt idx="4008">
                  <c:v>4.0079999999996732</c:v>
                </c:pt>
                <c:pt idx="4009">
                  <c:v>4.0089999999996735</c:v>
                </c:pt>
                <c:pt idx="4010">
                  <c:v>4.0099999999996738</c:v>
                </c:pt>
                <c:pt idx="4011">
                  <c:v>4.0109999999996742</c:v>
                </c:pt>
                <c:pt idx="4012">
                  <c:v>4.0119999999996745</c:v>
                </c:pt>
                <c:pt idx="4013">
                  <c:v>4.0129999999996748</c:v>
                </c:pt>
                <c:pt idx="4014">
                  <c:v>4.0139999999996752</c:v>
                </c:pt>
                <c:pt idx="4015">
                  <c:v>4.0149999999996755</c:v>
                </c:pt>
                <c:pt idx="4016">
                  <c:v>4.0159999999996758</c:v>
                </c:pt>
                <c:pt idx="4017">
                  <c:v>4.0169999999996762</c:v>
                </c:pt>
                <c:pt idx="4018">
                  <c:v>4.0179999999996765</c:v>
                </c:pt>
                <c:pt idx="4019">
                  <c:v>4.0189999999996768</c:v>
                </c:pt>
                <c:pt idx="4020">
                  <c:v>4.0199999999996772</c:v>
                </c:pt>
                <c:pt idx="4021">
                  <c:v>4.0209999999996775</c:v>
                </c:pt>
                <c:pt idx="4022">
                  <c:v>4.0219999999996778</c:v>
                </c:pt>
                <c:pt idx="4023">
                  <c:v>4.0229999999996782</c:v>
                </c:pt>
                <c:pt idx="4024">
                  <c:v>4.0239999999996785</c:v>
                </c:pt>
                <c:pt idx="4025">
                  <c:v>4.0249999999996788</c:v>
                </c:pt>
                <c:pt idx="4026">
                  <c:v>4.0259999999996792</c:v>
                </c:pt>
                <c:pt idx="4027">
                  <c:v>4.0269999999996795</c:v>
                </c:pt>
                <c:pt idx="4028">
                  <c:v>4.0279999999996798</c:v>
                </c:pt>
                <c:pt idx="4029">
                  <c:v>4.0289999999996802</c:v>
                </c:pt>
                <c:pt idx="4030">
                  <c:v>4.0299999999996805</c:v>
                </c:pt>
                <c:pt idx="4031">
                  <c:v>4.0309999999996808</c:v>
                </c:pt>
                <c:pt idx="4032">
                  <c:v>4.0319999999996812</c:v>
                </c:pt>
                <c:pt idx="4033">
                  <c:v>4.0329999999996815</c:v>
                </c:pt>
                <c:pt idx="4034">
                  <c:v>4.0339999999996818</c:v>
                </c:pt>
                <c:pt idx="4035">
                  <c:v>4.0349999999996822</c:v>
                </c:pt>
                <c:pt idx="4036">
                  <c:v>4.0359999999996825</c:v>
                </c:pt>
                <c:pt idx="4037">
                  <c:v>4.0369999999996828</c:v>
                </c:pt>
                <c:pt idx="4038">
                  <c:v>4.0379999999996832</c:v>
                </c:pt>
                <c:pt idx="4039">
                  <c:v>4.0389999999996835</c:v>
                </c:pt>
                <c:pt idx="4040">
                  <c:v>4.0399999999996838</c:v>
                </c:pt>
                <c:pt idx="4041">
                  <c:v>4.0409999999996842</c:v>
                </c:pt>
                <c:pt idx="4042">
                  <c:v>4.0419999999996845</c:v>
                </c:pt>
                <c:pt idx="4043">
                  <c:v>4.0429999999996848</c:v>
                </c:pt>
                <c:pt idx="4044">
                  <c:v>4.0439999999996852</c:v>
                </c:pt>
                <c:pt idx="4045">
                  <c:v>4.0449999999996855</c:v>
                </c:pt>
                <c:pt idx="4046">
                  <c:v>4.0459999999996858</c:v>
                </c:pt>
                <c:pt idx="4047">
                  <c:v>4.0469999999996862</c:v>
                </c:pt>
                <c:pt idx="4048">
                  <c:v>4.0479999999996865</c:v>
                </c:pt>
                <c:pt idx="4049">
                  <c:v>4.0489999999996868</c:v>
                </c:pt>
                <c:pt idx="4050">
                  <c:v>4.0499999999996872</c:v>
                </c:pt>
                <c:pt idx="4051">
                  <c:v>4.0509999999996875</c:v>
                </c:pt>
                <c:pt idx="4052">
                  <c:v>4.0519999999996879</c:v>
                </c:pt>
                <c:pt idx="4053">
                  <c:v>4.0529999999996882</c:v>
                </c:pt>
                <c:pt idx="4054">
                  <c:v>4.0539999999996885</c:v>
                </c:pt>
                <c:pt idx="4055">
                  <c:v>4.0549999999996889</c:v>
                </c:pt>
                <c:pt idx="4056">
                  <c:v>4.0559999999996892</c:v>
                </c:pt>
                <c:pt idx="4057">
                  <c:v>4.0569999999996895</c:v>
                </c:pt>
                <c:pt idx="4058">
                  <c:v>4.0579999999996899</c:v>
                </c:pt>
                <c:pt idx="4059">
                  <c:v>4.0589999999996902</c:v>
                </c:pt>
                <c:pt idx="4060">
                  <c:v>4.0599999999996905</c:v>
                </c:pt>
                <c:pt idx="4061">
                  <c:v>4.0609999999996909</c:v>
                </c:pt>
                <c:pt idx="4062">
                  <c:v>4.0619999999996912</c:v>
                </c:pt>
                <c:pt idx="4063">
                  <c:v>4.0629999999996915</c:v>
                </c:pt>
                <c:pt idx="4064">
                  <c:v>4.0639999999996919</c:v>
                </c:pt>
                <c:pt idx="4065">
                  <c:v>4.0649999999996922</c:v>
                </c:pt>
                <c:pt idx="4066">
                  <c:v>4.0659999999996925</c:v>
                </c:pt>
                <c:pt idx="4067">
                  <c:v>4.0669999999996929</c:v>
                </c:pt>
                <c:pt idx="4068">
                  <c:v>4.0679999999996932</c:v>
                </c:pt>
                <c:pt idx="4069">
                  <c:v>4.0689999999996935</c:v>
                </c:pt>
                <c:pt idx="4070">
                  <c:v>4.0699999999996939</c:v>
                </c:pt>
                <c:pt idx="4071">
                  <c:v>4.0709999999996942</c:v>
                </c:pt>
                <c:pt idx="4072">
                  <c:v>4.0719999999996945</c:v>
                </c:pt>
                <c:pt idx="4073">
                  <c:v>4.0729999999996949</c:v>
                </c:pt>
                <c:pt idx="4074">
                  <c:v>4.0739999999996952</c:v>
                </c:pt>
                <c:pt idx="4075">
                  <c:v>4.0749999999996955</c:v>
                </c:pt>
                <c:pt idx="4076">
                  <c:v>4.0759999999996959</c:v>
                </c:pt>
                <c:pt idx="4077">
                  <c:v>4.0769999999996962</c:v>
                </c:pt>
                <c:pt idx="4078">
                  <c:v>4.0779999999996965</c:v>
                </c:pt>
                <c:pt idx="4079">
                  <c:v>4.0789999999996969</c:v>
                </c:pt>
                <c:pt idx="4080">
                  <c:v>4.0799999999996972</c:v>
                </c:pt>
                <c:pt idx="4081">
                  <c:v>4.0809999999996975</c:v>
                </c:pt>
                <c:pt idx="4082">
                  <c:v>4.0819999999996979</c:v>
                </c:pt>
                <c:pt idx="4083">
                  <c:v>4.0829999999996982</c:v>
                </c:pt>
                <c:pt idx="4084">
                  <c:v>4.0839999999996985</c:v>
                </c:pt>
                <c:pt idx="4085">
                  <c:v>4.0849999999996989</c:v>
                </c:pt>
                <c:pt idx="4086">
                  <c:v>4.0859999999996992</c:v>
                </c:pt>
                <c:pt idx="4087">
                  <c:v>4.0869999999996995</c:v>
                </c:pt>
                <c:pt idx="4088">
                  <c:v>4.0879999999996999</c:v>
                </c:pt>
                <c:pt idx="4089">
                  <c:v>4.0889999999997002</c:v>
                </c:pt>
                <c:pt idx="4090">
                  <c:v>4.0899999999997005</c:v>
                </c:pt>
                <c:pt idx="4091">
                  <c:v>4.0909999999997009</c:v>
                </c:pt>
                <c:pt idx="4092">
                  <c:v>4.0919999999997012</c:v>
                </c:pt>
                <c:pt idx="4093">
                  <c:v>4.0929999999997015</c:v>
                </c:pt>
                <c:pt idx="4094">
                  <c:v>4.0939999999997019</c:v>
                </c:pt>
                <c:pt idx="4095">
                  <c:v>4.0949999999997022</c:v>
                </c:pt>
                <c:pt idx="4096">
                  <c:v>4.0959999999997025</c:v>
                </c:pt>
                <c:pt idx="4097">
                  <c:v>4.0969999999997029</c:v>
                </c:pt>
                <c:pt idx="4098">
                  <c:v>4.0979999999997032</c:v>
                </c:pt>
                <c:pt idx="4099">
                  <c:v>4.0989999999997035</c:v>
                </c:pt>
                <c:pt idx="4100">
                  <c:v>4.0999999999997039</c:v>
                </c:pt>
                <c:pt idx="4101">
                  <c:v>4.1009999999997042</c:v>
                </c:pt>
                <c:pt idx="4102">
                  <c:v>4.1019999999997045</c:v>
                </c:pt>
                <c:pt idx="4103">
                  <c:v>4.1029999999997049</c:v>
                </c:pt>
                <c:pt idx="4104">
                  <c:v>4.1039999999997052</c:v>
                </c:pt>
                <c:pt idx="4105">
                  <c:v>4.1049999999997056</c:v>
                </c:pt>
                <c:pt idx="4106">
                  <c:v>4.1059999999997059</c:v>
                </c:pt>
                <c:pt idx="4107">
                  <c:v>4.1069999999997062</c:v>
                </c:pt>
                <c:pt idx="4108">
                  <c:v>4.1079999999997066</c:v>
                </c:pt>
                <c:pt idx="4109">
                  <c:v>4.1089999999997069</c:v>
                </c:pt>
                <c:pt idx="4110">
                  <c:v>4.1099999999997072</c:v>
                </c:pt>
                <c:pt idx="4111">
                  <c:v>4.1109999999997076</c:v>
                </c:pt>
                <c:pt idx="4112">
                  <c:v>4.1119999999997079</c:v>
                </c:pt>
                <c:pt idx="4113">
                  <c:v>4.1129999999997082</c:v>
                </c:pt>
                <c:pt idx="4114">
                  <c:v>4.1139999999997086</c:v>
                </c:pt>
                <c:pt idx="4115">
                  <c:v>4.1149999999997089</c:v>
                </c:pt>
                <c:pt idx="4116">
                  <c:v>4.1159999999997092</c:v>
                </c:pt>
                <c:pt idx="4117">
                  <c:v>4.1169999999997096</c:v>
                </c:pt>
                <c:pt idx="4118">
                  <c:v>4.1179999999997099</c:v>
                </c:pt>
                <c:pt idx="4119">
                  <c:v>4.1189999999997102</c:v>
                </c:pt>
                <c:pt idx="4120">
                  <c:v>4.1199999999997106</c:v>
                </c:pt>
                <c:pt idx="4121">
                  <c:v>4.1209999999997109</c:v>
                </c:pt>
                <c:pt idx="4122">
                  <c:v>4.1219999999997112</c:v>
                </c:pt>
                <c:pt idx="4123">
                  <c:v>4.1229999999997116</c:v>
                </c:pt>
                <c:pt idx="4124">
                  <c:v>4.1239999999997119</c:v>
                </c:pt>
                <c:pt idx="4125">
                  <c:v>4.1249999999997122</c:v>
                </c:pt>
                <c:pt idx="4126">
                  <c:v>4.1259999999997126</c:v>
                </c:pt>
                <c:pt idx="4127">
                  <c:v>4.1269999999997129</c:v>
                </c:pt>
                <c:pt idx="4128">
                  <c:v>4.1279999999997132</c:v>
                </c:pt>
                <c:pt idx="4129">
                  <c:v>4.1289999999997136</c:v>
                </c:pt>
                <c:pt idx="4130">
                  <c:v>4.1299999999997139</c:v>
                </c:pt>
                <c:pt idx="4131">
                  <c:v>4.1309999999997142</c:v>
                </c:pt>
                <c:pt idx="4132">
                  <c:v>4.1319999999997146</c:v>
                </c:pt>
                <c:pt idx="4133">
                  <c:v>4.1329999999997149</c:v>
                </c:pt>
                <c:pt idx="4134">
                  <c:v>4.1339999999997152</c:v>
                </c:pt>
                <c:pt idx="4135">
                  <c:v>4.1349999999997156</c:v>
                </c:pt>
                <c:pt idx="4136">
                  <c:v>4.1359999999997159</c:v>
                </c:pt>
                <c:pt idx="4137">
                  <c:v>4.1369999999997162</c:v>
                </c:pt>
                <c:pt idx="4138">
                  <c:v>4.1379999999997166</c:v>
                </c:pt>
                <c:pt idx="4139">
                  <c:v>4.1389999999997169</c:v>
                </c:pt>
                <c:pt idx="4140">
                  <c:v>4.1399999999997172</c:v>
                </c:pt>
                <c:pt idx="4141">
                  <c:v>4.1409999999997176</c:v>
                </c:pt>
                <c:pt idx="4142">
                  <c:v>4.1419999999997179</c:v>
                </c:pt>
                <c:pt idx="4143">
                  <c:v>4.1429999999997182</c:v>
                </c:pt>
                <c:pt idx="4144">
                  <c:v>4.1439999999997186</c:v>
                </c:pt>
                <c:pt idx="4145">
                  <c:v>4.1449999999997189</c:v>
                </c:pt>
                <c:pt idx="4146">
                  <c:v>4.1459999999997192</c:v>
                </c:pt>
                <c:pt idx="4147">
                  <c:v>4.1469999999997196</c:v>
                </c:pt>
                <c:pt idx="4148">
                  <c:v>4.1479999999997199</c:v>
                </c:pt>
                <c:pt idx="4149">
                  <c:v>4.1489999999997202</c:v>
                </c:pt>
                <c:pt idx="4150">
                  <c:v>4.1499999999997206</c:v>
                </c:pt>
                <c:pt idx="4151">
                  <c:v>4.1509999999997209</c:v>
                </c:pt>
                <c:pt idx="4152">
                  <c:v>4.1519999999997212</c:v>
                </c:pt>
                <c:pt idx="4153">
                  <c:v>4.1529999999997216</c:v>
                </c:pt>
                <c:pt idx="4154">
                  <c:v>4.1539999999997219</c:v>
                </c:pt>
                <c:pt idx="4155">
                  <c:v>4.1549999999997222</c:v>
                </c:pt>
                <c:pt idx="4156">
                  <c:v>4.1559999999997226</c:v>
                </c:pt>
                <c:pt idx="4157">
                  <c:v>4.1569999999997229</c:v>
                </c:pt>
                <c:pt idx="4158">
                  <c:v>4.1579999999997233</c:v>
                </c:pt>
                <c:pt idx="4159">
                  <c:v>4.1589999999997236</c:v>
                </c:pt>
                <c:pt idx="4160">
                  <c:v>4.1599999999997239</c:v>
                </c:pt>
                <c:pt idx="4161">
                  <c:v>4.1609999999997243</c:v>
                </c:pt>
                <c:pt idx="4162">
                  <c:v>4.1619999999997246</c:v>
                </c:pt>
                <c:pt idx="4163">
                  <c:v>4.1629999999997249</c:v>
                </c:pt>
                <c:pt idx="4164">
                  <c:v>4.1639999999997253</c:v>
                </c:pt>
                <c:pt idx="4165">
                  <c:v>4.1649999999997256</c:v>
                </c:pt>
                <c:pt idx="4166">
                  <c:v>4.1659999999997259</c:v>
                </c:pt>
                <c:pt idx="4167">
                  <c:v>4.1669999999997263</c:v>
                </c:pt>
                <c:pt idx="4168">
                  <c:v>4.1679999999997266</c:v>
                </c:pt>
                <c:pt idx="4169">
                  <c:v>4.1689999999997269</c:v>
                </c:pt>
                <c:pt idx="4170">
                  <c:v>4.1699999999997273</c:v>
                </c:pt>
                <c:pt idx="4171">
                  <c:v>4.1709999999997276</c:v>
                </c:pt>
                <c:pt idx="4172">
                  <c:v>4.1719999999997279</c:v>
                </c:pt>
                <c:pt idx="4173">
                  <c:v>4.1729999999997283</c:v>
                </c:pt>
                <c:pt idx="4174">
                  <c:v>4.1739999999997286</c:v>
                </c:pt>
                <c:pt idx="4175">
                  <c:v>4.1749999999997289</c:v>
                </c:pt>
                <c:pt idx="4176">
                  <c:v>4.1759999999997293</c:v>
                </c:pt>
                <c:pt idx="4177">
                  <c:v>4.1769999999997296</c:v>
                </c:pt>
                <c:pt idx="4178">
                  <c:v>4.1779999999997299</c:v>
                </c:pt>
                <c:pt idx="4179">
                  <c:v>4.1789999999997303</c:v>
                </c:pt>
                <c:pt idx="4180">
                  <c:v>4.1799999999997306</c:v>
                </c:pt>
                <c:pt idx="4181">
                  <c:v>4.1809999999997309</c:v>
                </c:pt>
                <c:pt idx="4182">
                  <c:v>4.1819999999997313</c:v>
                </c:pt>
                <c:pt idx="4183">
                  <c:v>4.1829999999997316</c:v>
                </c:pt>
                <c:pt idx="4184">
                  <c:v>4.1839999999997319</c:v>
                </c:pt>
                <c:pt idx="4185">
                  <c:v>4.1849999999997323</c:v>
                </c:pt>
                <c:pt idx="4186">
                  <c:v>4.1859999999997326</c:v>
                </c:pt>
                <c:pt idx="4187">
                  <c:v>4.1869999999997329</c:v>
                </c:pt>
                <c:pt idx="4188">
                  <c:v>4.1879999999997333</c:v>
                </c:pt>
                <c:pt idx="4189">
                  <c:v>4.1889999999997336</c:v>
                </c:pt>
                <c:pt idx="4190">
                  <c:v>4.1899999999997339</c:v>
                </c:pt>
                <c:pt idx="4191">
                  <c:v>4.1909999999997343</c:v>
                </c:pt>
                <c:pt idx="4192">
                  <c:v>4.1919999999997346</c:v>
                </c:pt>
                <c:pt idx="4193">
                  <c:v>4.1929999999997349</c:v>
                </c:pt>
                <c:pt idx="4194">
                  <c:v>4.1939999999997353</c:v>
                </c:pt>
                <c:pt idx="4195">
                  <c:v>4.1949999999997356</c:v>
                </c:pt>
                <c:pt idx="4196">
                  <c:v>4.1959999999997359</c:v>
                </c:pt>
                <c:pt idx="4197">
                  <c:v>4.1969999999997363</c:v>
                </c:pt>
                <c:pt idx="4198">
                  <c:v>4.1979999999997366</c:v>
                </c:pt>
                <c:pt idx="4199">
                  <c:v>4.1989999999997369</c:v>
                </c:pt>
                <c:pt idx="4200">
                  <c:v>4.1999999999997373</c:v>
                </c:pt>
                <c:pt idx="4201">
                  <c:v>4.2009999999997376</c:v>
                </c:pt>
                <c:pt idx="4202">
                  <c:v>4.2019999999997379</c:v>
                </c:pt>
                <c:pt idx="4203">
                  <c:v>4.2029999999997383</c:v>
                </c:pt>
                <c:pt idx="4204">
                  <c:v>4.2039999999997386</c:v>
                </c:pt>
                <c:pt idx="4205">
                  <c:v>4.2049999999997389</c:v>
                </c:pt>
                <c:pt idx="4206">
                  <c:v>4.2059999999997393</c:v>
                </c:pt>
                <c:pt idx="4207">
                  <c:v>4.2069999999997396</c:v>
                </c:pt>
                <c:pt idx="4208">
                  <c:v>4.2079999999997399</c:v>
                </c:pt>
                <c:pt idx="4209">
                  <c:v>4.2089999999997403</c:v>
                </c:pt>
                <c:pt idx="4210">
                  <c:v>4.2099999999997406</c:v>
                </c:pt>
                <c:pt idx="4211">
                  <c:v>4.210999999999741</c:v>
                </c:pt>
                <c:pt idx="4212">
                  <c:v>4.2119999999997413</c:v>
                </c:pt>
                <c:pt idx="4213">
                  <c:v>4.2129999999997416</c:v>
                </c:pt>
                <c:pt idx="4214">
                  <c:v>4.213999999999742</c:v>
                </c:pt>
                <c:pt idx="4215">
                  <c:v>4.2149999999997423</c:v>
                </c:pt>
                <c:pt idx="4216">
                  <c:v>4.2159999999997426</c:v>
                </c:pt>
                <c:pt idx="4217">
                  <c:v>4.216999999999743</c:v>
                </c:pt>
                <c:pt idx="4218">
                  <c:v>4.2179999999997433</c:v>
                </c:pt>
                <c:pt idx="4219">
                  <c:v>4.2189999999997436</c:v>
                </c:pt>
                <c:pt idx="4220">
                  <c:v>4.219999999999744</c:v>
                </c:pt>
                <c:pt idx="4221">
                  <c:v>4.2209999999997443</c:v>
                </c:pt>
                <c:pt idx="4222">
                  <c:v>4.2219999999997446</c:v>
                </c:pt>
                <c:pt idx="4223">
                  <c:v>4.222999999999745</c:v>
                </c:pt>
                <c:pt idx="4224">
                  <c:v>4.2239999999997453</c:v>
                </c:pt>
                <c:pt idx="4225">
                  <c:v>4.2249999999997456</c:v>
                </c:pt>
                <c:pt idx="4226">
                  <c:v>4.225999999999746</c:v>
                </c:pt>
                <c:pt idx="4227">
                  <c:v>4.2269999999997463</c:v>
                </c:pt>
                <c:pt idx="4228">
                  <c:v>4.2279999999997466</c:v>
                </c:pt>
                <c:pt idx="4229">
                  <c:v>4.228999999999747</c:v>
                </c:pt>
                <c:pt idx="4230">
                  <c:v>4.2299999999997473</c:v>
                </c:pt>
                <c:pt idx="4231">
                  <c:v>4.2309999999997476</c:v>
                </c:pt>
                <c:pt idx="4232">
                  <c:v>4.231999999999748</c:v>
                </c:pt>
                <c:pt idx="4233">
                  <c:v>4.2329999999997483</c:v>
                </c:pt>
                <c:pt idx="4234">
                  <c:v>4.2339999999997486</c:v>
                </c:pt>
                <c:pt idx="4235">
                  <c:v>4.234999999999749</c:v>
                </c:pt>
                <c:pt idx="4236">
                  <c:v>4.2359999999997493</c:v>
                </c:pt>
                <c:pt idx="4237">
                  <c:v>4.2369999999997496</c:v>
                </c:pt>
                <c:pt idx="4238">
                  <c:v>4.23799999999975</c:v>
                </c:pt>
                <c:pt idx="4239">
                  <c:v>4.2389999999997503</c:v>
                </c:pt>
                <c:pt idx="4240">
                  <c:v>4.2399999999997506</c:v>
                </c:pt>
                <c:pt idx="4241">
                  <c:v>4.240999999999751</c:v>
                </c:pt>
                <c:pt idx="4242">
                  <c:v>4.2419999999997513</c:v>
                </c:pt>
                <c:pt idx="4243">
                  <c:v>4.2429999999997516</c:v>
                </c:pt>
                <c:pt idx="4244">
                  <c:v>4.243999999999752</c:v>
                </c:pt>
                <c:pt idx="4245">
                  <c:v>4.2449999999997523</c:v>
                </c:pt>
                <c:pt idx="4246">
                  <c:v>4.2459999999997526</c:v>
                </c:pt>
                <c:pt idx="4247">
                  <c:v>4.246999999999753</c:v>
                </c:pt>
                <c:pt idx="4248">
                  <c:v>4.2479999999997533</c:v>
                </c:pt>
                <c:pt idx="4249">
                  <c:v>4.2489999999997536</c:v>
                </c:pt>
                <c:pt idx="4250">
                  <c:v>4.249999999999754</c:v>
                </c:pt>
                <c:pt idx="4251">
                  <c:v>4.2509999999997543</c:v>
                </c:pt>
                <c:pt idx="4252">
                  <c:v>4.2519999999997546</c:v>
                </c:pt>
                <c:pt idx="4253">
                  <c:v>4.252999999999755</c:v>
                </c:pt>
                <c:pt idx="4254">
                  <c:v>4.2539999999997553</c:v>
                </c:pt>
                <c:pt idx="4255">
                  <c:v>4.2549999999997556</c:v>
                </c:pt>
                <c:pt idx="4256">
                  <c:v>4.255999999999756</c:v>
                </c:pt>
                <c:pt idx="4257">
                  <c:v>4.2569999999997563</c:v>
                </c:pt>
                <c:pt idx="4258">
                  <c:v>4.2579999999997566</c:v>
                </c:pt>
                <c:pt idx="4259">
                  <c:v>4.258999999999757</c:v>
                </c:pt>
                <c:pt idx="4260">
                  <c:v>4.2599999999997573</c:v>
                </c:pt>
                <c:pt idx="4261">
                  <c:v>4.2609999999997576</c:v>
                </c:pt>
                <c:pt idx="4262">
                  <c:v>4.261999999999758</c:v>
                </c:pt>
                <c:pt idx="4263">
                  <c:v>4.2629999999997583</c:v>
                </c:pt>
                <c:pt idx="4264">
                  <c:v>4.2639999999997586</c:v>
                </c:pt>
                <c:pt idx="4265">
                  <c:v>4.264999999999759</c:v>
                </c:pt>
                <c:pt idx="4266">
                  <c:v>4.2659999999997593</c:v>
                </c:pt>
                <c:pt idx="4267">
                  <c:v>4.2669999999997597</c:v>
                </c:pt>
                <c:pt idx="4268">
                  <c:v>4.26799999999976</c:v>
                </c:pt>
                <c:pt idx="4269">
                  <c:v>4.2689999999997603</c:v>
                </c:pt>
                <c:pt idx="4270">
                  <c:v>4.2699999999997607</c:v>
                </c:pt>
                <c:pt idx="4271">
                  <c:v>4.270999999999761</c:v>
                </c:pt>
                <c:pt idx="4272">
                  <c:v>4.2719999999997613</c:v>
                </c:pt>
                <c:pt idx="4273">
                  <c:v>4.2729999999997617</c:v>
                </c:pt>
                <c:pt idx="4274">
                  <c:v>4.273999999999762</c:v>
                </c:pt>
                <c:pt idx="4275">
                  <c:v>4.2749999999997623</c:v>
                </c:pt>
                <c:pt idx="4276">
                  <c:v>4.2759999999997627</c:v>
                </c:pt>
                <c:pt idx="4277">
                  <c:v>4.276999999999763</c:v>
                </c:pt>
                <c:pt idx="4278">
                  <c:v>4.2779999999997633</c:v>
                </c:pt>
                <c:pt idx="4279">
                  <c:v>4.2789999999997637</c:v>
                </c:pt>
                <c:pt idx="4280">
                  <c:v>4.279999999999764</c:v>
                </c:pt>
                <c:pt idx="4281">
                  <c:v>4.2809999999997643</c:v>
                </c:pt>
                <c:pt idx="4282">
                  <c:v>4.2819999999997647</c:v>
                </c:pt>
                <c:pt idx="4283">
                  <c:v>4.282999999999765</c:v>
                </c:pt>
                <c:pt idx="4284">
                  <c:v>4.2839999999997653</c:v>
                </c:pt>
                <c:pt idx="4285">
                  <c:v>4.2849999999997657</c:v>
                </c:pt>
                <c:pt idx="4286">
                  <c:v>4.285999999999766</c:v>
                </c:pt>
                <c:pt idx="4287">
                  <c:v>4.2869999999997663</c:v>
                </c:pt>
                <c:pt idx="4288">
                  <c:v>4.2879999999997667</c:v>
                </c:pt>
                <c:pt idx="4289">
                  <c:v>4.288999999999767</c:v>
                </c:pt>
                <c:pt idx="4290">
                  <c:v>4.2899999999997673</c:v>
                </c:pt>
                <c:pt idx="4291">
                  <c:v>4.2909999999997677</c:v>
                </c:pt>
                <c:pt idx="4292">
                  <c:v>4.291999999999768</c:v>
                </c:pt>
                <c:pt idx="4293">
                  <c:v>4.2929999999997683</c:v>
                </c:pt>
                <c:pt idx="4294">
                  <c:v>4.2939999999997687</c:v>
                </c:pt>
                <c:pt idx="4295">
                  <c:v>4.294999999999769</c:v>
                </c:pt>
                <c:pt idx="4296">
                  <c:v>4.2959999999997693</c:v>
                </c:pt>
                <c:pt idx="4297">
                  <c:v>4.2969999999997697</c:v>
                </c:pt>
                <c:pt idx="4298">
                  <c:v>4.29799999999977</c:v>
                </c:pt>
                <c:pt idx="4299">
                  <c:v>4.2989999999997703</c:v>
                </c:pt>
                <c:pt idx="4300">
                  <c:v>4.2999999999997707</c:v>
                </c:pt>
                <c:pt idx="4301">
                  <c:v>4.300999999999771</c:v>
                </c:pt>
                <c:pt idx="4302">
                  <c:v>4.3019999999997713</c:v>
                </c:pt>
                <c:pt idx="4303">
                  <c:v>4.3029999999997717</c:v>
                </c:pt>
                <c:pt idx="4304">
                  <c:v>4.303999999999772</c:v>
                </c:pt>
                <c:pt idx="4305">
                  <c:v>4.3049999999997723</c:v>
                </c:pt>
                <c:pt idx="4306">
                  <c:v>4.3059999999997727</c:v>
                </c:pt>
                <c:pt idx="4307">
                  <c:v>4.306999999999773</c:v>
                </c:pt>
                <c:pt idx="4308">
                  <c:v>4.3079999999997733</c:v>
                </c:pt>
                <c:pt idx="4309">
                  <c:v>4.3089999999997737</c:v>
                </c:pt>
                <c:pt idx="4310">
                  <c:v>4.309999999999774</c:v>
                </c:pt>
                <c:pt idx="4311">
                  <c:v>4.3109999999997743</c:v>
                </c:pt>
                <c:pt idx="4312">
                  <c:v>4.3119999999997747</c:v>
                </c:pt>
                <c:pt idx="4313">
                  <c:v>4.312999999999775</c:v>
                </c:pt>
                <c:pt idx="4314">
                  <c:v>4.3139999999997753</c:v>
                </c:pt>
                <c:pt idx="4315">
                  <c:v>4.3149999999997757</c:v>
                </c:pt>
                <c:pt idx="4316">
                  <c:v>4.315999999999776</c:v>
                </c:pt>
                <c:pt idx="4317">
                  <c:v>4.3169999999997763</c:v>
                </c:pt>
                <c:pt idx="4318">
                  <c:v>4.3179999999997767</c:v>
                </c:pt>
                <c:pt idx="4319">
                  <c:v>4.318999999999777</c:v>
                </c:pt>
                <c:pt idx="4320">
                  <c:v>4.3199999999997774</c:v>
                </c:pt>
                <c:pt idx="4321">
                  <c:v>4.3209999999997777</c:v>
                </c:pt>
                <c:pt idx="4322">
                  <c:v>4.321999999999778</c:v>
                </c:pt>
                <c:pt idx="4323">
                  <c:v>4.3229999999997784</c:v>
                </c:pt>
                <c:pt idx="4324">
                  <c:v>4.3239999999997787</c:v>
                </c:pt>
                <c:pt idx="4325">
                  <c:v>4.324999999999779</c:v>
                </c:pt>
                <c:pt idx="4326">
                  <c:v>4.3259999999997794</c:v>
                </c:pt>
                <c:pt idx="4327">
                  <c:v>4.3269999999997797</c:v>
                </c:pt>
                <c:pt idx="4328">
                  <c:v>4.32799999999978</c:v>
                </c:pt>
                <c:pt idx="4329">
                  <c:v>4.3289999999997804</c:v>
                </c:pt>
                <c:pt idx="4330">
                  <c:v>4.3299999999997807</c:v>
                </c:pt>
                <c:pt idx="4331">
                  <c:v>4.330999999999781</c:v>
                </c:pt>
                <c:pt idx="4332">
                  <c:v>4.3319999999997814</c:v>
                </c:pt>
                <c:pt idx="4333">
                  <c:v>4.3329999999997817</c:v>
                </c:pt>
                <c:pt idx="4334">
                  <c:v>4.333999999999782</c:v>
                </c:pt>
                <c:pt idx="4335">
                  <c:v>4.3349999999997824</c:v>
                </c:pt>
                <c:pt idx="4336">
                  <c:v>4.3359999999997827</c:v>
                </c:pt>
                <c:pt idx="4337">
                  <c:v>4.336999999999783</c:v>
                </c:pt>
                <c:pt idx="4338">
                  <c:v>4.3379999999997834</c:v>
                </c:pt>
                <c:pt idx="4339">
                  <c:v>4.3389999999997837</c:v>
                </c:pt>
                <c:pt idx="4340">
                  <c:v>4.339999999999784</c:v>
                </c:pt>
                <c:pt idx="4341">
                  <c:v>4.3409999999997844</c:v>
                </c:pt>
                <c:pt idx="4342">
                  <c:v>4.3419999999997847</c:v>
                </c:pt>
                <c:pt idx="4343">
                  <c:v>4.342999999999785</c:v>
                </c:pt>
                <c:pt idx="4344">
                  <c:v>4.3439999999997854</c:v>
                </c:pt>
                <c:pt idx="4345">
                  <c:v>4.3449999999997857</c:v>
                </c:pt>
                <c:pt idx="4346">
                  <c:v>4.345999999999786</c:v>
                </c:pt>
                <c:pt idx="4347">
                  <c:v>4.3469999999997864</c:v>
                </c:pt>
                <c:pt idx="4348">
                  <c:v>4.3479999999997867</c:v>
                </c:pt>
                <c:pt idx="4349">
                  <c:v>4.348999999999787</c:v>
                </c:pt>
                <c:pt idx="4350">
                  <c:v>4.3499999999997874</c:v>
                </c:pt>
                <c:pt idx="4351">
                  <c:v>4.3509999999997877</c:v>
                </c:pt>
                <c:pt idx="4352">
                  <c:v>4.351999999999788</c:v>
                </c:pt>
                <c:pt idx="4353">
                  <c:v>4.3529999999997884</c:v>
                </c:pt>
                <c:pt idx="4354">
                  <c:v>4.3539999999997887</c:v>
                </c:pt>
                <c:pt idx="4355">
                  <c:v>4.354999999999789</c:v>
                </c:pt>
                <c:pt idx="4356">
                  <c:v>4.3559999999997894</c:v>
                </c:pt>
                <c:pt idx="4357">
                  <c:v>4.3569999999997897</c:v>
                </c:pt>
                <c:pt idx="4358">
                  <c:v>4.35799999999979</c:v>
                </c:pt>
                <c:pt idx="4359">
                  <c:v>4.3589999999997904</c:v>
                </c:pt>
                <c:pt idx="4360">
                  <c:v>4.3599999999997907</c:v>
                </c:pt>
                <c:pt idx="4361">
                  <c:v>4.360999999999791</c:v>
                </c:pt>
                <c:pt idx="4362">
                  <c:v>4.3619999999997914</c:v>
                </c:pt>
                <c:pt idx="4363">
                  <c:v>4.3629999999997917</c:v>
                </c:pt>
                <c:pt idx="4364">
                  <c:v>4.363999999999792</c:v>
                </c:pt>
                <c:pt idx="4365">
                  <c:v>4.3649999999997924</c:v>
                </c:pt>
                <c:pt idx="4366">
                  <c:v>4.3659999999997927</c:v>
                </c:pt>
                <c:pt idx="4367">
                  <c:v>4.366999999999793</c:v>
                </c:pt>
                <c:pt idx="4368">
                  <c:v>4.3679999999997934</c:v>
                </c:pt>
                <c:pt idx="4369">
                  <c:v>4.3689999999997937</c:v>
                </c:pt>
                <c:pt idx="4370">
                  <c:v>4.369999999999794</c:v>
                </c:pt>
                <c:pt idx="4371">
                  <c:v>4.3709999999997944</c:v>
                </c:pt>
                <c:pt idx="4372">
                  <c:v>4.3719999999997947</c:v>
                </c:pt>
                <c:pt idx="4373">
                  <c:v>4.3729999999997951</c:v>
                </c:pt>
                <c:pt idx="4374">
                  <c:v>4.3739999999997954</c:v>
                </c:pt>
                <c:pt idx="4375">
                  <c:v>4.3749999999997957</c:v>
                </c:pt>
                <c:pt idx="4376">
                  <c:v>4.3759999999997961</c:v>
                </c:pt>
                <c:pt idx="4377">
                  <c:v>4.3769999999997964</c:v>
                </c:pt>
                <c:pt idx="4378">
                  <c:v>4.3779999999997967</c:v>
                </c:pt>
                <c:pt idx="4379">
                  <c:v>4.3789999999997971</c:v>
                </c:pt>
                <c:pt idx="4380">
                  <c:v>4.3799999999997974</c:v>
                </c:pt>
                <c:pt idx="4381">
                  <c:v>4.3809999999997977</c:v>
                </c:pt>
                <c:pt idx="4382">
                  <c:v>4.3819999999997981</c:v>
                </c:pt>
                <c:pt idx="4383">
                  <c:v>4.3829999999997984</c:v>
                </c:pt>
                <c:pt idx="4384">
                  <c:v>4.3839999999997987</c:v>
                </c:pt>
                <c:pt idx="4385">
                  <c:v>4.3849999999997991</c:v>
                </c:pt>
                <c:pt idx="4386">
                  <c:v>4.3859999999997994</c:v>
                </c:pt>
                <c:pt idx="4387">
                  <c:v>4.3869999999997997</c:v>
                </c:pt>
                <c:pt idx="4388">
                  <c:v>4.3879999999998001</c:v>
                </c:pt>
                <c:pt idx="4389">
                  <c:v>4.3889999999998004</c:v>
                </c:pt>
                <c:pt idx="4390">
                  <c:v>4.3899999999998007</c:v>
                </c:pt>
                <c:pt idx="4391">
                  <c:v>4.3909999999998011</c:v>
                </c:pt>
                <c:pt idx="4392">
                  <c:v>4.3919999999998014</c:v>
                </c:pt>
                <c:pt idx="4393">
                  <c:v>4.3929999999998017</c:v>
                </c:pt>
                <c:pt idx="4394">
                  <c:v>4.3939999999998021</c:v>
                </c:pt>
                <c:pt idx="4395">
                  <c:v>4.3949999999998024</c:v>
                </c:pt>
                <c:pt idx="4396">
                  <c:v>4.3959999999998027</c:v>
                </c:pt>
                <c:pt idx="4397">
                  <c:v>4.3969999999998031</c:v>
                </c:pt>
                <c:pt idx="4398">
                  <c:v>4.3979999999998034</c:v>
                </c:pt>
                <c:pt idx="4399">
                  <c:v>4.3989999999998037</c:v>
                </c:pt>
                <c:pt idx="4400">
                  <c:v>4.3999999999998041</c:v>
                </c:pt>
                <c:pt idx="4401">
                  <c:v>4.4009999999998044</c:v>
                </c:pt>
                <c:pt idx="4402">
                  <c:v>4.4019999999998047</c:v>
                </c:pt>
                <c:pt idx="4403">
                  <c:v>4.4029999999998051</c:v>
                </c:pt>
                <c:pt idx="4404">
                  <c:v>4.4039999999998054</c:v>
                </c:pt>
                <c:pt idx="4405">
                  <c:v>4.4049999999998057</c:v>
                </c:pt>
                <c:pt idx="4406">
                  <c:v>4.4059999999998061</c:v>
                </c:pt>
                <c:pt idx="4407">
                  <c:v>4.4069999999998064</c:v>
                </c:pt>
                <c:pt idx="4408">
                  <c:v>4.4079999999998067</c:v>
                </c:pt>
                <c:pt idx="4409">
                  <c:v>4.4089999999998071</c:v>
                </c:pt>
                <c:pt idx="4410">
                  <c:v>4.4099999999998074</c:v>
                </c:pt>
                <c:pt idx="4411">
                  <c:v>4.4109999999998077</c:v>
                </c:pt>
                <c:pt idx="4412">
                  <c:v>4.4119999999998081</c:v>
                </c:pt>
                <c:pt idx="4413">
                  <c:v>4.4129999999998084</c:v>
                </c:pt>
                <c:pt idx="4414">
                  <c:v>4.4139999999998087</c:v>
                </c:pt>
                <c:pt idx="4415">
                  <c:v>4.4149999999998091</c:v>
                </c:pt>
                <c:pt idx="4416">
                  <c:v>4.4159999999998094</c:v>
                </c:pt>
                <c:pt idx="4417">
                  <c:v>4.4169999999998097</c:v>
                </c:pt>
                <c:pt idx="4418">
                  <c:v>4.4179999999998101</c:v>
                </c:pt>
                <c:pt idx="4419">
                  <c:v>4.4189999999998104</c:v>
                </c:pt>
                <c:pt idx="4420">
                  <c:v>4.4199999999998107</c:v>
                </c:pt>
                <c:pt idx="4421">
                  <c:v>4.4209999999998111</c:v>
                </c:pt>
                <c:pt idx="4422">
                  <c:v>4.4219999999998114</c:v>
                </c:pt>
                <c:pt idx="4423">
                  <c:v>4.4229999999998117</c:v>
                </c:pt>
                <c:pt idx="4424">
                  <c:v>4.4239999999998121</c:v>
                </c:pt>
                <c:pt idx="4425">
                  <c:v>4.4249999999998124</c:v>
                </c:pt>
                <c:pt idx="4426">
                  <c:v>4.4259999999998128</c:v>
                </c:pt>
                <c:pt idx="4427">
                  <c:v>4.4269999999998131</c:v>
                </c:pt>
                <c:pt idx="4428">
                  <c:v>4.4279999999998134</c:v>
                </c:pt>
                <c:pt idx="4429">
                  <c:v>4.4289999999998138</c:v>
                </c:pt>
                <c:pt idx="4430">
                  <c:v>4.4299999999998141</c:v>
                </c:pt>
                <c:pt idx="4431">
                  <c:v>4.4309999999998144</c:v>
                </c:pt>
                <c:pt idx="4432">
                  <c:v>4.4319999999998148</c:v>
                </c:pt>
                <c:pt idx="4433">
                  <c:v>4.4329999999998151</c:v>
                </c:pt>
                <c:pt idx="4434">
                  <c:v>4.4339999999998154</c:v>
                </c:pt>
                <c:pt idx="4435">
                  <c:v>4.4349999999998158</c:v>
                </c:pt>
                <c:pt idx="4436">
                  <c:v>4.4359999999998161</c:v>
                </c:pt>
                <c:pt idx="4437">
                  <c:v>4.4369999999998164</c:v>
                </c:pt>
                <c:pt idx="4438">
                  <c:v>4.4379999999998168</c:v>
                </c:pt>
                <c:pt idx="4439">
                  <c:v>4.4389999999998171</c:v>
                </c:pt>
                <c:pt idx="4440">
                  <c:v>4.4399999999998174</c:v>
                </c:pt>
                <c:pt idx="4441">
                  <c:v>4.4409999999998178</c:v>
                </c:pt>
                <c:pt idx="4442">
                  <c:v>4.4419999999998181</c:v>
                </c:pt>
                <c:pt idx="4443">
                  <c:v>4.4429999999998184</c:v>
                </c:pt>
                <c:pt idx="4444">
                  <c:v>4.4439999999998188</c:v>
                </c:pt>
                <c:pt idx="4445">
                  <c:v>4.4449999999998191</c:v>
                </c:pt>
                <c:pt idx="4446">
                  <c:v>4.4459999999998194</c:v>
                </c:pt>
                <c:pt idx="4447">
                  <c:v>4.4469999999998198</c:v>
                </c:pt>
                <c:pt idx="4448">
                  <c:v>4.4479999999998201</c:v>
                </c:pt>
                <c:pt idx="4449">
                  <c:v>4.4489999999998204</c:v>
                </c:pt>
                <c:pt idx="4450">
                  <c:v>4.4499999999998208</c:v>
                </c:pt>
                <c:pt idx="4451">
                  <c:v>4.4509999999998211</c:v>
                </c:pt>
                <c:pt idx="4452">
                  <c:v>4.4519999999998214</c:v>
                </c:pt>
                <c:pt idx="4453">
                  <c:v>4.4529999999998218</c:v>
                </c:pt>
                <c:pt idx="4454">
                  <c:v>4.4539999999998221</c:v>
                </c:pt>
                <c:pt idx="4455">
                  <c:v>4.4549999999998224</c:v>
                </c:pt>
                <c:pt idx="4456">
                  <c:v>4.4559999999998228</c:v>
                </c:pt>
                <c:pt idx="4457">
                  <c:v>4.4569999999998231</c:v>
                </c:pt>
                <c:pt idx="4458">
                  <c:v>4.4579999999998234</c:v>
                </c:pt>
                <c:pt idx="4459">
                  <c:v>4.4589999999998238</c:v>
                </c:pt>
                <c:pt idx="4460">
                  <c:v>4.4599999999998241</c:v>
                </c:pt>
                <c:pt idx="4461">
                  <c:v>4.4609999999998244</c:v>
                </c:pt>
                <c:pt idx="4462">
                  <c:v>4.4619999999998248</c:v>
                </c:pt>
                <c:pt idx="4463">
                  <c:v>4.4629999999998251</c:v>
                </c:pt>
                <c:pt idx="4464">
                  <c:v>4.4639999999998254</c:v>
                </c:pt>
                <c:pt idx="4465">
                  <c:v>4.4649999999998258</c:v>
                </c:pt>
                <c:pt idx="4466">
                  <c:v>4.4659999999998261</c:v>
                </c:pt>
                <c:pt idx="4467">
                  <c:v>4.4669999999998264</c:v>
                </c:pt>
                <c:pt idx="4468">
                  <c:v>4.4679999999998268</c:v>
                </c:pt>
                <c:pt idx="4469">
                  <c:v>4.4689999999998271</c:v>
                </c:pt>
                <c:pt idx="4470">
                  <c:v>4.4699999999998274</c:v>
                </c:pt>
                <c:pt idx="4471">
                  <c:v>4.4709999999998278</c:v>
                </c:pt>
                <c:pt idx="4472">
                  <c:v>4.4719999999998281</c:v>
                </c:pt>
                <c:pt idx="4473">
                  <c:v>4.4729999999998284</c:v>
                </c:pt>
                <c:pt idx="4474">
                  <c:v>4.4739999999998288</c:v>
                </c:pt>
                <c:pt idx="4475">
                  <c:v>4.4749999999998291</c:v>
                </c:pt>
                <c:pt idx="4476">
                  <c:v>4.4759999999998294</c:v>
                </c:pt>
                <c:pt idx="4477">
                  <c:v>4.4769999999998298</c:v>
                </c:pt>
                <c:pt idx="4478">
                  <c:v>4.4779999999998301</c:v>
                </c:pt>
                <c:pt idx="4479">
                  <c:v>4.4789999999998305</c:v>
                </c:pt>
                <c:pt idx="4480">
                  <c:v>4.4799999999998308</c:v>
                </c:pt>
                <c:pt idx="4481">
                  <c:v>4.4809999999998311</c:v>
                </c:pt>
                <c:pt idx="4482">
                  <c:v>4.4819999999998315</c:v>
                </c:pt>
                <c:pt idx="4483">
                  <c:v>4.4829999999998318</c:v>
                </c:pt>
                <c:pt idx="4484">
                  <c:v>4.4839999999998321</c:v>
                </c:pt>
                <c:pt idx="4485">
                  <c:v>4.4849999999998325</c:v>
                </c:pt>
                <c:pt idx="4486">
                  <c:v>4.4859999999998328</c:v>
                </c:pt>
                <c:pt idx="4487">
                  <c:v>4.4869999999998331</c:v>
                </c:pt>
                <c:pt idx="4488">
                  <c:v>4.4879999999998335</c:v>
                </c:pt>
                <c:pt idx="4489">
                  <c:v>4.4889999999998338</c:v>
                </c:pt>
                <c:pt idx="4490">
                  <c:v>4.4899999999998341</c:v>
                </c:pt>
                <c:pt idx="4491">
                  <c:v>4.4909999999998345</c:v>
                </c:pt>
                <c:pt idx="4492">
                  <c:v>4.4919999999998348</c:v>
                </c:pt>
                <c:pt idx="4493">
                  <c:v>4.4929999999998351</c:v>
                </c:pt>
                <c:pt idx="4494">
                  <c:v>4.4939999999998355</c:v>
                </c:pt>
                <c:pt idx="4495">
                  <c:v>4.4949999999998358</c:v>
                </c:pt>
                <c:pt idx="4496">
                  <c:v>4.4959999999998361</c:v>
                </c:pt>
                <c:pt idx="4497">
                  <c:v>4.4969999999998365</c:v>
                </c:pt>
                <c:pt idx="4498">
                  <c:v>4.4979999999998368</c:v>
                </c:pt>
                <c:pt idx="4499">
                  <c:v>4.4989999999998371</c:v>
                </c:pt>
                <c:pt idx="4500">
                  <c:v>4.4999999999998375</c:v>
                </c:pt>
                <c:pt idx="4501">
                  <c:v>4.5009999999998378</c:v>
                </c:pt>
                <c:pt idx="4502">
                  <c:v>4.5019999999998381</c:v>
                </c:pt>
                <c:pt idx="4503">
                  <c:v>4.5029999999998385</c:v>
                </c:pt>
                <c:pt idx="4504">
                  <c:v>4.5039999999998388</c:v>
                </c:pt>
                <c:pt idx="4505">
                  <c:v>4.5049999999998391</c:v>
                </c:pt>
                <c:pt idx="4506">
                  <c:v>4.5059999999998395</c:v>
                </c:pt>
                <c:pt idx="4507">
                  <c:v>4.5069999999998398</c:v>
                </c:pt>
                <c:pt idx="4508">
                  <c:v>4.5079999999998401</c:v>
                </c:pt>
                <c:pt idx="4509">
                  <c:v>4.5089999999998405</c:v>
                </c:pt>
                <c:pt idx="4510">
                  <c:v>4.5099999999998408</c:v>
                </c:pt>
                <c:pt idx="4511">
                  <c:v>4.5109999999998411</c:v>
                </c:pt>
                <c:pt idx="4512">
                  <c:v>4.5119999999998415</c:v>
                </c:pt>
                <c:pt idx="4513">
                  <c:v>4.5129999999998418</c:v>
                </c:pt>
                <c:pt idx="4514">
                  <c:v>4.5139999999998421</c:v>
                </c:pt>
                <c:pt idx="4515">
                  <c:v>4.5149999999998425</c:v>
                </c:pt>
                <c:pt idx="4516">
                  <c:v>4.5159999999998428</c:v>
                </c:pt>
                <c:pt idx="4517">
                  <c:v>4.5169999999998431</c:v>
                </c:pt>
                <c:pt idx="4518">
                  <c:v>4.5179999999998435</c:v>
                </c:pt>
                <c:pt idx="4519">
                  <c:v>4.5189999999998438</c:v>
                </c:pt>
                <c:pt idx="4520">
                  <c:v>4.5199999999998441</c:v>
                </c:pt>
                <c:pt idx="4521">
                  <c:v>4.5209999999998445</c:v>
                </c:pt>
                <c:pt idx="4522">
                  <c:v>4.5219999999998448</c:v>
                </c:pt>
                <c:pt idx="4523">
                  <c:v>4.5229999999998451</c:v>
                </c:pt>
                <c:pt idx="4524">
                  <c:v>4.5239999999998455</c:v>
                </c:pt>
                <c:pt idx="4525">
                  <c:v>4.5249999999998458</c:v>
                </c:pt>
                <c:pt idx="4526">
                  <c:v>4.5259999999998461</c:v>
                </c:pt>
                <c:pt idx="4527">
                  <c:v>4.5269999999998465</c:v>
                </c:pt>
                <c:pt idx="4528">
                  <c:v>4.5279999999998468</c:v>
                </c:pt>
                <c:pt idx="4529">
                  <c:v>4.5289999999998471</c:v>
                </c:pt>
                <c:pt idx="4530">
                  <c:v>4.5299999999998475</c:v>
                </c:pt>
                <c:pt idx="4531">
                  <c:v>4.5309999999998478</c:v>
                </c:pt>
                <c:pt idx="4532">
                  <c:v>4.5319999999998481</c:v>
                </c:pt>
                <c:pt idx="4533">
                  <c:v>4.5329999999998485</c:v>
                </c:pt>
                <c:pt idx="4534">
                  <c:v>4.5339999999998488</c:v>
                </c:pt>
                <c:pt idx="4535">
                  <c:v>4.5349999999998492</c:v>
                </c:pt>
                <c:pt idx="4536">
                  <c:v>4.5359999999998495</c:v>
                </c:pt>
                <c:pt idx="4537">
                  <c:v>4.5369999999998498</c:v>
                </c:pt>
                <c:pt idx="4538">
                  <c:v>4.5379999999998502</c:v>
                </c:pt>
                <c:pt idx="4539">
                  <c:v>4.5389999999998505</c:v>
                </c:pt>
                <c:pt idx="4540">
                  <c:v>4.5399999999998508</c:v>
                </c:pt>
                <c:pt idx="4541">
                  <c:v>4.5409999999998512</c:v>
                </c:pt>
                <c:pt idx="4542">
                  <c:v>4.5419999999998515</c:v>
                </c:pt>
                <c:pt idx="4543">
                  <c:v>4.5429999999998518</c:v>
                </c:pt>
                <c:pt idx="4544">
                  <c:v>4.5439999999998522</c:v>
                </c:pt>
                <c:pt idx="4545">
                  <c:v>4.5449999999998525</c:v>
                </c:pt>
                <c:pt idx="4546">
                  <c:v>4.5459999999998528</c:v>
                </c:pt>
                <c:pt idx="4547">
                  <c:v>4.5469999999998532</c:v>
                </c:pt>
                <c:pt idx="4548">
                  <c:v>4.5479999999998535</c:v>
                </c:pt>
                <c:pt idx="4549">
                  <c:v>4.5489999999998538</c:v>
                </c:pt>
                <c:pt idx="4550">
                  <c:v>4.5499999999998542</c:v>
                </c:pt>
                <c:pt idx="4551">
                  <c:v>4.5509999999998545</c:v>
                </c:pt>
                <c:pt idx="4552">
                  <c:v>4.5519999999998548</c:v>
                </c:pt>
                <c:pt idx="4553">
                  <c:v>4.5529999999998552</c:v>
                </c:pt>
                <c:pt idx="4554">
                  <c:v>4.5539999999998555</c:v>
                </c:pt>
                <c:pt idx="4555">
                  <c:v>4.5549999999998558</c:v>
                </c:pt>
                <c:pt idx="4556">
                  <c:v>4.5559999999998562</c:v>
                </c:pt>
                <c:pt idx="4557">
                  <c:v>4.5569999999998565</c:v>
                </c:pt>
                <c:pt idx="4558">
                  <c:v>4.5579999999998568</c:v>
                </c:pt>
                <c:pt idx="4559">
                  <c:v>4.5589999999998572</c:v>
                </c:pt>
                <c:pt idx="4560">
                  <c:v>4.5599999999998575</c:v>
                </c:pt>
                <c:pt idx="4561">
                  <c:v>4.5609999999998578</c:v>
                </c:pt>
                <c:pt idx="4562">
                  <c:v>4.5619999999998582</c:v>
                </c:pt>
                <c:pt idx="4563">
                  <c:v>4.5629999999998585</c:v>
                </c:pt>
                <c:pt idx="4564">
                  <c:v>4.5639999999998588</c:v>
                </c:pt>
                <c:pt idx="4565">
                  <c:v>4.5649999999998592</c:v>
                </c:pt>
                <c:pt idx="4566">
                  <c:v>4.5659999999998595</c:v>
                </c:pt>
                <c:pt idx="4567">
                  <c:v>4.5669999999998598</c:v>
                </c:pt>
                <c:pt idx="4568">
                  <c:v>4.5679999999998602</c:v>
                </c:pt>
                <c:pt idx="4569">
                  <c:v>4.5689999999998605</c:v>
                </c:pt>
                <c:pt idx="4570">
                  <c:v>4.5699999999998608</c:v>
                </c:pt>
                <c:pt idx="4571">
                  <c:v>4.5709999999998612</c:v>
                </c:pt>
                <c:pt idx="4572">
                  <c:v>4.5719999999998615</c:v>
                </c:pt>
                <c:pt idx="4573">
                  <c:v>4.5729999999998618</c:v>
                </c:pt>
                <c:pt idx="4574">
                  <c:v>4.5739999999998622</c:v>
                </c:pt>
                <c:pt idx="4575">
                  <c:v>4.5749999999998625</c:v>
                </c:pt>
                <c:pt idx="4576">
                  <c:v>4.5759999999998628</c:v>
                </c:pt>
                <c:pt idx="4577">
                  <c:v>4.5769999999998632</c:v>
                </c:pt>
                <c:pt idx="4578">
                  <c:v>4.5779999999998635</c:v>
                </c:pt>
                <c:pt idx="4579">
                  <c:v>4.5789999999998638</c:v>
                </c:pt>
                <c:pt idx="4580">
                  <c:v>4.5799999999998642</c:v>
                </c:pt>
                <c:pt idx="4581">
                  <c:v>4.5809999999998645</c:v>
                </c:pt>
                <c:pt idx="4582">
                  <c:v>4.5819999999998648</c:v>
                </c:pt>
                <c:pt idx="4583">
                  <c:v>4.5829999999998652</c:v>
                </c:pt>
                <c:pt idx="4584">
                  <c:v>4.5839999999998655</c:v>
                </c:pt>
                <c:pt idx="4585">
                  <c:v>4.5849999999998658</c:v>
                </c:pt>
                <c:pt idx="4586">
                  <c:v>4.5859999999998662</c:v>
                </c:pt>
                <c:pt idx="4587">
                  <c:v>4.5869999999998665</c:v>
                </c:pt>
                <c:pt idx="4588">
                  <c:v>4.5879999999998669</c:v>
                </c:pt>
                <c:pt idx="4589">
                  <c:v>4.5889999999998672</c:v>
                </c:pt>
                <c:pt idx="4590">
                  <c:v>4.5899999999998675</c:v>
                </c:pt>
                <c:pt idx="4591">
                  <c:v>4.5909999999998679</c:v>
                </c:pt>
                <c:pt idx="4592">
                  <c:v>4.5919999999998682</c:v>
                </c:pt>
                <c:pt idx="4593">
                  <c:v>4.5929999999998685</c:v>
                </c:pt>
                <c:pt idx="4594">
                  <c:v>4.5939999999998689</c:v>
                </c:pt>
                <c:pt idx="4595">
                  <c:v>4.5949999999998692</c:v>
                </c:pt>
                <c:pt idx="4596">
                  <c:v>4.5959999999998695</c:v>
                </c:pt>
                <c:pt idx="4597">
                  <c:v>4.5969999999998699</c:v>
                </c:pt>
                <c:pt idx="4598">
                  <c:v>4.5979999999998702</c:v>
                </c:pt>
                <c:pt idx="4599">
                  <c:v>4.5989999999998705</c:v>
                </c:pt>
                <c:pt idx="4600">
                  <c:v>4.5999999999998709</c:v>
                </c:pt>
                <c:pt idx="4601">
                  <c:v>4.6009999999998712</c:v>
                </c:pt>
                <c:pt idx="4602">
                  <c:v>4.6019999999998715</c:v>
                </c:pt>
                <c:pt idx="4603">
                  <c:v>4.6029999999998719</c:v>
                </c:pt>
                <c:pt idx="4604">
                  <c:v>4.6039999999998722</c:v>
                </c:pt>
                <c:pt idx="4605">
                  <c:v>4.6049999999998725</c:v>
                </c:pt>
                <c:pt idx="4606">
                  <c:v>4.6059999999998729</c:v>
                </c:pt>
                <c:pt idx="4607">
                  <c:v>4.6069999999998732</c:v>
                </c:pt>
                <c:pt idx="4608">
                  <c:v>4.6079999999998735</c:v>
                </c:pt>
                <c:pt idx="4609">
                  <c:v>4.6089999999998739</c:v>
                </c:pt>
                <c:pt idx="4610">
                  <c:v>4.6099999999998742</c:v>
                </c:pt>
                <c:pt idx="4611">
                  <c:v>4.6109999999998745</c:v>
                </c:pt>
                <c:pt idx="4612">
                  <c:v>4.6119999999998749</c:v>
                </c:pt>
                <c:pt idx="4613">
                  <c:v>4.6129999999998752</c:v>
                </c:pt>
                <c:pt idx="4614">
                  <c:v>4.6139999999998755</c:v>
                </c:pt>
                <c:pt idx="4615">
                  <c:v>4.6149999999998759</c:v>
                </c:pt>
                <c:pt idx="4616">
                  <c:v>4.6159999999998762</c:v>
                </c:pt>
                <c:pt idx="4617">
                  <c:v>4.6169999999998765</c:v>
                </c:pt>
                <c:pt idx="4618">
                  <c:v>4.6179999999998769</c:v>
                </c:pt>
                <c:pt idx="4619">
                  <c:v>4.6189999999998772</c:v>
                </c:pt>
                <c:pt idx="4620">
                  <c:v>4.6199999999998775</c:v>
                </c:pt>
                <c:pt idx="4621">
                  <c:v>4.6209999999998779</c:v>
                </c:pt>
                <c:pt idx="4622">
                  <c:v>4.6219999999998782</c:v>
                </c:pt>
                <c:pt idx="4623">
                  <c:v>4.6229999999998785</c:v>
                </c:pt>
                <c:pt idx="4624">
                  <c:v>4.6239999999998789</c:v>
                </c:pt>
                <c:pt idx="4625">
                  <c:v>4.6249999999998792</c:v>
                </c:pt>
                <c:pt idx="4626">
                  <c:v>4.6259999999998795</c:v>
                </c:pt>
                <c:pt idx="4627">
                  <c:v>4.6269999999998799</c:v>
                </c:pt>
                <c:pt idx="4628">
                  <c:v>4.6279999999998802</c:v>
                </c:pt>
                <c:pt idx="4629">
                  <c:v>4.6289999999998805</c:v>
                </c:pt>
                <c:pt idx="4630">
                  <c:v>4.6299999999998809</c:v>
                </c:pt>
                <c:pt idx="4631">
                  <c:v>4.6309999999998812</c:v>
                </c:pt>
                <c:pt idx="4632">
                  <c:v>4.6319999999998815</c:v>
                </c:pt>
                <c:pt idx="4633">
                  <c:v>4.6329999999998819</c:v>
                </c:pt>
                <c:pt idx="4634">
                  <c:v>4.6339999999998822</c:v>
                </c:pt>
                <c:pt idx="4635">
                  <c:v>4.6349999999998825</c:v>
                </c:pt>
                <c:pt idx="4636">
                  <c:v>4.6359999999998829</c:v>
                </c:pt>
                <c:pt idx="4637">
                  <c:v>4.6369999999998832</c:v>
                </c:pt>
                <c:pt idx="4638">
                  <c:v>4.6379999999998835</c:v>
                </c:pt>
                <c:pt idx="4639">
                  <c:v>4.6389999999998839</c:v>
                </c:pt>
                <c:pt idx="4640">
                  <c:v>4.6399999999998842</c:v>
                </c:pt>
                <c:pt idx="4641">
                  <c:v>4.6409999999998846</c:v>
                </c:pt>
                <c:pt idx="4642">
                  <c:v>4.6419999999998849</c:v>
                </c:pt>
                <c:pt idx="4643">
                  <c:v>4.6429999999998852</c:v>
                </c:pt>
                <c:pt idx="4644">
                  <c:v>4.6439999999998856</c:v>
                </c:pt>
                <c:pt idx="4645">
                  <c:v>4.6449999999998859</c:v>
                </c:pt>
                <c:pt idx="4646">
                  <c:v>4.6459999999998862</c:v>
                </c:pt>
                <c:pt idx="4647">
                  <c:v>4.6469999999998866</c:v>
                </c:pt>
                <c:pt idx="4648">
                  <c:v>4.6479999999998869</c:v>
                </c:pt>
                <c:pt idx="4649">
                  <c:v>4.6489999999998872</c:v>
                </c:pt>
                <c:pt idx="4650">
                  <c:v>4.6499999999998876</c:v>
                </c:pt>
                <c:pt idx="4651">
                  <c:v>4.6509999999998879</c:v>
                </c:pt>
                <c:pt idx="4652">
                  <c:v>4.6519999999998882</c:v>
                </c:pt>
                <c:pt idx="4653">
                  <c:v>4.6529999999998886</c:v>
                </c:pt>
                <c:pt idx="4654">
                  <c:v>4.6539999999998889</c:v>
                </c:pt>
                <c:pt idx="4655">
                  <c:v>4.6549999999998892</c:v>
                </c:pt>
                <c:pt idx="4656">
                  <c:v>4.6559999999998896</c:v>
                </c:pt>
                <c:pt idx="4657">
                  <c:v>4.6569999999998899</c:v>
                </c:pt>
                <c:pt idx="4658">
                  <c:v>4.6579999999998902</c:v>
                </c:pt>
                <c:pt idx="4659">
                  <c:v>4.6589999999998906</c:v>
                </c:pt>
                <c:pt idx="4660">
                  <c:v>4.6599999999998909</c:v>
                </c:pt>
                <c:pt idx="4661">
                  <c:v>4.6609999999998912</c:v>
                </c:pt>
                <c:pt idx="4662">
                  <c:v>4.6619999999998916</c:v>
                </c:pt>
                <c:pt idx="4663">
                  <c:v>4.6629999999998919</c:v>
                </c:pt>
                <c:pt idx="4664">
                  <c:v>4.6639999999998922</c:v>
                </c:pt>
                <c:pt idx="4665">
                  <c:v>4.6649999999998926</c:v>
                </c:pt>
                <c:pt idx="4666">
                  <c:v>4.6659999999998929</c:v>
                </c:pt>
                <c:pt idx="4667">
                  <c:v>4.6669999999998932</c:v>
                </c:pt>
                <c:pt idx="4668">
                  <c:v>4.6679999999998936</c:v>
                </c:pt>
                <c:pt idx="4669">
                  <c:v>4.6689999999998939</c:v>
                </c:pt>
                <c:pt idx="4670">
                  <c:v>4.6699999999998942</c:v>
                </c:pt>
                <c:pt idx="4671">
                  <c:v>4.6709999999998946</c:v>
                </c:pt>
                <c:pt idx="4672">
                  <c:v>4.6719999999998949</c:v>
                </c:pt>
                <c:pt idx="4673">
                  <c:v>4.6729999999998952</c:v>
                </c:pt>
                <c:pt idx="4674">
                  <c:v>4.6739999999998956</c:v>
                </c:pt>
                <c:pt idx="4675">
                  <c:v>4.6749999999998959</c:v>
                </c:pt>
                <c:pt idx="4676">
                  <c:v>4.6759999999998962</c:v>
                </c:pt>
                <c:pt idx="4677">
                  <c:v>4.6769999999998966</c:v>
                </c:pt>
                <c:pt idx="4678">
                  <c:v>4.6779999999998969</c:v>
                </c:pt>
                <c:pt idx="4679">
                  <c:v>4.6789999999998972</c:v>
                </c:pt>
                <c:pt idx="4680">
                  <c:v>4.6799999999998976</c:v>
                </c:pt>
                <c:pt idx="4681">
                  <c:v>4.6809999999998979</c:v>
                </c:pt>
                <c:pt idx="4682">
                  <c:v>4.6819999999998982</c:v>
                </c:pt>
                <c:pt idx="4683">
                  <c:v>4.6829999999998986</c:v>
                </c:pt>
                <c:pt idx="4684">
                  <c:v>4.6839999999998989</c:v>
                </c:pt>
                <c:pt idx="4685">
                  <c:v>4.6849999999998992</c:v>
                </c:pt>
                <c:pt idx="4686">
                  <c:v>4.6859999999998996</c:v>
                </c:pt>
                <c:pt idx="4687">
                  <c:v>4.6869999999998999</c:v>
                </c:pt>
                <c:pt idx="4688">
                  <c:v>4.6879999999999002</c:v>
                </c:pt>
                <c:pt idx="4689">
                  <c:v>4.6889999999999006</c:v>
                </c:pt>
                <c:pt idx="4690">
                  <c:v>4.6899999999999009</c:v>
                </c:pt>
                <c:pt idx="4691">
                  <c:v>4.6909999999999012</c:v>
                </c:pt>
                <c:pt idx="4692">
                  <c:v>4.6919999999999016</c:v>
                </c:pt>
                <c:pt idx="4693">
                  <c:v>4.6929999999999019</c:v>
                </c:pt>
                <c:pt idx="4694">
                  <c:v>4.6939999999999023</c:v>
                </c:pt>
                <c:pt idx="4695">
                  <c:v>4.6949999999999026</c:v>
                </c:pt>
                <c:pt idx="4696">
                  <c:v>4.6959999999999029</c:v>
                </c:pt>
                <c:pt idx="4697">
                  <c:v>4.6969999999999033</c:v>
                </c:pt>
                <c:pt idx="4698">
                  <c:v>4.6979999999999036</c:v>
                </c:pt>
                <c:pt idx="4699">
                  <c:v>4.6989999999999039</c:v>
                </c:pt>
                <c:pt idx="4700">
                  <c:v>4.6999999999999043</c:v>
                </c:pt>
                <c:pt idx="4701">
                  <c:v>4.7009999999999046</c:v>
                </c:pt>
                <c:pt idx="4702">
                  <c:v>4.7019999999999049</c:v>
                </c:pt>
                <c:pt idx="4703">
                  <c:v>4.7029999999999053</c:v>
                </c:pt>
                <c:pt idx="4704">
                  <c:v>4.7039999999999056</c:v>
                </c:pt>
                <c:pt idx="4705">
                  <c:v>4.7049999999999059</c:v>
                </c:pt>
                <c:pt idx="4706">
                  <c:v>4.7059999999999063</c:v>
                </c:pt>
                <c:pt idx="4707">
                  <c:v>4.7069999999999066</c:v>
                </c:pt>
                <c:pt idx="4708">
                  <c:v>4.7079999999999069</c:v>
                </c:pt>
                <c:pt idx="4709">
                  <c:v>4.7089999999999073</c:v>
                </c:pt>
                <c:pt idx="4710">
                  <c:v>4.7099999999999076</c:v>
                </c:pt>
                <c:pt idx="4711">
                  <c:v>4.7109999999999079</c:v>
                </c:pt>
                <c:pt idx="4712">
                  <c:v>4.7119999999999083</c:v>
                </c:pt>
                <c:pt idx="4713">
                  <c:v>4.7129999999999086</c:v>
                </c:pt>
                <c:pt idx="4714">
                  <c:v>4.7139999999999089</c:v>
                </c:pt>
                <c:pt idx="4715">
                  <c:v>4.7149999999999093</c:v>
                </c:pt>
                <c:pt idx="4716">
                  <c:v>4.7159999999999096</c:v>
                </c:pt>
                <c:pt idx="4717">
                  <c:v>4.7169999999999099</c:v>
                </c:pt>
                <c:pt idx="4718">
                  <c:v>4.7179999999999103</c:v>
                </c:pt>
                <c:pt idx="4719">
                  <c:v>4.7189999999999106</c:v>
                </c:pt>
                <c:pt idx="4720">
                  <c:v>4.7199999999999109</c:v>
                </c:pt>
                <c:pt idx="4721">
                  <c:v>4.7209999999999113</c:v>
                </c:pt>
                <c:pt idx="4722">
                  <c:v>4.7219999999999116</c:v>
                </c:pt>
                <c:pt idx="4723">
                  <c:v>4.7229999999999119</c:v>
                </c:pt>
                <c:pt idx="4724">
                  <c:v>4.7239999999999123</c:v>
                </c:pt>
                <c:pt idx="4725">
                  <c:v>4.7249999999999126</c:v>
                </c:pt>
                <c:pt idx="4726">
                  <c:v>4.7259999999999129</c:v>
                </c:pt>
                <c:pt idx="4727">
                  <c:v>4.7269999999999133</c:v>
                </c:pt>
                <c:pt idx="4728">
                  <c:v>4.7279999999999136</c:v>
                </c:pt>
                <c:pt idx="4729">
                  <c:v>4.7289999999999139</c:v>
                </c:pt>
                <c:pt idx="4730">
                  <c:v>4.7299999999999143</c:v>
                </c:pt>
                <c:pt idx="4731">
                  <c:v>4.7309999999999146</c:v>
                </c:pt>
                <c:pt idx="4732">
                  <c:v>4.7319999999999149</c:v>
                </c:pt>
                <c:pt idx="4733">
                  <c:v>4.7329999999999153</c:v>
                </c:pt>
                <c:pt idx="4734">
                  <c:v>4.7339999999999156</c:v>
                </c:pt>
                <c:pt idx="4735">
                  <c:v>4.7349999999999159</c:v>
                </c:pt>
                <c:pt idx="4736">
                  <c:v>4.7359999999999163</c:v>
                </c:pt>
                <c:pt idx="4737">
                  <c:v>4.7369999999999166</c:v>
                </c:pt>
                <c:pt idx="4738">
                  <c:v>4.7379999999999169</c:v>
                </c:pt>
                <c:pt idx="4739">
                  <c:v>4.7389999999999173</c:v>
                </c:pt>
                <c:pt idx="4740">
                  <c:v>4.7399999999999176</c:v>
                </c:pt>
                <c:pt idx="4741">
                  <c:v>4.7409999999999179</c:v>
                </c:pt>
                <c:pt idx="4742">
                  <c:v>4.7419999999999183</c:v>
                </c:pt>
                <c:pt idx="4743">
                  <c:v>4.7429999999999186</c:v>
                </c:pt>
                <c:pt idx="4744">
                  <c:v>4.7439999999999189</c:v>
                </c:pt>
                <c:pt idx="4745">
                  <c:v>4.7449999999999193</c:v>
                </c:pt>
                <c:pt idx="4746">
                  <c:v>4.7459999999999196</c:v>
                </c:pt>
                <c:pt idx="4747">
                  <c:v>4.74699999999992</c:v>
                </c:pt>
                <c:pt idx="4748">
                  <c:v>4.7479999999999203</c:v>
                </c:pt>
                <c:pt idx="4749">
                  <c:v>4.7489999999999206</c:v>
                </c:pt>
                <c:pt idx="4750">
                  <c:v>4.749999999999921</c:v>
                </c:pt>
                <c:pt idx="4751">
                  <c:v>4.7509999999999213</c:v>
                </c:pt>
                <c:pt idx="4752">
                  <c:v>4.7519999999999216</c:v>
                </c:pt>
                <c:pt idx="4753">
                  <c:v>4.752999999999922</c:v>
                </c:pt>
                <c:pt idx="4754">
                  <c:v>4.7539999999999223</c:v>
                </c:pt>
                <c:pt idx="4755">
                  <c:v>4.7549999999999226</c:v>
                </c:pt>
                <c:pt idx="4756">
                  <c:v>4.755999999999923</c:v>
                </c:pt>
                <c:pt idx="4757">
                  <c:v>4.7569999999999233</c:v>
                </c:pt>
                <c:pt idx="4758">
                  <c:v>4.7579999999999236</c:v>
                </c:pt>
                <c:pt idx="4759">
                  <c:v>4.758999999999924</c:v>
                </c:pt>
                <c:pt idx="4760">
                  <c:v>4.7599999999999243</c:v>
                </c:pt>
                <c:pt idx="4761">
                  <c:v>4.7609999999999246</c:v>
                </c:pt>
                <c:pt idx="4762">
                  <c:v>4.761999999999925</c:v>
                </c:pt>
                <c:pt idx="4763">
                  <c:v>4.7629999999999253</c:v>
                </c:pt>
                <c:pt idx="4764">
                  <c:v>4.7639999999999256</c:v>
                </c:pt>
                <c:pt idx="4765">
                  <c:v>4.764999999999926</c:v>
                </c:pt>
                <c:pt idx="4766">
                  <c:v>4.7659999999999263</c:v>
                </c:pt>
                <c:pt idx="4767">
                  <c:v>4.7669999999999266</c:v>
                </c:pt>
                <c:pt idx="4768">
                  <c:v>4.767999999999927</c:v>
                </c:pt>
                <c:pt idx="4769">
                  <c:v>4.7689999999999273</c:v>
                </c:pt>
                <c:pt idx="4770">
                  <c:v>4.7699999999999276</c:v>
                </c:pt>
                <c:pt idx="4771">
                  <c:v>4.770999999999928</c:v>
                </c:pt>
                <c:pt idx="4772">
                  <c:v>4.7719999999999283</c:v>
                </c:pt>
                <c:pt idx="4773">
                  <c:v>4.7729999999999286</c:v>
                </c:pt>
                <c:pt idx="4774">
                  <c:v>4.773999999999929</c:v>
                </c:pt>
                <c:pt idx="4775">
                  <c:v>4.7749999999999293</c:v>
                </c:pt>
                <c:pt idx="4776">
                  <c:v>4.7759999999999296</c:v>
                </c:pt>
                <c:pt idx="4777">
                  <c:v>4.77699999999993</c:v>
                </c:pt>
                <c:pt idx="4778">
                  <c:v>4.7779999999999303</c:v>
                </c:pt>
                <c:pt idx="4779">
                  <c:v>4.7789999999999306</c:v>
                </c:pt>
                <c:pt idx="4780">
                  <c:v>4.779999999999931</c:v>
                </c:pt>
                <c:pt idx="4781">
                  <c:v>4.7809999999999313</c:v>
                </c:pt>
                <c:pt idx="4782">
                  <c:v>4.7819999999999316</c:v>
                </c:pt>
                <c:pt idx="4783">
                  <c:v>4.782999999999932</c:v>
                </c:pt>
                <c:pt idx="4784">
                  <c:v>4.7839999999999323</c:v>
                </c:pt>
                <c:pt idx="4785">
                  <c:v>4.7849999999999326</c:v>
                </c:pt>
                <c:pt idx="4786">
                  <c:v>4.785999999999933</c:v>
                </c:pt>
                <c:pt idx="4787">
                  <c:v>4.7869999999999333</c:v>
                </c:pt>
                <c:pt idx="4788">
                  <c:v>4.7879999999999336</c:v>
                </c:pt>
                <c:pt idx="4789">
                  <c:v>4.788999999999934</c:v>
                </c:pt>
                <c:pt idx="4790">
                  <c:v>4.7899999999999343</c:v>
                </c:pt>
                <c:pt idx="4791">
                  <c:v>4.7909999999999346</c:v>
                </c:pt>
                <c:pt idx="4792">
                  <c:v>4.791999999999935</c:v>
                </c:pt>
                <c:pt idx="4793">
                  <c:v>4.7929999999999353</c:v>
                </c:pt>
                <c:pt idx="4794">
                  <c:v>4.7939999999999356</c:v>
                </c:pt>
                <c:pt idx="4795">
                  <c:v>4.794999999999936</c:v>
                </c:pt>
                <c:pt idx="4796">
                  <c:v>4.7959999999999363</c:v>
                </c:pt>
                <c:pt idx="4797">
                  <c:v>4.7969999999999366</c:v>
                </c:pt>
                <c:pt idx="4798">
                  <c:v>4.797999999999937</c:v>
                </c:pt>
                <c:pt idx="4799">
                  <c:v>4.7989999999999373</c:v>
                </c:pt>
                <c:pt idx="4800">
                  <c:v>4.7999999999999376</c:v>
                </c:pt>
                <c:pt idx="4801">
                  <c:v>4.800999999999938</c:v>
                </c:pt>
                <c:pt idx="4802">
                  <c:v>4.8019999999999383</c:v>
                </c:pt>
                <c:pt idx="4803">
                  <c:v>4.8029999999999387</c:v>
                </c:pt>
                <c:pt idx="4804">
                  <c:v>4.803999999999939</c:v>
                </c:pt>
                <c:pt idx="4805">
                  <c:v>4.8049999999999393</c:v>
                </c:pt>
                <c:pt idx="4806">
                  <c:v>4.8059999999999397</c:v>
                </c:pt>
                <c:pt idx="4807">
                  <c:v>4.80699999999994</c:v>
                </c:pt>
                <c:pt idx="4808">
                  <c:v>4.8079999999999403</c:v>
                </c:pt>
                <c:pt idx="4809">
                  <c:v>4.8089999999999407</c:v>
                </c:pt>
                <c:pt idx="4810">
                  <c:v>4.809999999999941</c:v>
                </c:pt>
                <c:pt idx="4811">
                  <c:v>4.8109999999999413</c:v>
                </c:pt>
                <c:pt idx="4812">
                  <c:v>4.8119999999999417</c:v>
                </c:pt>
                <c:pt idx="4813">
                  <c:v>4.812999999999942</c:v>
                </c:pt>
                <c:pt idx="4814">
                  <c:v>4.8139999999999423</c:v>
                </c:pt>
                <c:pt idx="4815">
                  <c:v>4.8149999999999427</c:v>
                </c:pt>
                <c:pt idx="4816">
                  <c:v>4.815999999999943</c:v>
                </c:pt>
                <c:pt idx="4817">
                  <c:v>4.8169999999999433</c:v>
                </c:pt>
                <c:pt idx="4818">
                  <c:v>4.8179999999999437</c:v>
                </c:pt>
                <c:pt idx="4819">
                  <c:v>4.818999999999944</c:v>
                </c:pt>
                <c:pt idx="4820">
                  <c:v>4.8199999999999443</c:v>
                </c:pt>
                <c:pt idx="4821">
                  <c:v>4.8209999999999447</c:v>
                </c:pt>
                <c:pt idx="4822">
                  <c:v>4.821999999999945</c:v>
                </c:pt>
                <c:pt idx="4823">
                  <c:v>4.8229999999999453</c:v>
                </c:pt>
                <c:pt idx="4824">
                  <c:v>4.8239999999999457</c:v>
                </c:pt>
                <c:pt idx="4825">
                  <c:v>4.824999999999946</c:v>
                </c:pt>
                <c:pt idx="4826">
                  <c:v>4.8259999999999463</c:v>
                </c:pt>
                <c:pt idx="4827">
                  <c:v>4.8269999999999467</c:v>
                </c:pt>
                <c:pt idx="4828">
                  <c:v>4.827999999999947</c:v>
                </c:pt>
                <c:pt idx="4829">
                  <c:v>4.8289999999999473</c:v>
                </c:pt>
                <c:pt idx="4830">
                  <c:v>4.8299999999999477</c:v>
                </c:pt>
                <c:pt idx="4831">
                  <c:v>4.830999999999948</c:v>
                </c:pt>
                <c:pt idx="4832">
                  <c:v>4.8319999999999483</c:v>
                </c:pt>
                <c:pt idx="4833">
                  <c:v>4.8329999999999487</c:v>
                </c:pt>
                <c:pt idx="4834">
                  <c:v>4.833999999999949</c:v>
                </c:pt>
                <c:pt idx="4835">
                  <c:v>4.8349999999999493</c:v>
                </c:pt>
                <c:pt idx="4836">
                  <c:v>4.8359999999999497</c:v>
                </c:pt>
                <c:pt idx="4837">
                  <c:v>4.83699999999995</c:v>
                </c:pt>
                <c:pt idx="4838">
                  <c:v>4.8379999999999503</c:v>
                </c:pt>
                <c:pt idx="4839">
                  <c:v>4.8389999999999507</c:v>
                </c:pt>
                <c:pt idx="4840">
                  <c:v>4.839999999999951</c:v>
                </c:pt>
                <c:pt idx="4841">
                  <c:v>4.8409999999999513</c:v>
                </c:pt>
                <c:pt idx="4842">
                  <c:v>4.8419999999999517</c:v>
                </c:pt>
                <c:pt idx="4843">
                  <c:v>4.842999999999952</c:v>
                </c:pt>
                <c:pt idx="4844">
                  <c:v>4.8439999999999523</c:v>
                </c:pt>
                <c:pt idx="4845">
                  <c:v>4.8449999999999527</c:v>
                </c:pt>
                <c:pt idx="4846">
                  <c:v>4.845999999999953</c:v>
                </c:pt>
                <c:pt idx="4847">
                  <c:v>4.8469999999999533</c:v>
                </c:pt>
                <c:pt idx="4848">
                  <c:v>4.8479999999999537</c:v>
                </c:pt>
                <c:pt idx="4849">
                  <c:v>4.848999999999954</c:v>
                </c:pt>
                <c:pt idx="4850">
                  <c:v>4.8499999999999543</c:v>
                </c:pt>
                <c:pt idx="4851">
                  <c:v>4.8509999999999547</c:v>
                </c:pt>
                <c:pt idx="4852">
                  <c:v>4.851999999999955</c:v>
                </c:pt>
                <c:pt idx="4853">
                  <c:v>4.8529999999999553</c:v>
                </c:pt>
                <c:pt idx="4854">
                  <c:v>4.8539999999999557</c:v>
                </c:pt>
                <c:pt idx="4855">
                  <c:v>4.854999999999956</c:v>
                </c:pt>
                <c:pt idx="4856">
                  <c:v>4.8559999999999564</c:v>
                </c:pt>
                <c:pt idx="4857">
                  <c:v>4.8569999999999567</c:v>
                </c:pt>
                <c:pt idx="4858">
                  <c:v>4.857999999999957</c:v>
                </c:pt>
                <c:pt idx="4859">
                  <c:v>4.8589999999999574</c:v>
                </c:pt>
                <c:pt idx="4860">
                  <c:v>4.8599999999999577</c:v>
                </c:pt>
                <c:pt idx="4861">
                  <c:v>4.860999999999958</c:v>
                </c:pt>
                <c:pt idx="4862">
                  <c:v>4.8619999999999584</c:v>
                </c:pt>
                <c:pt idx="4863">
                  <c:v>4.8629999999999587</c:v>
                </c:pt>
                <c:pt idx="4864">
                  <c:v>4.863999999999959</c:v>
                </c:pt>
                <c:pt idx="4865">
                  <c:v>4.8649999999999594</c:v>
                </c:pt>
                <c:pt idx="4866">
                  <c:v>4.8659999999999597</c:v>
                </c:pt>
                <c:pt idx="4867">
                  <c:v>4.86699999999996</c:v>
                </c:pt>
                <c:pt idx="4868">
                  <c:v>4.8679999999999604</c:v>
                </c:pt>
                <c:pt idx="4869">
                  <c:v>4.8689999999999607</c:v>
                </c:pt>
                <c:pt idx="4870">
                  <c:v>4.869999999999961</c:v>
                </c:pt>
                <c:pt idx="4871">
                  <c:v>4.8709999999999614</c:v>
                </c:pt>
                <c:pt idx="4872">
                  <c:v>4.8719999999999617</c:v>
                </c:pt>
                <c:pt idx="4873">
                  <c:v>4.872999999999962</c:v>
                </c:pt>
                <c:pt idx="4874">
                  <c:v>4.8739999999999624</c:v>
                </c:pt>
                <c:pt idx="4875">
                  <c:v>4.8749999999999627</c:v>
                </c:pt>
                <c:pt idx="4876">
                  <c:v>4.875999999999963</c:v>
                </c:pt>
                <c:pt idx="4877">
                  <c:v>4.8769999999999634</c:v>
                </c:pt>
                <c:pt idx="4878">
                  <c:v>4.8779999999999637</c:v>
                </c:pt>
                <c:pt idx="4879">
                  <c:v>4.878999999999964</c:v>
                </c:pt>
                <c:pt idx="4880">
                  <c:v>4.8799999999999644</c:v>
                </c:pt>
                <c:pt idx="4881">
                  <c:v>4.8809999999999647</c:v>
                </c:pt>
                <c:pt idx="4882">
                  <c:v>4.881999999999965</c:v>
                </c:pt>
                <c:pt idx="4883">
                  <c:v>4.8829999999999654</c:v>
                </c:pt>
                <c:pt idx="4884">
                  <c:v>4.8839999999999657</c:v>
                </c:pt>
                <c:pt idx="4885">
                  <c:v>4.884999999999966</c:v>
                </c:pt>
                <c:pt idx="4886">
                  <c:v>4.8859999999999664</c:v>
                </c:pt>
                <c:pt idx="4887">
                  <c:v>4.8869999999999667</c:v>
                </c:pt>
                <c:pt idx="4888">
                  <c:v>4.887999999999967</c:v>
                </c:pt>
                <c:pt idx="4889">
                  <c:v>4.8889999999999674</c:v>
                </c:pt>
                <c:pt idx="4890">
                  <c:v>4.8899999999999677</c:v>
                </c:pt>
                <c:pt idx="4891">
                  <c:v>4.890999999999968</c:v>
                </c:pt>
                <c:pt idx="4892">
                  <c:v>4.8919999999999684</c:v>
                </c:pt>
                <c:pt idx="4893">
                  <c:v>4.8929999999999687</c:v>
                </c:pt>
                <c:pt idx="4894">
                  <c:v>4.893999999999969</c:v>
                </c:pt>
                <c:pt idx="4895">
                  <c:v>4.8949999999999694</c:v>
                </c:pt>
                <c:pt idx="4896">
                  <c:v>4.8959999999999697</c:v>
                </c:pt>
                <c:pt idx="4897">
                  <c:v>4.89699999999997</c:v>
                </c:pt>
                <c:pt idx="4898">
                  <c:v>4.8979999999999704</c:v>
                </c:pt>
                <c:pt idx="4899">
                  <c:v>4.8989999999999707</c:v>
                </c:pt>
                <c:pt idx="4900">
                  <c:v>4.899999999999971</c:v>
                </c:pt>
                <c:pt idx="4901">
                  <c:v>4.9009999999999714</c:v>
                </c:pt>
                <c:pt idx="4902">
                  <c:v>4.9019999999999717</c:v>
                </c:pt>
                <c:pt idx="4903">
                  <c:v>4.902999999999972</c:v>
                </c:pt>
                <c:pt idx="4904">
                  <c:v>4.9039999999999724</c:v>
                </c:pt>
                <c:pt idx="4905">
                  <c:v>4.9049999999999727</c:v>
                </c:pt>
                <c:pt idx="4906">
                  <c:v>4.905999999999973</c:v>
                </c:pt>
                <c:pt idx="4907">
                  <c:v>4.9069999999999734</c:v>
                </c:pt>
                <c:pt idx="4908">
                  <c:v>4.9079999999999737</c:v>
                </c:pt>
                <c:pt idx="4909">
                  <c:v>4.9089999999999741</c:v>
                </c:pt>
                <c:pt idx="4910">
                  <c:v>4.9099999999999744</c:v>
                </c:pt>
                <c:pt idx="4911">
                  <c:v>4.9109999999999747</c:v>
                </c:pt>
                <c:pt idx="4912">
                  <c:v>4.9119999999999751</c:v>
                </c:pt>
                <c:pt idx="4913">
                  <c:v>4.9129999999999754</c:v>
                </c:pt>
                <c:pt idx="4914">
                  <c:v>4.9139999999999757</c:v>
                </c:pt>
                <c:pt idx="4915">
                  <c:v>4.9149999999999761</c:v>
                </c:pt>
                <c:pt idx="4916">
                  <c:v>4.9159999999999764</c:v>
                </c:pt>
                <c:pt idx="4917">
                  <c:v>4.9169999999999767</c:v>
                </c:pt>
                <c:pt idx="4918">
                  <c:v>4.9179999999999771</c:v>
                </c:pt>
                <c:pt idx="4919">
                  <c:v>4.9189999999999774</c:v>
                </c:pt>
                <c:pt idx="4920">
                  <c:v>4.9199999999999777</c:v>
                </c:pt>
                <c:pt idx="4921">
                  <c:v>4.9209999999999781</c:v>
                </c:pt>
                <c:pt idx="4922">
                  <c:v>4.9219999999999784</c:v>
                </c:pt>
                <c:pt idx="4923">
                  <c:v>4.9229999999999787</c:v>
                </c:pt>
                <c:pt idx="4924">
                  <c:v>4.9239999999999791</c:v>
                </c:pt>
                <c:pt idx="4925">
                  <c:v>4.9249999999999794</c:v>
                </c:pt>
                <c:pt idx="4926">
                  <c:v>4.9259999999999797</c:v>
                </c:pt>
                <c:pt idx="4927">
                  <c:v>4.9269999999999801</c:v>
                </c:pt>
                <c:pt idx="4928">
                  <c:v>4.9279999999999804</c:v>
                </c:pt>
                <c:pt idx="4929">
                  <c:v>4.9289999999999807</c:v>
                </c:pt>
                <c:pt idx="4930">
                  <c:v>4.9299999999999811</c:v>
                </c:pt>
                <c:pt idx="4931">
                  <c:v>4.9309999999999814</c:v>
                </c:pt>
                <c:pt idx="4932">
                  <c:v>4.9319999999999817</c:v>
                </c:pt>
                <c:pt idx="4933">
                  <c:v>4.9329999999999821</c:v>
                </c:pt>
                <c:pt idx="4934">
                  <c:v>4.9339999999999824</c:v>
                </c:pt>
                <c:pt idx="4935">
                  <c:v>4.9349999999999827</c:v>
                </c:pt>
                <c:pt idx="4936">
                  <c:v>4.9359999999999831</c:v>
                </c:pt>
                <c:pt idx="4937">
                  <c:v>4.9369999999999834</c:v>
                </c:pt>
                <c:pt idx="4938">
                  <c:v>4.9379999999999837</c:v>
                </c:pt>
                <c:pt idx="4939">
                  <c:v>4.9389999999999841</c:v>
                </c:pt>
                <c:pt idx="4940">
                  <c:v>4.9399999999999844</c:v>
                </c:pt>
                <c:pt idx="4941">
                  <c:v>4.9409999999999847</c:v>
                </c:pt>
                <c:pt idx="4942">
                  <c:v>4.9419999999999851</c:v>
                </c:pt>
                <c:pt idx="4943">
                  <c:v>4.9429999999999854</c:v>
                </c:pt>
                <c:pt idx="4944">
                  <c:v>4.9439999999999857</c:v>
                </c:pt>
                <c:pt idx="4945">
                  <c:v>4.9449999999999861</c:v>
                </c:pt>
                <c:pt idx="4946">
                  <c:v>4.9459999999999864</c:v>
                </c:pt>
                <c:pt idx="4947">
                  <c:v>4.9469999999999867</c:v>
                </c:pt>
                <c:pt idx="4948">
                  <c:v>4.9479999999999871</c:v>
                </c:pt>
                <c:pt idx="4949">
                  <c:v>4.9489999999999874</c:v>
                </c:pt>
                <c:pt idx="4950">
                  <c:v>4.9499999999999877</c:v>
                </c:pt>
                <c:pt idx="4951">
                  <c:v>4.9509999999999881</c:v>
                </c:pt>
                <c:pt idx="4952">
                  <c:v>4.9519999999999884</c:v>
                </c:pt>
                <c:pt idx="4953">
                  <c:v>4.9529999999999887</c:v>
                </c:pt>
                <c:pt idx="4954">
                  <c:v>4.9539999999999891</c:v>
                </c:pt>
                <c:pt idx="4955">
                  <c:v>4.9549999999999894</c:v>
                </c:pt>
                <c:pt idx="4956">
                  <c:v>4.9559999999999897</c:v>
                </c:pt>
                <c:pt idx="4957">
                  <c:v>4.9569999999999901</c:v>
                </c:pt>
                <c:pt idx="4958">
                  <c:v>4.9579999999999904</c:v>
                </c:pt>
                <c:pt idx="4959">
                  <c:v>4.9589999999999907</c:v>
                </c:pt>
                <c:pt idx="4960">
                  <c:v>4.9599999999999911</c:v>
                </c:pt>
                <c:pt idx="4961">
                  <c:v>4.9609999999999914</c:v>
                </c:pt>
                <c:pt idx="4962">
                  <c:v>4.9619999999999918</c:v>
                </c:pt>
                <c:pt idx="4963">
                  <c:v>4.9629999999999921</c:v>
                </c:pt>
                <c:pt idx="4964">
                  <c:v>4.9639999999999924</c:v>
                </c:pt>
                <c:pt idx="4965">
                  <c:v>4.9649999999999928</c:v>
                </c:pt>
                <c:pt idx="4966">
                  <c:v>4.9659999999999931</c:v>
                </c:pt>
                <c:pt idx="4967">
                  <c:v>4.9669999999999934</c:v>
                </c:pt>
                <c:pt idx="4968">
                  <c:v>4.9679999999999938</c:v>
                </c:pt>
                <c:pt idx="4969">
                  <c:v>4.9689999999999941</c:v>
                </c:pt>
                <c:pt idx="4970">
                  <c:v>4.9699999999999944</c:v>
                </c:pt>
                <c:pt idx="4971">
                  <c:v>4.9709999999999948</c:v>
                </c:pt>
                <c:pt idx="4972">
                  <c:v>4.9719999999999951</c:v>
                </c:pt>
                <c:pt idx="4973">
                  <c:v>4.9729999999999954</c:v>
                </c:pt>
                <c:pt idx="4974">
                  <c:v>4.9739999999999958</c:v>
                </c:pt>
                <c:pt idx="4975">
                  <c:v>4.9749999999999961</c:v>
                </c:pt>
                <c:pt idx="4976">
                  <c:v>4.9759999999999964</c:v>
                </c:pt>
                <c:pt idx="4977">
                  <c:v>4.9769999999999968</c:v>
                </c:pt>
                <c:pt idx="4978">
                  <c:v>4.9779999999999971</c:v>
                </c:pt>
                <c:pt idx="4979">
                  <c:v>4.9789999999999974</c:v>
                </c:pt>
                <c:pt idx="4980">
                  <c:v>4.9799999999999978</c:v>
                </c:pt>
                <c:pt idx="4981">
                  <c:v>4.9809999999999981</c:v>
                </c:pt>
                <c:pt idx="4982">
                  <c:v>4.9819999999999984</c:v>
                </c:pt>
                <c:pt idx="4983">
                  <c:v>4.9829999999999988</c:v>
                </c:pt>
                <c:pt idx="4984">
                  <c:v>4.9839999999999991</c:v>
                </c:pt>
                <c:pt idx="4985">
                  <c:v>4.9849999999999994</c:v>
                </c:pt>
                <c:pt idx="4986">
                  <c:v>4.9859999999999998</c:v>
                </c:pt>
                <c:pt idx="4987">
                  <c:v>4.9870000000000001</c:v>
                </c:pt>
                <c:pt idx="4988">
                  <c:v>4.9880000000000004</c:v>
                </c:pt>
                <c:pt idx="4989">
                  <c:v>4.9890000000000008</c:v>
                </c:pt>
                <c:pt idx="4990">
                  <c:v>4.9900000000000011</c:v>
                </c:pt>
                <c:pt idx="4991">
                  <c:v>4.9910000000000014</c:v>
                </c:pt>
                <c:pt idx="4992">
                  <c:v>4.9920000000000018</c:v>
                </c:pt>
                <c:pt idx="4993">
                  <c:v>4.9930000000000021</c:v>
                </c:pt>
                <c:pt idx="4994">
                  <c:v>4.9940000000000024</c:v>
                </c:pt>
                <c:pt idx="4995">
                  <c:v>4.9950000000000028</c:v>
                </c:pt>
                <c:pt idx="4996">
                  <c:v>4.9960000000000031</c:v>
                </c:pt>
                <c:pt idx="4997">
                  <c:v>4.9970000000000034</c:v>
                </c:pt>
                <c:pt idx="4998">
                  <c:v>4.9980000000000038</c:v>
                </c:pt>
                <c:pt idx="4999">
                  <c:v>4.9990000000000041</c:v>
                </c:pt>
                <c:pt idx="5000">
                  <c:v>5.0000000000000044</c:v>
                </c:pt>
                <c:pt idx="5001">
                  <c:v>5.0010000000000048</c:v>
                </c:pt>
                <c:pt idx="5002">
                  <c:v>5.0020000000000051</c:v>
                </c:pt>
                <c:pt idx="5003">
                  <c:v>5.0030000000000054</c:v>
                </c:pt>
                <c:pt idx="5004">
                  <c:v>5.0040000000000058</c:v>
                </c:pt>
                <c:pt idx="5005">
                  <c:v>5.0050000000000061</c:v>
                </c:pt>
                <c:pt idx="5006">
                  <c:v>5.0060000000000064</c:v>
                </c:pt>
                <c:pt idx="5007">
                  <c:v>5.0070000000000068</c:v>
                </c:pt>
                <c:pt idx="5008">
                  <c:v>5.0080000000000071</c:v>
                </c:pt>
                <c:pt idx="5009">
                  <c:v>5.0090000000000074</c:v>
                </c:pt>
                <c:pt idx="5010">
                  <c:v>5.0100000000000078</c:v>
                </c:pt>
                <c:pt idx="5011">
                  <c:v>5.0110000000000081</c:v>
                </c:pt>
                <c:pt idx="5012">
                  <c:v>5.0120000000000084</c:v>
                </c:pt>
                <c:pt idx="5013">
                  <c:v>5.0130000000000088</c:v>
                </c:pt>
                <c:pt idx="5014">
                  <c:v>5.0140000000000091</c:v>
                </c:pt>
                <c:pt idx="5015">
                  <c:v>5.0150000000000095</c:v>
                </c:pt>
                <c:pt idx="5016">
                  <c:v>5.0160000000000098</c:v>
                </c:pt>
                <c:pt idx="5017">
                  <c:v>5.0170000000000101</c:v>
                </c:pt>
                <c:pt idx="5018">
                  <c:v>5.0180000000000105</c:v>
                </c:pt>
                <c:pt idx="5019">
                  <c:v>5.0190000000000108</c:v>
                </c:pt>
                <c:pt idx="5020">
                  <c:v>5.0200000000000111</c:v>
                </c:pt>
                <c:pt idx="5021">
                  <c:v>5.0210000000000115</c:v>
                </c:pt>
                <c:pt idx="5022">
                  <c:v>5.0220000000000118</c:v>
                </c:pt>
                <c:pt idx="5023">
                  <c:v>5.0230000000000121</c:v>
                </c:pt>
                <c:pt idx="5024">
                  <c:v>5.0240000000000125</c:v>
                </c:pt>
                <c:pt idx="5025">
                  <c:v>5.0250000000000128</c:v>
                </c:pt>
                <c:pt idx="5026">
                  <c:v>5.0260000000000131</c:v>
                </c:pt>
                <c:pt idx="5027">
                  <c:v>5.0270000000000135</c:v>
                </c:pt>
                <c:pt idx="5028">
                  <c:v>5.0280000000000138</c:v>
                </c:pt>
                <c:pt idx="5029">
                  <c:v>5.0290000000000141</c:v>
                </c:pt>
                <c:pt idx="5030">
                  <c:v>5.0300000000000145</c:v>
                </c:pt>
                <c:pt idx="5031">
                  <c:v>5.0310000000000148</c:v>
                </c:pt>
                <c:pt idx="5032">
                  <c:v>5.0320000000000151</c:v>
                </c:pt>
                <c:pt idx="5033">
                  <c:v>5.0330000000000155</c:v>
                </c:pt>
                <c:pt idx="5034">
                  <c:v>5.0340000000000158</c:v>
                </c:pt>
                <c:pt idx="5035">
                  <c:v>5.0350000000000161</c:v>
                </c:pt>
                <c:pt idx="5036">
                  <c:v>5.0360000000000165</c:v>
                </c:pt>
                <c:pt idx="5037">
                  <c:v>5.0370000000000168</c:v>
                </c:pt>
                <c:pt idx="5038">
                  <c:v>5.0380000000000171</c:v>
                </c:pt>
                <c:pt idx="5039">
                  <c:v>5.0390000000000175</c:v>
                </c:pt>
                <c:pt idx="5040">
                  <c:v>5.0400000000000178</c:v>
                </c:pt>
                <c:pt idx="5041">
                  <c:v>5.0410000000000181</c:v>
                </c:pt>
                <c:pt idx="5042">
                  <c:v>5.0420000000000185</c:v>
                </c:pt>
                <c:pt idx="5043">
                  <c:v>5.0430000000000188</c:v>
                </c:pt>
                <c:pt idx="5044">
                  <c:v>5.0440000000000191</c:v>
                </c:pt>
                <c:pt idx="5045">
                  <c:v>5.0450000000000195</c:v>
                </c:pt>
                <c:pt idx="5046">
                  <c:v>5.0460000000000198</c:v>
                </c:pt>
                <c:pt idx="5047">
                  <c:v>5.0470000000000201</c:v>
                </c:pt>
                <c:pt idx="5048">
                  <c:v>5.0480000000000205</c:v>
                </c:pt>
                <c:pt idx="5049">
                  <c:v>5.0490000000000208</c:v>
                </c:pt>
                <c:pt idx="5050">
                  <c:v>5.0500000000000211</c:v>
                </c:pt>
                <c:pt idx="5051">
                  <c:v>5.0510000000000215</c:v>
                </c:pt>
                <c:pt idx="5052">
                  <c:v>5.0520000000000218</c:v>
                </c:pt>
                <c:pt idx="5053">
                  <c:v>5.0530000000000221</c:v>
                </c:pt>
                <c:pt idx="5054">
                  <c:v>5.0540000000000225</c:v>
                </c:pt>
                <c:pt idx="5055">
                  <c:v>5.0550000000000228</c:v>
                </c:pt>
                <c:pt idx="5056">
                  <c:v>5.0560000000000231</c:v>
                </c:pt>
                <c:pt idx="5057">
                  <c:v>5.0570000000000235</c:v>
                </c:pt>
                <c:pt idx="5058">
                  <c:v>5.0580000000000238</c:v>
                </c:pt>
                <c:pt idx="5059">
                  <c:v>5.0590000000000241</c:v>
                </c:pt>
                <c:pt idx="5060">
                  <c:v>5.0600000000000245</c:v>
                </c:pt>
                <c:pt idx="5061">
                  <c:v>5.0610000000000248</c:v>
                </c:pt>
                <c:pt idx="5062">
                  <c:v>5.0620000000000251</c:v>
                </c:pt>
                <c:pt idx="5063">
                  <c:v>5.0630000000000255</c:v>
                </c:pt>
                <c:pt idx="5064">
                  <c:v>5.0640000000000258</c:v>
                </c:pt>
                <c:pt idx="5065">
                  <c:v>5.0650000000000261</c:v>
                </c:pt>
                <c:pt idx="5066">
                  <c:v>5.0660000000000265</c:v>
                </c:pt>
                <c:pt idx="5067">
                  <c:v>5.0670000000000268</c:v>
                </c:pt>
                <c:pt idx="5068">
                  <c:v>5.0680000000000271</c:v>
                </c:pt>
                <c:pt idx="5069">
                  <c:v>5.0690000000000275</c:v>
                </c:pt>
                <c:pt idx="5070">
                  <c:v>5.0700000000000278</c:v>
                </c:pt>
                <c:pt idx="5071">
                  <c:v>5.0710000000000282</c:v>
                </c:pt>
                <c:pt idx="5072">
                  <c:v>5.0720000000000285</c:v>
                </c:pt>
                <c:pt idx="5073">
                  <c:v>5.0730000000000288</c:v>
                </c:pt>
                <c:pt idx="5074">
                  <c:v>5.0740000000000292</c:v>
                </c:pt>
                <c:pt idx="5075">
                  <c:v>5.0750000000000295</c:v>
                </c:pt>
                <c:pt idx="5076">
                  <c:v>5.0760000000000298</c:v>
                </c:pt>
                <c:pt idx="5077">
                  <c:v>5.0770000000000302</c:v>
                </c:pt>
                <c:pt idx="5078">
                  <c:v>5.0780000000000305</c:v>
                </c:pt>
                <c:pt idx="5079">
                  <c:v>5.0790000000000308</c:v>
                </c:pt>
                <c:pt idx="5080">
                  <c:v>5.0800000000000312</c:v>
                </c:pt>
                <c:pt idx="5081">
                  <c:v>5.0810000000000315</c:v>
                </c:pt>
                <c:pt idx="5082">
                  <c:v>5.0820000000000318</c:v>
                </c:pt>
                <c:pt idx="5083">
                  <c:v>5.0830000000000322</c:v>
                </c:pt>
                <c:pt idx="5084">
                  <c:v>5.0840000000000325</c:v>
                </c:pt>
                <c:pt idx="5085">
                  <c:v>5.0850000000000328</c:v>
                </c:pt>
                <c:pt idx="5086">
                  <c:v>5.0860000000000332</c:v>
                </c:pt>
                <c:pt idx="5087">
                  <c:v>5.0870000000000335</c:v>
                </c:pt>
                <c:pt idx="5088">
                  <c:v>5.0880000000000338</c:v>
                </c:pt>
                <c:pt idx="5089">
                  <c:v>5.0890000000000342</c:v>
                </c:pt>
                <c:pt idx="5090">
                  <c:v>5.0900000000000345</c:v>
                </c:pt>
                <c:pt idx="5091">
                  <c:v>5.0910000000000348</c:v>
                </c:pt>
                <c:pt idx="5092">
                  <c:v>5.0920000000000352</c:v>
                </c:pt>
                <c:pt idx="5093">
                  <c:v>5.0930000000000355</c:v>
                </c:pt>
                <c:pt idx="5094">
                  <c:v>5.0940000000000358</c:v>
                </c:pt>
                <c:pt idx="5095">
                  <c:v>5.0950000000000362</c:v>
                </c:pt>
                <c:pt idx="5096">
                  <c:v>5.0960000000000365</c:v>
                </c:pt>
                <c:pt idx="5097">
                  <c:v>5.0970000000000368</c:v>
                </c:pt>
                <c:pt idx="5098">
                  <c:v>5.0980000000000372</c:v>
                </c:pt>
                <c:pt idx="5099">
                  <c:v>5.0990000000000375</c:v>
                </c:pt>
                <c:pt idx="5100">
                  <c:v>5.1000000000000378</c:v>
                </c:pt>
                <c:pt idx="5101">
                  <c:v>5.1010000000000382</c:v>
                </c:pt>
                <c:pt idx="5102">
                  <c:v>5.1020000000000385</c:v>
                </c:pt>
                <c:pt idx="5103">
                  <c:v>5.1030000000000388</c:v>
                </c:pt>
                <c:pt idx="5104">
                  <c:v>5.1040000000000392</c:v>
                </c:pt>
                <c:pt idx="5105">
                  <c:v>5.1050000000000395</c:v>
                </c:pt>
                <c:pt idx="5106">
                  <c:v>5.1060000000000398</c:v>
                </c:pt>
                <c:pt idx="5107">
                  <c:v>5.1070000000000402</c:v>
                </c:pt>
                <c:pt idx="5108">
                  <c:v>5.1080000000000405</c:v>
                </c:pt>
                <c:pt idx="5109">
                  <c:v>5.1090000000000408</c:v>
                </c:pt>
                <c:pt idx="5110">
                  <c:v>5.1100000000000412</c:v>
                </c:pt>
                <c:pt idx="5111">
                  <c:v>5.1110000000000415</c:v>
                </c:pt>
                <c:pt idx="5112">
                  <c:v>5.1120000000000418</c:v>
                </c:pt>
                <c:pt idx="5113">
                  <c:v>5.1130000000000422</c:v>
                </c:pt>
                <c:pt idx="5114">
                  <c:v>5.1140000000000425</c:v>
                </c:pt>
                <c:pt idx="5115">
                  <c:v>5.1150000000000428</c:v>
                </c:pt>
                <c:pt idx="5116">
                  <c:v>5.1160000000000432</c:v>
                </c:pt>
                <c:pt idx="5117">
                  <c:v>5.1170000000000435</c:v>
                </c:pt>
                <c:pt idx="5118">
                  <c:v>5.1180000000000438</c:v>
                </c:pt>
                <c:pt idx="5119">
                  <c:v>5.1190000000000442</c:v>
                </c:pt>
                <c:pt idx="5120">
                  <c:v>5.1200000000000445</c:v>
                </c:pt>
                <c:pt idx="5121">
                  <c:v>5.1210000000000448</c:v>
                </c:pt>
                <c:pt idx="5122">
                  <c:v>5.1220000000000452</c:v>
                </c:pt>
                <c:pt idx="5123">
                  <c:v>5.1230000000000455</c:v>
                </c:pt>
                <c:pt idx="5124">
                  <c:v>5.1240000000000459</c:v>
                </c:pt>
                <c:pt idx="5125">
                  <c:v>5.1250000000000462</c:v>
                </c:pt>
                <c:pt idx="5126">
                  <c:v>5.1260000000000465</c:v>
                </c:pt>
                <c:pt idx="5127">
                  <c:v>5.1270000000000469</c:v>
                </c:pt>
                <c:pt idx="5128">
                  <c:v>5.1280000000000472</c:v>
                </c:pt>
                <c:pt idx="5129">
                  <c:v>5.1290000000000475</c:v>
                </c:pt>
                <c:pt idx="5130">
                  <c:v>5.1300000000000479</c:v>
                </c:pt>
                <c:pt idx="5131">
                  <c:v>5.1310000000000482</c:v>
                </c:pt>
                <c:pt idx="5132">
                  <c:v>5.1320000000000485</c:v>
                </c:pt>
                <c:pt idx="5133">
                  <c:v>5.1330000000000489</c:v>
                </c:pt>
                <c:pt idx="5134">
                  <c:v>5.1340000000000492</c:v>
                </c:pt>
                <c:pt idx="5135">
                  <c:v>5.1350000000000495</c:v>
                </c:pt>
                <c:pt idx="5136">
                  <c:v>5.1360000000000499</c:v>
                </c:pt>
                <c:pt idx="5137">
                  <c:v>5.1370000000000502</c:v>
                </c:pt>
                <c:pt idx="5138">
                  <c:v>5.1380000000000505</c:v>
                </c:pt>
                <c:pt idx="5139">
                  <c:v>5.1390000000000509</c:v>
                </c:pt>
                <c:pt idx="5140">
                  <c:v>5.1400000000000512</c:v>
                </c:pt>
                <c:pt idx="5141">
                  <c:v>5.1410000000000515</c:v>
                </c:pt>
                <c:pt idx="5142">
                  <c:v>5.1420000000000519</c:v>
                </c:pt>
                <c:pt idx="5143">
                  <c:v>5.1430000000000522</c:v>
                </c:pt>
                <c:pt idx="5144">
                  <c:v>5.1440000000000525</c:v>
                </c:pt>
                <c:pt idx="5145">
                  <c:v>5.1450000000000529</c:v>
                </c:pt>
                <c:pt idx="5146">
                  <c:v>5.1460000000000532</c:v>
                </c:pt>
                <c:pt idx="5147">
                  <c:v>5.1470000000000535</c:v>
                </c:pt>
                <c:pt idx="5148">
                  <c:v>5.1480000000000539</c:v>
                </c:pt>
                <c:pt idx="5149">
                  <c:v>5.1490000000000542</c:v>
                </c:pt>
                <c:pt idx="5150">
                  <c:v>5.1500000000000545</c:v>
                </c:pt>
                <c:pt idx="5151">
                  <c:v>5.1510000000000549</c:v>
                </c:pt>
                <c:pt idx="5152">
                  <c:v>5.1520000000000552</c:v>
                </c:pt>
                <c:pt idx="5153">
                  <c:v>5.1530000000000555</c:v>
                </c:pt>
                <c:pt idx="5154">
                  <c:v>5.1540000000000559</c:v>
                </c:pt>
                <c:pt idx="5155">
                  <c:v>5.1550000000000562</c:v>
                </c:pt>
                <c:pt idx="5156">
                  <c:v>5.1560000000000565</c:v>
                </c:pt>
                <c:pt idx="5157">
                  <c:v>5.1570000000000569</c:v>
                </c:pt>
                <c:pt idx="5158">
                  <c:v>5.1580000000000572</c:v>
                </c:pt>
                <c:pt idx="5159">
                  <c:v>5.1590000000000575</c:v>
                </c:pt>
                <c:pt idx="5160">
                  <c:v>5.1600000000000579</c:v>
                </c:pt>
                <c:pt idx="5161">
                  <c:v>5.1610000000000582</c:v>
                </c:pt>
                <c:pt idx="5162">
                  <c:v>5.1620000000000585</c:v>
                </c:pt>
                <c:pt idx="5163">
                  <c:v>5.1630000000000589</c:v>
                </c:pt>
                <c:pt idx="5164">
                  <c:v>5.1640000000000592</c:v>
                </c:pt>
                <c:pt idx="5165">
                  <c:v>5.1650000000000595</c:v>
                </c:pt>
                <c:pt idx="5166">
                  <c:v>5.1660000000000599</c:v>
                </c:pt>
                <c:pt idx="5167">
                  <c:v>5.1670000000000602</c:v>
                </c:pt>
                <c:pt idx="5168">
                  <c:v>5.1680000000000605</c:v>
                </c:pt>
                <c:pt idx="5169">
                  <c:v>5.1690000000000609</c:v>
                </c:pt>
                <c:pt idx="5170">
                  <c:v>5.1700000000000612</c:v>
                </c:pt>
                <c:pt idx="5171">
                  <c:v>5.1710000000000615</c:v>
                </c:pt>
                <c:pt idx="5172">
                  <c:v>5.1720000000000619</c:v>
                </c:pt>
                <c:pt idx="5173">
                  <c:v>5.1730000000000622</c:v>
                </c:pt>
                <c:pt idx="5174">
                  <c:v>5.1740000000000625</c:v>
                </c:pt>
                <c:pt idx="5175">
                  <c:v>5.1750000000000629</c:v>
                </c:pt>
                <c:pt idx="5176">
                  <c:v>5.1760000000000632</c:v>
                </c:pt>
                <c:pt idx="5177">
                  <c:v>5.1770000000000636</c:v>
                </c:pt>
                <c:pt idx="5178">
                  <c:v>5.1780000000000639</c:v>
                </c:pt>
                <c:pt idx="5179">
                  <c:v>5.1790000000000642</c:v>
                </c:pt>
                <c:pt idx="5180">
                  <c:v>5.1800000000000646</c:v>
                </c:pt>
                <c:pt idx="5181">
                  <c:v>5.1810000000000649</c:v>
                </c:pt>
                <c:pt idx="5182">
                  <c:v>5.1820000000000652</c:v>
                </c:pt>
                <c:pt idx="5183">
                  <c:v>5.1830000000000656</c:v>
                </c:pt>
                <c:pt idx="5184">
                  <c:v>5.1840000000000659</c:v>
                </c:pt>
                <c:pt idx="5185">
                  <c:v>5.1850000000000662</c:v>
                </c:pt>
                <c:pt idx="5186">
                  <c:v>5.1860000000000666</c:v>
                </c:pt>
                <c:pt idx="5187">
                  <c:v>5.1870000000000669</c:v>
                </c:pt>
                <c:pt idx="5188">
                  <c:v>5.1880000000000672</c:v>
                </c:pt>
                <c:pt idx="5189">
                  <c:v>5.1890000000000676</c:v>
                </c:pt>
                <c:pt idx="5190">
                  <c:v>5.1900000000000679</c:v>
                </c:pt>
                <c:pt idx="5191">
                  <c:v>5.1910000000000682</c:v>
                </c:pt>
                <c:pt idx="5192">
                  <c:v>5.1920000000000686</c:v>
                </c:pt>
                <c:pt idx="5193">
                  <c:v>5.1930000000000689</c:v>
                </c:pt>
                <c:pt idx="5194">
                  <c:v>5.1940000000000692</c:v>
                </c:pt>
                <c:pt idx="5195">
                  <c:v>5.1950000000000696</c:v>
                </c:pt>
                <c:pt idx="5196">
                  <c:v>5.1960000000000699</c:v>
                </c:pt>
                <c:pt idx="5197">
                  <c:v>5.1970000000000702</c:v>
                </c:pt>
                <c:pt idx="5198">
                  <c:v>5.1980000000000706</c:v>
                </c:pt>
                <c:pt idx="5199">
                  <c:v>5.1990000000000709</c:v>
                </c:pt>
                <c:pt idx="5200">
                  <c:v>5.2000000000000712</c:v>
                </c:pt>
                <c:pt idx="5201">
                  <c:v>5.2010000000000716</c:v>
                </c:pt>
                <c:pt idx="5202">
                  <c:v>5.2020000000000719</c:v>
                </c:pt>
                <c:pt idx="5203">
                  <c:v>5.2030000000000722</c:v>
                </c:pt>
                <c:pt idx="5204">
                  <c:v>5.2040000000000726</c:v>
                </c:pt>
                <c:pt idx="5205">
                  <c:v>5.2050000000000729</c:v>
                </c:pt>
                <c:pt idx="5206">
                  <c:v>5.2060000000000732</c:v>
                </c:pt>
                <c:pt idx="5207">
                  <c:v>5.2070000000000736</c:v>
                </c:pt>
                <c:pt idx="5208">
                  <c:v>5.2080000000000739</c:v>
                </c:pt>
                <c:pt idx="5209">
                  <c:v>5.2090000000000742</c:v>
                </c:pt>
                <c:pt idx="5210">
                  <c:v>5.2100000000000746</c:v>
                </c:pt>
                <c:pt idx="5211">
                  <c:v>5.2110000000000749</c:v>
                </c:pt>
                <c:pt idx="5212">
                  <c:v>5.2120000000000752</c:v>
                </c:pt>
                <c:pt idx="5213">
                  <c:v>5.2130000000000756</c:v>
                </c:pt>
                <c:pt idx="5214">
                  <c:v>5.2140000000000759</c:v>
                </c:pt>
                <c:pt idx="5215">
                  <c:v>5.2150000000000762</c:v>
                </c:pt>
                <c:pt idx="5216">
                  <c:v>5.2160000000000766</c:v>
                </c:pt>
                <c:pt idx="5217">
                  <c:v>5.2170000000000769</c:v>
                </c:pt>
                <c:pt idx="5218">
                  <c:v>5.2180000000000772</c:v>
                </c:pt>
                <c:pt idx="5219">
                  <c:v>5.2190000000000776</c:v>
                </c:pt>
                <c:pt idx="5220">
                  <c:v>5.2200000000000779</c:v>
                </c:pt>
                <c:pt idx="5221">
                  <c:v>5.2210000000000782</c:v>
                </c:pt>
                <c:pt idx="5222">
                  <c:v>5.2220000000000786</c:v>
                </c:pt>
                <c:pt idx="5223">
                  <c:v>5.2230000000000789</c:v>
                </c:pt>
                <c:pt idx="5224">
                  <c:v>5.2240000000000792</c:v>
                </c:pt>
                <c:pt idx="5225">
                  <c:v>5.2250000000000796</c:v>
                </c:pt>
                <c:pt idx="5226">
                  <c:v>5.2260000000000799</c:v>
                </c:pt>
                <c:pt idx="5227">
                  <c:v>5.2270000000000802</c:v>
                </c:pt>
                <c:pt idx="5228">
                  <c:v>5.2280000000000806</c:v>
                </c:pt>
                <c:pt idx="5229">
                  <c:v>5.2290000000000809</c:v>
                </c:pt>
                <c:pt idx="5230">
                  <c:v>5.2300000000000813</c:v>
                </c:pt>
                <c:pt idx="5231">
                  <c:v>5.2310000000000816</c:v>
                </c:pt>
                <c:pt idx="5232">
                  <c:v>5.2320000000000819</c:v>
                </c:pt>
                <c:pt idx="5233">
                  <c:v>5.2330000000000823</c:v>
                </c:pt>
                <c:pt idx="5234">
                  <c:v>5.2340000000000826</c:v>
                </c:pt>
                <c:pt idx="5235">
                  <c:v>5.2350000000000829</c:v>
                </c:pt>
                <c:pt idx="5236">
                  <c:v>5.2360000000000833</c:v>
                </c:pt>
                <c:pt idx="5237">
                  <c:v>5.2370000000000836</c:v>
                </c:pt>
                <c:pt idx="5238">
                  <c:v>5.2380000000000839</c:v>
                </c:pt>
                <c:pt idx="5239">
                  <c:v>5.2390000000000843</c:v>
                </c:pt>
                <c:pt idx="5240">
                  <c:v>5.2400000000000846</c:v>
                </c:pt>
                <c:pt idx="5241">
                  <c:v>5.2410000000000849</c:v>
                </c:pt>
                <c:pt idx="5242">
                  <c:v>5.2420000000000853</c:v>
                </c:pt>
                <c:pt idx="5243">
                  <c:v>5.2430000000000856</c:v>
                </c:pt>
                <c:pt idx="5244">
                  <c:v>5.2440000000000859</c:v>
                </c:pt>
                <c:pt idx="5245">
                  <c:v>5.2450000000000863</c:v>
                </c:pt>
                <c:pt idx="5246">
                  <c:v>5.2460000000000866</c:v>
                </c:pt>
                <c:pt idx="5247">
                  <c:v>5.2470000000000869</c:v>
                </c:pt>
                <c:pt idx="5248">
                  <c:v>5.2480000000000873</c:v>
                </c:pt>
                <c:pt idx="5249">
                  <c:v>5.2490000000000876</c:v>
                </c:pt>
                <c:pt idx="5250">
                  <c:v>5.2500000000000879</c:v>
                </c:pt>
                <c:pt idx="5251">
                  <c:v>5.2510000000000883</c:v>
                </c:pt>
                <c:pt idx="5252">
                  <c:v>5.2520000000000886</c:v>
                </c:pt>
                <c:pt idx="5253">
                  <c:v>5.2530000000000889</c:v>
                </c:pt>
                <c:pt idx="5254">
                  <c:v>5.2540000000000893</c:v>
                </c:pt>
                <c:pt idx="5255">
                  <c:v>5.2550000000000896</c:v>
                </c:pt>
                <c:pt idx="5256">
                  <c:v>5.2560000000000899</c:v>
                </c:pt>
                <c:pt idx="5257">
                  <c:v>5.2570000000000903</c:v>
                </c:pt>
                <c:pt idx="5258">
                  <c:v>5.2580000000000906</c:v>
                </c:pt>
                <c:pt idx="5259">
                  <c:v>5.2590000000000909</c:v>
                </c:pt>
                <c:pt idx="5260">
                  <c:v>5.2600000000000913</c:v>
                </c:pt>
                <c:pt idx="5261">
                  <c:v>5.2610000000000916</c:v>
                </c:pt>
                <c:pt idx="5262">
                  <c:v>5.2620000000000919</c:v>
                </c:pt>
                <c:pt idx="5263">
                  <c:v>5.2630000000000923</c:v>
                </c:pt>
                <c:pt idx="5264">
                  <c:v>5.2640000000000926</c:v>
                </c:pt>
                <c:pt idx="5265">
                  <c:v>5.2650000000000929</c:v>
                </c:pt>
                <c:pt idx="5266">
                  <c:v>5.2660000000000933</c:v>
                </c:pt>
                <c:pt idx="5267">
                  <c:v>5.2670000000000936</c:v>
                </c:pt>
                <c:pt idx="5268">
                  <c:v>5.2680000000000939</c:v>
                </c:pt>
                <c:pt idx="5269">
                  <c:v>5.2690000000000943</c:v>
                </c:pt>
                <c:pt idx="5270">
                  <c:v>5.2700000000000946</c:v>
                </c:pt>
                <c:pt idx="5271">
                  <c:v>5.2710000000000949</c:v>
                </c:pt>
                <c:pt idx="5272">
                  <c:v>5.2720000000000953</c:v>
                </c:pt>
                <c:pt idx="5273">
                  <c:v>5.2730000000000956</c:v>
                </c:pt>
                <c:pt idx="5274">
                  <c:v>5.2740000000000959</c:v>
                </c:pt>
                <c:pt idx="5275">
                  <c:v>5.2750000000000963</c:v>
                </c:pt>
                <c:pt idx="5276">
                  <c:v>5.2760000000000966</c:v>
                </c:pt>
                <c:pt idx="5277">
                  <c:v>5.2770000000000969</c:v>
                </c:pt>
                <c:pt idx="5278">
                  <c:v>5.2780000000000973</c:v>
                </c:pt>
                <c:pt idx="5279">
                  <c:v>5.2790000000000976</c:v>
                </c:pt>
                <c:pt idx="5280">
                  <c:v>5.2800000000000979</c:v>
                </c:pt>
                <c:pt idx="5281">
                  <c:v>5.2810000000000983</c:v>
                </c:pt>
                <c:pt idx="5282">
                  <c:v>5.2820000000000986</c:v>
                </c:pt>
                <c:pt idx="5283">
                  <c:v>5.283000000000099</c:v>
                </c:pt>
                <c:pt idx="5284">
                  <c:v>5.2840000000000993</c:v>
                </c:pt>
                <c:pt idx="5285">
                  <c:v>5.2850000000000996</c:v>
                </c:pt>
                <c:pt idx="5286">
                  <c:v>5.2860000000001</c:v>
                </c:pt>
                <c:pt idx="5287">
                  <c:v>5.2870000000001003</c:v>
                </c:pt>
                <c:pt idx="5288">
                  <c:v>5.2880000000001006</c:v>
                </c:pt>
                <c:pt idx="5289">
                  <c:v>5.289000000000101</c:v>
                </c:pt>
                <c:pt idx="5290">
                  <c:v>5.2900000000001013</c:v>
                </c:pt>
                <c:pt idx="5291">
                  <c:v>5.2910000000001016</c:v>
                </c:pt>
                <c:pt idx="5292">
                  <c:v>5.292000000000102</c:v>
                </c:pt>
                <c:pt idx="5293">
                  <c:v>5.2930000000001023</c:v>
                </c:pt>
                <c:pt idx="5294">
                  <c:v>5.2940000000001026</c:v>
                </c:pt>
                <c:pt idx="5295">
                  <c:v>5.295000000000103</c:v>
                </c:pt>
                <c:pt idx="5296">
                  <c:v>5.2960000000001033</c:v>
                </c:pt>
                <c:pt idx="5297">
                  <c:v>5.2970000000001036</c:v>
                </c:pt>
                <c:pt idx="5298">
                  <c:v>5.298000000000104</c:v>
                </c:pt>
                <c:pt idx="5299">
                  <c:v>5.2990000000001043</c:v>
                </c:pt>
                <c:pt idx="5300">
                  <c:v>5.3000000000001046</c:v>
                </c:pt>
                <c:pt idx="5301">
                  <c:v>5.301000000000105</c:v>
                </c:pt>
                <c:pt idx="5302">
                  <c:v>5.3020000000001053</c:v>
                </c:pt>
                <c:pt idx="5303">
                  <c:v>5.3030000000001056</c:v>
                </c:pt>
                <c:pt idx="5304">
                  <c:v>5.304000000000106</c:v>
                </c:pt>
                <c:pt idx="5305">
                  <c:v>5.3050000000001063</c:v>
                </c:pt>
                <c:pt idx="5306">
                  <c:v>5.3060000000001066</c:v>
                </c:pt>
                <c:pt idx="5307">
                  <c:v>5.307000000000107</c:v>
                </c:pt>
                <c:pt idx="5308">
                  <c:v>5.3080000000001073</c:v>
                </c:pt>
                <c:pt idx="5309">
                  <c:v>5.3090000000001076</c:v>
                </c:pt>
                <c:pt idx="5310">
                  <c:v>5.310000000000108</c:v>
                </c:pt>
                <c:pt idx="5311">
                  <c:v>5.3110000000001083</c:v>
                </c:pt>
                <c:pt idx="5312">
                  <c:v>5.3120000000001086</c:v>
                </c:pt>
                <c:pt idx="5313">
                  <c:v>5.313000000000109</c:v>
                </c:pt>
                <c:pt idx="5314">
                  <c:v>5.3140000000001093</c:v>
                </c:pt>
                <c:pt idx="5315">
                  <c:v>5.3150000000001096</c:v>
                </c:pt>
                <c:pt idx="5316">
                  <c:v>5.31600000000011</c:v>
                </c:pt>
                <c:pt idx="5317">
                  <c:v>5.3170000000001103</c:v>
                </c:pt>
                <c:pt idx="5318">
                  <c:v>5.3180000000001106</c:v>
                </c:pt>
                <c:pt idx="5319">
                  <c:v>5.319000000000111</c:v>
                </c:pt>
                <c:pt idx="5320">
                  <c:v>5.3200000000001113</c:v>
                </c:pt>
                <c:pt idx="5321">
                  <c:v>5.3210000000001116</c:v>
                </c:pt>
                <c:pt idx="5322">
                  <c:v>5.322000000000112</c:v>
                </c:pt>
                <c:pt idx="5323">
                  <c:v>5.3230000000001123</c:v>
                </c:pt>
                <c:pt idx="5324">
                  <c:v>5.3240000000001126</c:v>
                </c:pt>
                <c:pt idx="5325">
                  <c:v>5.325000000000113</c:v>
                </c:pt>
                <c:pt idx="5326">
                  <c:v>5.3260000000001133</c:v>
                </c:pt>
                <c:pt idx="5327">
                  <c:v>5.3270000000001136</c:v>
                </c:pt>
                <c:pt idx="5328">
                  <c:v>5.328000000000114</c:v>
                </c:pt>
                <c:pt idx="5329">
                  <c:v>5.3290000000001143</c:v>
                </c:pt>
                <c:pt idx="5330">
                  <c:v>5.3300000000001146</c:v>
                </c:pt>
                <c:pt idx="5331">
                  <c:v>5.331000000000115</c:v>
                </c:pt>
                <c:pt idx="5332">
                  <c:v>5.3320000000001153</c:v>
                </c:pt>
                <c:pt idx="5333">
                  <c:v>5.3330000000001156</c:v>
                </c:pt>
                <c:pt idx="5334">
                  <c:v>5.334000000000116</c:v>
                </c:pt>
                <c:pt idx="5335">
                  <c:v>5.3350000000001163</c:v>
                </c:pt>
                <c:pt idx="5336">
                  <c:v>5.3360000000001166</c:v>
                </c:pt>
                <c:pt idx="5337">
                  <c:v>5.337000000000117</c:v>
                </c:pt>
                <c:pt idx="5338">
                  <c:v>5.3380000000001173</c:v>
                </c:pt>
                <c:pt idx="5339">
                  <c:v>5.3390000000001177</c:v>
                </c:pt>
                <c:pt idx="5340">
                  <c:v>5.340000000000118</c:v>
                </c:pt>
                <c:pt idx="5341">
                  <c:v>5.3410000000001183</c:v>
                </c:pt>
                <c:pt idx="5342">
                  <c:v>5.3420000000001187</c:v>
                </c:pt>
                <c:pt idx="5343">
                  <c:v>5.343000000000119</c:v>
                </c:pt>
                <c:pt idx="5344">
                  <c:v>5.3440000000001193</c:v>
                </c:pt>
                <c:pt idx="5345">
                  <c:v>5.3450000000001197</c:v>
                </c:pt>
                <c:pt idx="5346">
                  <c:v>5.34600000000012</c:v>
                </c:pt>
                <c:pt idx="5347">
                  <c:v>5.3470000000001203</c:v>
                </c:pt>
                <c:pt idx="5348">
                  <c:v>5.3480000000001207</c:v>
                </c:pt>
                <c:pt idx="5349">
                  <c:v>5.349000000000121</c:v>
                </c:pt>
                <c:pt idx="5350">
                  <c:v>5.3500000000001213</c:v>
                </c:pt>
                <c:pt idx="5351">
                  <c:v>5.3510000000001217</c:v>
                </c:pt>
                <c:pt idx="5352">
                  <c:v>5.352000000000122</c:v>
                </c:pt>
                <c:pt idx="5353">
                  <c:v>5.3530000000001223</c:v>
                </c:pt>
                <c:pt idx="5354">
                  <c:v>5.3540000000001227</c:v>
                </c:pt>
                <c:pt idx="5355">
                  <c:v>5.355000000000123</c:v>
                </c:pt>
                <c:pt idx="5356">
                  <c:v>5.3560000000001233</c:v>
                </c:pt>
                <c:pt idx="5357">
                  <c:v>5.3570000000001237</c:v>
                </c:pt>
                <c:pt idx="5358">
                  <c:v>5.358000000000124</c:v>
                </c:pt>
                <c:pt idx="5359">
                  <c:v>5.3590000000001243</c:v>
                </c:pt>
                <c:pt idx="5360">
                  <c:v>5.3600000000001247</c:v>
                </c:pt>
                <c:pt idx="5361">
                  <c:v>5.361000000000125</c:v>
                </c:pt>
                <c:pt idx="5362">
                  <c:v>5.3620000000001253</c:v>
                </c:pt>
                <c:pt idx="5363">
                  <c:v>5.3630000000001257</c:v>
                </c:pt>
                <c:pt idx="5364">
                  <c:v>5.364000000000126</c:v>
                </c:pt>
                <c:pt idx="5365">
                  <c:v>5.3650000000001263</c:v>
                </c:pt>
                <c:pt idx="5366">
                  <c:v>5.3660000000001267</c:v>
                </c:pt>
                <c:pt idx="5367">
                  <c:v>5.367000000000127</c:v>
                </c:pt>
                <c:pt idx="5368">
                  <c:v>5.3680000000001273</c:v>
                </c:pt>
                <c:pt idx="5369">
                  <c:v>5.3690000000001277</c:v>
                </c:pt>
                <c:pt idx="5370">
                  <c:v>5.370000000000128</c:v>
                </c:pt>
                <c:pt idx="5371">
                  <c:v>5.3710000000001283</c:v>
                </c:pt>
                <c:pt idx="5372">
                  <c:v>5.3720000000001287</c:v>
                </c:pt>
                <c:pt idx="5373">
                  <c:v>5.373000000000129</c:v>
                </c:pt>
                <c:pt idx="5374">
                  <c:v>5.3740000000001293</c:v>
                </c:pt>
                <c:pt idx="5375">
                  <c:v>5.3750000000001297</c:v>
                </c:pt>
                <c:pt idx="5376">
                  <c:v>5.37600000000013</c:v>
                </c:pt>
                <c:pt idx="5377">
                  <c:v>5.3770000000001303</c:v>
                </c:pt>
                <c:pt idx="5378">
                  <c:v>5.3780000000001307</c:v>
                </c:pt>
                <c:pt idx="5379">
                  <c:v>5.379000000000131</c:v>
                </c:pt>
                <c:pt idx="5380">
                  <c:v>5.3800000000001313</c:v>
                </c:pt>
                <c:pt idx="5381">
                  <c:v>5.3810000000001317</c:v>
                </c:pt>
                <c:pt idx="5382">
                  <c:v>5.382000000000132</c:v>
                </c:pt>
                <c:pt idx="5383">
                  <c:v>5.3830000000001323</c:v>
                </c:pt>
                <c:pt idx="5384">
                  <c:v>5.3840000000001327</c:v>
                </c:pt>
                <c:pt idx="5385">
                  <c:v>5.385000000000133</c:v>
                </c:pt>
                <c:pt idx="5386">
                  <c:v>5.3860000000001333</c:v>
                </c:pt>
                <c:pt idx="5387">
                  <c:v>5.3870000000001337</c:v>
                </c:pt>
                <c:pt idx="5388">
                  <c:v>5.388000000000134</c:v>
                </c:pt>
                <c:pt idx="5389">
                  <c:v>5.3890000000001343</c:v>
                </c:pt>
                <c:pt idx="5390">
                  <c:v>5.3900000000001347</c:v>
                </c:pt>
                <c:pt idx="5391">
                  <c:v>5.391000000000135</c:v>
                </c:pt>
                <c:pt idx="5392">
                  <c:v>5.3920000000001354</c:v>
                </c:pt>
                <c:pt idx="5393">
                  <c:v>5.3930000000001357</c:v>
                </c:pt>
                <c:pt idx="5394">
                  <c:v>5.394000000000136</c:v>
                </c:pt>
                <c:pt idx="5395">
                  <c:v>5.3950000000001364</c:v>
                </c:pt>
                <c:pt idx="5396">
                  <c:v>5.3960000000001367</c:v>
                </c:pt>
                <c:pt idx="5397">
                  <c:v>5.397000000000137</c:v>
                </c:pt>
                <c:pt idx="5398">
                  <c:v>5.3980000000001374</c:v>
                </c:pt>
                <c:pt idx="5399">
                  <c:v>5.3990000000001377</c:v>
                </c:pt>
                <c:pt idx="5400">
                  <c:v>5.400000000000138</c:v>
                </c:pt>
                <c:pt idx="5401">
                  <c:v>5.4010000000001384</c:v>
                </c:pt>
                <c:pt idx="5402">
                  <c:v>5.4020000000001387</c:v>
                </c:pt>
                <c:pt idx="5403">
                  <c:v>5.403000000000139</c:v>
                </c:pt>
                <c:pt idx="5404">
                  <c:v>5.4040000000001394</c:v>
                </c:pt>
                <c:pt idx="5405">
                  <c:v>5.4050000000001397</c:v>
                </c:pt>
                <c:pt idx="5406">
                  <c:v>5.40600000000014</c:v>
                </c:pt>
                <c:pt idx="5407">
                  <c:v>5.4070000000001404</c:v>
                </c:pt>
                <c:pt idx="5408">
                  <c:v>5.4080000000001407</c:v>
                </c:pt>
                <c:pt idx="5409">
                  <c:v>5.409000000000141</c:v>
                </c:pt>
                <c:pt idx="5410">
                  <c:v>5.4100000000001414</c:v>
                </c:pt>
                <c:pt idx="5411">
                  <c:v>5.4110000000001417</c:v>
                </c:pt>
                <c:pt idx="5412">
                  <c:v>5.412000000000142</c:v>
                </c:pt>
                <c:pt idx="5413">
                  <c:v>5.4130000000001424</c:v>
                </c:pt>
                <c:pt idx="5414">
                  <c:v>5.4140000000001427</c:v>
                </c:pt>
                <c:pt idx="5415">
                  <c:v>5.415000000000143</c:v>
                </c:pt>
                <c:pt idx="5416">
                  <c:v>5.4160000000001434</c:v>
                </c:pt>
                <c:pt idx="5417">
                  <c:v>5.4170000000001437</c:v>
                </c:pt>
                <c:pt idx="5418">
                  <c:v>5.418000000000144</c:v>
                </c:pt>
                <c:pt idx="5419">
                  <c:v>5.4190000000001444</c:v>
                </c:pt>
                <c:pt idx="5420">
                  <c:v>5.4200000000001447</c:v>
                </c:pt>
                <c:pt idx="5421">
                  <c:v>5.421000000000145</c:v>
                </c:pt>
                <c:pt idx="5422">
                  <c:v>5.4220000000001454</c:v>
                </c:pt>
                <c:pt idx="5423">
                  <c:v>5.4230000000001457</c:v>
                </c:pt>
                <c:pt idx="5424">
                  <c:v>5.424000000000146</c:v>
                </c:pt>
                <c:pt idx="5425">
                  <c:v>5.4250000000001464</c:v>
                </c:pt>
                <c:pt idx="5426">
                  <c:v>5.4260000000001467</c:v>
                </c:pt>
                <c:pt idx="5427">
                  <c:v>5.427000000000147</c:v>
                </c:pt>
                <c:pt idx="5428">
                  <c:v>5.4280000000001474</c:v>
                </c:pt>
                <c:pt idx="5429">
                  <c:v>5.4290000000001477</c:v>
                </c:pt>
                <c:pt idx="5430">
                  <c:v>5.430000000000148</c:v>
                </c:pt>
                <c:pt idx="5431">
                  <c:v>5.4310000000001484</c:v>
                </c:pt>
                <c:pt idx="5432">
                  <c:v>5.4320000000001487</c:v>
                </c:pt>
                <c:pt idx="5433">
                  <c:v>5.433000000000149</c:v>
                </c:pt>
                <c:pt idx="5434">
                  <c:v>5.4340000000001494</c:v>
                </c:pt>
                <c:pt idx="5435">
                  <c:v>5.4350000000001497</c:v>
                </c:pt>
                <c:pt idx="5436">
                  <c:v>5.43600000000015</c:v>
                </c:pt>
                <c:pt idx="5437">
                  <c:v>5.4370000000001504</c:v>
                </c:pt>
                <c:pt idx="5438">
                  <c:v>5.4380000000001507</c:v>
                </c:pt>
                <c:pt idx="5439">
                  <c:v>5.439000000000151</c:v>
                </c:pt>
                <c:pt idx="5440">
                  <c:v>5.4400000000001514</c:v>
                </c:pt>
                <c:pt idx="5441">
                  <c:v>5.4410000000001517</c:v>
                </c:pt>
                <c:pt idx="5442">
                  <c:v>5.442000000000152</c:v>
                </c:pt>
                <c:pt idx="5443">
                  <c:v>5.4430000000001524</c:v>
                </c:pt>
                <c:pt idx="5444">
                  <c:v>5.4440000000001527</c:v>
                </c:pt>
                <c:pt idx="5445">
                  <c:v>5.4450000000001531</c:v>
                </c:pt>
                <c:pt idx="5446">
                  <c:v>5.4460000000001534</c:v>
                </c:pt>
                <c:pt idx="5447">
                  <c:v>5.4470000000001537</c:v>
                </c:pt>
                <c:pt idx="5448">
                  <c:v>5.4480000000001541</c:v>
                </c:pt>
                <c:pt idx="5449">
                  <c:v>5.4490000000001544</c:v>
                </c:pt>
                <c:pt idx="5450">
                  <c:v>5.4500000000001547</c:v>
                </c:pt>
                <c:pt idx="5451">
                  <c:v>5.4510000000001551</c:v>
                </c:pt>
                <c:pt idx="5452">
                  <c:v>5.4520000000001554</c:v>
                </c:pt>
                <c:pt idx="5453">
                  <c:v>5.4530000000001557</c:v>
                </c:pt>
                <c:pt idx="5454">
                  <c:v>5.4540000000001561</c:v>
                </c:pt>
                <c:pt idx="5455">
                  <c:v>5.4550000000001564</c:v>
                </c:pt>
                <c:pt idx="5456">
                  <c:v>5.4560000000001567</c:v>
                </c:pt>
                <c:pt idx="5457">
                  <c:v>5.4570000000001571</c:v>
                </c:pt>
                <c:pt idx="5458">
                  <c:v>5.4580000000001574</c:v>
                </c:pt>
                <c:pt idx="5459">
                  <c:v>5.4590000000001577</c:v>
                </c:pt>
                <c:pt idx="5460">
                  <c:v>5.4600000000001581</c:v>
                </c:pt>
                <c:pt idx="5461">
                  <c:v>5.4610000000001584</c:v>
                </c:pt>
                <c:pt idx="5462">
                  <c:v>5.4620000000001587</c:v>
                </c:pt>
                <c:pt idx="5463">
                  <c:v>5.4630000000001591</c:v>
                </c:pt>
                <c:pt idx="5464">
                  <c:v>5.4640000000001594</c:v>
                </c:pt>
                <c:pt idx="5465">
                  <c:v>5.4650000000001597</c:v>
                </c:pt>
                <c:pt idx="5466">
                  <c:v>5.4660000000001601</c:v>
                </c:pt>
                <c:pt idx="5467">
                  <c:v>5.4670000000001604</c:v>
                </c:pt>
                <c:pt idx="5468">
                  <c:v>5.4680000000001607</c:v>
                </c:pt>
                <c:pt idx="5469">
                  <c:v>5.4690000000001611</c:v>
                </c:pt>
                <c:pt idx="5470">
                  <c:v>5.4700000000001614</c:v>
                </c:pt>
                <c:pt idx="5471">
                  <c:v>5.4710000000001617</c:v>
                </c:pt>
                <c:pt idx="5472">
                  <c:v>5.4720000000001621</c:v>
                </c:pt>
                <c:pt idx="5473">
                  <c:v>5.4730000000001624</c:v>
                </c:pt>
                <c:pt idx="5474">
                  <c:v>5.4740000000001627</c:v>
                </c:pt>
                <c:pt idx="5475">
                  <c:v>5.4750000000001631</c:v>
                </c:pt>
                <c:pt idx="5476">
                  <c:v>5.4760000000001634</c:v>
                </c:pt>
                <c:pt idx="5477">
                  <c:v>5.4770000000001637</c:v>
                </c:pt>
                <c:pt idx="5478">
                  <c:v>5.4780000000001641</c:v>
                </c:pt>
                <c:pt idx="5479">
                  <c:v>5.4790000000001644</c:v>
                </c:pt>
                <c:pt idx="5480">
                  <c:v>5.4800000000001647</c:v>
                </c:pt>
                <c:pt idx="5481">
                  <c:v>5.4810000000001651</c:v>
                </c:pt>
                <c:pt idx="5482">
                  <c:v>5.4820000000001654</c:v>
                </c:pt>
                <c:pt idx="5483">
                  <c:v>5.4830000000001657</c:v>
                </c:pt>
                <c:pt idx="5484">
                  <c:v>5.4840000000001661</c:v>
                </c:pt>
                <c:pt idx="5485">
                  <c:v>5.4850000000001664</c:v>
                </c:pt>
                <c:pt idx="5486">
                  <c:v>5.4860000000001667</c:v>
                </c:pt>
                <c:pt idx="5487">
                  <c:v>5.4870000000001671</c:v>
                </c:pt>
                <c:pt idx="5488">
                  <c:v>5.4880000000001674</c:v>
                </c:pt>
                <c:pt idx="5489">
                  <c:v>5.4890000000001677</c:v>
                </c:pt>
                <c:pt idx="5490">
                  <c:v>5.4900000000001681</c:v>
                </c:pt>
                <c:pt idx="5491">
                  <c:v>5.4910000000001684</c:v>
                </c:pt>
                <c:pt idx="5492">
                  <c:v>5.4920000000001687</c:v>
                </c:pt>
                <c:pt idx="5493">
                  <c:v>5.4930000000001691</c:v>
                </c:pt>
                <c:pt idx="5494">
                  <c:v>5.4940000000001694</c:v>
                </c:pt>
                <c:pt idx="5495">
                  <c:v>5.4950000000001697</c:v>
                </c:pt>
                <c:pt idx="5496">
                  <c:v>5.4960000000001701</c:v>
                </c:pt>
                <c:pt idx="5497">
                  <c:v>5.4970000000001704</c:v>
                </c:pt>
                <c:pt idx="5498">
                  <c:v>5.4980000000001708</c:v>
                </c:pt>
                <c:pt idx="5499">
                  <c:v>5.4990000000001711</c:v>
                </c:pt>
                <c:pt idx="5500">
                  <c:v>5.5000000000001714</c:v>
                </c:pt>
                <c:pt idx="5501">
                  <c:v>5.5010000000001718</c:v>
                </c:pt>
                <c:pt idx="5502">
                  <c:v>5.5020000000001721</c:v>
                </c:pt>
                <c:pt idx="5503">
                  <c:v>5.5030000000001724</c:v>
                </c:pt>
                <c:pt idx="5504">
                  <c:v>5.5040000000001728</c:v>
                </c:pt>
                <c:pt idx="5505">
                  <c:v>5.5050000000001731</c:v>
                </c:pt>
                <c:pt idx="5506">
                  <c:v>5.5060000000001734</c:v>
                </c:pt>
                <c:pt idx="5507">
                  <c:v>5.5070000000001738</c:v>
                </c:pt>
                <c:pt idx="5508">
                  <c:v>5.5080000000001741</c:v>
                </c:pt>
                <c:pt idx="5509">
                  <c:v>5.5090000000001744</c:v>
                </c:pt>
                <c:pt idx="5510">
                  <c:v>5.5100000000001748</c:v>
                </c:pt>
                <c:pt idx="5511">
                  <c:v>5.5110000000001751</c:v>
                </c:pt>
                <c:pt idx="5512">
                  <c:v>5.5120000000001754</c:v>
                </c:pt>
                <c:pt idx="5513">
                  <c:v>5.5130000000001758</c:v>
                </c:pt>
                <c:pt idx="5514">
                  <c:v>5.5140000000001761</c:v>
                </c:pt>
                <c:pt idx="5515">
                  <c:v>5.5150000000001764</c:v>
                </c:pt>
                <c:pt idx="5516">
                  <c:v>5.5160000000001768</c:v>
                </c:pt>
                <c:pt idx="5517">
                  <c:v>5.5170000000001771</c:v>
                </c:pt>
                <c:pt idx="5518">
                  <c:v>5.5180000000001774</c:v>
                </c:pt>
                <c:pt idx="5519">
                  <c:v>5.5190000000001778</c:v>
                </c:pt>
                <c:pt idx="5520">
                  <c:v>5.5200000000001781</c:v>
                </c:pt>
                <c:pt idx="5521">
                  <c:v>5.5210000000001784</c:v>
                </c:pt>
                <c:pt idx="5522">
                  <c:v>5.5220000000001788</c:v>
                </c:pt>
                <c:pt idx="5523">
                  <c:v>5.5230000000001791</c:v>
                </c:pt>
                <c:pt idx="5524">
                  <c:v>5.5240000000001794</c:v>
                </c:pt>
                <c:pt idx="5525">
                  <c:v>5.5250000000001798</c:v>
                </c:pt>
                <c:pt idx="5526">
                  <c:v>5.5260000000001801</c:v>
                </c:pt>
                <c:pt idx="5527">
                  <c:v>5.5270000000001804</c:v>
                </c:pt>
                <c:pt idx="5528">
                  <c:v>5.5280000000001808</c:v>
                </c:pt>
                <c:pt idx="5529">
                  <c:v>5.5290000000001811</c:v>
                </c:pt>
                <c:pt idx="5530">
                  <c:v>5.5300000000001814</c:v>
                </c:pt>
                <c:pt idx="5531">
                  <c:v>5.5310000000001818</c:v>
                </c:pt>
                <c:pt idx="5532">
                  <c:v>5.5320000000001821</c:v>
                </c:pt>
                <c:pt idx="5533">
                  <c:v>5.5330000000001824</c:v>
                </c:pt>
                <c:pt idx="5534">
                  <c:v>5.5340000000001828</c:v>
                </c:pt>
                <c:pt idx="5535">
                  <c:v>5.5350000000001831</c:v>
                </c:pt>
                <c:pt idx="5536">
                  <c:v>5.5360000000001834</c:v>
                </c:pt>
                <c:pt idx="5537">
                  <c:v>5.5370000000001838</c:v>
                </c:pt>
                <c:pt idx="5538">
                  <c:v>5.5380000000001841</c:v>
                </c:pt>
                <c:pt idx="5539">
                  <c:v>5.5390000000001844</c:v>
                </c:pt>
                <c:pt idx="5540">
                  <c:v>5.5400000000001848</c:v>
                </c:pt>
                <c:pt idx="5541">
                  <c:v>5.5410000000001851</c:v>
                </c:pt>
                <c:pt idx="5542">
                  <c:v>5.5420000000001854</c:v>
                </c:pt>
                <c:pt idx="5543">
                  <c:v>5.5430000000001858</c:v>
                </c:pt>
                <c:pt idx="5544">
                  <c:v>5.5440000000001861</c:v>
                </c:pt>
                <c:pt idx="5545">
                  <c:v>5.5450000000001864</c:v>
                </c:pt>
                <c:pt idx="5546">
                  <c:v>5.5460000000001868</c:v>
                </c:pt>
                <c:pt idx="5547">
                  <c:v>5.5470000000001871</c:v>
                </c:pt>
                <c:pt idx="5548">
                  <c:v>5.5480000000001874</c:v>
                </c:pt>
                <c:pt idx="5549">
                  <c:v>5.5490000000001878</c:v>
                </c:pt>
                <c:pt idx="5550">
                  <c:v>5.5500000000001881</c:v>
                </c:pt>
                <c:pt idx="5551">
                  <c:v>5.5510000000001885</c:v>
                </c:pt>
                <c:pt idx="5552">
                  <c:v>5.5520000000001888</c:v>
                </c:pt>
                <c:pt idx="5553">
                  <c:v>5.5530000000001891</c:v>
                </c:pt>
                <c:pt idx="5554">
                  <c:v>5.5540000000001895</c:v>
                </c:pt>
                <c:pt idx="5555">
                  <c:v>5.5550000000001898</c:v>
                </c:pt>
                <c:pt idx="5556">
                  <c:v>5.5560000000001901</c:v>
                </c:pt>
                <c:pt idx="5557">
                  <c:v>5.5570000000001905</c:v>
                </c:pt>
                <c:pt idx="5558">
                  <c:v>5.5580000000001908</c:v>
                </c:pt>
                <c:pt idx="5559">
                  <c:v>5.5590000000001911</c:v>
                </c:pt>
                <c:pt idx="5560">
                  <c:v>5.5600000000001915</c:v>
                </c:pt>
                <c:pt idx="5561">
                  <c:v>5.5610000000001918</c:v>
                </c:pt>
                <c:pt idx="5562">
                  <c:v>5.5620000000001921</c:v>
                </c:pt>
                <c:pt idx="5563">
                  <c:v>5.5630000000001925</c:v>
                </c:pt>
                <c:pt idx="5564">
                  <c:v>5.5640000000001928</c:v>
                </c:pt>
                <c:pt idx="5565">
                  <c:v>5.5650000000001931</c:v>
                </c:pt>
                <c:pt idx="5566">
                  <c:v>5.5660000000001935</c:v>
                </c:pt>
                <c:pt idx="5567">
                  <c:v>5.5670000000001938</c:v>
                </c:pt>
                <c:pt idx="5568">
                  <c:v>5.5680000000001941</c:v>
                </c:pt>
                <c:pt idx="5569">
                  <c:v>5.5690000000001945</c:v>
                </c:pt>
                <c:pt idx="5570">
                  <c:v>5.5700000000001948</c:v>
                </c:pt>
                <c:pt idx="5571">
                  <c:v>5.5710000000001951</c:v>
                </c:pt>
                <c:pt idx="5572">
                  <c:v>5.5720000000001955</c:v>
                </c:pt>
                <c:pt idx="5573">
                  <c:v>5.5730000000001958</c:v>
                </c:pt>
                <c:pt idx="5574">
                  <c:v>5.5740000000001961</c:v>
                </c:pt>
                <c:pt idx="5575">
                  <c:v>5.5750000000001965</c:v>
                </c:pt>
                <c:pt idx="5576">
                  <c:v>5.5760000000001968</c:v>
                </c:pt>
                <c:pt idx="5577">
                  <c:v>5.5770000000001971</c:v>
                </c:pt>
                <c:pt idx="5578">
                  <c:v>5.5780000000001975</c:v>
                </c:pt>
                <c:pt idx="5579">
                  <c:v>5.5790000000001978</c:v>
                </c:pt>
                <c:pt idx="5580">
                  <c:v>5.5800000000001981</c:v>
                </c:pt>
                <c:pt idx="5581">
                  <c:v>5.5810000000001985</c:v>
                </c:pt>
                <c:pt idx="5582">
                  <c:v>5.5820000000001988</c:v>
                </c:pt>
                <c:pt idx="5583">
                  <c:v>5.5830000000001991</c:v>
                </c:pt>
                <c:pt idx="5584">
                  <c:v>5.5840000000001995</c:v>
                </c:pt>
                <c:pt idx="5585">
                  <c:v>5.5850000000001998</c:v>
                </c:pt>
                <c:pt idx="5586">
                  <c:v>5.5860000000002001</c:v>
                </c:pt>
                <c:pt idx="5587">
                  <c:v>5.5870000000002005</c:v>
                </c:pt>
                <c:pt idx="5588">
                  <c:v>5.5880000000002008</c:v>
                </c:pt>
                <c:pt idx="5589">
                  <c:v>5.5890000000002011</c:v>
                </c:pt>
                <c:pt idx="5590">
                  <c:v>5.5900000000002015</c:v>
                </c:pt>
                <c:pt idx="5591">
                  <c:v>5.5910000000002018</c:v>
                </c:pt>
                <c:pt idx="5592">
                  <c:v>5.5920000000002021</c:v>
                </c:pt>
                <c:pt idx="5593">
                  <c:v>5.5930000000002025</c:v>
                </c:pt>
                <c:pt idx="5594">
                  <c:v>5.5940000000002028</c:v>
                </c:pt>
                <c:pt idx="5595">
                  <c:v>5.5950000000002031</c:v>
                </c:pt>
                <c:pt idx="5596">
                  <c:v>5.5960000000002035</c:v>
                </c:pt>
                <c:pt idx="5597">
                  <c:v>5.5970000000002038</c:v>
                </c:pt>
                <c:pt idx="5598">
                  <c:v>5.5980000000002041</c:v>
                </c:pt>
                <c:pt idx="5599">
                  <c:v>5.5990000000002045</c:v>
                </c:pt>
                <c:pt idx="5600">
                  <c:v>5.6000000000002048</c:v>
                </c:pt>
                <c:pt idx="5601">
                  <c:v>5.6010000000002051</c:v>
                </c:pt>
                <c:pt idx="5602">
                  <c:v>5.6020000000002055</c:v>
                </c:pt>
                <c:pt idx="5603">
                  <c:v>5.6030000000002058</c:v>
                </c:pt>
                <c:pt idx="5604">
                  <c:v>5.6040000000002061</c:v>
                </c:pt>
                <c:pt idx="5605">
                  <c:v>5.6050000000002065</c:v>
                </c:pt>
                <c:pt idx="5606">
                  <c:v>5.6060000000002068</c:v>
                </c:pt>
                <c:pt idx="5607">
                  <c:v>5.6070000000002072</c:v>
                </c:pt>
                <c:pt idx="5608">
                  <c:v>5.6080000000002075</c:v>
                </c:pt>
                <c:pt idx="5609">
                  <c:v>5.6090000000002078</c:v>
                </c:pt>
                <c:pt idx="5610">
                  <c:v>5.6100000000002082</c:v>
                </c:pt>
                <c:pt idx="5611">
                  <c:v>5.6110000000002085</c:v>
                </c:pt>
                <c:pt idx="5612">
                  <c:v>5.6120000000002088</c:v>
                </c:pt>
                <c:pt idx="5613">
                  <c:v>5.6130000000002092</c:v>
                </c:pt>
                <c:pt idx="5614">
                  <c:v>5.6140000000002095</c:v>
                </c:pt>
                <c:pt idx="5615">
                  <c:v>5.6150000000002098</c:v>
                </c:pt>
                <c:pt idx="5616">
                  <c:v>5.6160000000002102</c:v>
                </c:pt>
                <c:pt idx="5617">
                  <c:v>5.6170000000002105</c:v>
                </c:pt>
                <c:pt idx="5618">
                  <c:v>5.6180000000002108</c:v>
                </c:pt>
                <c:pt idx="5619">
                  <c:v>5.6190000000002112</c:v>
                </c:pt>
                <c:pt idx="5620">
                  <c:v>5.6200000000002115</c:v>
                </c:pt>
                <c:pt idx="5621">
                  <c:v>5.6210000000002118</c:v>
                </c:pt>
                <c:pt idx="5622">
                  <c:v>5.6220000000002122</c:v>
                </c:pt>
                <c:pt idx="5623">
                  <c:v>5.6230000000002125</c:v>
                </c:pt>
                <c:pt idx="5624">
                  <c:v>5.6240000000002128</c:v>
                </c:pt>
                <c:pt idx="5625">
                  <c:v>5.6250000000002132</c:v>
                </c:pt>
                <c:pt idx="5626">
                  <c:v>5.6260000000002135</c:v>
                </c:pt>
                <c:pt idx="5627">
                  <c:v>5.6270000000002138</c:v>
                </c:pt>
                <c:pt idx="5628">
                  <c:v>5.6280000000002142</c:v>
                </c:pt>
                <c:pt idx="5629">
                  <c:v>5.6290000000002145</c:v>
                </c:pt>
                <c:pt idx="5630">
                  <c:v>5.6300000000002148</c:v>
                </c:pt>
                <c:pt idx="5631">
                  <c:v>5.6310000000002152</c:v>
                </c:pt>
                <c:pt idx="5632">
                  <c:v>5.6320000000002155</c:v>
                </c:pt>
                <c:pt idx="5633">
                  <c:v>5.6330000000002158</c:v>
                </c:pt>
                <c:pt idx="5634">
                  <c:v>5.6340000000002162</c:v>
                </c:pt>
                <c:pt idx="5635">
                  <c:v>5.6350000000002165</c:v>
                </c:pt>
                <c:pt idx="5636">
                  <c:v>5.6360000000002168</c:v>
                </c:pt>
                <c:pt idx="5637">
                  <c:v>5.6370000000002172</c:v>
                </c:pt>
                <c:pt idx="5638">
                  <c:v>5.6380000000002175</c:v>
                </c:pt>
                <c:pt idx="5639">
                  <c:v>5.6390000000002178</c:v>
                </c:pt>
                <c:pt idx="5640">
                  <c:v>5.6400000000002182</c:v>
                </c:pt>
                <c:pt idx="5641">
                  <c:v>5.6410000000002185</c:v>
                </c:pt>
                <c:pt idx="5642">
                  <c:v>5.6420000000002188</c:v>
                </c:pt>
                <c:pt idx="5643">
                  <c:v>5.6430000000002192</c:v>
                </c:pt>
                <c:pt idx="5644">
                  <c:v>5.6440000000002195</c:v>
                </c:pt>
                <c:pt idx="5645">
                  <c:v>5.6450000000002198</c:v>
                </c:pt>
                <c:pt idx="5646">
                  <c:v>5.6460000000002202</c:v>
                </c:pt>
                <c:pt idx="5647">
                  <c:v>5.6470000000002205</c:v>
                </c:pt>
                <c:pt idx="5648">
                  <c:v>5.6480000000002208</c:v>
                </c:pt>
                <c:pt idx="5649">
                  <c:v>5.6490000000002212</c:v>
                </c:pt>
                <c:pt idx="5650">
                  <c:v>5.6500000000002215</c:v>
                </c:pt>
                <c:pt idx="5651">
                  <c:v>5.6510000000002218</c:v>
                </c:pt>
                <c:pt idx="5652">
                  <c:v>5.6520000000002222</c:v>
                </c:pt>
                <c:pt idx="5653">
                  <c:v>5.6530000000002225</c:v>
                </c:pt>
                <c:pt idx="5654">
                  <c:v>5.6540000000002228</c:v>
                </c:pt>
                <c:pt idx="5655">
                  <c:v>5.6550000000002232</c:v>
                </c:pt>
                <c:pt idx="5656">
                  <c:v>5.6560000000002235</c:v>
                </c:pt>
                <c:pt idx="5657">
                  <c:v>5.6570000000002238</c:v>
                </c:pt>
                <c:pt idx="5658">
                  <c:v>5.6580000000002242</c:v>
                </c:pt>
                <c:pt idx="5659">
                  <c:v>5.6590000000002245</c:v>
                </c:pt>
                <c:pt idx="5660">
                  <c:v>5.6600000000002249</c:v>
                </c:pt>
                <c:pt idx="5661">
                  <c:v>5.6610000000002252</c:v>
                </c:pt>
                <c:pt idx="5662">
                  <c:v>5.6620000000002255</c:v>
                </c:pt>
                <c:pt idx="5663">
                  <c:v>5.6630000000002259</c:v>
                </c:pt>
                <c:pt idx="5664">
                  <c:v>5.6640000000002262</c:v>
                </c:pt>
                <c:pt idx="5665">
                  <c:v>5.6650000000002265</c:v>
                </c:pt>
                <c:pt idx="5666">
                  <c:v>5.6660000000002269</c:v>
                </c:pt>
                <c:pt idx="5667">
                  <c:v>5.6670000000002272</c:v>
                </c:pt>
                <c:pt idx="5668">
                  <c:v>5.6680000000002275</c:v>
                </c:pt>
                <c:pt idx="5669">
                  <c:v>5.6690000000002279</c:v>
                </c:pt>
                <c:pt idx="5670">
                  <c:v>5.6700000000002282</c:v>
                </c:pt>
                <c:pt idx="5671">
                  <c:v>5.6710000000002285</c:v>
                </c:pt>
                <c:pt idx="5672">
                  <c:v>5.6720000000002289</c:v>
                </c:pt>
                <c:pt idx="5673">
                  <c:v>5.6730000000002292</c:v>
                </c:pt>
                <c:pt idx="5674">
                  <c:v>5.6740000000002295</c:v>
                </c:pt>
                <c:pt idx="5675">
                  <c:v>5.6750000000002299</c:v>
                </c:pt>
                <c:pt idx="5676">
                  <c:v>5.6760000000002302</c:v>
                </c:pt>
                <c:pt idx="5677">
                  <c:v>5.6770000000002305</c:v>
                </c:pt>
                <c:pt idx="5678">
                  <c:v>5.6780000000002309</c:v>
                </c:pt>
                <c:pt idx="5679">
                  <c:v>5.6790000000002312</c:v>
                </c:pt>
                <c:pt idx="5680">
                  <c:v>5.6800000000002315</c:v>
                </c:pt>
                <c:pt idx="5681">
                  <c:v>5.6810000000002319</c:v>
                </c:pt>
                <c:pt idx="5682">
                  <c:v>5.6820000000002322</c:v>
                </c:pt>
                <c:pt idx="5683">
                  <c:v>5.6830000000002325</c:v>
                </c:pt>
                <c:pt idx="5684">
                  <c:v>5.6840000000002329</c:v>
                </c:pt>
                <c:pt idx="5685">
                  <c:v>5.6850000000002332</c:v>
                </c:pt>
                <c:pt idx="5686">
                  <c:v>5.6860000000002335</c:v>
                </c:pt>
                <c:pt idx="5687">
                  <c:v>5.6870000000002339</c:v>
                </c:pt>
                <c:pt idx="5688">
                  <c:v>5.6880000000002342</c:v>
                </c:pt>
                <c:pt idx="5689">
                  <c:v>5.6890000000002345</c:v>
                </c:pt>
                <c:pt idx="5690">
                  <c:v>5.6900000000002349</c:v>
                </c:pt>
                <c:pt idx="5691">
                  <c:v>5.6910000000002352</c:v>
                </c:pt>
                <c:pt idx="5692">
                  <c:v>5.6920000000002355</c:v>
                </c:pt>
                <c:pt idx="5693">
                  <c:v>5.6930000000002359</c:v>
                </c:pt>
                <c:pt idx="5694">
                  <c:v>5.6940000000002362</c:v>
                </c:pt>
                <c:pt idx="5695">
                  <c:v>5.6950000000002365</c:v>
                </c:pt>
                <c:pt idx="5696">
                  <c:v>5.6960000000002369</c:v>
                </c:pt>
                <c:pt idx="5697">
                  <c:v>5.6970000000002372</c:v>
                </c:pt>
                <c:pt idx="5698">
                  <c:v>5.6980000000002375</c:v>
                </c:pt>
                <c:pt idx="5699">
                  <c:v>5.6990000000002379</c:v>
                </c:pt>
                <c:pt idx="5700">
                  <c:v>5.7000000000002382</c:v>
                </c:pt>
                <c:pt idx="5701">
                  <c:v>5.7010000000002385</c:v>
                </c:pt>
                <c:pt idx="5702">
                  <c:v>5.7020000000002389</c:v>
                </c:pt>
                <c:pt idx="5703">
                  <c:v>5.7030000000002392</c:v>
                </c:pt>
                <c:pt idx="5704">
                  <c:v>5.7040000000002395</c:v>
                </c:pt>
                <c:pt idx="5705">
                  <c:v>5.7050000000002399</c:v>
                </c:pt>
                <c:pt idx="5706">
                  <c:v>5.7060000000002402</c:v>
                </c:pt>
                <c:pt idx="5707">
                  <c:v>5.7070000000002405</c:v>
                </c:pt>
                <c:pt idx="5708">
                  <c:v>5.7080000000002409</c:v>
                </c:pt>
                <c:pt idx="5709">
                  <c:v>5.7090000000002412</c:v>
                </c:pt>
                <c:pt idx="5710">
                  <c:v>5.7100000000002415</c:v>
                </c:pt>
                <c:pt idx="5711">
                  <c:v>5.7110000000002419</c:v>
                </c:pt>
                <c:pt idx="5712">
                  <c:v>5.7120000000002422</c:v>
                </c:pt>
                <c:pt idx="5713">
                  <c:v>5.7130000000002426</c:v>
                </c:pt>
                <c:pt idx="5714">
                  <c:v>5.7140000000002429</c:v>
                </c:pt>
                <c:pt idx="5715">
                  <c:v>5.7150000000002432</c:v>
                </c:pt>
                <c:pt idx="5716">
                  <c:v>5.7160000000002436</c:v>
                </c:pt>
                <c:pt idx="5717">
                  <c:v>5.7170000000002439</c:v>
                </c:pt>
                <c:pt idx="5718">
                  <c:v>5.7180000000002442</c:v>
                </c:pt>
                <c:pt idx="5719">
                  <c:v>5.7190000000002446</c:v>
                </c:pt>
                <c:pt idx="5720">
                  <c:v>5.7200000000002449</c:v>
                </c:pt>
                <c:pt idx="5721">
                  <c:v>5.7210000000002452</c:v>
                </c:pt>
                <c:pt idx="5722">
                  <c:v>5.7220000000002456</c:v>
                </c:pt>
                <c:pt idx="5723">
                  <c:v>5.7230000000002459</c:v>
                </c:pt>
                <c:pt idx="5724">
                  <c:v>5.7240000000002462</c:v>
                </c:pt>
                <c:pt idx="5725">
                  <c:v>5.7250000000002466</c:v>
                </c:pt>
                <c:pt idx="5726">
                  <c:v>5.7260000000002469</c:v>
                </c:pt>
                <c:pt idx="5727">
                  <c:v>5.7270000000002472</c:v>
                </c:pt>
                <c:pt idx="5728">
                  <c:v>5.7280000000002476</c:v>
                </c:pt>
                <c:pt idx="5729">
                  <c:v>5.7290000000002479</c:v>
                </c:pt>
                <c:pt idx="5730">
                  <c:v>5.7300000000002482</c:v>
                </c:pt>
                <c:pt idx="5731">
                  <c:v>5.7310000000002486</c:v>
                </c:pt>
                <c:pt idx="5732">
                  <c:v>5.7320000000002489</c:v>
                </c:pt>
                <c:pt idx="5733">
                  <c:v>5.7330000000002492</c:v>
                </c:pt>
                <c:pt idx="5734">
                  <c:v>5.7340000000002496</c:v>
                </c:pt>
                <c:pt idx="5735">
                  <c:v>5.7350000000002499</c:v>
                </c:pt>
                <c:pt idx="5736">
                  <c:v>5.7360000000002502</c:v>
                </c:pt>
                <c:pt idx="5737">
                  <c:v>5.7370000000002506</c:v>
                </c:pt>
                <c:pt idx="5738">
                  <c:v>5.7380000000002509</c:v>
                </c:pt>
                <c:pt idx="5739">
                  <c:v>5.7390000000002512</c:v>
                </c:pt>
                <c:pt idx="5740">
                  <c:v>5.7400000000002516</c:v>
                </c:pt>
                <c:pt idx="5741">
                  <c:v>5.7410000000002519</c:v>
                </c:pt>
                <c:pt idx="5742">
                  <c:v>5.7420000000002522</c:v>
                </c:pt>
                <c:pt idx="5743">
                  <c:v>5.7430000000002526</c:v>
                </c:pt>
                <c:pt idx="5744">
                  <c:v>5.7440000000002529</c:v>
                </c:pt>
                <c:pt idx="5745">
                  <c:v>5.7450000000002532</c:v>
                </c:pt>
                <c:pt idx="5746">
                  <c:v>5.7460000000002536</c:v>
                </c:pt>
                <c:pt idx="5747">
                  <c:v>5.7470000000002539</c:v>
                </c:pt>
                <c:pt idx="5748">
                  <c:v>5.7480000000002542</c:v>
                </c:pt>
                <c:pt idx="5749">
                  <c:v>5.7490000000002546</c:v>
                </c:pt>
                <c:pt idx="5750">
                  <c:v>5.7500000000002549</c:v>
                </c:pt>
                <c:pt idx="5751">
                  <c:v>5.7510000000002552</c:v>
                </c:pt>
                <c:pt idx="5752">
                  <c:v>5.7520000000002556</c:v>
                </c:pt>
                <c:pt idx="5753">
                  <c:v>5.7530000000002559</c:v>
                </c:pt>
                <c:pt idx="5754">
                  <c:v>5.7540000000002562</c:v>
                </c:pt>
                <c:pt idx="5755">
                  <c:v>5.7550000000002566</c:v>
                </c:pt>
                <c:pt idx="5756">
                  <c:v>5.7560000000002569</c:v>
                </c:pt>
                <c:pt idx="5757">
                  <c:v>5.7570000000002572</c:v>
                </c:pt>
                <c:pt idx="5758">
                  <c:v>5.7580000000002576</c:v>
                </c:pt>
                <c:pt idx="5759">
                  <c:v>5.7590000000002579</c:v>
                </c:pt>
                <c:pt idx="5760">
                  <c:v>5.7600000000002582</c:v>
                </c:pt>
                <c:pt idx="5761">
                  <c:v>5.7610000000002586</c:v>
                </c:pt>
                <c:pt idx="5762">
                  <c:v>5.7620000000002589</c:v>
                </c:pt>
                <c:pt idx="5763">
                  <c:v>5.7630000000002592</c:v>
                </c:pt>
                <c:pt idx="5764">
                  <c:v>5.7640000000002596</c:v>
                </c:pt>
                <c:pt idx="5765">
                  <c:v>5.7650000000002599</c:v>
                </c:pt>
                <c:pt idx="5766">
                  <c:v>5.7660000000002603</c:v>
                </c:pt>
                <c:pt idx="5767">
                  <c:v>5.7670000000002606</c:v>
                </c:pt>
                <c:pt idx="5768">
                  <c:v>5.7680000000002609</c:v>
                </c:pt>
                <c:pt idx="5769">
                  <c:v>5.7690000000002613</c:v>
                </c:pt>
                <c:pt idx="5770">
                  <c:v>5.7700000000002616</c:v>
                </c:pt>
                <c:pt idx="5771">
                  <c:v>5.7710000000002619</c:v>
                </c:pt>
                <c:pt idx="5772">
                  <c:v>5.7720000000002623</c:v>
                </c:pt>
                <c:pt idx="5773">
                  <c:v>5.7730000000002626</c:v>
                </c:pt>
                <c:pt idx="5774">
                  <c:v>5.7740000000002629</c:v>
                </c:pt>
                <c:pt idx="5775">
                  <c:v>5.7750000000002633</c:v>
                </c:pt>
                <c:pt idx="5776">
                  <c:v>5.7760000000002636</c:v>
                </c:pt>
                <c:pt idx="5777">
                  <c:v>5.7770000000002639</c:v>
                </c:pt>
                <c:pt idx="5778">
                  <c:v>5.7780000000002643</c:v>
                </c:pt>
                <c:pt idx="5779">
                  <c:v>5.7790000000002646</c:v>
                </c:pt>
                <c:pt idx="5780">
                  <c:v>5.7800000000002649</c:v>
                </c:pt>
                <c:pt idx="5781">
                  <c:v>5.7810000000002653</c:v>
                </c:pt>
                <c:pt idx="5782">
                  <c:v>5.7820000000002656</c:v>
                </c:pt>
                <c:pt idx="5783">
                  <c:v>5.7830000000002659</c:v>
                </c:pt>
                <c:pt idx="5784">
                  <c:v>5.7840000000002663</c:v>
                </c:pt>
                <c:pt idx="5785">
                  <c:v>5.7850000000002666</c:v>
                </c:pt>
                <c:pt idx="5786">
                  <c:v>5.7860000000002669</c:v>
                </c:pt>
                <c:pt idx="5787">
                  <c:v>5.7870000000002673</c:v>
                </c:pt>
                <c:pt idx="5788">
                  <c:v>5.7880000000002676</c:v>
                </c:pt>
                <c:pt idx="5789">
                  <c:v>5.7890000000002679</c:v>
                </c:pt>
                <c:pt idx="5790">
                  <c:v>5.7900000000002683</c:v>
                </c:pt>
                <c:pt idx="5791">
                  <c:v>5.7910000000002686</c:v>
                </c:pt>
                <c:pt idx="5792">
                  <c:v>5.7920000000002689</c:v>
                </c:pt>
                <c:pt idx="5793">
                  <c:v>5.7930000000002693</c:v>
                </c:pt>
                <c:pt idx="5794">
                  <c:v>5.7940000000002696</c:v>
                </c:pt>
                <c:pt idx="5795">
                  <c:v>5.7950000000002699</c:v>
                </c:pt>
                <c:pt idx="5796">
                  <c:v>5.7960000000002703</c:v>
                </c:pt>
                <c:pt idx="5797">
                  <c:v>5.7970000000002706</c:v>
                </c:pt>
                <c:pt idx="5798">
                  <c:v>5.7980000000002709</c:v>
                </c:pt>
                <c:pt idx="5799">
                  <c:v>5.7990000000002713</c:v>
                </c:pt>
                <c:pt idx="5800">
                  <c:v>5.8000000000002716</c:v>
                </c:pt>
                <c:pt idx="5801">
                  <c:v>5.8010000000002719</c:v>
                </c:pt>
                <c:pt idx="5802">
                  <c:v>5.8020000000002723</c:v>
                </c:pt>
                <c:pt idx="5803">
                  <c:v>5.8030000000002726</c:v>
                </c:pt>
                <c:pt idx="5804">
                  <c:v>5.8040000000002729</c:v>
                </c:pt>
                <c:pt idx="5805">
                  <c:v>5.8050000000002733</c:v>
                </c:pt>
                <c:pt idx="5806">
                  <c:v>5.8060000000002736</c:v>
                </c:pt>
                <c:pt idx="5807">
                  <c:v>5.8070000000002739</c:v>
                </c:pt>
                <c:pt idx="5808">
                  <c:v>5.8080000000002743</c:v>
                </c:pt>
                <c:pt idx="5809">
                  <c:v>5.8090000000002746</c:v>
                </c:pt>
                <c:pt idx="5810">
                  <c:v>5.8100000000002749</c:v>
                </c:pt>
                <c:pt idx="5811">
                  <c:v>5.8110000000002753</c:v>
                </c:pt>
                <c:pt idx="5812">
                  <c:v>5.8120000000002756</c:v>
                </c:pt>
                <c:pt idx="5813">
                  <c:v>5.8130000000002759</c:v>
                </c:pt>
                <c:pt idx="5814">
                  <c:v>5.8140000000002763</c:v>
                </c:pt>
                <c:pt idx="5815">
                  <c:v>5.8150000000002766</c:v>
                </c:pt>
                <c:pt idx="5816">
                  <c:v>5.8160000000002769</c:v>
                </c:pt>
                <c:pt idx="5817">
                  <c:v>5.8170000000002773</c:v>
                </c:pt>
                <c:pt idx="5818">
                  <c:v>5.8180000000002776</c:v>
                </c:pt>
                <c:pt idx="5819">
                  <c:v>5.819000000000278</c:v>
                </c:pt>
                <c:pt idx="5820">
                  <c:v>5.8200000000002783</c:v>
                </c:pt>
                <c:pt idx="5821">
                  <c:v>5.8210000000002786</c:v>
                </c:pt>
                <c:pt idx="5822">
                  <c:v>5.822000000000279</c:v>
                </c:pt>
                <c:pt idx="5823">
                  <c:v>5.8230000000002793</c:v>
                </c:pt>
                <c:pt idx="5824">
                  <c:v>5.8240000000002796</c:v>
                </c:pt>
                <c:pt idx="5825">
                  <c:v>5.82500000000028</c:v>
                </c:pt>
                <c:pt idx="5826">
                  <c:v>5.8260000000002803</c:v>
                </c:pt>
                <c:pt idx="5827">
                  <c:v>5.8270000000002806</c:v>
                </c:pt>
                <c:pt idx="5828">
                  <c:v>5.828000000000281</c:v>
                </c:pt>
                <c:pt idx="5829">
                  <c:v>5.8290000000002813</c:v>
                </c:pt>
                <c:pt idx="5830">
                  <c:v>5.8300000000002816</c:v>
                </c:pt>
                <c:pt idx="5831">
                  <c:v>5.831000000000282</c:v>
                </c:pt>
                <c:pt idx="5832">
                  <c:v>5.8320000000002823</c:v>
                </c:pt>
                <c:pt idx="5833">
                  <c:v>5.8330000000002826</c:v>
                </c:pt>
                <c:pt idx="5834">
                  <c:v>5.834000000000283</c:v>
                </c:pt>
                <c:pt idx="5835">
                  <c:v>5.8350000000002833</c:v>
                </c:pt>
                <c:pt idx="5836">
                  <c:v>5.8360000000002836</c:v>
                </c:pt>
                <c:pt idx="5837">
                  <c:v>5.837000000000284</c:v>
                </c:pt>
                <c:pt idx="5838">
                  <c:v>5.8380000000002843</c:v>
                </c:pt>
                <c:pt idx="5839">
                  <c:v>5.8390000000002846</c:v>
                </c:pt>
                <c:pt idx="5840">
                  <c:v>5.840000000000285</c:v>
                </c:pt>
                <c:pt idx="5841">
                  <c:v>5.8410000000002853</c:v>
                </c:pt>
                <c:pt idx="5842">
                  <c:v>5.8420000000002856</c:v>
                </c:pt>
                <c:pt idx="5843">
                  <c:v>5.843000000000286</c:v>
                </c:pt>
                <c:pt idx="5844">
                  <c:v>5.8440000000002863</c:v>
                </c:pt>
                <c:pt idx="5845">
                  <c:v>5.8450000000002866</c:v>
                </c:pt>
                <c:pt idx="5846">
                  <c:v>5.846000000000287</c:v>
                </c:pt>
                <c:pt idx="5847">
                  <c:v>5.8470000000002873</c:v>
                </c:pt>
                <c:pt idx="5848">
                  <c:v>5.8480000000002876</c:v>
                </c:pt>
                <c:pt idx="5849">
                  <c:v>5.849000000000288</c:v>
                </c:pt>
                <c:pt idx="5850">
                  <c:v>5.8500000000002883</c:v>
                </c:pt>
                <c:pt idx="5851">
                  <c:v>5.8510000000002886</c:v>
                </c:pt>
                <c:pt idx="5852">
                  <c:v>5.852000000000289</c:v>
                </c:pt>
                <c:pt idx="5853">
                  <c:v>5.8530000000002893</c:v>
                </c:pt>
                <c:pt idx="5854">
                  <c:v>5.8540000000002896</c:v>
                </c:pt>
                <c:pt idx="5855">
                  <c:v>5.85500000000029</c:v>
                </c:pt>
                <c:pt idx="5856">
                  <c:v>5.8560000000002903</c:v>
                </c:pt>
                <c:pt idx="5857">
                  <c:v>5.8570000000002906</c:v>
                </c:pt>
                <c:pt idx="5858">
                  <c:v>5.858000000000291</c:v>
                </c:pt>
                <c:pt idx="5859">
                  <c:v>5.8590000000002913</c:v>
                </c:pt>
                <c:pt idx="5860">
                  <c:v>5.8600000000002916</c:v>
                </c:pt>
                <c:pt idx="5861">
                  <c:v>5.861000000000292</c:v>
                </c:pt>
                <c:pt idx="5862">
                  <c:v>5.8620000000002923</c:v>
                </c:pt>
                <c:pt idx="5863">
                  <c:v>5.8630000000002926</c:v>
                </c:pt>
                <c:pt idx="5864">
                  <c:v>5.864000000000293</c:v>
                </c:pt>
                <c:pt idx="5865">
                  <c:v>5.8650000000002933</c:v>
                </c:pt>
                <c:pt idx="5866">
                  <c:v>5.8660000000002936</c:v>
                </c:pt>
                <c:pt idx="5867">
                  <c:v>5.867000000000294</c:v>
                </c:pt>
                <c:pt idx="5868">
                  <c:v>5.8680000000002943</c:v>
                </c:pt>
                <c:pt idx="5869">
                  <c:v>5.8690000000002946</c:v>
                </c:pt>
                <c:pt idx="5870">
                  <c:v>5.870000000000295</c:v>
                </c:pt>
                <c:pt idx="5871">
                  <c:v>5.8710000000002953</c:v>
                </c:pt>
                <c:pt idx="5872">
                  <c:v>5.8720000000002956</c:v>
                </c:pt>
                <c:pt idx="5873">
                  <c:v>5.873000000000296</c:v>
                </c:pt>
                <c:pt idx="5874">
                  <c:v>5.8740000000002963</c:v>
                </c:pt>
                <c:pt idx="5875">
                  <c:v>5.8750000000002967</c:v>
                </c:pt>
                <c:pt idx="5876">
                  <c:v>5.876000000000297</c:v>
                </c:pt>
                <c:pt idx="5877">
                  <c:v>5.8770000000002973</c:v>
                </c:pt>
                <c:pt idx="5878">
                  <c:v>5.8780000000002977</c:v>
                </c:pt>
                <c:pt idx="5879">
                  <c:v>5.879000000000298</c:v>
                </c:pt>
                <c:pt idx="5880">
                  <c:v>5.8800000000002983</c:v>
                </c:pt>
                <c:pt idx="5881">
                  <c:v>5.8810000000002987</c:v>
                </c:pt>
                <c:pt idx="5882">
                  <c:v>5.882000000000299</c:v>
                </c:pt>
                <c:pt idx="5883">
                  <c:v>5.8830000000002993</c:v>
                </c:pt>
                <c:pt idx="5884">
                  <c:v>5.8840000000002997</c:v>
                </c:pt>
                <c:pt idx="5885">
                  <c:v>5.8850000000003</c:v>
                </c:pt>
                <c:pt idx="5886">
                  <c:v>5.8860000000003003</c:v>
                </c:pt>
                <c:pt idx="5887">
                  <c:v>5.8870000000003007</c:v>
                </c:pt>
                <c:pt idx="5888">
                  <c:v>5.888000000000301</c:v>
                </c:pt>
                <c:pt idx="5889">
                  <c:v>5.8890000000003013</c:v>
                </c:pt>
                <c:pt idx="5890">
                  <c:v>5.8900000000003017</c:v>
                </c:pt>
                <c:pt idx="5891">
                  <c:v>5.891000000000302</c:v>
                </c:pt>
                <c:pt idx="5892">
                  <c:v>5.8920000000003023</c:v>
                </c:pt>
                <c:pt idx="5893">
                  <c:v>5.8930000000003027</c:v>
                </c:pt>
                <c:pt idx="5894">
                  <c:v>5.894000000000303</c:v>
                </c:pt>
                <c:pt idx="5895">
                  <c:v>5.8950000000003033</c:v>
                </c:pt>
                <c:pt idx="5896">
                  <c:v>5.8960000000003037</c:v>
                </c:pt>
                <c:pt idx="5897">
                  <c:v>5.897000000000304</c:v>
                </c:pt>
                <c:pt idx="5898">
                  <c:v>5.8980000000003043</c:v>
                </c:pt>
                <c:pt idx="5899">
                  <c:v>5.8990000000003047</c:v>
                </c:pt>
                <c:pt idx="5900">
                  <c:v>5.900000000000305</c:v>
                </c:pt>
                <c:pt idx="5901">
                  <c:v>5.9010000000003053</c:v>
                </c:pt>
                <c:pt idx="5902">
                  <c:v>5.9020000000003057</c:v>
                </c:pt>
                <c:pt idx="5903">
                  <c:v>5.903000000000306</c:v>
                </c:pt>
                <c:pt idx="5904">
                  <c:v>5.9040000000003063</c:v>
                </c:pt>
                <c:pt idx="5905">
                  <c:v>5.9050000000003067</c:v>
                </c:pt>
                <c:pt idx="5906">
                  <c:v>5.906000000000307</c:v>
                </c:pt>
                <c:pt idx="5907">
                  <c:v>5.9070000000003073</c:v>
                </c:pt>
                <c:pt idx="5908">
                  <c:v>5.9080000000003077</c:v>
                </c:pt>
                <c:pt idx="5909">
                  <c:v>5.909000000000308</c:v>
                </c:pt>
                <c:pt idx="5910">
                  <c:v>5.9100000000003083</c:v>
                </c:pt>
                <c:pt idx="5911">
                  <c:v>5.9110000000003087</c:v>
                </c:pt>
                <c:pt idx="5912">
                  <c:v>5.912000000000309</c:v>
                </c:pt>
                <c:pt idx="5913">
                  <c:v>5.9130000000003093</c:v>
                </c:pt>
                <c:pt idx="5914">
                  <c:v>5.9140000000003097</c:v>
                </c:pt>
                <c:pt idx="5915">
                  <c:v>5.91500000000031</c:v>
                </c:pt>
                <c:pt idx="5916">
                  <c:v>5.9160000000003103</c:v>
                </c:pt>
                <c:pt idx="5917">
                  <c:v>5.9170000000003107</c:v>
                </c:pt>
                <c:pt idx="5918">
                  <c:v>5.918000000000311</c:v>
                </c:pt>
                <c:pt idx="5919">
                  <c:v>5.9190000000003113</c:v>
                </c:pt>
                <c:pt idx="5920">
                  <c:v>5.9200000000003117</c:v>
                </c:pt>
                <c:pt idx="5921">
                  <c:v>5.921000000000312</c:v>
                </c:pt>
                <c:pt idx="5922">
                  <c:v>5.9220000000003123</c:v>
                </c:pt>
                <c:pt idx="5923">
                  <c:v>5.9230000000003127</c:v>
                </c:pt>
                <c:pt idx="5924">
                  <c:v>5.924000000000313</c:v>
                </c:pt>
                <c:pt idx="5925">
                  <c:v>5.9250000000003133</c:v>
                </c:pt>
                <c:pt idx="5926">
                  <c:v>5.9260000000003137</c:v>
                </c:pt>
                <c:pt idx="5927">
                  <c:v>5.927000000000314</c:v>
                </c:pt>
                <c:pt idx="5928">
                  <c:v>5.9280000000003144</c:v>
                </c:pt>
                <c:pt idx="5929">
                  <c:v>5.9290000000003147</c:v>
                </c:pt>
                <c:pt idx="5930">
                  <c:v>5.930000000000315</c:v>
                </c:pt>
                <c:pt idx="5931">
                  <c:v>5.9310000000003154</c:v>
                </c:pt>
                <c:pt idx="5932">
                  <c:v>5.9320000000003157</c:v>
                </c:pt>
                <c:pt idx="5933">
                  <c:v>5.933000000000316</c:v>
                </c:pt>
                <c:pt idx="5934">
                  <c:v>5.9340000000003164</c:v>
                </c:pt>
                <c:pt idx="5935">
                  <c:v>5.9350000000003167</c:v>
                </c:pt>
                <c:pt idx="5936">
                  <c:v>5.936000000000317</c:v>
                </c:pt>
                <c:pt idx="5937">
                  <c:v>5.9370000000003174</c:v>
                </c:pt>
                <c:pt idx="5938">
                  <c:v>5.9380000000003177</c:v>
                </c:pt>
                <c:pt idx="5939">
                  <c:v>5.939000000000318</c:v>
                </c:pt>
                <c:pt idx="5940">
                  <c:v>5.9400000000003184</c:v>
                </c:pt>
                <c:pt idx="5941">
                  <c:v>5.9410000000003187</c:v>
                </c:pt>
                <c:pt idx="5942">
                  <c:v>5.942000000000319</c:v>
                </c:pt>
                <c:pt idx="5943">
                  <c:v>5.9430000000003194</c:v>
                </c:pt>
                <c:pt idx="5944">
                  <c:v>5.9440000000003197</c:v>
                </c:pt>
                <c:pt idx="5945">
                  <c:v>5.94500000000032</c:v>
                </c:pt>
                <c:pt idx="5946">
                  <c:v>5.9460000000003204</c:v>
                </c:pt>
                <c:pt idx="5947">
                  <c:v>5.9470000000003207</c:v>
                </c:pt>
                <c:pt idx="5948">
                  <c:v>5.948000000000321</c:v>
                </c:pt>
                <c:pt idx="5949">
                  <c:v>5.9490000000003214</c:v>
                </c:pt>
                <c:pt idx="5950">
                  <c:v>5.9500000000003217</c:v>
                </c:pt>
                <c:pt idx="5951">
                  <c:v>5.951000000000322</c:v>
                </c:pt>
                <c:pt idx="5952">
                  <c:v>5.9520000000003224</c:v>
                </c:pt>
                <c:pt idx="5953">
                  <c:v>5.9530000000003227</c:v>
                </c:pt>
                <c:pt idx="5954">
                  <c:v>5.954000000000323</c:v>
                </c:pt>
                <c:pt idx="5955">
                  <c:v>5.9550000000003234</c:v>
                </c:pt>
                <c:pt idx="5956">
                  <c:v>5.9560000000003237</c:v>
                </c:pt>
                <c:pt idx="5957">
                  <c:v>5.957000000000324</c:v>
                </c:pt>
                <c:pt idx="5958">
                  <c:v>5.9580000000003244</c:v>
                </c:pt>
                <c:pt idx="5959">
                  <c:v>5.9590000000003247</c:v>
                </c:pt>
                <c:pt idx="5960">
                  <c:v>5.960000000000325</c:v>
                </c:pt>
                <c:pt idx="5961">
                  <c:v>5.9610000000003254</c:v>
                </c:pt>
                <c:pt idx="5962">
                  <c:v>5.9620000000003257</c:v>
                </c:pt>
                <c:pt idx="5963">
                  <c:v>5.963000000000326</c:v>
                </c:pt>
                <c:pt idx="5964">
                  <c:v>5.9640000000003264</c:v>
                </c:pt>
                <c:pt idx="5965">
                  <c:v>5.9650000000003267</c:v>
                </c:pt>
                <c:pt idx="5966">
                  <c:v>5.966000000000327</c:v>
                </c:pt>
                <c:pt idx="5967">
                  <c:v>5.9670000000003274</c:v>
                </c:pt>
                <c:pt idx="5968">
                  <c:v>5.9680000000003277</c:v>
                </c:pt>
                <c:pt idx="5969">
                  <c:v>5.969000000000328</c:v>
                </c:pt>
                <c:pt idx="5970">
                  <c:v>5.9700000000003284</c:v>
                </c:pt>
                <c:pt idx="5971">
                  <c:v>5.9710000000003287</c:v>
                </c:pt>
                <c:pt idx="5972">
                  <c:v>5.972000000000329</c:v>
                </c:pt>
                <c:pt idx="5973">
                  <c:v>5.9730000000003294</c:v>
                </c:pt>
                <c:pt idx="5974">
                  <c:v>5.9740000000003297</c:v>
                </c:pt>
                <c:pt idx="5975">
                  <c:v>5.97500000000033</c:v>
                </c:pt>
                <c:pt idx="5976">
                  <c:v>5.9760000000003304</c:v>
                </c:pt>
                <c:pt idx="5977">
                  <c:v>5.9770000000003307</c:v>
                </c:pt>
                <c:pt idx="5978">
                  <c:v>5.978000000000331</c:v>
                </c:pt>
                <c:pt idx="5979">
                  <c:v>5.9790000000003314</c:v>
                </c:pt>
                <c:pt idx="5980">
                  <c:v>5.9800000000003317</c:v>
                </c:pt>
                <c:pt idx="5981">
                  <c:v>5.9810000000003321</c:v>
                </c:pt>
                <c:pt idx="5982">
                  <c:v>5.9820000000003324</c:v>
                </c:pt>
                <c:pt idx="5983">
                  <c:v>5.9830000000003327</c:v>
                </c:pt>
                <c:pt idx="5984">
                  <c:v>5.9840000000003331</c:v>
                </c:pt>
                <c:pt idx="5985">
                  <c:v>5.9850000000003334</c:v>
                </c:pt>
                <c:pt idx="5986">
                  <c:v>5.9860000000003337</c:v>
                </c:pt>
                <c:pt idx="5987">
                  <c:v>5.9870000000003341</c:v>
                </c:pt>
                <c:pt idx="5988">
                  <c:v>5.9880000000003344</c:v>
                </c:pt>
                <c:pt idx="5989">
                  <c:v>5.9890000000003347</c:v>
                </c:pt>
                <c:pt idx="5990">
                  <c:v>5.9900000000003351</c:v>
                </c:pt>
                <c:pt idx="5991">
                  <c:v>5.9910000000003354</c:v>
                </c:pt>
                <c:pt idx="5992">
                  <c:v>5.9920000000003357</c:v>
                </c:pt>
                <c:pt idx="5993">
                  <c:v>5.9930000000003361</c:v>
                </c:pt>
                <c:pt idx="5994">
                  <c:v>5.9940000000003364</c:v>
                </c:pt>
                <c:pt idx="5995">
                  <c:v>5.9950000000003367</c:v>
                </c:pt>
                <c:pt idx="5996">
                  <c:v>5.9960000000003371</c:v>
                </c:pt>
                <c:pt idx="5997">
                  <c:v>5.9970000000003374</c:v>
                </c:pt>
                <c:pt idx="5998">
                  <c:v>5.9980000000003377</c:v>
                </c:pt>
                <c:pt idx="5999">
                  <c:v>5.9990000000003381</c:v>
                </c:pt>
                <c:pt idx="6000">
                  <c:v>6.0000000000003384</c:v>
                </c:pt>
                <c:pt idx="6001">
                  <c:v>6.0010000000003387</c:v>
                </c:pt>
                <c:pt idx="6002">
                  <c:v>6.0020000000003391</c:v>
                </c:pt>
                <c:pt idx="6003">
                  <c:v>6.0030000000003394</c:v>
                </c:pt>
                <c:pt idx="6004">
                  <c:v>6.0040000000003397</c:v>
                </c:pt>
                <c:pt idx="6005">
                  <c:v>6.0050000000003401</c:v>
                </c:pt>
                <c:pt idx="6006">
                  <c:v>6.0060000000003404</c:v>
                </c:pt>
                <c:pt idx="6007">
                  <c:v>6.0070000000003407</c:v>
                </c:pt>
                <c:pt idx="6008">
                  <c:v>6.0080000000003411</c:v>
                </c:pt>
                <c:pt idx="6009">
                  <c:v>6.0090000000003414</c:v>
                </c:pt>
                <c:pt idx="6010">
                  <c:v>6.0100000000003417</c:v>
                </c:pt>
                <c:pt idx="6011">
                  <c:v>6.0110000000003421</c:v>
                </c:pt>
                <c:pt idx="6012">
                  <c:v>6.0120000000003424</c:v>
                </c:pt>
                <c:pt idx="6013">
                  <c:v>6.0130000000003427</c:v>
                </c:pt>
                <c:pt idx="6014">
                  <c:v>6.0140000000003431</c:v>
                </c:pt>
                <c:pt idx="6015">
                  <c:v>6.0150000000003434</c:v>
                </c:pt>
                <c:pt idx="6016">
                  <c:v>6.0160000000003437</c:v>
                </c:pt>
                <c:pt idx="6017">
                  <c:v>6.0170000000003441</c:v>
                </c:pt>
                <c:pt idx="6018">
                  <c:v>6.0180000000003444</c:v>
                </c:pt>
                <c:pt idx="6019">
                  <c:v>6.0190000000003447</c:v>
                </c:pt>
                <c:pt idx="6020">
                  <c:v>6.0200000000003451</c:v>
                </c:pt>
                <c:pt idx="6021">
                  <c:v>6.0210000000003454</c:v>
                </c:pt>
                <c:pt idx="6022">
                  <c:v>6.0220000000003457</c:v>
                </c:pt>
                <c:pt idx="6023">
                  <c:v>6.0230000000003461</c:v>
                </c:pt>
                <c:pt idx="6024">
                  <c:v>6.0240000000003464</c:v>
                </c:pt>
                <c:pt idx="6025">
                  <c:v>6.0250000000003467</c:v>
                </c:pt>
                <c:pt idx="6026">
                  <c:v>6.0260000000003471</c:v>
                </c:pt>
                <c:pt idx="6027">
                  <c:v>6.0270000000003474</c:v>
                </c:pt>
                <c:pt idx="6028">
                  <c:v>6.0280000000003477</c:v>
                </c:pt>
                <c:pt idx="6029">
                  <c:v>6.0290000000003481</c:v>
                </c:pt>
                <c:pt idx="6030">
                  <c:v>6.0300000000003484</c:v>
                </c:pt>
                <c:pt idx="6031">
                  <c:v>6.0310000000003487</c:v>
                </c:pt>
                <c:pt idx="6032">
                  <c:v>6.0320000000003491</c:v>
                </c:pt>
                <c:pt idx="6033">
                  <c:v>6.0330000000003494</c:v>
                </c:pt>
                <c:pt idx="6034">
                  <c:v>6.0340000000003498</c:v>
                </c:pt>
                <c:pt idx="6035">
                  <c:v>6.0350000000003501</c:v>
                </c:pt>
                <c:pt idx="6036">
                  <c:v>6.0360000000003504</c:v>
                </c:pt>
                <c:pt idx="6037">
                  <c:v>6.0370000000003508</c:v>
                </c:pt>
                <c:pt idx="6038">
                  <c:v>6.0380000000003511</c:v>
                </c:pt>
                <c:pt idx="6039">
                  <c:v>6.0390000000003514</c:v>
                </c:pt>
                <c:pt idx="6040">
                  <c:v>6.0400000000003518</c:v>
                </c:pt>
                <c:pt idx="6041">
                  <c:v>6.0410000000003521</c:v>
                </c:pt>
                <c:pt idx="6042">
                  <c:v>6.0420000000003524</c:v>
                </c:pt>
                <c:pt idx="6043">
                  <c:v>6.0430000000003528</c:v>
                </c:pt>
                <c:pt idx="6044">
                  <c:v>6.0440000000003531</c:v>
                </c:pt>
                <c:pt idx="6045">
                  <c:v>6.0450000000003534</c:v>
                </c:pt>
                <c:pt idx="6046">
                  <c:v>6.0460000000003538</c:v>
                </c:pt>
                <c:pt idx="6047">
                  <c:v>6.0470000000003541</c:v>
                </c:pt>
                <c:pt idx="6048">
                  <c:v>6.0480000000003544</c:v>
                </c:pt>
                <c:pt idx="6049">
                  <c:v>6.0490000000003548</c:v>
                </c:pt>
                <c:pt idx="6050">
                  <c:v>6.0500000000003551</c:v>
                </c:pt>
                <c:pt idx="6051">
                  <c:v>6.0510000000003554</c:v>
                </c:pt>
                <c:pt idx="6052">
                  <c:v>6.0520000000003558</c:v>
                </c:pt>
                <c:pt idx="6053">
                  <c:v>6.0530000000003561</c:v>
                </c:pt>
                <c:pt idx="6054">
                  <c:v>6.0540000000003564</c:v>
                </c:pt>
                <c:pt idx="6055">
                  <c:v>6.0550000000003568</c:v>
                </c:pt>
                <c:pt idx="6056">
                  <c:v>6.0560000000003571</c:v>
                </c:pt>
                <c:pt idx="6057">
                  <c:v>6.0570000000003574</c:v>
                </c:pt>
                <c:pt idx="6058">
                  <c:v>6.0580000000003578</c:v>
                </c:pt>
                <c:pt idx="6059">
                  <c:v>6.0590000000003581</c:v>
                </c:pt>
                <c:pt idx="6060">
                  <c:v>6.0600000000003584</c:v>
                </c:pt>
                <c:pt idx="6061">
                  <c:v>6.0610000000003588</c:v>
                </c:pt>
                <c:pt idx="6062">
                  <c:v>6.0620000000003591</c:v>
                </c:pt>
                <c:pt idx="6063">
                  <c:v>6.0630000000003594</c:v>
                </c:pt>
                <c:pt idx="6064">
                  <c:v>6.0640000000003598</c:v>
                </c:pt>
                <c:pt idx="6065">
                  <c:v>6.0650000000003601</c:v>
                </c:pt>
                <c:pt idx="6066">
                  <c:v>6.0660000000003604</c:v>
                </c:pt>
                <c:pt idx="6067">
                  <c:v>6.0670000000003608</c:v>
                </c:pt>
                <c:pt idx="6068">
                  <c:v>6.0680000000003611</c:v>
                </c:pt>
                <c:pt idx="6069">
                  <c:v>6.0690000000003614</c:v>
                </c:pt>
                <c:pt idx="6070">
                  <c:v>6.0700000000003618</c:v>
                </c:pt>
                <c:pt idx="6071">
                  <c:v>6.0710000000003621</c:v>
                </c:pt>
                <c:pt idx="6072">
                  <c:v>6.0720000000003624</c:v>
                </c:pt>
                <c:pt idx="6073">
                  <c:v>6.0730000000003628</c:v>
                </c:pt>
                <c:pt idx="6074">
                  <c:v>6.0740000000003631</c:v>
                </c:pt>
                <c:pt idx="6075">
                  <c:v>6.0750000000003634</c:v>
                </c:pt>
                <c:pt idx="6076">
                  <c:v>6.0760000000003638</c:v>
                </c:pt>
                <c:pt idx="6077">
                  <c:v>6.0770000000003641</c:v>
                </c:pt>
                <c:pt idx="6078">
                  <c:v>6.0780000000003644</c:v>
                </c:pt>
                <c:pt idx="6079">
                  <c:v>6.0790000000003648</c:v>
                </c:pt>
                <c:pt idx="6080">
                  <c:v>6.0800000000003651</c:v>
                </c:pt>
                <c:pt idx="6081">
                  <c:v>6.0810000000003654</c:v>
                </c:pt>
                <c:pt idx="6082">
                  <c:v>6.0820000000003658</c:v>
                </c:pt>
                <c:pt idx="6083">
                  <c:v>6.0830000000003661</c:v>
                </c:pt>
                <c:pt idx="6084">
                  <c:v>6.0840000000003664</c:v>
                </c:pt>
                <c:pt idx="6085">
                  <c:v>6.0850000000003668</c:v>
                </c:pt>
                <c:pt idx="6086">
                  <c:v>6.0860000000003671</c:v>
                </c:pt>
                <c:pt idx="6087">
                  <c:v>6.0870000000003675</c:v>
                </c:pt>
                <c:pt idx="6088">
                  <c:v>6.0880000000003678</c:v>
                </c:pt>
                <c:pt idx="6089">
                  <c:v>6.0890000000003681</c:v>
                </c:pt>
                <c:pt idx="6090">
                  <c:v>6.0900000000003685</c:v>
                </c:pt>
                <c:pt idx="6091">
                  <c:v>6.0910000000003688</c:v>
                </c:pt>
                <c:pt idx="6092">
                  <c:v>6.0920000000003691</c:v>
                </c:pt>
                <c:pt idx="6093">
                  <c:v>6.0930000000003695</c:v>
                </c:pt>
                <c:pt idx="6094">
                  <c:v>6.0940000000003698</c:v>
                </c:pt>
                <c:pt idx="6095">
                  <c:v>6.0950000000003701</c:v>
                </c:pt>
                <c:pt idx="6096">
                  <c:v>6.0960000000003705</c:v>
                </c:pt>
                <c:pt idx="6097">
                  <c:v>6.0970000000003708</c:v>
                </c:pt>
                <c:pt idx="6098">
                  <c:v>6.0980000000003711</c:v>
                </c:pt>
                <c:pt idx="6099">
                  <c:v>6.0990000000003715</c:v>
                </c:pt>
                <c:pt idx="6100">
                  <c:v>6.1000000000003718</c:v>
                </c:pt>
                <c:pt idx="6101">
                  <c:v>6.1010000000003721</c:v>
                </c:pt>
                <c:pt idx="6102">
                  <c:v>6.1020000000003725</c:v>
                </c:pt>
                <c:pt idx="6103">
                  <c:v>6.1030000000003728</c:v>
                </c:pt>
                <c:pt idx="6104">
                  <c:v>6.1040000000003731</c:v>
                </c:pt>
                <c:pt idx="6105">
                  <c:v>6.1050000000003735</c:v>
                </c:pt>
                <c:pt idx="6106">
                  <c:v>6.1060000000003738</c:v>
                </c:pt>
                <c:pt idx="6107">
                  <c:v>6.1070000000003741</c:v>
                </c:pt>
                <c:pt idx="6108">
                  <c:v>6.1080000000003745</c:v>
                </c:pt>
                <c:pt idx="6109">
                  <c:v>6.1090000000003748</c:v>
                </c:pt>
                <c:pt idx="6110">
                  <c:v>6.1100000000003751</c:v>
                </c:pt>
                <c:pt idx="6111">
                  <c:v>6.1110000000003755</c:v>
                </c:pt>
                <c:pt idx="6112">
                  <c:v>6.1120000000003758</c:v>
                </c:pt>
                <c:pt idx="6113">
                  <c:v>6.1130000000003761</c:v>
                </c:pt>
                <c:pt idx="6114">
                  <c:v>6.1140000000003765</c:v>
                </c:pt>
                <c:pt idx="6115">
                  <c:v>6.1150000000003768</c:v>
                </c:pt>
                <c:pt idx="6116">
                  <c:v>6.1160000000003771</c:v>
                </c:pt>
                <c:pt idx="6117">
                  <c:v>6.1170000000003775</c:v>
                </c:pt>
                <c:pt idx="6118">
                  <c:v>6.1180000000003778</c:v>
                </c:pt>
                <c:pt idx="6119">
                  <c:v>6.1190000000003781</c:v>
                </c:pt>
                <c:pt idx="6120">
                  <c:v>6.1200000000003785</c:v>
                </c:pt>
                <c:pt idx="6121">
                  <c:v>6.1210000000003788</c:v>
                </c:pt>
                <c:pt idx="6122">
                  <c:v>6.1220000000003791</c:v>
                </c:pt>
                <c:pt idx="6123">
                  <c:v>6.1230000000003795</c:v>
                </c:pt>
                <c:pt idx="6124">
                  <c:v>6.1240000000003798</c:v>
                </c:pt>
                <c:pt idx="6125">
                  <c:v>6.1250000000003801</c:v>
                </c:pt>
                <c:pt idx="6126">
                  <c:v>6.1260000000003805</c:v>
                </c:pt>
                <c:pt idx="6127">
                  <c:v>6.1270000000003808</c:v>
                </c:pt>
                <c:pt idx="6128">
                  <c:v>6.1280000000003811</c:v>
                </c:pt>
                <c:pt idx="6129">
                  <c:v>6.1290000000003815</c:v>
                </c:pt>
                <c:pt idx="6130">
                  <c:v>6.1300000000003818</c:v>
                </c:pt>
                <c:pt idx="6131">
                  <c:v>6.1310000000003821</c:v>
                </c:pt>
                <c:pt idx="6132">
                  <c:v>6.1320000000003825</c:v>
                </c:pt>
                <c:pt idx="6133">
                  <c:v>6.1330000000003828</c:v>
                </c:pt>
                <c:pt idx="6134">
                  <c:v>6.1340000000003831</c:v>
                </c:pt>
                <c:pt idx="6135">
                  <c:v>6.1350000000003835</c:v>
                </c:pt>
                <c:pt idx="6136">
                  <c:v>6.1360000000003838</c:v>
                </c:pt>
                <c:pt idx="6137">
                  <c:v>6.1370000000003841</c:v>
                </c:pt>
                <c:pt idx="6138">
                  <c:v>6.1380000000003845</c:v>
                </c:pt>
                <c:pt idx="6139">
                  <c:v>6.1390000000003848</c:v>
                </c:pt>
                <c:pt idx="6140">
                  <c:v>6.1400000000003851</c:v>
                </c:pt>
                <c:pt idx="6141">
                  <c:v>6.1410000000003855</c:v>
                </c:pt>
                <c:pt idx="6142">
                  <c:v>6.1420000000003858</c:v>
                </c:pt>
                <c:pt idx="6143">
                  <c:v>6.1430000000003862</c:v>
                </c:pt>
                <c:pt idx="6144">
                  <c:v>6.1440000000003865</c:v>
                </c:pt>
                <c:pt idx="6145">
                  <c:v>6.1450000000003868</c:v>
                </c:pt>
                <c:pt idx="6146">
                  <c:v>6.1460000000003872</c:v>
                </c:pt>
                <c:pt idx="6147">
                  <c:v>6.1470000000003875</c:v>
                </c:pt>
                <c:pt idx="6148">
                  <c:v>6.1480000000003878</c:v>
                </c:pt>
                <c:pt idx="6149">
                  <c:v>6.1490000000003882</c:v>
                </c:pt>
                <c:pt idx="6150">
                  <c:v>6.1500000000003885</c:v>
                </c:pt>
                <c:pt idx="6151">
                  <c:v>6.1510000000003888</c:v>
                </c:pt>
                <c:pt idx="6152">
                  <c:v>6.1520000000003892</c:v>
                </c:pt>
                <c:pt idx="6153">
                  <c:v>6.1530000000003895</c:v>
                </c:pt>
                <c:pt idx="6154">
                  <c:v>6.1540000000003898</c:v>
                </c:pt>
                <c:pt idx="6155">
                  <c:v>6.1550000000003902</c:v>
                </c:pt>
                <c:pt idx="6156">
                  <c:v>6.1560000000003905</c:v>
                </c:pt>
                <c:pt idx="6157">
                  <c:v>6.1570000000003908</c:v>
                </c:pt>
                <c:pt idx="6158">
                  <c:v>6.1580000000003912</c:v>
                </c:pt>
                <c:pt idx="6159">
                  <c:v>6.1590000000003915</c:v>
                </c:pt>
                <c:pt idx="6160">
                  <c:v>6.1600000000003918</c:v>
                </c:pt>
                <c:pt idx="6161">
                  <c:v>6.1610000000003922</c:v>
                </c:pt>
                <c:pt idx="6162">
                  <c:v>6.1620000000003925</c:v>
                </c:pt>
                <c:pt idx="6163">
                  <c:v>6.1630000000003928</c:v>
                </c:pt>
                <c:pt idx="6164">
                  <c:v>6.1640000000003932</c:v>
                </c:pt>
                <c:pt idx="6165">
                  <c:v>6.1650000000003935</c:v>
                </c:pt>
                <c:pt idx="6166">
                  <c:v>6.1660000000003938</c:v>
                </c:pt>
                <c:pt idx="6167">
                  <c:v>6.1670000000003942</c:v>
                </c:pt>
                <c:pt idx="6168">
                  <c:v>6.1680000000003945</c:v>
                </c:pt>
                <c:pt idx="6169">
                  <c:v>6.1690000000003948</c:v>
                </c:pt>
                <c:pt idx="6170">
                  <c:v>6.1700000000003952</c:v>
                </c:pt>
                <c:pt idx="6171">
                  <c:v>6.1710000000003955</c:v>
                </c:pt>
                <c:pt idx="6172">
                  <c:v>6.1720000000003958</c:v>
                </c:pt>
                <c:pt idx="6173">
                  <c:v>6.1730000000003962</c:v>
                </c:pt>
                <c:pt idx="6174">
                  <c:v>6.1740000000003965</c:v>
                </c:pt>
                <c:pt idx="6175">
                  <c:v>6.1750000000003968</c:v>
                </c:pt>
                <c:pt idx="6176">
                  <c:v>6.1760000000003972</c:v>
                </c:pt>
                <c:pt idx="6177">
                  <c:v>6.1770000000003975</c:v>
                </c:pt>
                <c:pt idx="6178">
                  <c:v>6.1780000000003978</c:v>
                </c:pt>
                <c:pt idx="6179">
                  <c:v>6.1790000000003982</c:v>
                </c:pt>
                <c:pt idx="6180">
                  <c:v>6.1800000000003985</c:v>
                </c:pt>
                <c:pt idx="6181">
                  <c:v>6.1810000000003988</c:v>
                </c:pt>
                <c:pt idx="6182">
                  <c:v>6.1820000000003992</c:v>
                </c:pt>
                <c:pt idx="6183">
                  <c:v>6.1830000000003995</c:v>
                </c:pt>
                <c:pt idx="6184">
                  <c:v>6.1840000000003998</c:v>
                </c:pt>
                <c:pt idx="6185">
                  <c:v>6.1850000000004002</c:v>
                </c:pt>
                <c:pt idx="6186">
                  <c:v>6.1860000000004005</c:v>
                </c:pt>
                <c:pt idx="6187">
                  <c:v>6.1870000000004008</c:v>
                </c:pt>
                <c:pt idx="6188">
                  <c:v>6.1880000000004012</c:v>
                </c:pt>
                <c:pt idx="6189">
                  <c:v>6.1890000000004015</c:v>
                </c:pt>
                <c:pt idx="6190">
                  <c:v>6.1900000000004018</c:v>
                </c:pt>
                <c:pt idx="6191">
                  <c:v>6.1910000000004022</c:v>
                </c:pt>
                <c:pt idx="6192">
                  <c:v>6.1920000000004025</c:v>
                </c:pt>
                <c:pt idx="6193">
                  <c:v>6.1930000000004028</c:v>
                </c:pt>
                <c:pt idx="6194">
                  <c:v>6.1940000000004032</c:v>
                </c:pt>
                <c:pt idx="6195">
                  <c:v>6.1950000000004035</c:v>
                </c:pt>
                <c:pt idx="6196">
                  <c:v>6.1960000000004039</c:v>
                </c:pt>
                <c:pt idx="6197">
                  <c:v>6.1970000000004042</c:v>
                </c:pt>
                <c:pt idx="6198">
                  <c:v>6.1980000000004045</c:v>
                </c:pt>
                <c:pt idx="6199">
                  <c:v>6.1990000000004049</c:v>
                </c:pt>
                <c:pt idx="6200">
                  <c:v>6.2000000000004052</c:v>
                </c:pt>
                <c:pt idx="6201">
                  <c:v>6.2010000000004055</c:v>
                </c:pt>
                <c:pt idx="6202">
                  <c:v>6.2020000000004059</c:v>
                </c:pt>
                <c:pt idx="6203">
                  <c:v>6.2030000000004062</c:v>
                </c:pt>
                <c:pt idx="6204">
                  <c:v>6.2040000000004065</c:v>
                </c:pt>
                <c:pt idx="6205">
                  <c:v>6.2050000000004069</c:v>
                </c:pt>
                <c:pt idx="6206">
                  <c:v>6.2060000000004072</c:v>
                </c:pt>
                <c:pt idx="6207">
                  <c:v>6.2070000000004075</c:v>
                </c:pt>
                <c:pt idx="6208">
                  <c:v>6.2080000000004079</c:v>
                </c:pt>
                <c:pt idx="6209">
                  <c:v>6.2090000000004082</c:v>
                </c:pt>
                <c:pt idx="6210">
                  <c:v>6.2100000000004085</c:v>
                </c:pt>
                <c:pt idx="6211">
                  <c:v>6.2110000000004089</c:v>
                </c:pt>
                <c:pt idx="6212">
                  <c:v>6.2120000000004092</c:v>
                </c:pt>
                <c:pt idx="6213">
                  <c:v>6.2130000000004095</c:v>
                </c:pt>
                <c:pt idx="6214">
                  <c:v>6.2140000000004099</c:v>
                </c:pt>
                <c:pt idx="6215">
                  <c:v>6.2150000000004102</c:v>
                </c:pt>
                <c:pt idx="6216">
                  <c:v>6.2160000000004105</c:v>
                </c:pt>
                <c:pt idx="6217">
                  <c:v>6.2170000000004109</c:v>
                </c:pt>
                <c:pt idx="6218">
                  <c:v>6.2180000000004112</c:v>
                </c:pt>
                <c:pt idx="6219">
                  <c:v>6.2190000000004115</c:v>
                </c:pt>
                <c:pt idx="6220">
                  <c:v>6.2200000000004119</c:v>
                </c:pt>
                <c:pt idx="6221">
                  <c:v>6.2210000000004122</c:v>
                </c:pt>
                <c:pt idx="6222">
                  <c:v>6.2220000000004125</c:v>
                </c:pt>
                <c:pt idx="6223">
                  <c:v>6.2230000000004129</c:v>
                </c:pt>
                <c:pt idx="6224">
                  <c:v>6.2240000000004132</c:v>
                </c:pt>
                <c:pt idx="6225">
                  <c:v>6.2250000000004135</c:v>
                </c:pt>
                <c:pt idx="6226">
                  <c:v>6.2260000000004139</c:v>
                </c:pt>
                <c:pt idx="6227">
                  <c:v>6.2270000000004142</c:v>
                </c:pt>
                <c:pt idx="6228">
                  <c:v>6.2280000000004145</c:v>
                </c:pt>
                <c:pt idx="6229">
                  <c:v>6.2290000000004149</c:v>
                </c:pt>
                <c:pt idx="6230">
                  <c:v>6.2300000000004152</c:v>
                </c:pt>
                <c:pt idx="6231">
                  <c:v>6.2310000000004155</c:v>
                </c:pt>
                <c:pt idx="6232">
                  <c:v>6.2320000000004159</c:v>
                </c:pt>
                <c:pt idx="6233">
                  <c:v>6.2330000000004162</c:v>
                </c:pt>
                <c:pt idx="6234">
                  <c:v>6.2340000000004165</c:v>
                </c:pt>
                <c:pt idx="6235">
                  <c:v>6.2350000000004169</c:v>
                </c:pt>
                <c:pt idx="6236">
                  <c:v>6.2360000000004172</c:v>
                </c:pt>
                <c:pt idx="6237">
                  <c:v>6.2370000000004175</c:v>
                </c:pt>
                <c:pt idx="6238">
                  <c:v>6.2380000000004179</c:v>
                </c:pt>
                <c:pt idx="6239">
                  <c:v>6.2390000000004182</c:v>
                </c:pt>
                <c:pt idx="6240">
                  <c:v>6.2400000000004185</c:v>
                </c:pt>
                <c:pt idx="6241">
                  <c:v>6.2410000000004189</c:v>
                </c:pt>
                <c:pt idx="6242">
                  <c:v>6.2420000000004192</c:v>
                </c:pt>
                <c:pt idx="6243">
                  <c:v>6.2430000000004195</c:v>
                </c:pt>
                <c:pt idx="6244">
                  <c:v>6.2440000000004199</c:v>
                </c:pt>
                <c:pt idx="6245">
                  <c:v>6.2450000000004202</c:v>
                </c:pt>
                <c:pt idx="6246">
                  <c:v>6.2460000000004205</c:v>
                </c:pt>
                <c:pt idx="6247">
                  <c:v>6.2470000000004209</c:v>
                </c:pt>
                <c:pt idx="6248">
                  <c:v>6.2480000000004212</c:v>
                </c:pt>
                <c:pt idx="6249">
                  <c:v>6.2490000000004216</c:v>
                </c:pt>
                <c:pt idx="6250">
                  <c:v>6.2500000000004219</c:v>
                </c:pt>
                <c:pt idx="6251">
                  <c:v>6.2510000000004222</c:v>
                </c:pt>
                <c:pt idx="6252">
                  <c:v>6.2520000000004226</c:v>
                </c:pt>
                <c:pt idx="6253">
                  <c:v>6.2530000000004229</c:v>
                </c:pt>
                <c:pt idx="6254">
                  <c:v>6.2540000000004232</c:v>
                </c:pt>
                <c:pt idx="6255">
                  <c:v>6.2550000000004236</c:v>
                </c:pt>
                <c:pt idx="6256">
                  <c:v>6.2560000000004239</c:v>
                </c:pt>
                <c:pt idx="6257">
                  <c:v>6.2570000000004242</c:v>
                </c:pt>
                <c:pt idx="6258">
                  <c:v>6.2580000000004246</c:v>
                </c:pt>
                <c:pt idx="6259">
                  <c:v>6.2590000000004249</c:v>
                </c:pt>
                <c:pt idx="6260">
                  <c:v>6.2600000000004252</c:v>
                </c:pt>
                <c:pt idx="6261">
                  <c:v>6.2610000000004256</c:v>
                </c:pt>
                <c:pt idx="6262">
                  <c:v>6.2620000000004259</c:v>
                </c:pt>
                <c:pt idx="6263">
                  <c:v>6.2630000000004262</c:v>
                </c:pt>
                <c:pt idx="6264">
                  <c:v>6.2640000000004266</c:v>
                </c:pt>
                <c:pt idx="6265">
                  <c:v>6.2650000000004269</c:v>
                </c:pt>
                <c:pt idx="6266">
                  <c:v>6.2660000000004272</c:v>
                </c:pt>
                <c:pt idx="6267">
                  <c:v>6.2670000000004276</c:v>
                </c:pt>
                <c:pt idx="6268">
                  <c:v>6.2680000000004279</c:v>
                </c:pt>
                <c:pt idx="6269">
                  <c:v>6.2690000000004282</c:v>
                </c:pt>
                <c:pt idx="6270">
                  <c:v>6.2700000000004286</c:v>
                </c:pt>
                <c:pt idx="6271">
                  <c:v>6.2710000000004289</c:v>
                </c:pt>
                <c:pt idx="6272">
                  <c:v>6.2720000000004292</c:v>
                </c:pt>
                <c:pt idx="6273">
                  <c:v>6.2730000000004296</c:v>
                </c:pt>
                <c:pt idx="6274">
                  <c:v>6.2740000000004299</c:v>
                </c:pt>
                <c:pt idx="6275">
                  <c:v>6.2750000000004302</c:v>
                </c:pt>
                <c:pt idx="6276">
                  <c:v>6.2760000000004306</c:v>
                </c:pt>
                <c:pt idx="6277">
                  <c:v>6.2770000000004309</c:v>
                </c:pt>
                <c:pt idx="6278">
                  <c:v>6.2780000000004312</c:v>
                </c:pt>
                <c:pt idx="6279">
                  <c:v>6.2790000000004316</c:v>
                </c:pt>
                <c:pt idx="6280">
                  <c:v>6.2800000000004319</c:v>
                </c:pt>
                <c:pt idx="6281">
                  <c:v>6.2810000000004322</c:v>
                </c:pt>
                <c:pt idx="6282">
                  <c:v>6.2820000000004326</c:v>
                </c:pt>
                <c:pt idx="6283">
                  <c:v>6.2830000000004329</c:v>
                </c:pt>
                <c:pt idx="6284">
                  <c:v>6.2840000000004332</c:v>
                </c:pt>
                <c:pt idx="6285">
                  <c:v>6.2850000000004336</c:v>
                </c:pt>
                <c:pt idx="6286">
                  <c:v>6.2860000000004339</c:v>
                </c:pt>
                <c:pt idx="6287">
                  <c:v>6.2870000000004342</c:v>
                </c:pt>
                <c:pt idx="6288">
                  <c:v>6.2880000000004346</c:v>
                </c:pt>
                <c:pt idx="6289">
                  <c:v>6.2890000000004349</c:v>
                </c:pt>
                <c:pt idx="6290">
                  <c:v>6.2900000000004352</c:v>
                </c:pt>
                <c:pt idx="6291">
                  <c:v>6.2910000000004356</c:v>
                </c:pt>
                <c:pt idx="6292">
                  <c:v>6.2920000000004359</c:v>
                </c:pt>
                <c:pt idx="6293">
                  <c:v>6.2930000000004362</c:v>
                </c:pt>
                <c:pt idx="6294">
                  <c:v>6.2940000000004366</c:v>
                </c:pt>
                <c:pt idx="6295">
                  <c:v>6.2950000000004369</c:v>
                </c:pt>
                <c:pt idx="6296">
                  <c:v>6.2960000000004372</c:v>
                </c:pt>
                <c:pt idx="6297">
                  <c:v>6.2970000000004376</c:v>
                </c:pt>
                <c:pt idx="6298">
                  <c:v>6.2980000000004379</c:v>
                </c:pt>
                <c:pt idx="6299">
                  <c:v>6.2990000000004382</c:v>
                </c:pt>
                <c:pt idx="6300">
                  <c:v>6.3000000000004386</c:v>
                </c:pt>
                <c:pt idx="6301">
                  <c:v>6.3010000000004389</c:v>
                </c:pt>
                <c:pt idx="6302">
                  <c:v>6.3020000000004393</c:v>
                </c:pt>
                <c:pt idx="6303">
                  <c:v>6.3030000000004396</c:v>
                </c:pt>
                <c:pt idx="6304">
                  <c:v>6.3040000000004399</c:v>
                </c:pt>
                <c:pt idx="6305">
                  <c:v>6.3050000000004403</c:v>
                </c:pt>
                <c:pt idx="6306">
                  <c:v>6.3060000000004406</c:v>
                </c:pt>
                <c:pt idx="6307">
                  <c:v>6.3070000000004409</c:v>
                </c:pt>
                <c:pt idx="6308">
                  <c:v>6.3080000000004413</c:v>
                </c:pt>
                <c:pt idx="6309">
                  <c:v>6.3090000000004416</c:v>
                </c:pt>
                <c:pt idx="6310">
                  <c:v>6.3100000000004419</c:v>
                </c:pt>
                <c:pt idx="6311">
                  <c:v>6.3110000000004423</c:v>
                </c:pt>
                <c:pt idx="6312">
                  <c:v>6.3120000000004426</c:v>
                </c:pt>
                <c:pt idx="6313">
                  <c:v>6.3130000000004429</c:v>
                </c:pt>
                <c:pt idx="6314">
                  <c:v>6.3140000000004433</c:v>
                </c:pt>
                <c:pt idx="6315">
                  <c:v>6.3150000000004436</c:v>
                </c:pt>
                <c:pt idx="6316">
                  <c:v>6.3160000000004439</c:v>
                </c:pt>
                <c:pt idx="6317">
                  <c:v>6.3170000000004443</c:v>
                </c:pt>
                <c:pt idx="6318">
                  <c:v>6.3180000000004446</c:v>
                </c:pt>
                <c:pt idx="6319">
                  <c:v>6.3190000000004449</c:v>
                </c:pt>
                <c:pt idx="6320">
                  <c:v>6.3200000000004453</c:v>
                </c:pt>
                <c:pt idx="6321">
                  <c:v>6.3210000000004456</c:v>
                </c:pt>
                <c:pt idx="6322">
                  <c:v>6.3220000000004459</c:v>
                </c:pt>
                <c:pt idx="6323">
                  <c:v>6.3230000000004463</c:v>
                </c:pt>
                <c:pt idx="6324">
                  <c:v>6.3240000000004466</c:v>
                </c:pt>
                <c:pt idx="6325">
                  <c:v>6.3250000000004469</c:v>
                </c:pt>
                <c:pt idx="6326">
                  <c:v>6.3260000000004473</c:v>
                </c:pt>
                <c:pt idx="6327">
                  <c:v>6.3270000000004476</c:v>
                </c:pt>
                <c:pt idx="6328">
                  <c:v>6.3280000000004479</c:v>
                </c:pt>
                <c:pt idx="6329">
                  <c:v>6.3290000000004483</c:v>
                </c:pt>
                <c:pt idx="6330">
                  <c:v>6.3300000000004486</c:v>
                </c:pt>
                <c:pt idx="6331">
                  <c:v>6.3310000000004489</c:v>
                </c:pt>
                <c:pt idx="6332">
                  <c:v>6.3320000000004493</c:v>
                </c:pt>
                <c:pt idx="6333">
                  <c:v>6.3330000000004496</c:v>
                </c:pt>
                <c:pt idx="6334">
                  <c:v>6.3340000000004499</c:v>
                </c:pt>
                <c:pt idx="6335">
                  <c:v>6.3350000000004503</c:v>
                </c:pt>
                <c:pt idx="6336">
                  <c:v>6.3360000000004506</c:v>
                </c:pt>
                <c:pt idx="6337">
                  <c:v>6.3370000000004509</c:v>
                </c:pt>
                <c:pt idx="6338">
                  <c:v>6.3380000000004513</c:v>
                </c:pt>
                <c:pt idx="6339">
                  <c:v>6.3390000000004516</c:v>
                </c:pt>
                <c:pt idx="6340">
                  <c:v>6.3400000000004519</c:v>
                </c:pt>
                <c:pt idx="6341">
                  <c:v>6.3410000000004523</c:v>
                </c:pt>
                <c:pt idx="6342">
                  <c:v>6.3420000000004526</c:v>
                </c:pt>
                <c:pt idx="6343">
                  <c:v>6.3430000000004529</c:v>
                </c:pt>
                <c:pt idx="6344">
                  <c:v>6.3440000000004533</c:v>
                </c:pt>
                <c:pt idx="6345">
                  <c:v>6.3450000000004536</c:v>
                </c:pt>
                <c:pt idx="6346">
                  <c:v>6.3460000000004539</c:v>
                </c:pt>
                <c:pt idx="6347">
                  <c:v>6.3470000000004543</c:v>
                </c:pt>
                <c:pt idx="6348">
                  <c:v>6.3480000000004546</c:v>
                </c:pt>
                <c:pt idx="6349">
                  <c:v>6.3490000000004549</c:v>
                </c:pt>
                <c:pt idx="6350">
                  <c:v>6.3500000000004553</c:v>
                </c:pt>
                <c:pt idx="6351">
                  <c:v>6.3510000000004556</c:v>
                </c:pt>
                <c:pt idx="6352">
                  <c:v>6.3520000000004559</c:v>
                </c:pt>
                <c:pt idx="6353">
                  <c:v>6.3530000000004563</c:v>
                </c:pt>
                <c:pt idx="6354">
                  <c:v>6.3540000000004566</c:v>
                </c:pt>
                <c:pt idx="6355">
                  <c:v>6.355000000000457</c:v>
                </c:pt>
                <c:pt idx="6356">
                  <c:v>6.3560000000004573</c:v>
                </c:pt>
                <c:pt idx="6357">
                  <c:v>6.3570000000004576</c:v>
                </c:pt>
                <c:pt idx="6358">
                  <c:v>6.358000000000458</c:v>
                </c:pt>
                <c:pt idx="6359">
                  <c:v>6.3590000000004583</c:v>
                </c:pt>
                <c:pt idx="6360">
                  <c:v>6.3600000000004586</c:v>
                </c:pt>
                <c:pt idx="6361">
                  <c:v>6.361000000000459</c:v>
                </c:pt>
                <c:pt idx="6362">
                  <c:v>6.3620000000004593</c:v>
                </c:pt>
                <c:pt idx="6363">
                  <c:v>6.3630000000004596</c:v>
                </c:pt>
                <c:pt idx="6364">
                  <c:v>6.36400000000046</c:v>
                </c:pt>
                <c:pt idx="6365">
                  <c:v>6.3650000000004603</c:v>
                </c:pt>
                <c:pt idx="6366">
                  <c:v>6.3660000000004606</c:v>
                </c:pt>
                <c:pt idx="6367">
                  <c:v>6.367000000000461</c:v>
                </c:pt>
                <c:pt idx="6368">
                  <c:v>6.3680000000004613</c:v>
                </c:pt>
                <c:pt idx="6369">
                  <c:v>6.3690000000004616</c:v>
                </c:pt>
                <c:pt idx="6370">
                  <c:v>6.370000000000462</c:v>
                </c:pt>
                <c:pt idx="6371">
                  <c:v>6.3710000000004623</c:v>
                </c:pt>
                <c:pt idx="6372">
                  <c:v>6.3720000000004626</c:v>
                </c:pt>
                <c:pt idx="6373">
                  <c:v>6.373000000000463</c:v>
                </c:pt>
                <c:pt idx="6374">
                  <c:v>6.3740000000004633</c:v>
                </c:pt>
                <c:pt idx="6375">
                  <c:v>6.3750000000004636</c:v>
                </c:pt>
                <c:pt idx="6376">
                  <c:v>6.376000000000464</c:v>
                </c:pt>
                <c:pt idx="6377">
                  <c:v>6.3770000000004643</c:v>
                </c:pt>
                <c:pt idx="6378">
                  <c:v>6.3780000000004646</c:v>
                </c:pt>
                <c:pt idx="6379">
                  <c:v>6.379000000000465</c:v>
                </c:pt>
                <c:pt idx="6380">
                  <c:v>6.3800000000004653</c:v>
                </c:pt>
                <c:pt idx="6381">
                  <c:v>6.3810000000004656</c:v>
                </c:pt>
                <c:pt idx="6382">
                  <c:v>6.382000000000466</c:v>
                </c:pt>
                <c:pt idx="6383">
                  <c:v>6.3830000000004663</c:v>
                </c:pt>
                <c:pt idx="6384">
                  <c:v>6.3840000000004666</c:v>
                </c:pt>
                <c:pt idx="6385">
                  <c:v>6.385000000000467</c:v>
                </c:pt>
                <c:pt idx="6386">
                  <c:v>6.3860000000004673</c:v>
                </c:pt>
                <c:pt idx="6387">
                  <c:v>6.3870000000004676</c:v>
                </c:pt>
                <c:pt idx="6388">
                  <c:v>6.388000000000468</c:v>
                </c:pt>
                <c:pt idx="6389">
                  <c:v>6.3890000000004683</c:v>
                </c:pt>
                <c:pt idx="6390">
                  <c:v>6.3900000000004686</c:v>
                </c:pt>
                <c:pt idx="6391">
                  <c:v>6.391000000000469</c:v>
                </c:pt>
                <c:pt idx="6392">
                  <c:v>6.3920000000004693</c:v>
                </c:pt>
                <c:pt idx="6393">
                  <c:v>6.3930000000004696</c:v>
                </c:pt>
                <c:pt idx="6394">
                  <c:v>6.39400000000047</c:v>
                </c:pt>
                <c:pt idx="6395">
                  <c:v>6.3950000000004703</c:v>
                </c:pt>
                <c:pt idx="6396">
                  <c:v>6.3960000000004706</c:v>
                </c:pt>
                <c:pt idx="6397">
                  <c:v>6.397000000000471</c:v>
                </c:pt>
                <c:pt idx="6398">
                  <c:v>6.3980000000004713</c:v>
                </c:pt>
                <c:pt idx="6399">
                  <c:v>6.3990000000004716</c:v>
                </c:pt>
                <c:pt idx="6400">
                  <c:v>6.400000000000472</c:v>
                </c:pt>
                <c:pt idx="6401">
                  <c:v>6.4010000000004723</c:v>
                </c:pt>
                <c:pt idx="6402">
                  <c:v>6.4020000000004726</c:v>
                </c:pt>
                <c:pt idx="6403">
                  <c:v>6.403000000000473</c:v>
                </c:pt>
                <c:pt idx="6404">
                  <c:v>6.4040000000004733</c:v>
                </c:pt>
                <c:pt idx="6405">
                  <c:v>6.4050000000004736</c:v>
                </c:pt>
                <c:pt idx="6406">
                  <c:v>6.406000000000474</c:v>
                </c:pt>
                <c:pt idx="6407">
                  <c:v>6.4070000000004743</c:v>
                </c:pt>
                <c:pt idx="6408">
                  <c:v>6.4080000000004746</c:v>
                </c:pt>
                <c:pt idx="6409">
                  <c:v>6.409000000000475</c:v>
                </c:pt>
                <c:pt idx="6410">
                  <c:v>6.4100000000004753</c:v>
                </c:pt>
                <c:pt idx="6411">
                  <c:v>6.4110000000004757</c:v>
                </c:pt>
                <c:pt idx="6412">
                  <c:v>6.412000000000476</c:v>
                </c:pt>
                <c:pt idx="6413">
                  <c:v>6.4130000000004763</c:v>
                </c:pt>
                <c:pt idx="6414">
                  <c:v>6.4140000000004767</c:v>
                </c:pt>
                <c:pt idx="6415">
                  <c:v>6.415000000000477</c:v>
                </c:pt>
                <c:pt idx="6416">
                  <c:v>6.4160000000004773</c:v>
                </c:pt>
                <c:pt idx="6417">
                  <c:v>6.4170000000004777</c:v>
                </c:pt>
                <c:pt idx="6418">
                  <c:v>6.418000000000478</c:v>
                </c:pt>
                <c:pt idx="6419">
                  <c:v>6.4190000000004783</c:v>
                </c:pt>
                <c:pt idx="6420">
                  <c:v>6.4200000000004787</c:v>
                </c:pt>
                <c:pt idx="6421">
                  <c:v>6.421000000000479</c:v>
                </c:pt>
                <c:pt idx="6422">
                  <c:v>6.4220000000004793</c:v>
                </c:pt>
                <c:pt idx="6423">
                  <c:v>6.4230000000004797</c:v>
                </c:pt>
                <c:pt idx="6424">
                  <c:v>6.42400000000048</c:v>
                </c:pt>
                <c:pt idx="6425">
                  <c:v>6.4250000000004803</c:v>
                </c:pt>
                <c:pt idx="6426">
                  <c:v>6.4260000000004807</c:v>
                </c:pt>
                <c:pt idx="6427">
                  <c:v>6.427000000000481</c:v>
                </c:pt>
                <c:pt idx="6428">
                  <c:v>6.4280000000004813</c:v>
                </c:pt>
                <c:pt idx="6429">
                  <c:v>6.4290000000004817</c:v>
                </c:pt>
                <c:pt idx="6430">
                  <c:v>6.430000000000482</c:v>
                </c:pt>
                <c:pt idx="6431">
                  <c:v>6.4310000000004823</c:v>
                </c:pt>
                <c:pt idx="6432">
                  <c:v>6.4320000000004827</c:v>
                </c:pt>
                <c:pt idx="6433">
                  <c:v>6.433000000000483</c:v>
                </c:pt>
                <c:pt idx="6434">
                  <c:v>6.4340000000004833</c:v>
                </c:pt>
                <c:pt idx="6435">
                  <c:v>6.4350000000004837</c:v>
                </c:pt>
                <c:pt idx="6436">
                  <c:v>6.436000000000484</c:v>
                </c:pt>
                <c:pt idx="6437">
                  <c:v>6.4370000000004843</c:v>
                </c:pt>
                <c:pt idx="6438">
                  <c:v>6.4380000000004847</c:v>
                </c:pt>
                <c:pt idx="6439">
                  <c:v>6.439000000000485</c:v>
                </c:pt>
                <c:pt idx="6440">
                  <c:v>6.4400000000004853</c:v>
                </c:pt>
                <c:pt idx="6441">
                  <c:v>6.4410000000004857</c:v>
                </c:pt>
                <c:pt idx="6442">
                  <c:v>6.442000000000486</c:v>
                </c:pt>
                <c:pt idx="6443">
                  <c:v>6.4430000000004863</c:v>
                </c:pt>
                <c:pt idx="6444">
                  <c:v>6.4440000000004867</c:v>
                </c:pt>
                <c:pt idx="6445">
                  <c:v>6.445000000000487</c:v>
                </c:pt>
                <c:pt idx="6446">
                  <c:v>6.4460000000004873</c:v>
                </c:pt>
                <c:pt idx="6447">
                  <c:v>6.4470000000004877</c:v>
                </c:pt>
                <c:pt idx="6448">
                  <c:v>6.448000000000488</c:v>
                </c:pt>
                <c:pt idx="6449">
                  <c:v>6.4490000000004883</c:v>
                </c:pt>
                <c:pt idx="6450">
                  <c:v>6.4500000000004887</c:v>
                </c:pt>
                <c:pt idx="6451">
                  <c:v>6.451000000000489</c:v>
                </c:pt>
                <c:pt idx="6452">
                  <c:v>6.4520000000004893</c:v>
                </c:pt>
                <c:pt idx="6453">
                  <c:v>6.4530000000004897</c:v>
                </c:pt>
                <c:pt idx="6454">
                  <c:v>6.45400000000049</c:v>
                </c:pt>
                <c:pt idx="6455">
                  <c:v>6.4550000000004903</c:v>
                </c:pt>
                <c:pt idx="6456">
                  <c:v>6.4560000000004907</c:v>
                </c:pt>
                <c:pt idx="6457">
                  <c:v>6.457000000000491</c:v>
                </c:pt>
                <c:pt idx="6458">
                  <c:v>6.4580000000004913</c:v>
                </c:pt>
                <c:pt idx="6459">
                  <c:v>6.4590000000004917</c:v>
                </c:pt>
                <c:pt idx="6460">
                  <c:v>6.460000000000492</c:v>
                </c:pt>
                <c:pt idx="6461">
                  <c:v>6.4610000000004923</c:v>
                </c:pt>
                <c:pt idx="6462">
                  <c:v>6.4620000000004927</c:v>
                </c:pt>
                <c:pt idx="6463">
                  <c:v>6.463000000000493</c:v>
                </c:pt>
                <c:pt idx="6464">
                  <c:v>6.4640000000004934</c:v>
                </c:pt>
                <c:pt idx="6465">
                  <c:v>6.4650000000004937</c:v>
                </c:pt>
                <c:pt idx="6466">
                  <c:v>6.466000000000494</c:v>
                </c:pt>
                <c:pt idx="6467">
                  <c:v>6.4670000000004944</c:v>
                </c:pt>
                <c:pt idx="6468">
                  <c:v>6.4680000000004947</c:v>
                </c:pt>
                <c:pt idx="6469">
                  <c:v>6.469000000000495</c:v>
                </c:pt>
                <c:pt idx="6470">
                  <c:v>6.4700000000004954</c:v>
                </c:pt>
                <c:pt idx="6471">
                  <c:v>6.4710000000004957</c:v>
                </c:pt>
                <c:pt idx="6472">
                  <c:v>6.472000000000496</c:v>
                </c:pt>
                <c:pt idx="6473">
                  <c:v>6.4730000000004964</c:v>
                </c:pt>
                <c:pt idx="6474">
                  <c:v>6.4740000000004967</c:v>
                </c:pt>
                <c:pt idx="6475">
                  <c:v>6.475000000000497</c:v>
                </c:pt>
                <c:pt idx="6476">
                  <c:v>6.4760000000004974</c:v>
                </c:pt>
                <c:pt idx="6477">
                  <c:v>6.4770000000004977</c:v>
                </c:pt>
                <c:pt idx="6478">
                  <c:v>6.478000000000498</c:v>
                </c:pt>
                <c:pt idx="6479">
                  <c:v>6.4790000000004984</c:v>
                </c:pt>
                <c:pt idx="6480">
                  <c:v>6.4800000000004987</c:v>
                </c:pt>
                <c:pt idx="6481">
                  <c:v>6.481000000000499</c:v>
                </c:pt>
                <c:pt idx="6482">
                  <c:v>6.4820000000004994</c:v>
                </c:pt>
                <c:pt idx="6483">
                  <c:v>6.4830000000004997</c:v>
                </c:pt>
                <c:pt idx="6484">
                  <c:v>6.4840000000005</c:v>
                </c:pt>
                <c:pt idx="6485">
                  <c:v>6.4850000000005004</c:v>
                </c:pt>
                <c:pt idx="6486">
                  <c:v>6.4860000000005007</c:v>
                </c:pt>
                <c:pt idx="6487">
                  <c:v>6.487000000000501</c:v>
                </c:pt>
                <c:pt idx="6488">
                  <c:v>6.4880000000005014</c:v>
                </c:pt>
                <c:pt idx="6489">
                  <c:v>6.4890000000005017</c:v>
                </c:pt>
                <c:pt idx="6490">
                  <c:v>6.490000000000502</c:v>
                </c:pt>
                <c:pt idx="6491">
                  <c:v>6.4910000000005024</c:v>
                </c:pt>
                <c:pt idx="6492">
                  <c:v>6.4920000000005027</c:v>
                </c:pt>
                <c:pt idx="6493">
                  <c:v>6.493000000000503</c:v>
                </c:pt>
                <c:pt idx="6494">
                  <c:v>6.4940000000005034</c:v>
                </c:pt>
                <c:pt idx="6495">
                  <c:v>6.4950000000005037</c:v>
                </c:pt>
                <c:pt idx="6496">
                  <c:v>6.496000000000504</c:v>
                </c:pt>
                <c:pt idx="6497">
                  <c:v>6.4970000000005044</c:v>
                </c:pt>
                <c:pt idx="6498">
                  <c:v>6.4980000000005047</c:v>
                </c:pt>
                <c:pt idx="6499">
                  <c:v>6.499000000000505</c:v>
                </c:pt>
                <c:pt idx="6500">
                  <c:v>6.5000000000005054</c:v>
                </c:pt>
                <c:pt idx="6501">
                  <c:v>6.5010000000005057</c:v>
                </c:pt>
                <c:pt idx="6502">
                  <c:v>6.502000000000506</c:v>
                </c:pt>
                <c:pt idx="6503">
                  <c:v>6.5030000000005064</c:v>
                </c:pt>
                <c:pt idx="6504">
                  <c:v>6.5040000000005067</c:v>
                </c:pt>
                <c:pt idx="6505">
                  <c:v>6.505000000000507</c:v>
                </c:pt>
                <c:pt idx="6506">
                  <c:v>6.5060000000005074</c:v>
                </c:pt>
                <c:pt idx="6507">
                  <c:v>6.5070000000005077</c:v>
                </c:pt>
                <c:pt idx="6508">
                  <c:v>6.508000000000508</c:v>
                </c:pt>
                <c:pt idx="6509">
                  <c:v>6.5090000000005084</c:v>
                </c:pt>
                <c:pt idx="6510">
                  <c:v>6.5100000000005087</c:v>
                </c:pt>
                <c:pt idx="6511">
                  <c:v>6.511000000000509</c:v>
                </c:pt>
                <c:pt idx="6512">
                  <c:v>6.5120000000005094</c:v>
                </c:pt>
                <c:pt idx="6513">
                  <c:v>6.5130000000005097</c:v>
                </c:pt>
                <c:pt idx="6514">
                  <c:v>6.51400000000051</c:v>
                </c:pt>
                <c:pt idx="6515">
                  <c:v>6.5150000000005104</c:v>
                </c:pt>
                <c:pt idx="6516">
                  <c:v>6.5160000000005107</c:v>
                </c:pt>
                <c:pt idx="6517">
                  <c:v>6.5170000000005111</c:v>
                </c:pt>
                <c:pt idx="6518">
                  <c:v>6.5180000000005114</c:v>
                </c:pt>
                <c:pt idx="6519">
                  <c:v>6.5190000000005117</c:v>
                </c:pt>
                <c:pt idx="6520">
                  <c:v>6.5200000000005121</c:v>
                </c:pt>
                <c:pt idx="6521">
                  <c:v>6.5210000000005124</c:v>
                </c:pt>
                <c:pt idx="6522">
                  <c:v>6.5220000000005127</c:v>
                </c:pt>
                <c:pt idx="6523">
                  <c:v>6.5230000000005131</c:v>
                </c:pt>
                <c:pt idx="6524">
                  <c:v>6.5240000000005134</c:v>
                </c:pt>
                <c:pt idx="6525">
                  <c:v>6.5250000000005137</c:v>
                </c:pt>
                <c:pt idx="6526">
                  <c:v>6.5260000000005141</c:v>
                </c:pt>
                <c:pt idx="6527">
                  <c:v>6.5270000000005144</c:v>
                </c:pt>
                <c:pt idx="6528">
                  <c:v>6.5280000000005147</c:v>
                </c:pt>
                <c:pt idx="6529">
                  <c:v>6.5290000000005151</c:v>
                </c:pt>
                <c:pt idx="6530">
                  <c:v>6.5300000000005154</c:v>
                </c:pt>
                <c:pt idx="6531">
                  <c:v>6.5310000000005157</c:v>
                </c:pt>
                <c:pt idx="6532">
                  <c:v>6.5320000000005161</c:v>
                </c:pt>
                <c:pt idx="6533">
                  <c:v>6.5330000000005164</c:v>
                </c:pt>
                <c:pt idx="6534">
                  <c:v>6.5340000000005167</c:v>
                </c:pt>
                <c:pt idx="6535">
                  <c:v>6.5350000000005171</c:v>
                </c:pt>
                <c:pt idx="6536">
                  <c:v>6.5360000000005174</c:v>
                </c:pt>
                <c:pt idx="6537">
                  <c:v>6.5370000000005177</c:v>
                </c:pt>
                <c:pt idx="6538">
                  <c:v>6.5380000000005181</c:v>
                </c:pt>
                <c:pt idx="6539">
                  <c:v>6.5390000000005184</c:v>
                </c:pt>
                <c:pt idx="6540">
                  <c:v>6.5400000000005187</c:v>
                </c:pt>
                <c:pt idx="6541">
                  <c:v>6.5410000000005191</c:v>
                </c:pt>
                <c:pt idx="6542">
                  <c:v>6.5420000000005194</c:v>
                </c:pt>
                <c:pt idx="6543">
                  <c:v>6.5430000000005197</c:v>
                </c:pt>
                <c:pt idx="6544">
                  <c:v>6.5440000000005201</c:v>
                </c:pt>
                <c:pt idx="6545">
                  <c:v>6.5450000000005204</c:v>
                </c:pt>
                <c:pt idx="6546">
                  <c:v>6.5460000000005207</c:v>
                </c:pt>
                <c:pt idx="6547">
                  <c:v>6.5470000000005211</c:v>
                </c:pt>
                <c:pt idx="6548">
                  <c:v>6.5480000000005214</c:v>
                </c:pt>
                <c:pt idx="6549">
                  <c:v>6.5490000000005217</c:v>
                </c:pt>
                <c:pt idx="6550">
                  <c:v>6.5500000000005221</c:v>
                </c:pt>
                <c:pt idx="6551">
                  <c:v>6.5510000000005224</c:v>
                </c:pt>
                <c:pt idx="6552">
                  <c:v>6.5520000000005227</c:v>
                </c:pt>
                <c:pt idx="6553">
                  <c:v>6.5530000000005231</c:v>
                </c:pt>
                <c:pt idx="6554">
                  <c:v>6.5540000000005234</c:v>
                </c:pt>
                <c:pt idx="6555">
                  <c:v>6.5550000000005237</c:v>
                </c:pt>
                <c:pt idx="6556">
                  <c:v>6.5560000000005241</c:v>
                </c:pt>
                <c:pt idx="6557">
                  <c:v>6.5570000000005244</c:v>
                </c:pt>
                <c:pt idx="6558">
                  <c:v>6.5580000000005247</c:v>
                </c:pt>
                <c:pt idx="6559">
                  <c:v>6.5590000000005251</c:v>
                </c:pt>
                <c:pt idx="6560">
                  <c:v>6.5600000000005254</c:v>
                </c:pt>
                <c:pt idx="6561">
                  <c:v>6.5610000000005257</c:v>
                </c:pt>
                <c:pt idx="6562">
                  <c:v>6.5620000000005261</c:v>
                </c:pt>
                <c:pt idx="6563">
                  <c:v>6.5630000000005264</c:v>
                </c:pt>
                <c:pt idx="6564">
                  <c:v>6.5640000000005267</c:v>
                </c:pt>
                <c:pt idx="6565">
                  <c:v>6.5650000000005271</c:v>
                </c:pt>
                <c:pt idx="6566">
                  <c:v>6.5660000000005274</c:v>
                </c:pt>
                <c:pt idx="6567">
                  <c:v>6.5670000000005277</c:v>
                </c:pt>
                <c:pt idx="6568">
                  <c:v>6.5680000000005281</c:v>
                </c:pt>
                <c:pt idx="6569">
                  <c:v>6.5690000000005284</c:v>
                </c:pt>
                <c:pt idx="6570">
                  <c:v>6.5700000000005288</c:v>
                </c:pt>
                <c:pt idx="6571">
                  <c:v>6.5710000000005291</c:v>
                </c:pt>
                <c:pt idx="6572">
                  <c:v>6.5720000000005294</c:v>
                </c:pt>
                <c:pt idx="6573">
                  <c:v>6.5730000000005298</c:v>
                </c:pt>
                <c:pt idx="6574">
                  <c:v>6.5740000000005301</c:v>
                </c:pt>
                <c:pt idx="6575">
                  <c:v>6.5750000000005304</c:v>
                </c:pt>
                <c:pt idx="6576">
                  <c:v>6.5760000000005308</c:v>
                </c:pt>
                <c:pt idx="6577">
                  <c:v>6.5770000000005311</c:v>
                </c:pt>
                <c:pt idx="6578">
                  <c:v>6.5780000000005314</c:v>
                </c:pt>
                <c:pt idx="6579">
                  <c:v>6.5790000000005318</c:v>
                </c:pt>
                <c:pt idx="6580">
                  <c:v>6.5800000000005321</c:v>
                </c:pt>
                <c:pt idx="6581">
                  <c:v>6.5810000000005324</c:v>
                </c:pt>
                <c:pt idx="6582">
                  <c:v>6.5820000000005328</c:v>
                </c:pt>
                <c:pt idx="6583">
                  <c:v>6.5830000000005331</c:v>
                </c:pt>
                <c:pt idx="6584">
                  <c:v>6.5840000000005334</c:v>
                </c:pt>
                <c:pt idx="6585">
                  <c:v>6.5850000000005338</c:v>
                </c:pt>
                <c:pt idx="6586">
                  <c:v>6.5860000000005341</c:v>
                </c:pt>
                <c:pt idx="6587">
                  <c:v>6.5870000000005344</c:v>
                </c:pt>
                <c:pt idx="6588">
                  <c:v>6.5880000000005348</c:v>
                </c:pt>
                <c:pt idx="6589">
                  <c:v>6.5890000000005351</c:v>
                </c:pt>
                <c:pt idx="6590">
                  <c:v>6.5900000000005354</c:v>
                </c:pt>
                <c:pt idx="6591">
                  <c:v>6.5910000000005358</c:v>
                </c:pt>
                <c:pt idx="6592">
                  <c:v>6.5920000000005361</c:v>
                </c:pt>
                <c:pt idx="6593">
                  <c:v>6.5930000000005364</c:v>
                </c:pt>
                <c:pt idx="6594">
                  <c:v>6.5940000000005368</c:v>
                </c:pt>
                <c:pt idx="6595">
                  <c:v>6.5950000000005371</c:v>
                </c:pt>
                <c:pt idx="6596">
                  <c:v>6.5960000000005374</c:v>
                </c:pt>
                <c:pt idx="6597">
                  <c:v>6.5970000000005378</c:v>
                </c:pt>
                <c:pt idx="6598">
                  <c:v>6.5980000000005381</c:v>
                </c:pt>
                <c:pt idx="6599">
                  <c:v>6.5990000000005384</c:v>
                </c:pt>
                <c:pt idx="6600">
                  <c:v>6.6000000000005388</c:v>
                </c:pt>
                <c:pt idx="6601">
                  <c:v>6.6010000000005391</c:v>
                </c:pt>
                <c:pt idx="6602">
                  <c:v>6.6020000000005394</c:v>
                </c:pt>
                <c:pt idx="6603">
                  <c:v>6.6030000000005398</c:v>
                </c:pt>
                <c:pt idx="6604">
                  <c:v>6.6040000000005401</c:v>
                </c:pt>
                <c:pt idx="6605">
                  <c:v>6.6050000000005404</c:v>
                </c:pt>
                <c:pt idx="6606">
                  <c:v>6.6060000000005408</c:v>
                </c:pt>
                <c:pt idx="6607">
                  <c:v>6.6070000000005411</c:v>
                </c:pt>
                <c:pt idx="6608">
                  <c:v>6.6080000000005414</c:v>
                </c:pt>
                <c:pt idx="6609">
                  <c:v>6.6090000000005418</c:v>
                </c:pt>
                <c:pt idx="6610">
                  <c:v>6.6100000000005421</c:v>
                </c:pt>
                <c:pt idx="6611">
                  <c:v>6.6110000000005424</c:v>
                </c:pt>
                <c:pt idx="6612">
                  <c:v>6.6120000000005428</c:v>
                </c:pt>
                <c:pt idx="6613">
                  <c:v>6.6130000000005431</c:v>
                </c:pt>
                <c:pt idx="6614">
                  <c:v>6.6140000000005434</c:v>
                </c:pt>
                <c:pt idx="6615">
                  <c:v>6.6150000000005438</c:v>
                </c:pt>
                <c:pt idx="6616">
                  <c:v>6.6160000000005441</c:v>
                </c:pt>
                <c:pt idx="6617">
                  <c:v>6.6170000000005444</c:v>
                </c:pt>
                <c:pt idx="6618">
                  <c:v>6.6180000000005448</c:v>
                </c:pt>
                <c:pt idx="6619">
                  <c:v>6.6190000000005451</c:v>
                </c:pt>
                <c:pt idx="6620">
                  <c:v>6.6200000000005454</c:v>
                </c:pt>
                <c:pt idx="6621">
                  <c:v>6.6210000000005458</c:v>
                </c:pt>
                <c:pt idx="6622">
                  <c:v>6.6220000000005461</c:v>
                </c:pt>
                <c:pt idx="6623">
                  <c:v>6.6230000000005464</c:v>
                </c:pt>
                <c:pt idx="6624">
                  <c:v>6.6240000000005468</c:v>
                </c:pt>
                <c:pt idx="6625">
                  <c:v>6.6250000000005471</c:v>
                </c:pt>
                <c:pt idx="6626">
                  <c:v>6.6260000000005475</c:v>
                </c:pt>
                <c:pt idx="6627">
                  <c:v>6.6270000000005478</c:v>
                </c:pt>
                <c:pt idx="6628">
                  <c:v>6.6280000000005481</c:v>
                </c:pt>
                <c:pt idx="6629">
                  <c:v>6.6290000000005485</c:v>
                </c:pt>
                <c:pt idx="6630">
                  <c:v>6.6300000000005488</c:v>
                </c:pt>
                <c:pt idx="6631">
                  <c:v>6.6310000000005491</c:v>
                </c:pt>
                <c:pt idx="6632">
                  <c:v>6.6320000000005495</c:v>
                </c:pt>
                <c:pt idx="6633">
                  <c:v>6.6330000000005498</c:v>
                </c:pt>
                <c:pt idx="6634">
                  <c:v>6.6340000000005501</c:v>
                </c:pt>
                <c:pt idx="6635">
                  <c:v>6.6350000000005505</c:v>
                </c:pt>
                <c:pt idx="6636">
                  <c:v>6.6360000000005508</c:v>
                </c:pt>
                <c:pt idx="6637">
                  <c:v>6.6370000000005511</c:v>
                </c:pt>
                <c:pt idx="6638">
                  <c:v>6.6380000000005515</c:v>
                </c:pt>
                <c:pt idx="6639">
                  <c:v>6.6390000000005518</c:v>
                </c:pt>
                <c:pt idx="6640">
                  <c:v>6.6400000000005521</c:v>
                </c:pt>
                <c:pt idx="6641">
                  <c:v>6.6410000000005525</c:v>
                </c:pt>
                <c:pt idx="6642">
                  <c:v>6.6420000000005528</c:v>
                </c:pt>
                <c:pt idx="6643">
                  <c:v>6.6430000000005531</c:v>
                </c:pt>
                <c:pt idx="6644">
                  <c:v>6.6440000000005535</c:v>
                </c:pt>
                <c:pt idx="6645">
                  <c:v>6.6450000000005538</c:v>
                </c:pt>
                <c:pt idx="6646">
                  <c:v>6.6460000000005541</c:v>
                </c:pt>
                <c:pt idx="6647">
                  <c:v>6.6470000000005545</c:v>
                </c:pt>
                <c:pt idx="6648">
                  <c:v>6.6480000000005548</c:v>
                </c:pt>
                <c:pt idx="6649">
                  <c:v>6.6490000000005551</c:v>
                </c:pt>
                <c:pt idx="6650">
                  <c:v>6.6500000000005555</c:v>
                </c:pt>
                <c:pt idx="6651">
                  <c:v>6.6510000000005558</c:v>
                </c:pt>
                <c:pt idx="6652">
                  <c:v>6.6520000000005561</c:v>
                </c:pt>
                <c:pt idx="6653">
                  <c:v>6.6530000000005565</c:v>
                </c:pt>
                <c:pt idx="6654">
                  <c:v>6.6540000000005568</c:v>
                </c:pt>
                <c:pt idx="6655">
                  <c:v>6.6550000000005571</c:v>
                </c:pt>
                <c:pt idx="6656">
                  <c:v>6.6560000000005575</c:v>
                </c:pt>
                <c:pt idx="6657">
                  <c:v>6.6570000000005578</c:v>
                </c:pt>
                <c:pt idx="6658">
                  <c:v>6.6580000000005581</c:v>
                </c:pt>
                <c:pt idx="6659">
                  <c:v>6.6590000000005585</c:v>
                </c:pt>
                <c:pt idx="6660">
                  <c:v>6.6600000000005588</c:v>
                </c:pt>
                <c:pt idx="6661">
                  <c:v>6.6610000000005591</c:v>
                </c:pt>
                <c:pt idx="6662">
                  <c:v>6.6620000000005595</c:v>
                </c:pt>
                <c:pt idx="6663">
                  <c:v>6.6630000000005598</c:v>
                </c:pt>
                <c:pt idx="6664">
                  <c:v>6.6640000000005601</c:v>
                </c:pt>
                <c:pt idx="6665">
                  <c:v>6.6650000000005605</c:v>
                </c:pt>
                <c:pt idx="6666">
                  <c:v>6.6660000000005608</c:v>
                </c:pt>
                <c:pt idx="6667">
                  <c:v>6.6670000000005611</c:v>
                </c:pt>
                <c:pt idx="6668">
                  <c:v>6.6680000000005615</c:v>
                </c:pt>
                <c:pt idx="6669">
                  <c:v>6.6690000000005618</c:v>
                </c:pt>
                <c:pt idx="6670">
                  <c:v>6.6700000000005621</c:v>
                </c:pt>
                <c:pt idx="6671">
                  <c:v>6.6710000000005625</c:v>
                </c:pt>
                <c:pt idx="6672">
                  <c:v>6.6720000000005628</c:v>
                </c:pt>
                <c:pt idx="6673">
                  <c:v>6.6730000000005631</c:v>
                </c:pt>
                <c:pt idx="6674">
                  <c:v>6.6740000000005635</c:v>
                </c:pt>
                <c:pt idx="6675">
                  <c:v>6.6750000000005638</c:v>
                </c:pt>
                <c:pt idx="6676">
                  <c:v>6.6760000000005641</c:v>
                </c:pt>
                <c:pt idx="6677">
                  <c:v>6.6770000000005645</c:v>
                </c:pt>
                <c:pt idx="6678">
                  <c:v>6.6780000000005648</c:v>
                </c:pt>
                <c:pt idx="6679">
                  <c:v>6.6790000000005652</c:v>
                </c:pt>
                <c:pt idx="6680">
                  <c:v>6.6800000000005655</c:v>
                </c:pt>
                <c:pt idx="6681">
                  <c:v>6.6810000000005658</c:v>
                </c:pt>
                <c:pt idx="6682">
                  <c:v>6.6820000000005662</c:v>
                </c:pt>
                <c:pt idx="6683">
                  <c:v>6.6830000000005665</c:v>
                </c:pt>
                <c:pt idx="6684">
                  <c:v>6.6840000000005668</c:v>
                </c:pt>
                <c:pt idx="6685">
                  <c:v>6.6850000000005672</c:v>
                </c:pt>
                <c:pt idx="6686">
                  <c:v>6.6860000000005675</c:v>
                </c:pt>
                <c:pt idx="6687">
                  <c:v>6.6870000000005678</c:v>
                </c:pt>
                <c:pt idx="6688">
                  <c:v>6.6880000000005682</c:v>
                </c:pt>
                <c:pt idx="6689">
                  <c:v>6.6890000000005685</c:v>
                </c:pt>
                <c:pt idx="6690">
                  <c:v>6.6900000000005688</c:v>
                </c:pt>
                <c:pt idx="6691">
                  <c:v>6.6910000000005692</c:v>
                </c:pt>
                <c:pt idx="6692">
                  <c:v>6.6920000000005695</c:v>
                </c:pt>
                <c:pt idx="6693">
                  <c:v>6.6930000000005698</c:v>
                </c:pt>
                <c:pt idx="6694">
                  <c:v>6.6940000000005702</c:v>
                </c:pt>
                <c:pt idx="6695">
                  <c:v>6.6950000000005705</c:v>
                </c:pt>
                <c:pt idx="6696">
                  <c:v>6.6960000000005708</c:v>
                </c:pt>
                <c:pt idx="6697">
                  <c:v>6.6970000000005712</c:v>
                </c:pt>
                <c:pt idx="6698">
                  <c:v>6.6980000000005715</c:v>
                </c:pt>
                <c:pt idx="6699">
                  <c:v>6.6990000000005718</c:v>
                </c:pt>
                <c:pt idx="6700">
                  <c:v>6.7000000000005722</c:v>
                </c:pt>
                <c:pt idx="6701">
                  <c:v>6.7010000000005725</c:v>
                </c:pt>
                <c:pt idx="6702">
                  <c:v>6.7020000000005728</c:v>
                </c:pt>
                <c:pt idx="6703">
                  <c:v>6.7030000000005732</c:v>
                </c:pt>
                <c:pt idx="6704">
                  <c:v>6.7040000000005735</c:v>
                </c:pt>
                <c:pt idx="6705">
                  <c:v>6.7050000000005738</c:v>
                </c:pt>
                <c:pt idx="6706">
                  <c:v>6.7060000000005742</c:v>
                </c:pt>
                <c:pt idx="6707">
                  <c:v>6.7070000000005745</c:v>
                </c:pt>
                <c:pt idx="6708">
                  <c:v>6.7080000000005748</c:v>
                </c:pt>
                <c:pt idx="6709">
                  <c:v>6.7090000000005752</c:v>
                </c:pt>
                <c:pt idx="6710">
                  <c:v>6.7100000000005755</c:v>
                </c:pt>
                <c:pt idx="6711">
                  <c:v>6.7110000000005758</c:v>
                </c:pt>
                <c:pt idx="6712">
                  <c:v>6.7120000000005762</c:v>
                </c:pt>
                <c:pt idx="6713">
                  <c:v>6.7130000000005765</c:v>
                </c:pt>
                <c:pt idx="6714">
                  <c:v>6.7140000000005768</c:v>
                </c:pt>
                <c:pt idx="6715">
                  <c:v>6.7150000000005772</c:v>
                </c:pt>
                <c:pt idx="6716">
                  <c:v>6.7160000000005775</c:v>
                </c:pt>
                <c:pt idx="6717">
                  <c:v>6.7170000000005778</c:v>
                </c:pt>
                <c:pt idx="6718">
                  <c:v>6.7180000000005782</c:v>
                </c:pt>
                <c:pt idx="6719">
                  <c:v>6.7190000000005785</c:v>
                </c:pt>
                <c:pt idx="6720">
                  <c:v>6.7200000000005788</c:v>
                </c:pt>
                <c:pt idx="6721">
                  <c:v>6.7210000000005792</c:v>
                </c:pt>
                <c:pt idx="6722">
                  <c:v>6.7220000000005795</c:v>
                </c:pt>
                <c:pt idx="6723">
                  <c:v>6.7230000000005798</c:v>
                </c:pt>
                <c:pt idx="6724">
                  <c:v>6.7240000000005802</c:v>
                </c:pt>
                <c:pt idx="6725">
                  <c:v>6.7250000000005805</c:v>
                </c:pt>
                <c:pt idx="6726">
                  <c:v>6.7260000000005808</c:v>
                </c:pt>
                <c:pt idx="6727">
                  <c:v>6.7270000000005812</c:v>
                </c:pt>
                <c:pt idx="6728">
                  <c:v>6.7280000000005815</c:v>
                </c:pt>
                <c:pt idx="6729">
                  <c:v>6.7290000000005818</c:v>
                </c:pt>
                <c:pt idx="6730">
                  <c:v>6.7300000000005822</c:v>
                </c:pt>
                <c:pt idx="6731">
                  <c:v>6.7310000000005825</c:v>
                </c:pt>
                <c:pt idx="6732">
                  <c:v>6.7320000000005829</c:v>
                </c:pt>
                <c:pt idx="6733">
                  <c:v>6.7330000000005832</c:v>
                </c:pt>
                <c:pt idx="6734">
                  <c:v>6.7340000000005835</c:v>
                </c:pt>
                <c:pt idx="6735">
                  <c:v>6.7350000000005839</c:v>
                </c:pt>
                <c:pt idx="6736">
                  <c:v>6.7360000000005842</c:v>
                </c:pt>
                <c:pt idx="6737">
                  <c:v>6.7370000000005845</c:v>
                </c:pt>
                <c:pt idx="6738">
                  <c:v>6.7380000000005849</c:v>
                </c:pt>
                <c:pt idx="6739">
                  <c:v>6.7390000000005852</c:v>
                </c:pt>
                <c:pt idx="6740">
                  <c:v>6.7400000000005855</c:v>
                </c:pt>
                <c:pt idx="6741">
                  <c:v>6.7410000000005859</c:v>
                </c:pt>
                <c:pt idx="6742">
                  <c:v>6.7420000000005862</c:v>
                </c:pt>
                <c:pt idx="6743">
                  <c:v>6.7430000000005865</c:v>
                </c:pt>
                <c:pt idx="6744">
                  <c:v>6.7440000000005869</c:v>
                </c:pt>
                <c:pt idx="6745">
                  <c:v>6.7450000000005872</c:v>
                </c:pt>
                <c:pt idx="6746">
                  <c:v>6.7460000000005875</c:v>
                </c:pt>
                <c:pt idx="6747">
                  <c:v>6.7470000000005879</c:v>
                </c:pt>
                <c:pt idx="6748">
                  <c:v>6.7480000000005882</c:v>
                </c:pt>
                <c:pt idx="6749">
                  <c:v>6.7490000000005885</c:v>
                </c:pt>
                <c:pt idx="6750">
                  <c:v>6.7500000000005889</c:v>
                </c:pt>
                <c:pt idx="6751">
                  <c:v>6.7510000000005892</c:v>
                </c:pt>
                <c:pt idx="6752">
                  <c:v>6.7520000000005895</c:v>
                </c:pt>
                <c:pt idx="6753">
                  <c:v>6.7530000000005899</c:v>
                </c:pt>
                <c:pt idx="6754">
                  <c:v>6.7540000000005902</c:v>
                </c:pt>
                <c:pt idx="6755">
                  <c:v>6.7550000000005905</c:v>
                </c:pt>
                <c:pt idx="6756">
                  <c:v>6.7560000000005909</c:v>
                </c:pt>
                <c:pt idx="6757">
                  <c:v>6.7570000000005912</c:v>
                </c:pt>
                <c:pt idx="6758">
                  <c:v>6.7580000000005915</c:v>
                </c:pt>
                <c:pt idx="6759">
                  <c:v>6.7590000000005919</c:v>
                </c:pt>
                <c:pt idx="6760">
                  <c:v>6.7600000000005922</c:v>
                </c:pt>
                <c:pt idx="6761">
                  <c:v>6.7610000000005925</c:v>
                </c:pt>
                <c:pt idx="6762">
                  <c:v>6.7620000000005929</c:v>
                </c:pt>
                <c:pt idx="6763">
                  <c:v>6.7630000000005932</c:v>
                </c:pt>
                <c:pt idx="6764">
                  <c:v>6.7640000000005935</c:v>
                </c:pt>
                <c:pt idx="6765">
                  <c:v>6.7650000000005939</c:v>
                </c:pt>
                <c:pt idx="6766">
                  <c:v>6.7660000000005942</c:v>
                </c:pt>
                <c:pt idx="6767">
                  <c:v>6.7670000000005945</c:v>
                </c:pt>
                <c:pt idx="6768">
                  <c:v>6.7680000000005949</c:v>
                </c:pt>
                <c:pt idx="6769">
                  <c:v>6.7690000000005952</c:v>
                </c:pt>
                <c:pt idx="6770">
                  <c:v>6.7700000000005955</c:v>
                </c:pt>
                <c:pt idx="6771">
                  <c:v>6.7710000000005959</c:v>
                </c:pt>
                <c:pt idx="6772">
                  <c:v>6.7720000000005962</c:v>
                </c:pt>
                <c:pt idx="6773">
                  <c:v>6.7730000000005965</c:v>
                </c:pt>
                <c:pt idx="6774">
                  <c:v>6.7740000000005969</c:v>
                </c:pt>
                <c:pt idx="6775">
                  <c:v>6.7750000000005972</c:v>
                </c:pt>
                <c:pt idx="6776">
                  <c:v>6.7760000000005975</c:v>
                </c:pt>
                <c:pt idx="6777">
                  <c:v>6.7770000000005979</c:v>
                </c:pt>
                <c:pt idx="6778">
                  <c:v>6.7780000000005982</c:v>
                </c:pt>
                <c:pt idx="6779">
                  <c:v>6.7790000000005985</c:v>
                </c:pt>
                <c:pt idx="6780">
                  <c:v>6.7800000000005989</c:v>
                </c:pt>
                <c:pt idx="6781">
                  <c:v>6.7810000000005992</c:v>
                </c:pt>
                <c:pt idx="6782">
                  <c:v>6.7820000000005995</c:v>
                </c:pt>
                <c:pt idx="6783">
                  <c:v>6.7830000000005999</c:v>
                </c:pt>
                <c:pt idx="6784">
                  <c:v>6.7840000000006002</c:v>
                </c:pt>
                <c:pt idx="6785">
                  <c:v>6.7850000000006006</c:v>
                </c:pt>
                <c:pt idx="6786">
                  <c:v>6.7860000000006009</c:v>
                </c:pt>
                <c:pt idx="6787">
                  <c:v>6.7870000000006012</c:v>
                </c:pt>
                <c:pt idx="6788">
                  <c:v>6.7880000000006016</c:v>
                </c:pt>
                <c:pt idx="6789">
                  <c:v>6.7890000000006019</c:v>
                </c:pt>
                <c:pt idx="6790">
                  <c:v>6.7900000000006022</c:v>
                </c:pt>
                <c:pt idx="6791">
                  <c:v>6.7910000000006026</c:v>
                </c:pt>
                <c:pt idx="6792">
                  <c:v>6.7920000000006029</c:v>
                </c:pt>
                <c:pt idx="6793">
                  <c:v>6.7930000000006032</c:v>
                </c:pt>
                <c:pt idx="6794">
                  <c:v>6.7940000000006036</c:v>
                </c:pt>
                <c:pt idx="6795">
                  <c:v>6.7950000000006039</c:v>
                </c:pt>
                <c:pt idx="6796">
                  <c:v>6.7960000000006042</c:v>
                </c:pt>
                <c:pt idx="6797">
                  <c:v>6.7970000000006046</c:v>
                </c:pt>
                <c:pt idx="6798">
                  <c:v>6.7980000000006049</c:v>
                </c:pt>
                <c:pt idx="6799">
                  <c:v>6.7990000000006052</c:v>
                </c:pt>
                <c:pt idx="6800">
                  <c:v>6.8000000000006056</c:v>
                </c:pt>
                <c:pt idx="6801">
                  <c:v>6.8010000000006059</c:v>
                </c:pt>
                <c:pt idx="6802">
                  <c:v>6.8020000000006062</c:v>
                </c:pt>
                <c:pt idx="6803">
                  <c:v>6.8030000000006066</c:v>
                </c:pt>
                <c:pt idx="6804">
                  <c:v>6.8040000000006069</c:v>
                </c:pt>
                <c:pt idx="6805">
                  <c:v>6.8050000000006072</c:v>
                </c:pt>
                <c:pt idx="6806">
                  <c:v>6.8060000000006076</c:v>
                </c:pt>
                <c:pt idx="6807">
                  <c:v>6.8070000000006079</c:v>
                </c:pt>
                <c:pt idx="6808">
                  <c:v>6.8080000000006082</c:v>
                </c:pt>
                <c:pt idx="6809">
                  <c:v>6.8090000000006086</c:v>
                </c:pt>
                <c:pt idx="6810">
                  <c:v>6.8100000000006089</c:v>
                </c:pt>
                <c:pt idx="6811">
                  <c:v>6.8110000000006092</c:v>
                </c:pt>
                <c:pt idx="6812">
                  <c:v>6.8120000000006096</c:v>
                </c:pt>
                <c:pt idx="6813">
                  <c:v>6.8130000000006099</c:v>
                </c:pt>
                <c:pt idx="6814">
                  <c:v>6.8140000000006102</c:v>
                </c:pt>
                <c:pt idx="6815">
                  <c:v>6.8150000000006106</c:v>
                </c:pt>
                <c:pt idx="6816">
                  <c:v>6.8160000000006109</c:v>
                </c:pt>
                <c:pt idx="6817">
                  <c:v>6.8170000000006112</c:v>
                </c:pt>
                <c:pt idx="6818">
                  <c:v>6.8180000000006116</c:v>
                </c:pt>
                <c:pt idx="6819">
                  <c:v>6.8190000000006119</c:v>
                </c:pt>
                <c:pt idx="6820">
                  <c:v>6.8200000000006122</c:v>
                </c:pt>
                <c:pt idx="6821">
                  <c:v>6.8210000000006126</c:v>
                </c:pt>
                <c:pt idx="6822">
                  <c:v>6.8220000000006129</c:v>
                </c:pt>
                <c:pt idx="6823">
                  <c:v>6.8230000000006132</c:v>
                </c:pt>
                <c:pt idx="6824">
                  <c:v>6.8240000000006136</c:v>
                </c:pt>
                <c:pt idx="6825">
                  <c:v>6.8250000000006139</c:v>
                </c:pt>
                <c:pt idx="6826">
                  <c:v>6.8260000000006142</c:v>
                </c:pt>
                <c:pt idx="6827">
                  <c:v>6.8270000000006146</c:v>
                </c:pt>
                <c:pt idx="6828">
                  <c:v>6.8280000000006149</c:v>
                </c:pt>
                <c:pt idx="6829">
                  <c:v>6.8290000000006152</c:v>
                </c:pt>
                <c:pt idx="6830">
                  <c:v>6.8300000000006156</c:v>
                </c:pt>
                <c:pt idx="6831">
                  <c:v>6.8310000000006159</c:v>
                </c:pt>
                <c:pt idx="6832">
                  <c:v>6.8320000000006162</c:v>
                </c:pt>
                <c:pt idx="6833">
                  <c:v>6.8330000000006166</c:v>
                </c:pt>
                <c:pt idx="6834">
                  <c:v>6.8340000000006169</c:v>
                </c:pt>
                <c:pt idx="6835">
                  <c:v>6.8350000000006172</c:v>
                </c:pt>
                <c:pt idx="6836">
                  <c:v>6.8360000000006176</c:v>
                </c:pt>
                <c:pt idx="6837">
                  <c:v>6.8370000000006179</c:v>
                </c:pt>
                <c:pt idx="6838">
                  <c:v>6.8380000000006183</c:v>
                </c:pt>
                <c:pt idx="6839">
                  <c:v>6.8390000000006186</c:v>
                </c:pt>
                <c:pt idx="6840">
                  <c:v>6.8400000000006189</c:v>
                </c:pt>
                <c:pt idx="6841">
                  <c:v>6.8410000000006193</c:v>
                </c:pt>
                <c:pt idx="6842">
                  <c:v>6.8420000000006196</c:v>
                </c:pt>
                <c:pt idx="6843">
                  <c:v>6.8430000000006199</c:v>
                </c:pt>
                <c:pt idx="6844">
                  <c:v>6.8440000000006203</c:v>
                </c:pt>
                <c:pt idx="6845">
                  <c:v>6.8450000000006206</c:v>
                </c:pt>
                <c:pt idx="6846">
                  <c:v>6.8460000000006209</c:v>
                </c:pt>
                <c:pt idx="6847">
                  <c:v>6.8470000000006213</c:v>
                </c:pt>
                <c:pt idx="6848">
                  <c:v>6.8480000000006216</c:v>
                </c:pt>
                <c:pt idx="6849">
                  <c:v>6.8490000000006219</c:v>
                </c:pt>
                <c:pt idx="6850">
                  <c:v>6.8500000000006223</c:v>
                </c:pt>
                <c:pt idx="6851">
                  <c:v>6.8510000000006226</c:v>
                </c:pt>
                <c:pt idx="6852">
                  <c:v>6.8520000000006229</c:v>
                </c:pt>
                <c:pt idx="6853">
                  <c:v>6.8530000000006233</c:v>
                </c:pt>
                <c:pt idx="6854">
                  <c:v>6.8540000000006236</c:v>
                </c:pt>
                <c:pt idx="6855">
                  <c:v>6.8550000000006239</c:v>
                </c:pt>
                <c:pt idx="6856">
                  <c:v>6.8560000000006243</c:v>
                </c:pt>
                <c:pt idx="6857">
                  <c:v>6.8570000000006246</c:v>
                </c:pt>
                <c:pt idx="6858">
                  <c:v>6.8580000000006249</c:v>
                </c:pt>
                <c:pt idx="6859">
                  <c:v>6.8590000000006253</c:v>
                </c:pt>
                <c:pt idx="6860">
                  <c:v>6.8600000000006256</c:v>
                </c:pt>
                <c:pt idx="6861">
                  <c:v>6.8610000000006259</c:v>
                </c:pt>
                <c:pt idx="6862">
                  <c:v>6.8620000000006263</c:v>
                </c:pt>
                <c:pt idx="6863">
                  <c:v>6.8630000000006266</c:v>
                </c:pt>
                <c:pt idx="6864">
                  <c:v>6.8640000000006269</c:v>
                </c:pt>
                <c:pt idx="6865">
                  <c:v>6.8650000000006273</c:v>
                </c:pt>
                <c:pt idx="6866">
                  <c:v>6.8660000000006276</c:v>
                </c:pt>
                <c:pt idx="6867">
                  <c:v>6.8670000000006279</c:v>
                </c:pt>
                <c:pt idx="6868">
                  <c:v>6.8680000000006283</c:v>
                </c:pt>
                <c:pt idx="6869">
                  <c:v>6.8690000000006286</c:v>
                </c:pt>
                <c:pt idx="6870">
                  <c:v>6.8700000000006289</c:v>
                </c:pt>
                <c:pt idx="6871">
                  <c:v>6.8710000000006293</c:v>
                </c:pt>
                <c:pt idx="6872">
                  <c:v>6.8720000000006296</c:v>
                </c:pt>
                <c:pt idx="6873">
                  <c:v>6.8730000000006299</c:v>
                </c:pt>
                <c:pt idx="6874">
                  <c:v>6.8740000000006303</c:v>
                </c:pt>
                <c:pt idx="6875">
                  <c:v>6.8750000000006306</c:v>
                </c:pt>
                <c:pt idx="6876">
                  <c:v>6.8760000000006309</c:v>
                </c:pt>
                <c:pt idx="6877">
                  <c:v>6.8770000000006313</c:v>
                </c:pt>
                <c:pt idx="6878">
                  <c:v>6.8780000000006316</c:v>
                </c:pt>
                <c:pt idx="6879">
                  <c:v>6.8790000000006319</c:v>
                </c:pt>
                <c:pt idx="6880">
                  <c:v>6.8800000000006323</c:v>
                </c:pt>
                <c:pt idx="6881">
                  <c:v>6.8810000000006326</c:v>
                </c:pt>
                <c:pt idx="6882">
                  <c:v>6.8820000000006329</c:v>
                </c:pt>
                <c:pt idx="6883">
                  <c:v>6.8830000000006333</c:v>
                </c:pt>
                <c:pt idx="6884">
                  <c:v>6.8840000000006336</c:v>
                </c:pt>
                <c:pt idx="6885">
                  <c:v>6.8850000000006339</c:v>
                </c:pt>
                <c:pt idx="6886">
                  <c:v>6.8860000000006343</c:v>
                </c:pt>
                <c:pt idx="6887">
                  <c:v>6.8870000000006346</c:v>
                </c:pt>
                <c:pt idx="6888">
                  <c:v>6.8880000000006349</c:v>
                </c:pt>
                <c:pt idx="6889">
                  <c:v>6.8890000000006353</c:v>
                </c:pt>
                <c:pt idx="6890">
                  <c:v>6.8900000000006356</c:v>
                </c:pt>
                <c:pt idx="6891">
                  <c:v>6.8910000000006359</c:v>
                </c:pt>
                <c:pt idx="6892">
                  <c:v>6.8920000000006363</c:v>
                </c:pt>
                <c:pt idx="6893">
                  <c:v>6.8930000000006366</c:v>
                </c:pt>
                <c:pt idx="6894">
                  <c:v>6.894000000000637</c:v>
                </c:pt>
                <c:pt idx="6895">
                  <c:v>6.8950000000006373</c:v>
                </c:pt>
                <c:pt idx="6896">
                  <c:v>6.8960000000006376</c:v>
                </c:pt>
                <c:pt idx="6897">
                  <c:v>6.897000000000638</c:v>
                </c:pt>
                <c:pt idx="6898">
                  <c:v>6.8980000000006383</c:v>
                </c:pt>
                <c:pt idx="6899">
                  <c:v>6.8990000000006386</c:v>
                </c:pt>
                <c:pt idx="6900">
                  <c:v>6.900000000000639</c:v>
                </c:pt>
                <c:pt idx="6901">
                  <c:v>6.9010000000006393</c:v>
                </c:pt>
                <c:pt idx="6902">
                  <c:v>6.9020000000006396</c:v>
                </c:pt>
                <c:pt idx="6903">
                  <c:v>6.90300000000064</c:v>
                </c:pt>
                <c:pt idx="6904">
                  <c:v>6.9040000000006403</c:v>
                </c:pt>
                <c:pt idx="6905">
                  <c:v>6.9050000000006406</c:v>
                </c:pt>
                <c:pt idx="6906">
                  <c:v>6.906000000000641</c:v>
                </c:pt>
                <c:pt idx="6907">
                  <c:v>6.9070000000006413</c:v>
                </c:pt>
                <c:pt idx="6908">
                  <c:v>6.9080000000006416</c:v>
                </c:pt>
                <c:pt idx="6909">
                  <c:v>6.909000000000642</c:v>
                </c:pt>
                <c:pt idx="6910">
                  <c:v>6.9100000000006423</c:v>
                </c:pt>
                <c:pt idx="6911">
                  <c:v>6.9110000000006426</c:v>
                </c:pt>
                <c:pt idx="6912">
                  <c:v>6.912000000000643</c:v>
                </c:pt>
                <c:pt idx="6913">
                  <c:v>6.9130000000006433</c:v>
                </c:pt>
                <c:pt idx="6914">
                  <c:v>6.9140000000006436</c:v>
                </c:pt>
                <c:pt idx="6915">
                  <c:v>6.915000000000644</c:v>
                </c:pt>
                <c:pt idx="6916">
                  <c:v>6.9160000000006443</c:v>
                </c:pt>
                <c:pt idx="6917">
                  <c:v>6.9170000000006446</c:v>
                </c:pt>
                <c:pt idx="6918">
                  <c:v>6.918000000000645</c:v>
                </c:pt>
                <c:pt idx="6919">
                  <c:v>6.9190000000006453</c:v>
                </c:pt>
                <c:pt idx="6920">
                  <c:v>6.9200000000006456</c:v>
                </c:pt>
                <c:pt idx="6921">
                  <c:v>6.921000000000646</c:v>
                </c:pt>
                <c:pt idx="6922">
                  <c:v>6.9220000000006463</c:v>
                </c:pt>
                <c:pt idx="6923">
                  <c:v>6.9230000000006466</c:v>
                </c:pt>
                <c:pt idx="6924">
                  <c:v>6.924000000000647</c:v>
                </c:pt>
                <c:pt idx="6925">
                  <c:v>6.9250000000006473</c:v>
                </c:pt>
                <c:pt idx="6926">
                  <c:v>6.9260000000006476</c:v>
                </c:pt>
                <c:pt idx="6927">
                  <c:v>6.927000000000648</c:v>
                </c:pt>
                <c:pt idx="6928">
                  <c:v>6.9280000000006483</c:v>
                </c:pt>
                <c:pt idx="6929">
                  <c:v>6.9290000000006486</c:v>
                </c:pt>
                <c:pt idx="6930">
                  <c:v>6.930000000000649</c:v>
                </c:pt>
                <c:pt idx="6931">
                  <c:v>6.9310000000006493</c:v>
                </c:pt>
                <c:pt idx="6932">
                  <c:v>6.9320000000006496</c:v>
                </c:pt>
                <c:pt idx="6933">
                  <c:v>6.93300000000065</c:v>
                </c:pt>
                <c:pt idx="6934">
                  <c:v>6.9340000000006503</c:v>
                </c:pt>
                <c:pt idx="6935">
                  <c:v>6.9350000000006506</c:v>
                </c:pt>
                <c:pt idx="6936">
                  <c:v>6.936000000000651</c:v>
                </c:pt>
                <c:pt idx="6937">
                  <c:v>6.9370000000006513</c:v>
                </c:pt>
                <c:pt idx="6938">
                  <c:v>6.9380000000006516</c:v>
                </c:pt>
                <c:pt idx="6939">
                  <c:v>6.939000000000652</c:v>
                </c:pt>
                <c:pt idx="6940">
                  <c:v>6.9400000000006523</c:v>
                </c:pt>
                <c:pt idx="6941">
                  <c:v>6.9410000000006526</c:v>
                </c:pt>
                <c:pt idx="6942">
                  <c:v>6.942000000000653</c:v>
                </c:pt>
                <c:pt idx="6943">
                  <c:v>6.9430000000006533</c:v>
                </c:pt>
                <c:pt idx="6944">
                  <c:v>6.9440000000006536</c:v>
                </c:pt>
                <c:pt idx="6945">
                  <c:v>6.945000000000654</c:v>
                </c:pt>
                <c:pt idx="6946">
                  <c:v>6.9460000000006543</c:v>
                </c:pt>
                <c:pt idx="6947">
                  <c:v>6.9470000000006547</c:v>
                </c:pt>
                <c:pt idx="6948">
                  <c:v>6.948000000000655</c:v>
                </c:pt>
                <c:pt idx="6949">
                  <c:v>6.9490000000006553</c:v>
                </c:pt>
                <c:pt idx="6950">
                  <c:v>6.9500000000006557</c:v>
                </c:pt>
                <c:pt idx="6951">
                  <c:v>6.951000000000656</c:v>
                </c:pt>
                <c:pt idx="6952">
                  <c:v>6.9520000000006563</c:v>
                </c:pt>
                <c:pt idx="6953">
                  <c:v>6.9530000000006567</c:v>
                </c:pt>
                <c:pt idx="6954">
                  <c:v>6.954000000000657</c:v>
                </c:pt>
                <c:pt idx="6955">
                  <c:v>6.9550000000006573</c:v>
                </c:pt>
                <c:pt idx="6956">
                  <c:v>6.9560000000006577</c:v>
                </c:pt>
                <c:pt idx="6957">
                  <c:v>6.957000000000658</c:v>
                </c:pt>
                <c:pt idx="6958">
                  <c:v>6.9580000000006583</c:v>
                </c:pt>
                <c:pt idx="6959">
                  <c:v>6.9590000000006587</c:v>
                </c:pt>
                <c:pt idx="6960">
                  <c:v>6.960000000000659</c:v>
                </c:pt>
                <c:pt idx="6961">
                  <c:v>6.9610000000006593</c:v>
                </c:pt>
                <c:pt idx="6962">
                  <c:v>6.9620000000006597</c:v>
                </c:pt>
                <c:pt idx="6963">
                  <c:v>6.96300000000066</c:v>
                </c:pt>
                <c:pt idx="6964">
                  <c:v>6.9640000000006603</c:v>
                </c:pt>
                <c:pt idx="6965">
                  <c:v>6.9650000000006607</c:v>
                </c:pt>
                <c:pt idx="6966">
                  <c:v>6.966000000000661</c:v>
                </c:pt>
                <c:pt idx="6967">
                  <c:v>6.9670000000006613</c:v>
                </c:pt>
                <c:pt idx="6968">
                  <c:v>6.9680000000006617</c:v>
                </c:pt>
                <c:pt idx="6969">
                  <c:v>6.969000000000662</c:v>
                </c:pt>
                <c:pt idx="6970">
                  <c:v>6.9700000000006623</c:v>
                </c:pt>
                <c:pt idx="6971">
                  <c:v>6.9710000000006627</c:v>
                </c:pt>
                <c:pt idx="6972">
                  <c:v>6.972000000000663</c:v>
                </c:pt>
                <c:pt idx="6973">
                  <c:v>6.9730000000006633</c:v>
                </c:pt>
                <c:pt idx="6974">
                  <c:v>6.9740000000006637</c:v>
                </c:pt>
                <c:pt idx="6975">
                  <c:v>6.975000000000664</c:v>
                </c:pt>
                <c:pt idx="6976">
                  <c:v>6.9760000000006643</c:v>
                </c:pt>
                <c:pt idx="6977">
                  <c:v>6.9770000000006647</c:v>
                </c:pt>
                <c:pt idx="6978">
                  <c:v>6.978000000000665</c:v>
                </c:pt>
                <c:pt idx="6979">
                  <c:v>6.9790000000006653</c:v>
                </c:pt>
                <c:pt idx="6980">
                  <c:v>6.9800000000006657</c:v>
                </c:pt>
                <c:pt idx="6981">
                  <c:v>6.981000000000666</c:v>
                </c:pt>
                <c:pt idx="6982">
                  <c:v>6.9820000000006663</c:v>
                </c:pt>
                <c:pt idx="6983">
                  <c:v>6.9830000000006667</c:v>
                </c:pt>
                <c:pt idx="6984">
                  <c:v>6.984000000000667</c:v>
                </c:pt>
                <c:pt idx="6985">
                  <c:v>6.9850000000006673</c:v>
                </c:pt>
                <c:pt idx="6986">
                  <c:v>6.9860000000006677</c:v>
                </c:pt>
                <c:pt idx="6987">
                  <c:v>6.987000000000668</c:v>
                </c:pt>
                <c:pt idx="6988">
                  <c:v>6.9880000000006683</c:v>
                </c:pt>
                <c:pt idx="6989">
                  <c:v>6.9890000000006687</c:v>
                </c:pt>
                <c:pt idx="6990">
                  <c:v>6.990000000000669</c:v>
                </c:pt>
                <c:pt idx="6991">
                  <c:v>6.9910000000006693</c:v>
                </c:pt>
                <c:pt idx="6992">
                  <c:v>6.9920000000006697</c:v>
                </c:pt>
                <c:pt idx="6993">
                  <c:v>6.99300000000067</c:v>
                </c:pt>
                <c:pt idx="6994">
                  <c:v>6.9940000000006703</c:v>
                </c:pt>
                <c:pt idx="6995">
                  <c:v>6.9950000000006707</c:v>
                </c:pt>
                <c:pt idx="6996">
                  <c:v>6.996000000000671</c:v>
                </c:pt>
                <c:pt idx="6997">
                  <c:v>6.9970000000006713</c:v>
                </c:pt>
                <c:pt idx="6998">
                  <c:v>6.9980000000006717</c:v>
                </c:pt>
                <c:pt idx="6999">
                  <c:v>6.999000000000672</c:v>
                </c:pt>
                <c:pt idx="7000">
                  <c:v>7.0000000000006724</c:v>
                </c:pt>
                <c:pt idx="7001">
                  <c:v>7.0010000000006727</c:v>
                </c:pt>
                <c:pt idx="7002">
                  <c:v>7.002000000000673</c:v>
                </c:pt>
                <c:pt idx="7003">
                  <c:v>7.0030000000006734</c:v>
                </c:pt>
                <c:pt idx="7004">
                  <c:v>7.0040000000006737</c:v>
                </c:pt>
                <c:pt idx="7005">
                  <c:v>7.005000000000674</c:v>
                </c:pt>
                <c:pt idx="7006">
                  <c:v>7.0060000000006744</c:v>
                </c:pt>
                <c:pt idx="7007">
                  <c:v>7.0070000000006747</c:v>
                </c:pt>
                <c:pt idx="7008">
                  <c:v>7.008000000000675</c:v>
                </c:pt>
                <c:pt idx="7009">
                  <c:v>7.0090000000006754</c:v>
                </c:pt>
                <c:pt idx="7010">
                  <c:v>7.0100000000006757</c:v>
                </c:pt>
                <c:pt idx="7011">
                  <c:v>7.011000000000676</c:v>
                </c:pt>
                <c:pt idx="7012">
                  <c:v>7.0120000000006764</c:v>
                </c:pt>
                <c:pt idx="7013">
                  <c:v>7.0130000000006767</c:v>
                </c:pt>
                <c:pt idx="7014">
                  <c:v>7.014000000000677</c:v>
                </c:pt>
                <c:pt idx="7015">
                  <c:v>7.0150000000006774</c:v>
                </c:pt>
                <c:pt idx="7016">
                  <c:v>7.0160000000006777</c:v>
                </c:pt>
                <c:pt idx="7017">
                  <c:v>7.017000000000678</c:v>
                </c:pt>
                <c:pt idx="7018">
                  <c:v>7.0180000000006784</c:v>
                </c:pt>
                <c:pt idx="7019">
                  <c:v>7.0190000000006787</c:v>
                </c:pt>
                <c:pt idx="7020">
                  <c:v>7.020000000000679</c:v>
                </c:pt>
                <c:pt idx="7021">
                  <c:v>7.0210000000006794</c:v>
                </c:pt>
                <c:pt idx="7022">
                  <c:v>7.0220000000006797</c:v>
                </c:pt>
                <c:pt idx="7023">
                  <c:v>7.02300000000068</c:v>
                </c:pt>
                <c:pt idx="7024">
                  <c:v>7.0240000000006804</c:v>
                </c:pt>
                <c:pt idx="7025">
                  <c:v>7.0250000000006807</c:v>
                </c:pt>
                <c:pt idx="7026">
                  <c:v>7.026000000000681</c:v>
                </c:pt>
                <c:pt idx="7027">
                  <c:v>7.0270000000006814</c:v>
                </c:pt>
                <c:pt idx="7028">
                  <c:v>7.0280000000006817</c:v>
                </c:pt>
                <c:pt idx="7029">
                  <c:v>7.029000000000682</c:v>
                </c:pt>
                <c:pt idx="7030">
                  <c:v>7.0300000000006824</c:v>
                </c:pt>
                <c:pt idx="7031">
                  <c:v>7.0310000000006827</c:v>
                </c:pt>
                <c:pt idx="7032">
                  <c:v>7.032000000000683</c:v>
                </c:pt>
                <c:pt idx="7033">
                  <c:v>7.0330000000006834</c:v>
                </c:pt>
                <c:pt idx="7034">
                  <c:v>7.0340000000006837</c:v>
                </c:pt>
                <c:pt idx="7035">
                  <c:v>7.035000000000684</c:v>
                </c:pt>
                <c:pt idx="7036">
                  <c:v>7.0360000000006844</c:v>
                </c:pt>
                <c:pt idx="7037">
                  <c:v>7.0370000000006847</c:v>
                </c:pt>
                <c:pt idx="7038">
                  <c:v>7.038000000000685</c:v>
                </c:pt>
                <c:pt idx="7039">
                  <c:v>7.0390000000006854</c:v>
                </c:pt>
                <c:pt idx="7040">
                  <c:v>7.0400000000006857</c:v>
                </c:pt>
                <c:pt idx="7041">
                  <c:v>7.041000000000686</c:v>
                </c:pt>
                <c:pt idx="7042">
                  <c:v>7.0420000000006864</c:v>
                </c:pt>
                <c:pt idx="7043">
                  <c:v>7.0430000000006867</c:v>
                </c:pt>
                <c:pt idx="7044">
                  <c:v>7.044000000000687</c:v>
                </c:pt>
                <c:pt idx="7045">
                  <c:v>7.0450000000006874</c:v>
                </c:pt>
                <c:pt idx="7046">
                  <c:v>7.0460000000006877</c:v>
                </c:pt>
                <c:pt idx="7047">
                  <c:v>7.047000000000688</c:v>
                </c:pt>
                <c:pt idx="7048">
                  <c:v>7.0480000000006884</c:v>
                </c:pt>
                <c:pt idx="7049">
                  <c:v>7.0490000000006887</c:v>
                </c:pt>
                <c:pt idx="7050">
                  <c:v>7.050000000000689</c:v>
                </c:pt>
                <c:pt idx="7051">
                  <c:v>7.0510000000006894</c:v>
                </c:pt>
                <c:pt idx="7052">
                  <c:v>7.0520000000006897</c:v>
                </c:pt>
                <c:pt idx="7053">
                  <c:v>7.0530000000006901</c:v>
                </c:pt>
                <c:pt idx="7054">
                  <c:v>7.0540000000006904</c:v>
                </c:pt>
                <c:pt idx="7055">
                  <c:v>7.0550000000006907</c:v>
                </c:pt>
                <c:pt idx="7056">
                  <c:v>7.0560000000006911</c:v>
                </c:pt>
                <c:pt idx="7057">
                  <c:v>7.0570000000006914</c:v>
                </c:pt>
                <c:pt idx="7058">
                  <c:v>7.0580000000006917</c:v>
                </c:pt>
                <c:pt idx="7059">
                  <c:v>7.0590000000006921</c:v>
                </c:pt>
                <c:pt idx="7060">
                  <c:v>7.0600000000006924</c:v>
                </c:pt>
                <c:pt idx="7061">
                  <c:v>7.0610000000006927</c:v>
                </c:pt>
                <c:pt idx="7062">
                  <c:v>7.0620000000006931</c:v>
                </c:pt>
                <c:pt idx="7063">
                  <c:v>7.0630000000006934</c:v>
                </c:pt>
                <c:pt idx="7064">
                  <c:v>7.0640000000006937</c:v>
                </c:pt>
                <c:pt idx="7065">
                  <c:v>7.0650000000006941</c:v>
                </c:pt>
                <c:pt idx="7066">
                  <c:v>7.0660000000006944</c:v>
                </c:pt>
                <c:pt idx="7067">
                  <c:v>7.0670000000006947</c:v>
                </c:pt>
                <c:pt idx="7068">
                  <c:v>7.0680000000006951</c:v>
                </c:pt>
                <c:pt idx="7069">
                  <c:v>7.0690000000006954</c:v>
                </c:pt>
                <c:pt idx="7070">
                  <c:v>7.0700000000006957</c:v>
                </c:pt>
                <c:pt idx="7071">
                  <c:v>7.0710000000006961</c:v>
                </c:pt>
                <c:pt idx="7072">
                  <c:v>7.0720000000006964</c:v>
                </c:pt>
                <c:pt idx="7073">
                  <c:v>7.0730000000006967</c:v>
                </c:pt>
                <c:pt idx="7074">
                  <c:v>7.0740000000006971</c:v>
                </c:pt>
                <c:pt idx="7075">
                  <c:v>7.0750000000006974</c:v>
                </c:pt>
                <c:pt idx="7076">
                  <c:v>7.0760000000006977</c:v>
                </c:pt>
                <c:pt idx="7077">
                  <c:v>7.0770000000006981</c:v>
                </c:pt>
                <c:pt idx="7078">
                  <c:v>7.0780000000006984</c:v>
                </c:pt>
                <c:pt idx="7079">
                  <c:v>7.0790000000006987</c:v>
                </c:pt>
                <c:pt idx="7080">
                  <c:v>7.0800000000006991</c:v>
                </c:pt>
                <c:pt idx="7081">
                  <c:v>7.0810000000006994</c:v>
                </c:pt>
                <c:pt idx="7082">
                  <c:v>7.0820000000006997</c:v>
                </c:pt>
                <c:pt idx="7083">
                  <c:v>7.0830000000007001</c:v>
                </c:pt>
                <c:pt idx="7084">
                  <c:v>7.0840000000007004</c:v>
                </c:pt>
                <c:pt idx="7085">
                  <c:v>7.0850000000007007</c:v>
                </c:pt>
                <c:pt idx="7086">
                  <c:v>7.0860000000007011</c:v>
                </c:pt>
                <c:pt idx="7087">
                  <c:v>7.0870000000007014</c:v>
                </c:pt>
                <c:pt idx="7088">
                  <c:v>7.0880000000007017</c:v>
                </c:pt>
                <c:pt idx="7089">
                  <c:v>7.0890000000007021</c:v>
                </c:pt>
                <c:pt idx="7090">
                  <c:v>7.0900000000007024</c:v>
                </c:pt>
                <c:pt idx="7091">
                  <c:v>7.0910000000007027</c:v>
                </c:pt>
                <c:pt idx="7092">
                  <c:v>7.0920000000007031</c:v>
                </c:pt>
                <c:pt idx="7093">
                  <c:v>7.0930000000007034</c:v>
                </c:pt>
                <c:pt idx="7094">
                  <c:v>7.0940000000007037</c:v>
                </c:pt>
                <c:pt idx="7095">
                  <c:v>7.0950000000007041</c:v>
                </c:pt>
                <c:pt idx="7096">
                  <c:v>7.0960000000007044</c:v>
                </c:pt>
                <c:pt idx="7097">
                  <c:v>7.0970000000007047</c:v>
                </c:pt>
                <c:pt idx="7098">
                  <c:v>7.0980000000007051</c:v>
                </c:pt>
                <c:pt idx="7099">
                  <c:v>7.0990000000007054</c:v>
                </c:pt>
                <c:pt idx="7100">
                  <c:v>7.1000000000007057</c:v>
                </c:pt>
                <c:pt idx="7101">
                  <c:v>7.1010000000007061</c:v>
                </c:pt>
                <c:pt idx="7102">
                  <c:v>7.1020000000007064</c:v>
                </c:pt>
                <c:pt idx="7103">
                  <c:v>7.1030000000007067</c:v>
                </c:pt>
                <c:pt idx="7104">
                  <c:v>7.1040000000007071</c:v>
                </c:pt>
                <c:pt idx="7105">
                  <c:v>7.1050000000007074</c:v>
                </c:pt>
                <c:pt idx="7106">
                  <c:v>7.1060000000007078</c:v>
                </c:pt>
                <c:pt idx="7107">
                  <c:v>7.1070000000007081</c:v>
                </c:pt>
                <c:pt idx="7108">
                  <c:v>7.1080000000007084</c:v>
                </c:pt>
                <c:pt idx="7109">
                  <c:v>7.1090000000007088</c:v>
                </c:pt>
                <c:pt idx="7110">
                  <c:v>7.1100000000007091</c:v>
                </c:pt>
                <c:pt idx="7111">
                  <c:v>7.1110000000007094</c:v>
                </c:pt>
                <c:pt idx="7112">
                  <c:v>7.1120000000007098</c:v>
                </c:pt>
                <c:pt idx="7113">
                  <c:v>7.1130000000007101</c:v>
                </c:pt>
                <c:pt idx="7114">
                  <c:v>7.1140000000007104</c:v>
                </c:pt>
                <c:pt idx="7115">
                  <c:v>7.1150000000007108</c:v>
                </c:pt>
                <c:pt idx="7116">
                  <c:v>7.1160000000007111</c:v>
                </c:pt>
                <c:pt idx="7117">
                  <c:v>7.1170000000007114</c:v>
                </c:pt>
                <c:pt idx="7118">
                  <c:v>7.1180000000007118</c:v>
                </c:pt>
                <c:pt idx="7119">
                  <c:v>7.1190000000007121</c:v>
                </c:pt>
                <c:pt idx="7120">
                  <c:v>7.1200000000007124</c:v>
                </c:pt>
                <c:pt idx="7121">
                  <c:v>7.1210000000007128</c:v>
                </c:pt>
                <c:pt idx="7122">
                  <c:v>7.1220000000007131</c:v>
                </c:pt>
                <c:pt idx="7123">
                  <c:v>7.1230000000007134</c:v>
                </c:pt>
                <c:pt idx="7124">
                  <c:v>7.1240000000007138</c:v>
                </c:pt>
                <c:pt idx="7125">
                  <c:v>7.1250000000007141</c:v>
                </c:pt>
                <c:pt idx="7126">
                  <c:v>7.1260000000007144</c:v>
                </c:pt>
                <c:pt idx="7127">
                  <c:v>7.1270000000007148</c:v>
                </c:pt>
                <c:pt idx="7128">
                  <c:v>7.1280000000007151</c:v>
                </c:pt>
                <c:pt idx="7129">
                  <c:v>7.1290000000007154</c:v>
                </c:pt>
                <c:pt idx="7130">
                  <c:v>7.1300000000007158</c:v>
                </c:pt>
                <c:pt idx="7131">
                  <c:v>7.1310000000007161</c:v>
                </c:pt>
                <c:pt idx="7132">
                  <c:v>7.1320000000007164</c:v>
                </c:pt>
                <c:pt idx="7133">
                  <c:v>7.1330000000007168</c:v>
                </c:pt>
                <c:pt idx="7134">
                  <c:v>7.1340000000007171</c:v>
                </c:pt>
                <c:pt idx="7135">
                  <c:v>7.1350000000007174</c:v>
                </c:pt>
                <c:pt idx="7136">
                  <c:v>7.1360000000007178</c:v>
                </c:pt>
                <c:pt idx="7137">
                  <c:v>7.1370000000007181</c:v>
                </c:pt>
                <c:pt idx="7138">
                  <c:v>7.1380000000007184</c:v>
                </c:pt>
                <c:pt idx="7139">
                  <c:v>7.1390000000007188</c:v>
                </c:pt>
                <c:pt idx="7140">
                  <c:v>7.1400000000007191</c:v>
                </c:pt>
                <c:pt idx="7141">
                  <c:v>7.1410000000007194</c:v>
                </c:pt>
                <c:pt idx="7142">
                  <c:v>7.1420000000007198</c:v>
                </c:pt>
                <c:pt idx="7143">
                  <c:v>7.1430000000007201</c:v>
                </c:pt>
                <c:pt idx="7144">
                  <c:v>7.1440000000007204</c:v>
                </c:pt>
                <c:pt idx="7145">
                  <c:v>7.1450000000007208</c:v>
                </c:pt>
                <c:pt idx="7146">
                  <c:v>7.1460000000007211</c:v>
                </c:pt>
                <c:pt idx="7147">
                  <c:v>7.1470000000007214</c:v>
                </c:pt>
                <c:pt idx="7148">
                  <c:v>7.1480000000007218</c:v>
                </c:pt>
                <c:pt idx="7149">
                  <c:v>7.1490000000007221</c:v>
                </c:pt>
                <c:pt idx="7150">
                  <c:v>7.1500000000007224</c:v>
                </c:pt>
                <c:pt idx="7151">
                  <c:v>7.1510000000007228</c:v>
                </c:pt>
                <c:pt idx="7152">
                  <c:v>7.1520000000007231</c:v>
                </c:pt>
                <c:pt idx="7153">
                  <c:v>7.1530000000007234</c:v>
                </c:pt>
                <c:pt idx="7154">
                  <c:v>7.1540000000007238</c:v>
                </c:pt>
                <c:pt idx="7155">
                  <c:v>7.1550000000007241</c:v>
                </c:pt>
                <c:pt idx="7156">
                  <c:v>7.1560000000007244</c:v>
                </c:pt>
                <c:pt idx="7157">
                  <c:v>7.1570000000007248</c:v>
                </c:pt>
                <c:pt idx="7158">
                  <c:v>7.1580000000007251</c:v>
                </c:pt>
                <c:pt idx="7159">
                  <c:v>7.1590000000007254</c:v>
                </c:pt>
                <c:pt idx="7160">
                  <c:v>7.1600000000007258</c:v>
                </c:pt>
                <c:pt idx="7161">
                  <c:v>7.1610000000007261</c:v>
                </c:pt>
                <c:pt idx="7162">
                  <c:v>7.1620000000007265</c:v>
                </c:pt>
                <c:pt idx="7163">
                  <c:v>7.1630000000007268</c:v>
                </c:pt>
                <c:pt idx="7164">
                  <c:v>7.1640000000007271</c:v>
                </c:pt>
                <c:pt idx="7165">
                  <c:v>7.1650000000007275</c:v>
                </c:pt>
                <c:pt idx="7166">
                  <c:v>7.1660000000007278</c:v>
                </c:pt>
                <c:pt idx="7167">
                  <c:v>7.1670000000007281</c:v>
                </c:pt>
                <c:pt idx="7168">
                  <c:v>7.1680000000007285</c:v>
                </c:pt>
                <c:pt idx="7169">
                  <c:v>7.1690000000007288</c:v>
                </c:pt>
                <c:pt idx="7170">
                  <c:v>7.1700000000007291</c:v>
                </c:pt>
                <c:pt idx="7171">
                  <c:v>7.1710000000007295</c:v>
                </c:pt>
                <c:pt idx="7172">
                  <c:v>7.1720000000007298</c:v>
                </c:pt>
                <c:pt idx="7173">
                  <c:v>7.1730000000007301</c:v>
                </c:pt>
                <c:pt idx="7174">
                  <c:v>7.1740000000007305</c:v>
                </c:pt>
                <c:pt idx="7175">
                  <c:v>7.1750000000007308</c:v>
                </c:pt>
                <c:pt idx="7176">
                  <c:v>7.1760000000007311</c:v>
                </c:pt>
                <c:pt idx="7177">
                  <c:v>7.1770000000007315</c:v>
                </c:pt>
                <c:pt idx="7178">
                  <c:v>7.1780000000007318</c:v>
                </c:pt>
                <c:pt idx="7179">
                  <c:v>7.1790000000007321</c:v>
                </c:pt>
                <c:pt idx="7180">
                  <c:v>7.1800000000007325</c:v>
                </c:pt>
                <c:pt idx="7181">
                  <c:v>7.1810000000007328</c:v>
                </c:pt>
                <c:pt idx="7182">
                  <c:v>7.1820000000007331</c:v>
                </c:pt>
                <c:pt idx="7183">
                  <c:v>7.1830000000007335</c:v>
                </c:pt>
                <c:pt idx="7184">
                  <c:v>7.1840000000007338</c:v>
                </c:pt>
                <c:pt idx="7185">
                  <c:v>7.1850000000007341</c:v>
                </c:pt>
                <c:pt idx="7186">
                  <c:v>7.1860000000007345</c:v>
                </c:pt>
                <c:pt idx="7187">
                  <c:v>7.1870000000007348</c:v>
                </c:pt>
                <c:pt idx="7188">
                  <c:v>7.1880000000007351</c:v>
                </c:pt>
                <c:pt idx="7189">
                  <c:v>7.1890000000007355</c:v>
                </c:pt>
                <c:pt idx="7190">
                  <c:v>7.1900000000007358</c:v>
                </c:pt>
                <c:pt idx="7191">
                  <c:v>7.1910000000007361</c:v>
                </c:pt>
                <c:pt idx="7192">
                  <c:v>7.1920000000007365</c:v>
                </c:pt>
                <c:pt idx="7193">
                  <c:v>7.1930000000007368</c:v>
                </c:pt>
                <c:pt idx="7194">
                  <c:v>7.1940000000007371</c:v>
                </c:pt>
                <c:pt idx="7195">
                  <c:v>7.1950000000007375</c:v>
                </c:pt>
                <c:pt idx="7196">
                  <c:v>7.1960000000007378</c:v>
                </c:pt>
                <c:pt idx="7197">
                  <c:v>7.1970000000007381</c:v>
                </c:pt>
                <c:pt idx="7198">
                  <c:v>7.1980000000007385</c:v>
                </c:pt>
                <c:pt idx="7199">
                  <c:v>7.1990000000007388</c:v>
                </c:pt>
                <c:pt idx="7200">
                  <c:v>7.2000000000007391</c:v>
                </c:pt>
                <c:pt idx="7201">
                  <c:v>7.2010000000007395</c:v>
                </c:pt>
                <c:pt idx="7202">
                  <c:v>7.2020000000007398</c:v>
                </c:pt>
                <c:pt idx="7203">
                  <c:v>7.2030000000007401</c:v>
                </c:pt>
                <c:pt idx="7204">
                  <c:v>7.2040000000007405</c:v>
                </c:pt>
                <c:pt idx="7205">
                  <c:v>7.2050000000007408</c:v>
                </c:pt>
                <c:pt idx="7206">
                  <c:v>7.2060000000007411</c:v>
                </c:pt>
                <c:pt idx="7207">
                  <c:v>7.2070000000007415</c:v>
                </c:pt>
                <c:pt idx="7208">
                  <c:v>7.2080000000007418</c:v>
                </c:pt>
                <c:pt idx="7209">
                  <c:v>7.2090000000007421</c:v>
                </c:pt>
                <c:pt idx="7210">
                  <c:v>7.2100000000007425</c:v>
                </c:pt>
                <c:pt idx="7211">
                  <c:v>7.2110000000007428</c:v>
                </c:pt>
                <c:pt idx="7212">
                  <c:v>7.2120000000007431</c:v>
                </c:pt>
                <c:pt idx="7213">
                  <c:v>7.2130000000007435</c:v>
                </c:pt>
                <c:pt idx="7214">
                  <c:v>7.2140000000007438</c:v>
                </c:pt>
                <c:pt idx="7215">
                  <c:v>7.2150000000007442</c:v>
                </c:pt>
                <c:pt idx="7216">
                  <c:v>7.2160000000007445</c:v>
                </c:pt>
                <c:pt idx="7217">
                  <c:v>7.2170000000007448</c:v>
                </c:pt>
                <c:pt idx="7218">
                  <c:v>7.2180000000007452</c:v>
                </c:pt>
                <c:pt idx="7219">
                  <c:v>7.2190000000007455</c:v>
                </c:pt>
                <c:pt idx="7220">
                  <c:v>7.2200000000007458</c:v>
                </c:pt>
                <c:pt idx="7221">
                  <c:v>7.2210000000007462</c:v>
                </c:pt>
                <c:pt idx="7222">
                  <c:v>7.2220000000007465</c:v>
                </c:pt>
                <c:pt idx="7223">
                  <c:v>7.2230000000007468</c:v>
                </c:pt>
                <c:pt idx="7224">
                  <c:v>7.2240000000007472</c:v>
                </c:pt>
                <c:pt idx="7225">
                  <c:v>7.2250000000007475</c:v>
                </c:pt>
                <c:pt idx="7226">
                  <c:v>7.2260000000007478</c:v>
                </c:pt>
                <c:pt idx="7227">
                  <c:v>7.2270000000007482</c:v>
                </c:pt>
                <c:pt idx="7228">
                  <c:v>7.2280000000007485</c:v>
                </c:pt>
                <c:pt idx="7229">
                  <c:v>7.2290000000007488</c:v>
                </c:pt>
                <c:pt idx="7230">
                  <c:v>7.2300000000007492</c:v>
                </c:pt>
                <c:pt idx="7231">
                  <c:v>7.2310000000007495</c:v>
                </c:pt>
                <c:pt idx="7232">
                  <c:v>7.2320000000007498</c:v>
                </c:pt>
                <c:pt idx="7233">
                  <c:v>7.2330000000007502</c:v>
                </c:pt>
                <c:pt idx="7234">
                  <c:v>7.2340000000007505</c:v>
                </c:pt>
                <c:pt idx="7235">
                  <c:v>7.2350000000007508</c:v>
                </c:pt>
                <c:pt idx="7236">
                  <c:v>7.2360000000007512</c:v>
                </c:pt>
                <c:pt idx="7237">
                  <c:v>7.2370000000007515</c:v>
                </c:pt>
                <c:pt idx="7238">
                  <c:v>7.2380000000007518</c:v>
                </c:pt>
                <c:pt idx="7239">
                  <c:v>7.2390000000007522</c:v>
                </c:pt>
                <c:pt idx="7240">
                  <c:v>7.2400000000007525</c:v>
                </c:pt>
                <c:pt idx="7241">
                  <c:v>7.2410000000007528</c:v>
                </c:pt>
                <c:pt idx="7242">
                  <c:v>7.2420000000007532</c:v>
                </c:pt>
                <c:pt idx="7243">
                  <c:v>7.2430000000007535</c:v>
                </c:pt>
                <c:pt idx="7244">
                  <c:v>7.2440000000007538</c:v>
                </c:pt>
                <c:pt idx="7245">
                  <c:v>7.2450000000007542</c:v>
                </c:pt>
                <c:pt idx="7246">
                  <c:v>7.2460000000007545</c:v>
                </c:pt>
                <c:pt idx="7247">
                  <c:v>7.2470000000007548</c:v>
                </c:pt>
                <c:pt idx="7248">
                  <c:v>7.2480000000007552</c:v>
                </c:pt>
                <c:pt idx="7249">
                  <c:v>7.2490000000007555</c:v>
                </c:pt>
                <c:pt idx="7250">
                  <c:v>7.2500000000007558</c:v>
                </c:pt>
                <c:pt idx="7251">
                  <c:v>7.2510000000007562</c:v>
                </c:pt>
                <c:pt idx="7252">
                  <c:v>7.2520000000007565</c:v>
                </c:pt>
                <c:pt idx="7253">
                  <c:v>7.2530000000007568</c:v>
                </c:pt>
                <c:pt idx="7254">
                  <c:v>7.2540000000007572</c:v>
                </c:pt>
                <c:pt idx="7255">
                  <c:v>7.2550000000007575</c:v>
                </c:pt>
                <c:pt idx="7256">
                  <c:v>7.2560000000007578</c:v>
                </c:pt>
                <c:pt idx="7257">
                  <c:v>7.2570000000007582</c:v>
                </c:pt>
                <c:pt idx="7258">
                  <c:v>7.2580000000007585</c:v>
                </c:pt>
                <c:pt idx="7259">
                  <c:v>7.2590000000007588</c:v>
                </c:pt>
                <c:pt idx="7260">
                  <c:v>7.2600000000007592</c:v>
                </c:pt>
                <c:pt idx="7261">
                  <c:v>7.2610000000007595</c:v>
                </c:pt>
                <c:pt idx="7262">
                  <c:v>7.2620000000007598</c:v>
                </c:pt>
                <c:pt idx="7263">
                  <c:v>7.2630000000007602</c:v>
                </c:pt>
                <c:pt idx="7264">
                  <c:v>7.2640000000007605</c:v>
                </c:pt>
                <c:pt idx="7265">
                  <c:v>7.2650000000007608</c:v>
                </c:pt>
                <c:pt idx="7266">
                  <c:v>7.2660000000007612</c:v>
                </c:pt>
                <c:pt idx="7267">
                  <c:v>7.2670000000007615</c:v>
                </c:pt>
                <c:pt idx="7268">
                  <c:v>7.2680000000007619</c:v>
                </c:pt>
                <c:pt idx="7269">
                  <c:v>7.2690000000007622</c:v>
                </c:pt>
                <c:pt idx="7270">
                  <c:v>7.2700000000007625</c:v>
                </c:pt>
                <c:pt idx="7271">
                  <c:v>7.2710000000007629</c:v>
                </c:pt>
                <c:pt idx="7272">
                  <c:v>7.2720000000007632</c:v>
                </c:pt>
                <c:pt idx="7273">
                  <c:v>7.2730000000007635</c:v>
                </c:pt>
                <c:pt idx="7274">
                  <c:v>7.2740000000007639</c:v>
                </c:pt>
                <c:pt idx="7275">
                  <c:v>7.2750000000007642</c:v>
                </c:pt>
                <c:pt idx="7276">
                  <c:v>7.2760000000007645</c:v>
                </c:pt>
                <c:pt idx="7277">
                  <c:v>7.2770000000007649</c:v>
                </c:pt>
                <c:pt idx="7278">
                  <c:v>7.2780000000007652</c:v>
                </c:pt>
                <c:pt idx="7279">
                  <c:v>7.2790000000007655</c:v>
                </c:pt>
                <c:pt idx="7280">
                  <c:v>7.2800000000007659</c:v>
                </c:pt>
                <c:pt idx="7281">
                  <c:v>7.2810000000007662</c:v>
                </c:pt>
                <c:pt idx="7282">
                  <c:v>7.2820000000007665</c:v>
                </c:pt>
                <c:pt idx="7283">
                  <c:v>7.2830000000007669</c:v>
                </c:pt>
                <c:pt idx="7284">
                  <c:v>7.2840000000007672</c:v>
                </c:pt>
                <c:pt idx="7285">
                  <c:v>7.2850000000007675</c:v>
                </c:pt>
                <c:pt idx="7286">
                  <c:v>7.2860000000007679</c:v>
                </c:pt>
                <c:pt idx="7287">
                  <c:v>7.2870000000007682</c:v>
                </c:pt>
                <c:pt idx="7288">
                  <c:v>7.2880000000007685</c:v>
                </c:pt>
                <c:pt idx="7289">
                  <c:v>7.2890000000007689</c:v>
                </c:pt>
                <c:pt idx="7290">
                  <c:v>7.2900000000007692</c:v>
                </c:pt>
                <c:pt idx="7291">
                  <c:v>7.2910000000007695</c:v>
                </c:pt>
                <c:pt idx="7292">
                  <c:v>7.2920000000007699</c:v>
                </c:pt>
                <c:pt idx="7293">
                  <c:v>7.2930000000007702</c:v>
                </c:pt>
                <c:pt idx="7294">
                  <c:v>7.2940000000007705</c:v>
                </c:pt>
                <c:pt idx="7295">
                  <c:v>7.2950000000007709</c:v>
                </c:pt>
                <c:pt idx="7296">
                  <c:v>7.2960000000007712</c:v>
                </c:pt>
                <c:pt idx="7297">
                  <c:v>7.2970000000007715</c:v>
                </c:pt>
                <c:pt idx="7298">
                  <c:v>7.2980000000007719</c:v>
                </c:pt>
                <c:pt idx="7299">
                  <c:v>7.2990000000007722</c:v>
                </c:pt>
                <c:pt idx="7300">
                  <c:v>7.3000000000007725</c:v>
                </c:pt>
                <c:pt idx="7301">
                  <c:v>7.3010000000007729</c:v>
                </c:pt>
                <c:pt idx="7302">
                  <c:v>7.3020000000007732</c:v>
                </c:pt>
                <c:pt idx="7303">
                  <c:v>7.3030000000007735</c:v>
                </c:pt>
                <c:pt idx="7304">
                  <c:v>7.3040000000007739</c:v>
                </c:pt>
                <c:pt idx="7305">
                  <c:v>7.3050000000007742</c:v>
                </c:pt>
                <c:pt idx="7306">
                  <c:v>7.3060000000007745</c:v>
                </c:pt>
                <c:pt idx="7307">
                  <c:v>7.3070000000007749</c:v>
                </c:pt>
                <c:pt idx="7308">
                  <c:v>7.3080000000007752</c:v>
                </c:pt>
                <c:pt idx="7309">
                  <c:v>7.3090000000007755</c:v>
                </c:pt>
                <c:pt idx="7310">
                  <c:v>7.3100000000007759</c:v>
                </c:pt>
                <c:pt idx="7311">
                  <c:v>7.3110000000007762</c:v>
                </c:pt>
                <c:pt idx="7312">
                  <c:v>7.3120000000007765</c:v>
                </c:pt>
                <c:pt idx="7313">
                  <c:v>7.3130000000007769</c:v>
                </c:pt>
                <c:pt idx="7314">
                  <c:v>7.3140000000007772</c:v>
                </c:pt>
                <c:pt idx="7315">
                  <c:v>7.3150000000007775</c:v>
                </c:pt>
                <c:pt idx="7316">
                  <c:v>7.3160000000007779</c:v>
                </c:pt>
                <c:pt idx="7317">
                  <c:v>7.3170000000007782</c:v>
                </c:pt>
                <c:pt idx="7318">
                  <c:v>7.3180000000007785</c:v>
                </c:pt>
                <c:pt idx="7319">
                  <c:v>7.3190000000007789</c:v>
                </c:pt>
                <c:pt idx="7320">
                  <c:v>7.3200000000007792</c:v>
                </c:pt>
                <c:pt idx="7321">
                  <c:v>7.3210000000007796</c:v>
                </c:pt>
                <c:pt idx="7322">
                  <c:v>7.3220000000007799</c:v>
                </c:pt>
                <c:pt idx="7323">
                  <c:v>7.3230000000007802</c:v>
                </c:pt>
                <c:pt idx="7324">
                  <c:v>7.3240000000007806</c:v>
                </c:pt>
                <c:pt idx="7325">
                  <c:v>7.3250000000007809</c:v>
                </c:pt>
                <c:pt idx="7326">
                  <c:v>7.3260000000007812</c:v>
                </c:pt>
                <c:pt idx="7327">
                  <c:v>7.3270000000007816</c:v>
                </c:pt>
                <c:pt idx="7328">
                  <c:v>7.3280000000007819</c:v>
                </c:pt>
                <c:pt idx="7329">
                  <c:v>7.3290000000007822</c:v>
                </c:pt>
                <c:pt idx="7330">
                  <c:v>7.3300000000007826</c:v>
                </c:pt>
                <c:pt idx="7331">
                  <c:v>7.3310000000007829</c:v>
                </c:pt>
                <c:pt idx="7332">
                  <c:v>7.3320000000007832</c:v>
                </c:pt>
                <c:pt idx="7333">
                  <c:v>7.3330000000007836</c:v>
                </c:pt>
                <c:pt idx="7334">
                  <c:v>7.3340000000007839</c:v>
                </c:pt>
                <c:pt idx="7335">
                  <c:v>7.3350000000007842</c:v>
                </c:pt>
                <c:pt idx="7336">
                  <c:v>7.3360000000007846</c:v>
                </c:pt>
                <c:pt idx="7337">
                  <c:v>7.3370000000007849</c:v>
                </c:pt>
                <c:pt idx="7338">
                  <c:v>7.3380000000007852</c:v>
                </c:pt>
                <c:pt idx="7339">
                  <c:v>7.3390000000007856</c:v>
                </c:pt>
                <c:pt idx="7340">
                  <c:v>7.3400000000007859</c:v>
                </c:pt>
                <c:pt idx="7341">
                  <c:v>7.3410000000007862</c:v>
                </c:pt>
                <c:pt idx="7342">
                  <c:v>7.3420000000007866</c:v>
                </c:pt>
                <c:pt idx="7343">
                  <c:v>7.3430000000007869</c:v>
                </c:pt>
                <c:pt idx="7344">
                  <c:v>7.3440000000007872</c:v>
                </c:pt>
                <c:pt idx="7345">
                  <c:v>7.3450000000007876</c:v>
                </c:pt>
                <c:pt idx="7346">
                  <c:v>7.3460000000007879</c:v>
                </c:pt>
                <c:pt idx="7347">
                  <c:v>7.3470000000007882</c:v>
                </c:pt>
                <c:pt idx="7348">
                  <c:v>7.3480000000007886</c:v>
                </c:pt>
                <c:pt idx="7349">
                  <c:v>7.3490000000007889</c:v>
                </c:pt>
                <c:pt idx="7350">
                  <c:v>7.3500000000007892</c:v>
                </c:pt>
                <c:pt idx="7351">
                  <c:v>7.3510000000007896</c:v>
                </c:pt>
                <c:pt idx="7352">
                  <c:v>7.3520000000007899</c:v>
                </c:pt>
                <c:pt idx="7353">
                  <c:v>7.3530000000007902</c:v>
                </c:pt>
                <c:pt idx="7354">
                  <c:v>7.3540000000007906</c:v>
                </c:pt>
                <c:pt idx="7355">
                  <c:v>7.3550000000007909</c:v>
                </c:pt>
                <c:pt idx="7356">
                  <c:v>7.3560000000007912</c:v>
                </c:pt>
                <c:pt idx="7357">
                  <c:v>7.3570000000007916</c:v>
                </c:pt>
                <c:pt idx="7358">
                  <c:v>7.3580000000007919</c:v>
                </c:pt>
                <c:pt idx="7359">
                  <c:v>7.3590000000007922</c:v>
                </c:pt>
                <c:pt idx="7360">
                  <c:v>7.3600000000007926</c:v>
                </c:pt>
                <c:pt idx="7361">
                  <c:v>7.3610000000007929</c:v>
                </c:pt>
                <c:pt idx="7362">
                  <c:v>7.3620000000007932</c:v>
                </c:pt>
                <c:pt idx="7363">
                  <c:v>7.3630000000007936</c:v>
                </c:pt>
                <c:pt idx="7364">
                  <c:v>7.3640000000007939</c:v>
                </c:pt>
                <c:pt idx="7365">
                  <c:v>7.3650000000007942</c:v>
                </c:pt>
                <c:pt idx="7366">
                  <c:v>7.3660000000007946</c:v>
                </c:pt>
                <c:pt idx="7367">
                  <c:v>7.3670000000007949</c:v>
                </c:pt>
                <c:pt idx="7368">
                  <c:v>7.3680000000007952</c:v>
                </c:pt>
                <c:pt idx="7369">
                  <c:v>7.3690000000007956</c:v>
                </c:pt>
                <c:pt idx="7370">
                  <c:v>7.3700000000007959</c:v>
                </c:pt>
                <c:pt idx="7371">
                  <c:v>7.3710000000007962</c:v>
                </c:pt>
                <c:pt idx="7372">
                  <c:v>7.3720000000007966</c:v>
                </c:pt>
                <c:pt idx="7373">
                  <c:v>7.3730000000007969</c:v>
                </c:pt>
                <c:pt idx="7374">
                  <c:v>7.3740000000007973</c:v>
                </c:pt>
                <c:pt idx="7375">
                  <c:v>7.3750000000007976</c:v>
                </c:pt>
                <c:pt idx="7376">
                  <c:v>7.3760000000007979</c:v>
                </c:pt>
                <c:pt idx="7377">
                  <c:v>7.3770000000007983</c:v>
                </c:pt>
                <c:pt idx="7378">
                  <c:v>7.3780000000007986</c:v>
                </c:pt>
                <c:pt idx="7379">
                  <c:v>7.3790000000007989</c:v>
                </c:pt>
                <c:pt idx="7380">
                  <c:v>7.3800000000007993</c:v>
                </c:pt>
                <c:pt idx="7381">
                  <c:v>7.3810000000007996</c:v>
                </c:pt>
                <c:pt idx="7382">
                  <c:v>7.3820000000007999</c:v>
                </c:pt>
                <c:pt idx="7383">
                  <c:v>7.3830000000008003</c:v>
                </c:pt>
                <c:pt idx="7384">
                  <c:v>7.3840000000008006</c:v>
                </c:pt>
                <c:pt idx="7385">
                  <c:v>7.3850000000008009</c:v>
                </c:pt>
                <c:pt idx="7386">
                  <c:v>7.3860000000008013</c:v>
                </c:pt>
                <c:pt idx="7387">
                  <c:v>7.3870000000008016</c:v>
                </c:pt>
                <c:pt idx="7388">
                  <c:v>7.3880000000008019</c:v>
                </c:pt>
                <c:pt idx="7389">
                  <c:v>7.3890000000008023</c:v>
                </c:pt>
                <c:pt idx="7390">
                  <c:v>7.3900000000008026</c:v>
                </c:pt>
                <c:pt idx="7391">
                  <c:v>7.3910000000008029</c:v>
                </c:pt>
                <c:pt idx="7392">
                  <c:v>7.3920000000008033</c:v>
                </c:pt>
                <c:pt idx="7393">
                  <c:v>7.3930000000008036</c:v>
                </c:pt>
                <c:pt idx="7394">
                  <c:v>7.3940000000008039</c:v>
                </c:pt>
                <c:pt idx="7395">
                  <c:v>7.3950000000008043</c:v>
                </c:pt>
                <c:pt idx="7396">
                  <c:v>7.3960000000008046</c:v>
                </c:pt>
                <c:pt idx="7397">
                  <c:v>7.3970000000008049</c:v>
                </c:pt>
                <c:pt idx="7398">
                  <c:v>7.3980000000008053</c:v>
                </c:pt>
                <c:pt idx="7399">
                  <c:v>7.3990000000008056</c:v>
                </c:pt>
                <c:pt idx="7400">
                  <c:v>7.4000000000008059</c:v>
                </c:pt>
                <c:pt idx="7401">
                  <c:v>7.4010000000008063</c:v>
                </c:pt>
                <c:pt idx="7402">
                  <c:v>7.4020000000008066</c:v>
                </c:pt>
                <c:pt idx="7403">
                  <c:v>7.4030000000008069</c:v>
                </c:pt>
                <c:pt idx="7404">
                  <c:v>7.4040000000008073</c:v>
                </c:pt>
                <c:pt idx="7405">
                  <c:v>7.4050000000008076</c:v>
                </c:pt>
                <c:pt idx="7406">
                  <c:v>7.4060000000008079</c:v>
                </c:pt>
                <c:pt idx="7407">
                  <c:v>7.4070000000008083</c:v>
                </c:pt>
                <c:pt idx="7408">
                  <c:v>7.4080000000008086</c:v>
                </c:pt>
                <c:pt idx="7409">
                  <c:v>7.4090000000008089</c:v>
                </c:pt>
                <c:pt idx="7410">
                  <c:v>7.4100000000008093</c:v>
                </c:pt>
                <c:pt idx="7411">
                  <c:v>7.4110000000008096</c:v>
                </c:pt>
                <c:pt idx="7412">
                  <c:v>7.4120000000008099</c:v>
                </c:pt>
                <c:pt idx="7413">
                  <c:v>7.4130000000008103</c:v>
                </c:pt>
                <c:pt idx="7414">
                  <c:v>7.4140000000008106</c:v>
                </c:pt>
                <c:pt idx="7415">
                  <c:v>7.4150000000008109</c:v>
                </c:pt>
                <c:pt idx="7416">
                  <c:v>7.4160000000008113</c:v>
                </c:pt>
                <c:pt idx="7417">
                  <c:v>7.4170000000008116</c:v>
                </c:pt>
                <c:pt idx="7418">
                  <c:v>7.4180000000008119</c:v>
                </c:pt>
                <c:pt idx="7419">
                  <c:v>7.4190000000008123</c:v>
                </c:pt>
                <c:pt idx="7420">
                  <c:v>7.4200000000008126</c:v>
                </c:pt>
                <c:pt idx="7421">
                  <c:v>7.4210000000008129</c:v>
                </c:pt>
                <c:pt idx="7422">
                  <c:v>7.4220000000008133</c:v>
                </c:pt>
                <c:pt idx="7423">
                  <c:v>7.4230000000008136</c:v>
                </c:pt>
                <c:pt idx="7424">
                  <c:v>7.4240000000008139</c:v>
                </c:pt>
                <c:pt idx="7425">
                  <c:v>7.4250000000008143</c:v>
                </c:pt>
                <c:pt idx="7426">
                  <c:v>7.4260000000008146</c:v>
                </c:pt>
                <c:pt idx="7427">
                  <c:v>7.4270000000008149</c:v>
                </c:pt>
                <c:pt idx="7428">
                  <c:v>7.4280000000008153</c:v>
                </c:pt>
                <c:pt idx="7429">
                  <c:v>7.4290000000008156</c:v>
                </c:pt>
                <c:pt idx="7430">
                  <c:v>7.430000000000816</c:v>
                </c:pt>
                <c:pt idx="7431">
                  <c:v>7.4310000000008163</c:v>
                </c:pt>
                <c:pt idx="7432">
                  <c:v>7.4320000000008166</c:v>
                </c:pt>
                <c:pt idx="7433">
                  <c:v>7.433000000000817</c:v>
                </c:pt>
                <c:pt idx="7434">
                  <c:v>7.4340000000008173</c:v>
                </c:pt>
                <c:pt idx="7435">
                  <c:v>7.4350000000008176</c:v>
                </c:pt>
                <c:pt idx="7436">
                  <c:v>7.436000000000818</c:v>
                </c:pt>
                <c:pt idx="7437">
                  <c:v>7.4370000000008183</c:v>
                </c:pt>
                <c:pt idx="7438">
                  <c:v>7.4380000000008186</c:v>
                </c:pt>
                <c:pt idx="7439">
                  <c:v>7.439000000000819</c:v>
                </c:pt>
                <c:pt idx="7440">
                  <c:v>7.4400000000008193</c:v>
                </c:pt>
                <c:pt idx="7441">
                  <c:v>7.4410000000008196</c:v>
                </c:pt>
                <c:pt idx="7442">
                  <c:v>7.44200000000082</c:v>
                </c:pt>
                <c:pt idx="7443">
                  <c:v>7.4430000000008203</c:v>
                </c:pt>
                <c:pt idx="7444">
                  <c:v>7.4440000000008206</c:v>
                </c:pt>
                <c:pt idx="7445">
                  <c:v>7.445000000000821</c:v>
                </c:pt>
                <c:pt idx="7446">
                  <c:v>7.4460000000008213</c:v>
                </c:pt>
                <c:pt idx="7447">
                  <c:v>7.4470000000008216</c:v>
                </c:pt>
                <c:pt idx="7448">
                  <c:v>7.448000000000822</c:v>
                </c:pt>
                <c:pt idx="7449">
                  <c:v>7.4490000000008223</c:v>
                </c:pt>
                <c:pt idx="7450">
                  <c:v>7.4500000000008226</c:v>
                </c:pt>
                <c:pt idx="7451">
                  <c:v>7.451000000000823</c:v>
                </c:pt>
                <c:pt idx="7452">
                  <c:v>7.4520000000008233</c:v>
                </c:pt>
                <c:pt idx="7453">
                  <c:v>7.4530000000008236</c:v>
                </c:pt>
                <c:pt idx="7454">
                  <c:v>7.454000000000824</c:v>
                </c:pt>
                <c:pt idx="7455">
                  <c:v>7.4550000000008243</c:v>
                </c:pt>
                <c:pt idx="7456">
                  <c:v>7.4560000000008246</c:v>
                </c:pt>
                <c:pt idx="7457">
                  <c:v>7.457000000000825</c:v>
                </c:pt>
                <c:pt idx="7458">
                  <c:v>7.4580000000008253</c:v>
                </c:pt>
                <c:pt idx="7459">
                  <c:v>7.4590000000008256</c:v>
                </c:pt>
                <c:pt idx="7460">
                  <c:v>7.460000000000826</c:v>
                </c:pt>
                <c:pt idx="7461">
                  <c:v>7.4610000000008263</c:v>
                </c:pt>
                <c:pt idx="7462">
                  <c:v>7.4620000000008266</c:v>
                </c:pt>
                <c:pt idx="7463">
                  <c:v>7.463000000000827</c:v>
                </c:pt>
                <c:pt idx="7464">
                  <c:v>7.4640000000008273</c:v>
                </c:pt>
                <c:pt idx="7465">
                  <c:v>7.4650000000008276</c:v>
                </c:pt>
                <c:pt idx="7466">
                  <c:v>7.466000000000828</c:v>
                </c:pt>
                <c:pt idx="7467">
                  <c:v>7.4670000000008283</c:v>
                </c:pt>
                <c:pt idx="7468">
                  <c:v>7.4680000000008286</c:v>
                </c:pt>
                <c:pt idx="7469">
                  <c:v>7.469000000000829</c:v>
                </c:pt>
                <c:pt idx="7470">
                  <c:v>7.4700000000008293</c:v>
                </c:pt>
                <c:pt idx="7471">
                  <c:v>7.4710000000008296</c:v>
                </c:pt>
                <c:pt idx="7472">
                  <c:v>7.47200000000083</c:v>
                </c:pt>
                <c:pt idx="7473">
                  <c:v>7.4730000000008303</c:v>
                </c:pt>
                <c:pt idx="7474">
                  <c:v>7.4740000000008306</c:v>
                </c:pt>
                <c:pt idx="7475">
                  <c:v>7.475000000000831</c:v>
                </c:pt>
                <c:pt idx="7476">
                  <c:v>7.4760000000008313</c:v>
                </c:pt>
                <c:pt idx="7477">
                  <c:v>7.4770000000008316</c:v>
                </c:pt>
                <c:pt idx="7478">
                  <c:v>7.478000000000832</c:v>
                </c:pt>
                <c:pt idx="7479">
                  <c:v>7.4790000000008323</c:v>
                </c:pt>
                <c:pt idx="7480">
                  <c:v>7.4800000000008326</c:v>
                </c:pt>
                <c:pt idx="7481">
                  <c:v>7.481000000000833</c:v>
                </c:pt>
                <c:pt idx="7482">
                  <c:v>7.4820000000008333</c:v>
                </c:pt>
                <c:pt idx="7483">
                  <c:v>7.4830000000008337</c:v>
                </c:pt>
                <c:pt idx="7484">
                  <c:v>7.484000000000834</c:v>
                </c:pt>
                <c:pt idx="7485">
                  <c:v>7.4850000000008343</c:v>
                </c:pt>
                <c:pt idx="7486">
                  <c:v>7.4860000000008347</c:v>
                </c:pt>
                <c:pt idx="7487">
                  <c:v>7.487000000000835</c:v>
                </c:pt>
                <c:pt idx="7488">
                  <c:v>7.4880000000008353</c:v>
                </c:pt>
                <c:pt idx="7489">
                  <c:v>7.4890000000008357</c:v>
                </c:pt>
                <c:pt idx="7490">
                  <c:v>7.490000000000836</c:v>
                </c:pt>
                <c:pt idx="7491">
                  <c:v>7.4910000000008363</c:v>
                </c:pt>
                <c:pt idx="7492">
                  <c:v>7.4920000000008367</c:v>
                </c:pt>
                <c:pt idx="7493">
                  <c:v>7.493000000000837</c:v>
                </c:pt>
                <c:pt idx="7494">
                  <c:v>7.4940000000008373</c:v>
                </c:pt>
                <c:pt idx="7495">
                  <c:v>7.4950000000008377</c:v>
                </c:pt>
                <c:pt idx="7496">
                  <c:v>7.496000000000838</c:v>
                </c:pt>
                <c:pt idx="7497">
                  <c:v>7.4970000000008383</c:v>
                </c:pt>
                <c:pt idx="7498">
                  <c:v>7.4980000000008387</c:v>
                </c:pt>
                <c:pt idx="7499">
                  <c:v>7.499000000000839</c:v>
                </c:pt>
                <c:pt idx="7500">
                  <c:v>7.5000000000008393</c:v>
                </c:pt>
                <c:pt idx="7501">
                  <c:v>7.5010000000008397</c:v>
                </c:pt>
                <c:pt idx="7502">
                  <c:v>7.50200000000084</c:v>
                </c:pt>
                <c:pt idx="7503">
                  <c:v>7.5030000000008403</c:v>
                </c:pt>
                <c:pt idx="7504">
                  <c:v>7.5040000000008407</c:v>
                </c:pt>
                <c:pt idx="7505">
                  <c:v>7.505000000000841</c:v>
                </c:pt>
                <c:pt idx="7506">
                  <c:v>7.5060000000008413</c:v>
                </c:pt>
                <c:pt idx="7507">
                  <c:v>7.5070000000008417</c:v>
                </c:pt>
                <c:pt idx="7508">
                  <c:v>7.508000000000842</c:v>
                </c:pt>
                <c:pt idx="7509">
                  <c:v>7.5090000000008423</c:v>
                </c:pt>
                <c:pt idx="7510">
                  <c:v>7.5100000000008427</c:v>
                </c:pt>
                <c:pt idx="7511">
                  <c:v>7.511000000000843</c:v>
                </c:pt>
                <c:pt idx="7512">
                  <c:v>7.5120000000008433</c:v>
                </c:pt>
                <c:pt idx="7513">
                  <c:v>7.5130000000008437</c:v>
                </c:pt>
                <c:pt idx="7514">
                  <c:v>7.514000000000844</c:v>
                </c:pt>
                <c:pt idx="7515">
                  <c:v>7.5150000000008443</c:v>
                </c:pt>
                <c:pt idx="7516">
                  <c:v>7.5160000000008447</c:v>
                </c:pt>
                <c:pt idx="7517">
                  <c:v>7.517000000000845</c:v>
                </c:pt>
                <c:pt idx="7518">
                  <c:v>7.5180000000008453</c:v>
                </c:pt>
                <c:pt idx="7519">
                  <c:v>7.5190000000008457</c:v>
                </c:pt>
                <c:pt idx="7520">
                  <c:v>7.520000000000846</c:v>
                </c:pt>
                <c:pt idx="7521">
                  <c:v>7.5210000000008463</c:v>
                </c:pt>
                <c:pt idx="7522">
                  <c:v>7.5220000000008467</c:v>
                </c:pt>
                <c:pt idx="7523">
                  <c:v>7.523000000000847</c:v>
                </c:pt>
                <c:pt idx="7524">
                  <c:v>7.5240000000008473</c:v>
                </c:pt>
                <c:pt idx="7525">
                  <c:v>7.5250000000008477</c:v>
                </c:pt>
                <c:pt idx="7526">
                  <c:v>7.526000000000848</c:v>
                </c:pt>
                <c:pt idx="7527">
                  <c:v>7.5270000000008483</c:v>
                </c:pt>
                <c:pt idx="7528">
                  <c:v>7.5280000000008487</c:v>
                </c:pt>
                <c:pt idx="7529">
                  <c:v>7.529000000000849</c:v>
                </c:pt>
                <c:pt idx="7530">
                  <c:v>7.5300000000008493</c:v>
                </c:pt>
                <c:pt idx="7531">
                  <c:v>7.5310000000008497</c:v>
                </c:pt>
                <c:pt idx="7532">
                  <c:v>7.53200000000085</c:v>
                </c:pt>
                <c:pt idx="7533">
                  <c:v>7.5330000000008503</c:v>
                </c:pt>
                <c:pt idx="7534">
                  <c:v>7.5340000000008507</c:v>
                </c:pt>
                <c:pt idx="7535">
                  <c:v>7.535000000000851</c:v>
                </c:pt>
                <c:pt idx="7536">
                  <c:v>7.5360000000008514</c:v>
                </c:pt>
                <c:pt idx="7537">
                  <c:v>7.5370000000008517</c:v>
                </c:pt>
                <c:pt idx="7538">
                  <c:v>7.538000000000852</c:v>
                </c:pt>
                <c:pt idx="7539">
                  <c:v>7.5390000000008524</c:v>
                </c:pt>
                <c:pt idx="7540">
                  <c:v>7.5400000000008527</c:v>
                </c:pt>
                <c:pt idx="7541">
                  <c:v>7.541000000000853</c:v>
                </c:pt>
                <c:pt idx="7542">
                  <c:v>7.5420000000008534</c:v>
                </c:pt>
                <c:pt idx="7543">
                  <c:v>7.5430000000008537</c:v>
                </c:pt>
                <c:pt idx="7544">
                  <c:v>7.544000000000854</c:v>
                </c:pt>
                <c:pt idx="7545">
                  <c:v>7.5450000000008544</c:v>
                </c:pt>
                <c:pt idx="7546">
                  <c:v>7.5460000000008547</c:v>
                </c:pt>
                <c:pt idx="7547">
                  <c:v>7.547000000000855</c:v>
                </c:pt>
                <c:pt idx="7548">
                  <c:v>7.5480000000008554</c:v>
                </c:pt>
                <c:pt idx="7549">
                  <c:v>7.5490000000008557</c:v>
                </c:pt>
                <c:pt idx="7550">
                  <c:v>7.550000000000856</c:v>
                </c:pt>
                <c:pt idx="7551">
                  <c:v>7.5510000000008564</c:v>
                </c:pt>
                <c:pt idx="7552">
                  <c:v>7.5520000000008567</c:v>
                </c:pt>
                <c:pt idx="7553">
                  <c:v>7.553000000000857</c:v>
                </c:pt>
                <c:pt idx="7554">
                  <c:v>7.5540000000008574</c:v>
                </c:pt>
                <c:pt idx="7555">
                  <c:v>7.5550000000008577</c:v>
                </c:pt>
                <c:pt idx="7556">
                  <c:v>7.556000000000858</c:v>
                </c:pt>
                <c:pt idx="7557">
                  <c:v>7.5570000000008584</c:v>
                </c:pt>
                <c:pt idx="7558">
                  <c:v>7.5580000000008587</c:v>
                </c:pt>
                <c:pt idx="7559">
                  <c:v>7.559000000000859</c:v>
                </c:pt>
                <c:pt idx="7560">
                  <c:v>7.5600000000008594</c:v>
                </c:pt>
                <c:pt idx="7561">
                  <c:v>7.5610000000008597</c:v>
                </c:pt>
                <c:pt idx="7562">
                  <c:v>7.56200000000086</c:v>
                </c:pt>
                <c:pt idx="7563">
                  <c:v>7.5630000000008604</c:v>
                </c:pt>
                <c:pt idx="7564">
                  <c:v>7.5640000000008607</c:v>
                </c:pt>
                <c:pt idx="7565">
                  <c:v>7.565000000000861</c:v>
                </c:pt>
                <c:pt idx="7566">
                  <c:v>7.5660000000008614</c:v>
                </c:pt>
                <c:pt idx="7567">
                  <c:v>7.5670000000008617</c:v>
                </c:pt>
                <c:pt idx="7568">
                  <c:v>7.568000000000862</c:v>
                </c:pt>
                <c:pt idx="7569">
                  <c:v>7.5690000000008624</c:v>
                </c:pt>
                <c:pt idx="7570">
                  <c:v>7.5700000000008627</c:v>
                </c:pt>
                <c:pt idx="7571">
                  <c:v>7.571000000000863</c:v>
                </c:pt>
                <c:pt idx="7572">
                  <c:v>7.5720000000008634</c:v>
                </c:pt>
                <c:pt idx="7573">
                  <c:v>7.5730000000008637</c:v>
                </c:pt>
                <c:pt idx="7574">
                  <c:v>7.574000000000864</c:v>
                </c:pt>
                <c:pt idx="7575">
                  <c:v>7.5750000000008644</c:v>
                </c:pt>
                <c:pt idx="7576">
                  <c:v>7.5760000000008647</c:v>
                </c:pt>
                <c:pt idx="7577">
                  <c:v>7.577000000000865</c:v>
                </c:pt>
                <c:pt idx="7578">
                  <c:v>7.5780000000008654</c:v>
                </c:pt>
                <c:pt idx="7579">
                  <c:v>7.5790000000008657</c:v>
                </c:pt>
                <c:pt idx="7580">
                  <c:v>7.580000000000866</c:v>
                </c:pt>
                <c:pt idx="7581">
                  <c:v>7.5810000000008664</c:v>
                </c:pt>
                <c:pt idx="7582">
                  <c:v>7.5820000000008667</c:v>
                </c:pt>
                <c:pt idx="7583">
                  <c:v>7.583000000000867</c:v>
                </c:pt>
                <c:pt idx="7584">
                  <c:v>7.5840000000008674</c:v>
                </c:pt>
                <c:pt idx="7585">
                  <c:v>7.5850000000008677</c:v>
                </c:pt>
                <c:pt idx="7586">
                  <c:v>7.586000000000868</c:v>
                </c:pt>
                <c:pt idx="7587">
                  <c:v>7.5870000000008684</c:v>
                </c:pt>
                <c:pt idx="7588">
                  <c:v>7.5880000000008687</c:v>
                </c:pt>
                <c:pt idx="7589">
                  <c:v>7.5890000000008691</c:v>
                </c:pt>
                <c:pt idx="7590">
                  <c:v>7.5900000000008694</c:v>
                </c:pt>
                <c:pt idx="7591">
                  <c:v>7.5910000000008697</c:v>
                </c:pt>
                <c:pt idx="7592">
                  <c:v>7.5920000000008701</c:v>
                </c:pt>
                <c:pt idx="7593">
                  <c:v>7.5930000000008704</c:v>
                </c:pt>
                <c:pt idx="7594">
                  <c:v>7.5940000000008707</c:v>
                </c:pt>
                <c:pt idx="7595">
                  <c:v>7.5950000000008711</c:v>
                </c:pt>
                <c:pt idx="7596">
                  <c:v>7.5960000000008714</c:v>
                </c:pt>
                <c:pt idx="7597">
                  <c:v>7.5970000000008717</c:v>
                </c:pt>
                <c:pt idx="7598">
                  <c:v>7.5980000000008721</c:v>
                </c:pt>
                <c:pt idx="7599">
                  <c:v>7.5990000000008724</c:v>
                </c:pt>
                <c:pt idx="7600">
                  <c:v>7.6000000000008727</c:v>
                </c:pt>
                <c:pt idx="7601">
                  <c:v>7.6010000000008731</c:v>
                </c:pt>
                <c:pt idx="7602">
                  <c:v>7.6020000000008734</c:v>
                </c:pt>
                <c:pt idx="7603">
                  <c:v>7.6030000000008737</c:v>
                </c:pt>
                <c:pt idx="7604">
                  <c:v>7.6040000000008741</c:v>
                </c:pt>
                <c:pt idx="7605">
                  <c:v>7.6050000000008744</c:v>
                </c:pt>
                <c:pt idx="7606">
                  <c:v>7.6060000000008747</c:v>
                </c:pt>
                <c:pt idx="7607">
                  <c:v>7.6070000000008751</c:v>
                </c:pt>
                <c:pt idx="7608">
                  <c:v>7.6080000000008754</c:v>
                </c:pt>
                <c:pt idx="7609">
                  <c:v>7.6090000000008757</c:v>
                </c:pt>
                <c:pt idx="7610">
                  <c:v>7.6100000000008761</c:v>
                </c:pt>
                <c:pt idx="7611">
                  <c:v>7.6110000000008764</c:v>
                </c:pt>
                <c:pt idx="7612">
                  <c:v>7.6120000000008767</c:v>
                </c:pt>
                <c:pt idx="7613">
                  <c:v>7.6130000000008771</c:v>
                </c:pt>
                <c:pt idx="7614">
                  <c:v>7.6140000000008774</c:v>
                </c:pt>
                <c:pt idx="7615">
                  <c:v>7.6150000000008777</c:v>
                </c:pt>
                <c:pt idx="7616">
                  <c:v>7.6160000000008781</c:v>
                </c:pt>
                <c:pt idx="7617">
                  <c:v>7.6170000000008784</c:v>
                </c:pt>
                <c:pt idx="7618">
                  <c:v>7.6180000000008787</c:v>
                </c:pt>
                <c:pt idx="7619">
                  <c:v>7.6190000000008791</c:v>
                </c:pt>
                <c:pt idx="7620">
                  <c:v>7.6200000000008794</c:v>
                </c:pt>
                <c:pt idx="7621">
                  <c:v>7.6210000000008797</c:v>
                </c:pt>
                <c:pt idx="7622">
                  <c:v>7.6220000000008801</c:v>
                </c:pt>
                <c:pt idx="7623">
                  <c:v>7.6230000000008804</c:v>
                </c:pt>
                <c:pt idx="7624">
                  <c:v>7.6240000000008807</c:v>
                </c:pt>
                <c:pt idx="7625">
                  <c:v>7.6250000000008811</c:v>
                </c:pt>
                <c:pt idx="7626">
                  <c:v>7.6260000000008814</c:v>
                </c:pt>
                <c:pt idx="7627">
                  <c:v>7.6270000000008817</c:v>
                </c:pt>
                <c:pt idx="7628">
                  <c:v>7.6280000000008821</c:v>
                </c:pt>
                <c:pt idx="7629">
                  <c:v>7.6290000000008824</c:v>
                </c:pt>
                <c:pt idx="7630">
                  <c:v>7.6300000000008827</c:v>
                </c:pt>
                <c:pt idx="7631">
                  <c:v>7.6310000000008831</c:v>
                </c:pt>
                <c:pt idx="7632">
                  <c:v>7.6320000000008834</c:v>
                </c:pt>
                <c:pt idx="7633">
                  <c:v>7.6330000000008837</c:v>
                </c:pt>
                <c:pt idx="7634">
                  <c:v>7.6340000000008841</c:v>
                </c:pt>
                <c:pt idx="7635">
                  <c:v>7.6350000000008844</c:v>
                </c:pt>
                <c:pt idx="7636">
                  <c:v>7.6360000000008847</c:v>
                </c:pt>
                <c:pt idx="7637">
                  <c:v>7.6370000000008851</c:v>
                </c:pt>
                <c:pt idx="7638">
                  <c:v>7.6380000000008854</c:v>
                </c:pt>
                <c:pt idx="7639">
                  <c:v>7.6390000000008857</c:v>
                </c:pt>
                <c:pt idx="7640">
                  <c:v>7.6400000000008861</c:v>
                </c:pt>
                <c:pt idx="7641">
                  <c:v>7.6410000000008864</c:v>
                </c:pt>
                <c:pt idx="7642">
                  <c:v>7.6420000000008868</c:v>
                </c:pt>
                <c:pt idx="7643">
                  <c:v>7.6430000000008871</c:v>
                </c:pt>
                <c:pt idx="7644">
                  <c:v>7.6440000000008874</c:v>
                </c:pt>
                <c:pt idx="7645">
                  <c:v>7.6450000000008878</c:v>
                </c:pt>
                <c:pt idx="7646">
                  <c:v>7.6460000000008881</c:v>
                </c:pt>
                <c:pt idx="7647">
                  <c:v>7.6470000000008884</c:v>
                </c:pt>
                <c:pt idx="7648">
                  <c:v>7.6480000000008888</c:v>
                </c:pt>
                <c:pt idx="7649">
                  <c:v>7.6490000000008891</c:v>
                </c:pt>
                <c:pt idx="7650">
                  <c:v>7.6500000000008894</c:v>
                </c:pt>
                <c:pt idx="7651">
                  <c:v>7.6510000000008898</c:v>
                </c:pt>
                <c:pt idx="7652">
                  <c:v>7.6520000000008901</c:v>
                </c:pt>
                <c:pt idx="7653">
                  <c:v>7.6530000000008904</c:v>
                </c:pt>
                <c:pt idx="7654">
                  <c:v>7.6540000000008908</c:v>
                </c:pt>
                <c:pt idx="7655">
                  <c:v>7.6550000000008911</c:v>
                </c:pt>
                <c:pt idx="7656">
                  <c:v>7.6560000000008914</c:v>
                </c:pt>
                <c:pt idx="7657">
                  <c:v>7.6570000000008918</c:v>
                </c:pt>
                <c:pt idx="7658">
                  <c:v>7.6580000000008921</c:v>
                </c:pt>
                <c:pt idx="7659">
                  <c:v>7.6590000000008924</c:v>
                </c:pt>
                <c:pt idx="7660">
                  <c:v>7.6600000000008928</c:v>
                </c:pt>
                <c:pt idx="7661">
                  <c:v>7.6610000000008931</c:v>
                </c:pt>
                <c:pt idx="7662">
                  <c:v>7.6620000000008934</c:v>
                </c:pt>
                <c:pt idx="7663">
                  <c:v>7.6630000000008938</c:v>
                </c:pt>
                <c:pt idx="7664">
                  <c:v>7.6640000000008941</c:v>
                </c:pt>
                <c:pt idx="7665">
                  <c:v>7.6650000000008944</c:v>
                </c:pt>
                <c:pt idx="7666">
                  <c:v>7.6660000000008948</c:v>
                </c:pt>
                <c:pt idx="7667">
                  <c:v>7.6670000000008951</c:v>
                </c:pt>
                <c:pt idx="7668">
                  <c:v>7.6680000000008954</c:v>
                </c:pt>
                <c:pt idx="7669">
                  <c:v>7.6690000000008958</c:v>
                </c:pt>
                <c:pt idx="7670">
                  <c:v>7.6700000000008961</c:v>
                </c:pt>
                <c:pt idx="7671">
                  <c:v>7.6710000000008964</c:v>
                </c:pt>
                <c:pt idx="7672">
                  <c:v>7.6720000000008968</c:v>
                </c:pt>
                <c:pt idx="7673">
                  <c:v>7.6730000000008971</c:v>
                </c:pt>
                <c:pt idx="7674">
                  <c:v>7.6740000000008974</c:v>
                </c:pt>
                <c:pt idx="7675">
                  <c:v>7.6750000000008978</c:v>
                </c:pt>
                <c:pt idx="7676">
                  <c:v>7.6760000000008981</c:v>
                </c:pt>
                <c:pt idx="7677">
                  <c:v>7.6770000000008984</c:v>
                </c:pt>
                <c:pt idx="7678">
                  <c:v>7.6780000000008988</c:v>
                </c:pt>
                <c:pt idx="7679">
                  <c:v>7.6790000000008991</c:v>
                </c:pt>
                <c:pt idx="7680">
                  <c:v>7.6800000000008994</c:v>
                </c:pt>
                <c:pt idx="7681">
                  <c:v>7.6810000000008998</c:v>
                </c:pt>
                <c:pt idx="7682">
                  <c:v>7.6820000000009001</c:v>
                </c:pt>
                <c:pt idx="7683">
                  <c:v>7.6830000000009004</c:v>
                </c:pt>
                <c:pt idx="7684">
                  <c:v>7.6840000000009008</c:v>
                </c:pt>
                <c:pt idx="7685">
                  <c:v>7.6850000000009011</c:v>
                </c:pt>
                <c:pt idx="7686">
                  <c:v>7.6860000000009014</c:v>
                </c:pt>
                <c:pt idx="7687">
                  <c:v>7.6870000000009018</c:v>
                </c:pt>
                <c:pt idx="7688">
                  <c:v>7.6880000000009021</c:v>
                </c:pt>
                <c:pt idx="7689">
                  <c:v>7.6890000000009024</c:v>
                </c:pt>
                <c:pt idx="7690">
                  <c:v>7.6900000000009028</c:v>
                </c:pt>
                <c:pt idx="7691">
                  <c:v>7.6910000000009031</c:v>
                </c:pt>
                <c:pt idx="7692">
                  <c:v>7.6920000000009034</c:v>
                </c:pt>
                <c:pt idx="7693">
                  <c:v>7.6930000000009038</c:v>
                </c:pt>
                <c:pt idx="7694">
                  <c:v>7.6940000000009041</c:v>
                </c:pt>
                <c:pt idx="7695">
                  <c:v>7.6950000000009044</c:v>
                </c:pt>
                <c:pt idx="7696">
                  <c:v>7.6960000000009048</c:v>
                </c:pt>
                <c:pt idx="7697">
                  <c:v>7.6970000000009051</c:v>
                </c:pt>
                <c:pt idx="7698">
                  <c:v>7.6980000000009055</c:v>
                </c:pt>
                <c:pt idx="7699">
                  <c:v>7.6990000000009058</c:v>
                </c:pt>
                <c:pt idx="7700">
                  <c:v>7.7000000000009061</c:v>
                </c:pt>
                <c:pt idx="7701">
                  <c:v>7.7010000000009065</c:v>
                </c:pt>
                <c:pt idx="7702">
                  <c:v>7.7020000000009068</c:v>
                </c:pt>
                <c:pt idx="7703">
                  <c:v>7.7030000000009071</c:v>
                </c:pt>
                <c:pt idx="7704">
                  <c:v>7.7040000000009075</c:v>
                </c:pt>
                <c:pt idx="7705">
                  <c:v>7.7050000000009078</c:v>
                </c:pt>
                <c:pt idx="7706">
                  <c:v>7.7060000000009081</c:v>
                </c:pt>
                <c:pt idx="7707">
                  <c:v>7.7070000000009085</c:v>
                </c:pt>
                <c:pt idx="7708">
                  <c:v>7.7080000000009088</c:v>
                </c:pt>
                <c:pt idx="7709">
                  <c:v>7.7090000000009091</c:v>
                </c:pt>
                <c:pt idx="7710">
                  <c:v>7.7100000000009095</c:v>
                </c:pt>
                <c:pt idx="7711">
                  <c:v>7.7110000000009098</c:v>
                </c:pt>
                <c:pt idx="7712">
                  <c:v>7.7120000000009101</c:v>
                </c:pt>
                <c:pt idx="7713">
                  <c:v>7.7130000000009105</c:v>
                </c:pt>
                <c:pt idx="7714">
                  <c:v>7.7140000000009108</c:v>
                </c:pt>
                <c:pt idx="7715">
                  <c:v>7.7150000000009111</c:v>
                </c:pt>
                <c:pt idx="7716">
                  <c:v>7.7160000000009115</c:v>
                </c:pt>
                <c:pt idx="7717">
                  <c:v>7.7170000000009118</c:v>
                </c:pt>
                <c:pt idx="7718">
                  <c:v>7.7180000000009121</c:v>
                </c:pt>
                <c:pt idx="7719">
                  <c:v>7.7190000000009125</c:v>
                </c:pt>
                <c:pt idx="7720">
                  <c:v>7.7200000000009128</c:v>
                </c:pt>
                <c:pt idx="7721">
                  <c:v>7.7210000000009131</c:v>
                </c:pt>
                <c:pt idx="7722">
                  <c:v>7.7220000000009135</c:v>
                </c:pt>
                <c:pt idx="7723">
                  <c:v>7.7230000000009138</c:v>
                </c:pt>
                <c:pt idx="7724">
                  <c:v>7.7240000000009141</c:v>
                </c:pt>
                <c:pt idx="7725">
                  <c:v>7.7250000000009145</c:v>
                </c:pt>
                <c:pt idx="7726">
                  <c:v>7.7260000000009148</c:v>
                </c:pt>
                <c:pt idx="7727">
                  <c:v>7.7270000000009151</c:v>
                </c:pt>
                <c:pt idx="7728">
                  <c:v>7.7280000000009155</c:v>
                </c:pt>
                <c:pt idx="7729">
                  <c:v>7.7290000000009158</c:v>
                </c:pt>
                <c:pt idx="7730">
                  <c:v>7.7300000000009161</c:v>
                </c:pt>
                <c:pt idx="7731">
                  <c:v>7.7310000000009165</c:v>
                </c:pt>
                <c:pt idx="7732">
                  <c:v>7.7320000000009168</c:v>
                </c:pt>
                <c:pt idx="7733">
                  <c:v>7.7330000000009171</c:v>
                </c:pt>
                <c:pt idx="7734">
                  <c:v>7.7340000000009175</c:v>
                </c:pt>
                <c:pt idx="7735">
                  <c:v>7.7350000000009178</c:v>
                </c:pt>
                <c:pt idx="7736">
                  <c:v>7.7360000000009181</c:v>
                </c:pt>
                <c:pt idx="7737">
                  <c:v>7.7370000000009185</c:v>
                </c:pt>
                <c:pt idx="7738">
                  <c:v>7.7380000000009188</c:v>
                </c:pt>
                <c:pt idx="7739">
                  <c:v>7.7390000000009191</c:v>
                </c:pt>
                <c:pt idx="7740">
                  <c:v>7.7400000000009195</c:v>
                </c:pt>
                <c:pt idx="7741">
                  <c:v>7.7410000000009198</c:v>
                </c:pt>
                <c:pt idx="7742">
                  <c:v>7.7420000000009201</c:v>
                </c:pt>
                <c:pt idx="7743">
                  <c:v>7.7430000000009205</c:v>
                </c:pt>
                <c:pt idx="7744">
                  <c:v>7.7440000000009208</c:v>
                </c:pt>
                <c:pt idx="7745">
                  <c:v>7.7450000000009211</c:v>
                </c:pt>
                <c:pt idx="7746">
                  <c:v>7.7460000000009215</c:v>
                </c:pt>
                <c:pt idx="7747">
                  <c:v>7.7470000000009218</c:v>
                </c:pt>
                <c:pt idx="7748">
                  <c:v>7.7480000000009221</c:v>
                </c:pt>
                <c:pt idx="7749">
                  <c:v>7.7490000000009225</c:v>
                </c:pt>
                <c:pt idx="7750">
                  <c:v>7.7500000000009228</c:v>
                </c:pt>
                <c:pt idx="7751">
                  <c:v>7.7510000000009232</c:v>
                </c:pt>
                <c:pt idx="7752">
                  <c:v>7.7520000000009235</c:v>
                </c:pt>
                <c:pt idx="7753">
                  <c:v>7.7530000000009238</c:v>
                </c:pt>
                <c:pt idx="7754">
                  <c:v>7.7540000000009242</c:v>
                </c:pt>
                <c:pt idx="7755">
                  <c:v>7.7550000000009245</c:v>
                </c:pt>
                <c:pt idx="7756">
                  <c:v>7.7560000000009248</c:v>
                </c:pt>
                <c:pt idx="7757">
                  <c:v>7.7570000000009252</c:v>
                </c:pt>
                <c:pt idx="7758">
                  <c:v>7.7580000000009255</c:v>
                </c:pt>
                <c:pt idx="7759">
                  <c:v>7.7590000000009258</c:v>
                </c:pt>
                <c:pt idx="7760">
                  <c:v>7.7600000000009262</c:v>
                </c:pt>
                <c:pt idx="7761">
                  <c:v>7.7610000000009265</c:v>
                </c:pt>
                <c:pt idx="7762">
                  <c:v>7.7620000000009268</c:v>
                </c:pt>
                <c:pt idx="7763">
                  <c:v>7.7630000000009272</c:v>
                </c:pt>
                <c:pt idx="7764">
                  <c:v>7.7640000000009275</c:v>
                </c:pt>
                <c:pt idx="7765">
                  <c:v>7.7650000000009278</c:v>
                </c:pt>
                <c:pt idx="7766">
                  <c:v>7.7660000000009282</c:v>
                </c:pt>
                <c:pt idx="7767">
                  <c:v>7.7670000000009285</c:v>
                </c:pt>
                <c:pt idx="7768">
                  <c:v>7.7680000000009288</c:v>
                </c:pt>
                <c:pt idx="7769">
                  <c:v>7.7690000000009292</c:v>
                </c:pt>
                <c:pt idx="7770">
                  <c:v>7.7700000000009295</c:v>
                </c:pt>
                <c:pt idx="7771">
                  <c:v>7.7710000000009298</c:v>
                </c:pt>
                <c:pt idx="7772">
                  <c:v>7.7720000000009302</c:v>
                </c:pt>
                <c:pt idx="7773">
                  <c:v>7.7730000000009305</c:v>
                </c:pt>
                <c:pt idx="7774">
                  <c:v>7.7740000000009308</c:v>
                </c:pt>
                <c:pt idx="7775">
                  <c:v>7.7750000000009312</c:v>
                </c:pt>
                <c:pt idx="7776">
                  <c:v>7.7760000000009315</c:v>
                </c:pt>
                <c:pt idx="7777">
                  <c:v>7.7770000000009318</c:v>
                </c:pt>
                <c:pt idx="7778">
                  <c:v>7.7780000000009322</c:v>
                </c:pt>
                <c:pt idx="7779">
                  <c:v>7.7790000000009325</c:v>
                </c:pt>
                <c:pt idx="7780">
                  <c:v>7.7800000000009328</c:v>
                </c:pt>
                <c:pt idx="7781">
                  <c:v>7.7810000000009332</c:v>
                </c:pt>
                <c:pt idx="7782">
                  <c:v>7.7820000000009335</c:v>
                </c:pt>
                <c:pt idx="7783">
                  <c:v>7.7830000000009338</c:v>
                </c:pt>
                <c:pt idx="7784">
                  <c:v>7.7840000000009342</c:v>
                </c:pt>
                <c:pt idx="7785">
                  <c:v>7.7850000000009345</c:v>
                </c:pt>
                <c:pt idx="7786">
                  <c:v>7.7860000000009348</c:v>
                </c:pt>
                <c:pt idx="7787">
                  <c:v>7.7870000000009352</c:v>
                </c:pt>
                <c:pt idx="7788">
                  <c:v>7.7880000000009355</c:v>
                </c:pt>
                <c:pt idx="7789">
                  <c:v>7.7890000000009358</c:v>
                </c:pt>
                <c:pt idx="7790">
                  <c:v>7.7900000000009362</c:v>
                </c:pt>
                <c:pt idx="7791">
                  <c:v>7.7910000000009365</c:v>
                </c:pt>
                <c:pt idx="7792">
                  <c:v>7.7920000000009368</c:v>
                </c:pt>
                <c:pt idx="7793">
                  <c:v>7.7930000000009372</c:v>
                </c:pt>
                <c:pt idx="7794">
                  <c:v>7.7940000000009375</c:v>
                </c:pt>
                <c:pt idx="7795">
                  <c:v>7.7950000000009378</c:v>
                </c:pt>
                <c:pt idx="7796">
                  <c:v>7.7960000000009382</c:v>
                </c:pt>
                <c:pt idx="7797">
                  <c:v>7.7970000000009385</c:v>
                </c:pt>
                <c:pt idx="7798">
                  <c:v>7.7980000000009388</c:v>
                </c:pt>
                <c:pt idx="7799">
                  <c:v>7.7990000000009392</c:v>
                </c:pt>
                <c:pt idx="7800">
                  <c:v>7.8000000000009395</c:v>
                </c:pt>
                <c:pt idx="7801">
                  <c:v>7.8010000000009398</c:v>
                </c:pt>
                <c:pt idx="7802">
                  <c:v>7.8020000000009402</c:v>
                </c:pt>
                <c:pt idx="7803">
                  <c:v>7.8030000000009405</c:v>
                </c:pt>
                <c:pt idx="7804">
                  <c:v>7.8040000000009409</c:v>
                </c:pt>
                <c:pt idx="7805">
                  <c:v>7.8050000000009412</c:v>
                </c:pt>
                <c:pt idx="7806">
                  <c:v>7.8060000000009415</c:v>
                </c:pt>
                <c:pt idx="7807">
                  <c:v>7.8070000000009419</c:v>
                </c:pt>
                <c:pt idx="7808">
                  <c:v>7.8080000000009422</c:v>
                </c:pt>
                <c:pt idx="7809">
                  <c:v>7.8090000000009425</c:v>
                </c:pt>
                <c:pt idx="7810">
                  <c:v>7.8100000000009429</c:v>
                </c:pt>
                <c:pt idx="7811">
                  <c:v>7.8110000000009432</c:v>
                </c:pt>
                <c:pt idx="7812">
                  <c:v>7.8120000000009435</c:v>
                </c:pt>
                <c:pt idx="7813">
                  <c:v>7.8130000000009439</c:v>
                </c:pt>
                <c:pt idx="7814">
                  <c:v>7.8140000000009442</c:v>
                </c:pt>
                <c:pt idx="7815">
                  <c:v>7.8150000000009445</c:v>
                </c:pt>
                <c:pt idx="7816">
                  <c:v>7.8160000000009449</c:v>
                </c:pt>
                <c:pt idx="7817">
                  <c:v>7.8170000000009452</c:v>
                </c:pt>
                <c:pt idx="7818">
                  <c:v>7.8180000000009455</c:v>
                </c:pt>
                <c:pt idx="7819">
                  <c:v>7.8190000000009459</c:v>
                </c:pt>
                <c:pt idx="7820">
                  <c:v>7.8200000000009462</c:v>
                </c:pt>
                <c:pt idx="7821">
                  <c:v>7.8210000000009465</c:v>
                </c:pt>
                <c:pt idx="7822">
                  <c:v>7.8220000000009469</c:v>
                </c:pt>
                <c:pt idx="7823">
                  <c:v>7.8230000000009472</c:v>
                </c:pt>
                <c:pt idx="7824">
                  <c:v>7.8240000000009475</c:v>
                </c:pt>
                <c:pt idx="7825">
                  <c:v>7.8250000000009479</c:v>
                </c:pt>
                <c:pt idx="7826">
                  <c:v>7.8260000000009482</c:v>
                </c:pt>
                <c:pt idx="7827">
                  <c:v>7.8270000000009485</c:v>
                </c:pt>
                <c:pt idx="7828">
                  <c:v>7.8280000000009489</c:v>
                </c:pt>
                <c:pt idx="7829">
                  <c:v>7.8290000000009492</c:v>
                </c:pt>
                <c:pt idx="7830">
                  <c:v>7.8300000000009495</c:v>
                </c:pt>
                <c:pt idx="7831">
                  <c:v>7.8310000000009499</c:v>
                </c:pt>
                <c:pt idx="7832">
                  <c:v>7.8320000000009502</c:v>
                </c:pt>
                <c:pt idx="7833">
                  <c:v>7.8330000000009505</c:v>
                </c:pt>
                <c:pt idx="7834">
                  <c:v>7.8340000000009509</c:v>
                </c:pt>
                <c:pt idx="7835">
                  <c:v>7.8350000000009512</c:v>
                </c:pt>
                <c:pt idx="7836">
                  <c:v>7.8360000000009515</c:v>
                </c:pt>
                <c:pt idx="7837">
                  <c:v>7.8370000000009519</c:v>
                </c:pt>
                <c:pt idx="7838">
                  <c:v>7.8380000000009522</c:v>
                </c:pt>
                <c:pt idx="7839">
                  <c:v>7.8390000000009525</c:v>
                </c:pt>
                <c:pt idx="7840">
                  <c:v>7.8400000000009529</c:v>
                </c:pt>
                <c:pt idx="7841">
                  <c:v>7.8410000000009532</c:v>
                </c:pt>
                <c:pt idx="7842">
                  <c:v>7.8420000000009535</c:v>
                </c:pt>
                <c:pt idx="7843">
                  <c:v>7.8430000000009539</c:v>
                </c:pt>
                <c:pt idx="7844">
                  <c:v>7.8440000000009542</c:v>
                </c:pt>
                <c:pt idx="7845">
                  <c:v>7.8450000000009545</c:v>
                </c:pt>
                <c:pt idx="7846">
                  <c:v>7.8460000000009549</c:v>
                </c:pt>
                <c:pt idx="7847">
                  <c:v>7.8470000000009552</c:v>
                </c:pt>
                <c:pt idx="7848">
                  <c:v>7.8480000000009555</c:v>
                </c:pt>
                <c:pt idx="7849">
                  <c:v>7.8490000000009559</c:v>
                </c:pt>
                <c:pt idx="7850">
                  <c:v>7.8500000000009562</c:v>
                </c:pt>
                <c:pt idx="7851">
                  <c:v>7.8510000000009565</c:v>
                </c:pt>
                <c:pt idx="7852">
                  <c:v>7.8520000000009569</c:v>
                </c:pt>
                <c:pt idx="7853">
                  <c:v>7.8530000000009572</c:v>
                </c:pt>
                <c:pt idx="7854">
                  <c:v>7.8540000000009575</c:v>
                </c:pt>
                <c:pt idx="7855">
                  <c:v>7.8550000000009579</c:v>
                </c:pt>
                <c:pt idx="7856">
                  <c:v>7.8560000000009582</c:v>
                </c:pt>
                <c:pt idx="7857">
                  <c:v>7.8570000000009586</c:v>
                </c:pt>
                <c:pt idx="7858">
                  <c:v>7.8580000000009589</c:v>
                </c:pt>
                <c:pt idx="7859">
                  <c:v>7.8590000000009592</c:v>
                </c:pt>
                <c:pt idx="7860">
                  <c:v>7.8600000000009596</c:v>
                </c:pt>
                <c:pt idx="7861">
                  <c:v>7.8610000000009599</c:v>
                </c:pt>
                <c:pt idx="7862">
                  <c:v>7.8620000000009602</c:v>
                </c:pt>
                <c:pt idx="7863">
                  <c:v>7.8630000000009606</c:v>
                </c:pt>
                <c:pt idx="7864">
                  <c:v>7.8640000000009609</c:v>
                </c:pt>
                <c:pt idx="7865">
                  <c:v>7.8650000000009612</c:v>
                </c:pt>
                <c:pt idx="7866">
                  <c:v>7.8660000000009616</c:v>
                </c:pt>
                <c:pt idx="7867">
                  <c:v>7.8670000000009619</c:v>
                </c:pt>
                <c:pt idx="7868">
                  <c:v>7.8680000000009622</c:v>
                </c:pt>
                <c:pt idx="7869">
                  <c:v>7.8690000000009626</c:v>
                </c:pt>
                <c:pt idx="7870">
                  <c:v>7.8700000000009629</c:v>
                </c:pt>
                <c:pt idx="7871">
                  <c:v>7.8710000000009632</c:v>
                </c:pt>
                <c:pt idx="7872">
                  <c:v>7.8720000000009636</c:v>
                </c:pt>
                <c:pt idx="7873">
                  <c:v>7.8730000000009639</c:v>
                </c:pt>
                <c:pt idx="7874">
                  <c:v>7.8740000000009642</c:v>
                </c:pt>
                <c:pt idx="7875">
                  <c:v>7.8750000000009646</c:v>
                </c:pt>
                <c:pt idx="7876">
                  <c:v>7.8760000000009649</c:v>
                </c:pt>
                <c:pt idx="7877">
                  <c:v>7.8770000000009652</c:v>
                </c:pt>
                <c:pt idx="7878">
                  <c:v>7.8780000000009656</c:v>
                </c:pt>
                <c:pt idx="7879">
                  <c:v>7.8790000000009659</c:v>
                </c:pt>
                <c:pt idx="7880">
                  <c:v>7.8800000000009662</c:v>
                </c:pt>
                <c:pt idx="7881">
                  <c:v>7.8810000000009666</c:v>
                </c:pt>
                <c:pt idx="7882">
                  <c:v>7.8820000000009669</c:v>
                </c:pt>
                <c:pt idx="7883">
                  <c:v>7.8830000000009672</c:v>
                </c:pt>
                <c:pt idx="7884">
                  <c:v>7.8840000000009676</c:v>
                </c:pt>
                <c:pt idx="7885">
                  <c:v>7.8850000000009679</c:v>
                </c:pt>
                <c:pt idx="7886">
                  <c:v>7.8860000000009682</c:v>
                </c:pt>
                <c:pt idx="7887">
                  <c:v>7.8870000000009686</c:v>
                </c:pt>
                <c:pt idx="7888">
                  <c:v>7.8880000000009689</c:v>
                </c:pt>
                <c:pt idx="7889">
                  <c:v>7.8890000000009692</c:v>
                </c:pt>
                <c:pt idx="7890">
                  <c:v>7.8900000000009696</c:v>
                </c:pt>
                <c:pt idx="7891">
                  <c:v>7.8910000000009699</c:v>
                </c:pt>
                <c:pt idx="7892">
                  <c:v>7.8920000000009702</c:v>
                </c:pt>
                <c:pt idx="7893">
                  <c:v>7.8930000000009706</c:v>
                </c:pt>
                <c:pt idx="7894">
                  <c:v>7.8940000000009709</c:v>
                </c:pt>
                <c:pt idx="7895">
                  <c:v>7.8950000000009712</c:v>
                </c:pt>
                <c:pt idx="7896">
                  <c:v>7.8960000000009716</c:v>
                </c:pt>
                <c:pt idx="7897">
                  <c:v>7.8970000000009719</c:v>
                </c:pt>
                <c:pt idx="7898">
                  <c:v>7.8980000000009722</c:v>
                </c:pt>
                <c:pt idx="7899">
                  <c:v>7.8990000000009726</c:v>
                </c:pt>
                <c:pt idx="7900">
                  <c:v>7.9000000000009729</c:v>
                </c:pt>
                <c:pt idx="7901">
                  <c:v>7.9010000000009732</c:v>
                </c:pt>
                <c:pt idx="7902">
                  <c:v>7.9020000000009736</c:v>
                </c:pt>
                <c:pt idx="7903">
                  <c:v>7.9030000000009739</c:v>
                </c:pt>
                <c:pt idx="7904">
                  <c:v>7.9040000000009742</c:v>
                </c:pt>
                <c:pt idx="7905">
                  <c:v>7.9050000000009746</c:v>
                </c:pt>
                <c:pt idx="7906">
                  <c:v>7.9060000000009749</c:v>
                </c:pt>
                <c:pt idx="7907">
                  <c:v>7.9070000000009752</c:v>
                </c:pt>
                <c:pt idx="7908">
                  <c:v>7.9080000000009756</c:v>
                </c:pt>
                <c:pt idx="7909">
                  <c:v>7.9090000000009759</c:v>
                </c:pt>
                <c:pt idx="7910">
                  <c:v>7.9100000000009763</c:v>
                </c:pt>
                <c:pt idx="7911">
                  <c:v>7.9110000000009766</c:v>
                </c:pt>
                <c:pt idx="7912">
                  <c:v>7.9120000000009769</c:v>
                </c:pt>
                <c:pt idx="7913">
                  <c:v>7.9130000000009773</c:v>
                </c:pt>
                <c:pt idx="7914">
                  <c:v>7.9140000000009776</c:v>
                </c:pt>
                <c:pt idx="7915">
                  <c:v>7.9150000000009779</c:v>
                </c:pt>
                <c:pt idx="7916">
                  <c:v>7.9160000000009783</c:v>
                </c:pt>
                <c:pt idx="7917">
                  <c:v>7.9170000000009786</c:v>
                </c:pt>
                <c:pt idx="7918">
                  <c:v>7.9180000000009789</c:v>
                </c:pt>
                <c:pt idx="7919">
                  <c:v>7.9190000000009793</c:v>
                </c:pt>
                <c:pt idx="7920">
                  <c:v>7.9200000000009796</c:v>
                </c:pt>
                <c:pt idx="7921">
                  <c:v>7.9210000000009799</c:v>
                </c:pt>
                <c:pt idx="7922">
                  <c:v>7.9220000000009803</c:v>
                </c:pt>
                <c:pt idx="7923">
                  <c:v>7.9230000000009806</c:v>
                </c:pt>
                <c:pt idx="7924">
                  <c:v>7.9240000000009809</c:v>
                </c:pt>
                <c:pt idx="7925">
                  <c:v>7.9250000000009813</c:v>
                </c:pt>
                <c:pt idx="7926">
                  <c:v>7.9260000000009816</c:v>
                </c:pt>
                <c:pt idx="7927">
                  <c:v>7.9270000000009819</c:v>
                </c:pt>
                <c:pt idx="7928">
                  <c:v>7.9280000000009823</c:v>
                </c:pt>
                <c:pt idx="7929">
                  <c:v>7.9290000000009826</c:v>
                </c:pt>
                <c:pt idx="7930">
                  <c:v>7.9300000000009829</c:v>
                </c:pt>
                <c:pt idx="7931">
                  <c:v>7.9310000000009833</c:v>
                </c:pt>
                <c:pt idx="7932">
                  <c:v>7.9320000000009836</c:v>
                </c:pt>
                <c:pt idx="7933">
                  <c:v>7.9330000000009839</c:v>
                </c:pt>
                <c:pt idx="7934">
                  <c:v>7.9340000000009843</c:v>
                </c:pt>
                <c:pt idx="7935">
                  <c:v>7.9350000000009846</c:v>
                </c:pt>
                <c:pt idx="7936">
                  <c:v>7.9360000000009849</c:v>
                </c:pt>
                <c:pt idx="7937">
                  <c:v>7.9370000000009853</c:v>
                </c:pt>
                <c:pt idx="7938">
                  <c:v>7.9380000000009856</c:v>
                </c:pt>
                <c:pt idx="7939">
                  <c:v>7.9390000000009859</c:v>
                </c:pt>
                <c:pt idx="7940">
                  <c:v>7.9400000000009863</c:v>
                </c:pt>
                <c:pt idx="7941">
                  <c:v>7.9410000000009866</c:v>
                </c:pt>
                <c:pt idx="7942">
                  <c:v>7.9420000000009869</c:v>
                </c:pt>
                <c:pt idx="7943">
                  <c:v>7.9430000000009873</c:v>
                </c:pt>
                <c:pt idx="7944">
                  <c:v>7.9440000000009876</c:v>
                </c:pt>
                <c:pt idx="7945">
                  <c:v>7.9450000000009879</c:v>
                </c:pt>
                <c:pt idx="7946">
                  <c:v>7.9460000000009883</c:v>
                </c:pt>
                <c:pt idx="7947">
                  <c:v>7.9470000000009886</c:v>
                </c:pt>
                <c:pt idx="7948">
                  <c:v>7.9480000000009889</c:v>
                </c:pt>
                <c:pt idx="7949">
                  <c:v>7.9490000000009893</c:v>
                </c:pt>
                <c:pt idx="7950">
                  <c:v>7.9500000000009896</c:v>
                </c:pt>
                <c:pt idx="7951">
                  <c:v>7.9510000000009899</c:v>
                </c:pt>
                <c:pt idx="7952">
                  <c:v>7.9520000000009903</c:v>
                </c:pt>
                <c:pt idx="7953">
                  <c:v>7.9530000000009906</c:v>
                </c:pt>
                <c:pt idx="7954">
                  <c:v>7.9540000000009909</c:v>
                </c:pt>
                <c:pt idx="7955">
                  <c:v>7.9550000000009913</c:v>
                </c:pt>
                <c:pt idx="7956">
                  <c:v>7.9560000000009916</c:v>
                </c:pt>
                <c:pt idx="7957">
                  <c:v>7.9570000000009919</c:v>
                </c:pt>
                <c:pt idx="7958">
                  <c:v>7.9580000000009923</c:v>
                </c:pt>
                <c:pt idx="7959">
                  <c:v>7.9590000000009926</c:v>
                </c:pt>
                <c:pt idx="7960">
                  <c:v>7.9600000000009929</c:v>
                </c:pt>
                <c:pt idx="7961">
                  <c:v>7.9610000000009933</c:v>
                </c:pt>
                <c:pt idx="7962">
                  <c:v>7.9620000000009936</c:v>
                </c:pt>
                <c:pt idx="7963">
                  <c:v>7.9630000000009939</c:v>
                </c:pt>
                <c:pt idx="7964">
                  <c:v>7.9640000000009943</c:v>
                </c:pt>
                <c:pt idx="7965">
                  <c:v>7.9650000000009946</c:v>
                </c:pt>
                <c:pt idx="7966">
                  <c:v>7.966000000000995</c:v>
                </c:pt>
                <c:pt idx="7967">
                  <c:v>7.9670000000009953</c:v>
                </c:pt>
                <c:pt idx="7968">
                  <c:v>7.9680000000009956</c:v>
                </c:pt>
                <c:pt idx="7969">
                  <c:v>7.969000000000996</c:v>
                </c:pt>
                <c:pt idx="7970">
                  <c:v>7.9700000000009963</c:v>
                </c:pt>
                <c:pt idx="7971">
                  <c:v>7.9710000000009966</c:v>
                </c:pt>
                <c:pt idx="7972">
                  <c:v>7.972000000000997</c:v>
                </c:pt>
                <c:pt idx="7973">
                  <c:v>7.9730000000009973</c:v>
                </c:pt>
                <c:pt idx="7974">
                  <c:v>7.9740000000009976</c:v>
                </c:pt>
                <c:pt idx="7975">
                  <c:v>7.975000000000998</c:v>
                </c:pt>
                <c:pt idx="7976">
                  <c:v>7.9760000000009983</c:v>
                </c:pt>
                <c:pt idx="7977">
                  <c:v>7.9770000000009986</c:v>
                </c:pt>
                <c:pt idx="7978">
                  <c:v>7.978000000000999</c:v>
                </c:pt>
                <c:pt idx="7979">
                  <c:v>7.9790000000009993</c:v>
                </c:pt>
                <c:pt idx="7980">
                  <c:v>7.9800000000009996</c:v>
                </c:pt>
                <c:pt idx="7981">
                  <c:v>7.981000000001</c:v>
                </c:pt>
                <c:pt idx="7982">
                  <c:v>7.9820000000010003</c:v>
                </c:pt>
                <c:pt idx="7983">
                  <c:v>7.9830000000010006</c:v>
                </c:pt>
                <c:pt idx="7984">
                  <c:v>7.984000000001001</c:v>
                </c:pt>
                <c:pt idx="7985">
                  <c:v>7.9850000000010013</c:v>
                </c:pt>
                <c:pt idx="7986">
                  <c:v>7.9860000000010016</c:v>
                </c:pt>
                <c:pt idx="7987">
                  <c:v>7.987000000001002</c:v>
                </c:pt>
                <c:pt idx="7988">
                  <c:v>7.9880000000010023</c:v>
                </c:pt>
                <c:pt idx="7989">
                  <c:v>7.9890000000010026</c:v>
                </c:pt>
                <c:pt idx="7990">
                  <c:v>7.990000000001003</c:v>
                </c:pt>
                <c:pt idx="7991">
                  <c:v>7.9910000000010033</c:v>
                </c:pt>
                <c:pt idx="7992">
                  <c:v>7.9920000000010036</c:v>
                </c:pt>
                <c:pt idx="7993">
                  <c:v>7.993000000001004</c:v>
                </c:pt>
                <c:pt idx="7994">
                  <c:v>7.9940000000010043</c:v>
                </c:pt>
                <c:pt idx="7995">
                  <c:v>7.9950000000010046</c:v>
                </c:pt>
                <c:pt idx="7996">
                  <c:v>7.996000000001005</c:v>
                </c:pt>
                <c:pt idx="7997">
                  <c:v>7.9970000000010053</c:v>
                </c:pt>
                <c:pt idx="7998">
                  <c:v>7.9980000000010056</c:v>
                </c:pt>
                <c:pt idx="7999">
                  <c:v>7.999000000001006</c:v>
                </c:pt>
                <c:pt idx="8000">
                  <c:v>8.0000000000010054</c:v>
                </c:pt>
                <c:pt idx="8001">
                  <c:v>8.0010000000010049</c:v>
                </c:pt>
                <c:pt idx="8002">
                  <c:v>8.0020000000010043</c:v>
                </c:pt>
                <c:pt idx="8003">
                  <c:v>8.0030000000010038</c:v>
                </c:pt>
                <c:pt idx="8004">
                  <c:v>8.0040000000010032</c:v>
                </c:pt>
                <c:pt idx="8005">
                  <c:v>8.0050000000010026</c:v>
                </c:pt>
                <c:pt idx="8006">
                  <c:v>8.0060000000010021</c:v>
                </c:pt>
                <c:pt idx="8007">
                  <c:v>8.0070000000010015</c:v>
                </c:pt>
                <c:pt idx="8008">
                  <c:v>8.008000000001001</c:v>
                </c:pt>
                <c:pt idx="8009">
                  <c:v>8.0090000000010004</c:v>
                </c:pt>
                <c:pt idx="8010">
                  <c:v>8.0100000000009999</c:v>
                </c:pt>
                <c:pt idx="8011">
                  <c:v>8.0110000000009993</c:v>
                </c:pt>
                <c:pt idx="8012">
                  <c:v>8.0120000000009988</c:v>
                </c:pt>
                <c:pt idx="8013">
                  <c:v>8.0130000000009982</c:v>
                </c:pt>
                <c:pt idx="8014">
                  <c:v>8.0140000000009977</c:v>
                </c:pt>
                <c:pt idx="8015">
                  <c:v>8.0150000000009971</c:v>
                </c:pt>
                <c:pt idx="8016">
                  <c:v>8.0160000000009966</c:v>
                </c:pt>
                <c:pt idx="8017">
                  <c:v>8.017000000000996</c:v>
                </c:pt>
                <c:pt idx="8018">
                  <c:v>8.0180000000009954</c:v>
                </c:pt>
                <c:pt idx="8019">
                  <c:v>8.0190000000009949</c:v>
                </c:pt>
                <c:pt idx="8020">
                  <c:v>8.0200000000009943</c:v>
                </c:pt>
                <c:pt idx="8021">
                  <c:v>8.0210000000009938</c:v>
                </c:pt>
                <c:pt idx="8022">
                  <c:v>8.0220000000009932</c:v>
                </c:pt>
                <c:pt idx="8023">
                  <c:v>8.0230000000009927</c:v>
                </c:pt>
                <c:pt idx="8024">
                  <c:v>8.0240000000009921</c:v>
                </c:pt>
                <c:pt idx="8025">
                  <c:v>8.0250000000009916</c:v>
                </c:pt>
                <c:pt idx="8026">
                  <c:v>8.026000000000991</c:v>
                </c:pt>
                <c:pt idx="8027">
                  <c:v>8.0270000000009905</c:v>
                </c:pt>
                <c:pt idx="8028">
                  <c:v>8.0280000000009899</c:v>
                </c:pt>
                <c:pt idx="8029">
                  <c:v>8.0290000000009893</c:v>
                </c:pt>
                <c:pt idx="8030">
                  <c:v>8.0300000000009888</c:v>
                </c:pt>
                <c:pt idx="8031">
                  <c:v>8.0310000000009882</c:v>
                </c:pt>
                <c:pt idx="8032">
                  <c:v>8.0320000000009877</c:v>
                </c:pt>
                <c:pt idx="8033">
                  <c:v>8.0330000000009871</c:v>
                </c:pt>
                <c:pt idx="8034">
                  <c:v>8.0340000000009866</c:v>
                </c:pt>
                <c:pt idx="8035">
                  <c:v>8.035000000000986</c:v>
                </c:pt>
                <c:pt idx="8036">
                  <c:v>8.0360000000009855</c:v>
                </c:pt>
                <c:pt idx="8037">
                  <c:v>8.0370000000009849</c:v>
                </c:pt>
                <c:pt idx="8038">
                  <c:v>8.0380000000009844</c:v>
                </c:pt>
                <c:pt idx="8039">
                  <c:v>8.0390000000009838</c:v>
                </c:pt>
                <c:pt idx="8040">
                  <c:v>8.0400000000009832</c:v>
                </c:pt>
                <c:pt idx="8041">
                  <c:v>8.0410000000009827</c:v>
                </c:pt>
                <c:pt idx="8042">
                  <c:v>8.0420000000009821</c:v>
                </c:pt>
                <c:pt idx="8043">
                  <c:v>8.0430000000009816</c:v>
                </c:pt>
                <c:pt idx="8044">
                  <c:v>8.044000000000981</c:v>
                </c:pt>
                <c:pt idx="8045">
                  <c:v>8.0450000000009805</c:v>
                </c:pt>
                <c:pt idx="8046">
                  <c:v>8.0460000000009799</c:v>
                </c:pt>
                <c:pt idx="8047">
                  <c:v>8.0470000000009794</c:v>
                </c:pt>
                <c:pt idx="8048">
                  <c:v>8.0480000000009788</c:v>
                </c:pt>
                <c:pt idx="8049">
                  <c:v>8.0490000000009783</c:v>
                </c:pt>
                <c:pt idx="8050">
                  <c:v>8.0500000000009777</c:v>
                </c:pt>
                <c:pt idx="8051">
                  <c:v>8.0510000000009772</c:v>
                </c:pt>
                <c:pt idx="8052">
                  <c:v>8.0520000000009766</c:v>
                </c:pt>
                <c:pt idx="8053">
                  <c:v>8.053000000000976</c:v>
                </c:pt>
                <c:pt idx="8054">
                  <c:v>8.0540000000009755</c:v>
                </c:pt>
                <c:pt idx="8055">
                  <c:v>8.0550000000009749</c:v>
                </c:pt>
                <c:pt idx="8056">
                  <c:v>8.0560000000009744</c:v>
                </c:pt>
                <c:pt idx="8057">
                  <c:v>8.0570000000009738</c:v>
                </c:pt>
                <c:pt idx="8058">
                  <c:v>8.0580000000009733</c:v>
                </c:pt>
                <c:pt idx="8059">
                  <c:v>8.0590000000009727</c:v>
                </c:pt>
                <c:pt idx="8060">
                  <c:v>8.0600000000009722</c:v>
                </c:pt>
                <c:pt idx="8061">
                  <c:v>8.0610000000009716</c:v>
                </c:pt>
                <c:pt idx="8062">
                  <c:v>8.0620000000009711</c:v>
                </c:pt>
                <c:pt idx="8063">
                  <c:v>8.0630000000009705</c:v>
                </c:pt>
                <c:pt idx="8064">
                  <c:v>8.0640000000009699</c:v>
                </c:pt>
                <c:pt idx="8065">
                  <c:v>8.0650000000009694</c:v>
                </c:pt>
                <c:pt idx="8066">
                  <c:v>8.0660000000009688</c:v>
                </c:pt>
                <c:pt idx="8067">
                  <c:v>8.0670000000009683</c:v>
                </c:pt>
                <c:pt idx="8068">
                  <c:v>8.0680000000009677</c:v>
                </c:pt>
                <c:pt idx="8069">
                  <c:v>8.0690000000009672</c:v>
                </c:pt>
                <c:pt idx="8070">
                  <c:v>8.0700000000009666</c:v>
                </c:pt>
                <c:pt idx="8071">
                  <c:v>8.0710000000009661</c:v>
                </c:pt>
                <c:pt idx="8072">
                  <c:v>8.0720000000009655</c:v>
                </c:pt>
                <c:pt idx="8073">
                  <c:v>8.073000000000965</c:v>
                </c:pt>
                <c:pt idx="8074">
                  <c:v>8.0740000000009644</c:v>
                </c:pt>
                <c:pt idx="8075">
                  <c:v>8.0750000000009639</c:v>
                </c:pt>
                <c:pt idx="8076">
                  <c:v>8.0760000000009633</c:v>
                </c:pt>
                <c:pt idx="8077">
                  <c:v>8.0770000000009627</c:v>
                </c:pt>
                <c:pt idx="8078">
                  <c:v>8.0780000000009622</c:v>
                </c:pt>
                <c:pt idx="8079">
                  <c:v>8.0790000000009616</c:v>
                </c:pt>
                <c:pt idx="8080">
                  <c:v>8.0800000000009611</c:v>
                </c:pt>
                <c:pt idx="8081">
                  <c:v>8.0810000000009605</c:v>
                </c:pt>
                <c:pt idx="8082">
                  <c:v>8.08200000000096</c:v>
                </c:pt>
                <c:pt idx="8083">
                  <c:v>8.0830000000009594</c:v>
                </c:pt>
                <c:pt idx="8084">
                  <c:v>8.0840000000009589</c:v>
                </c:pt>
                <c:pt idx="8085">
                  <c:v>8.0850000000009583</c:v>
                </c:pt>
                <c:pt idx="8086">
                  <c:v>8.0860000000009578</c:v>
                </c:pt>
                <c:pt idx="8087">
                  <c:v>8.0870000000009572</c:v>
                </c:pt>
                <c:pt idx="8088">
                  <c:v>8.0880000000009566</c:v>
                </c:pt>
                <c:pt idx="8089">
                  <c:v>8.0890000000009561</c:v>
                </c:pt>
                <c:pt idx="8090">
                  <c:v>8.0900000000009555</c:v>
                </c:pt>
                <c:pt idx="8091">
                  <c:v>8.091000000000955</c:v>
                </c:pt>
                <c:pt idx="8092">
                  <c:v>8.0920000000009544</c:v>
                </c:pt>
                <c:pt idx="8093">
                  <c:v>8.0930000000009539</c:v>
                </c:pt>
                <c:pt idx="8094">
                  <c:v>8.0940000000009533</c:v>
                </c:pt>
                <c:pt idx="8095">
                  <c:v>8.0950000000009528</c:v>
                </c:pt>
                <c:pt idx="8096">
                  <c:v>8.0960000000009522</c:v>
                </c:pt>
                <c:pt idx="8097">
                  <c:v>8.0970000000009517</c:v>
                </c:pt>
                <c:pt idx="8098">
                  <c:v>8.0980000000009511</c:v>
                </c:pt>
                <c:pt idx="8099">
                  <c:v>8.0990000000009505</c:v>
                </c:pt>
                <c:pt idx="8100">
                  <c:v>8.10000000000095</c:v>
                </c:pt>
                <c:pt idx="8101">
                  <c:v>8.1010000000009494</c:v>
                </c:pt>
                <c:pt idx="8102">
                  <c:v>8.1020000000009489</c:v>
                </c:pt>
                <c:pt idx="8103">
                  <c:v>8.1030000000009483</c:v>
                </c:pt>
                <c:pt idx="8104">
                  <c:v>8.1040000000009478</c:v>
                </c:pt>
                <c:pt idx="8105">
                  <c:v>8.1050000000009472</c:v>
                </c:pt>
                <c:pt idx="8106">
                  <c:v>8.1060000000009467</c:v>
                </c:pt>
                <c:pt idx="8107">
                  <c:v>8.1070000000009461</c:v>
                </c:pt>
                <c:pt idx="8108">
                  <c:v>8.1080000000009456</c:v>
                </c:pt>
                <c:pt idx="8109">
                  <c:v>8.109000000000945</c:v>
                </c:pt>
                <c:pt idx="8110">
                  <c:v>8.1100000000009445</c:v>
                </c:pt>
                <c:pt idx="8111">
                  <c:v>8.1110000000009439</c:v>
                </c:pt>
                <c:pt idx="8112">
                  <c:v>8.1120000000009433</c:v>
                </c:pt>
                <c:pt idx="8113">
                  <c:v>8.1130000000009428</c:v>
                </c:pt>
                <c:pt idx="8114">
                  <c:v>8.1140000000009422</c:v>
                </c:pt>
                <c:pt idx="8115">
                  <c:v>8.1150000000009417</c:v>
                </c:pt>
                <c:pt idx="8116">
                  <c:v>8.1160000000009411</c:v>
                </c:pt>
                <c:pt idx="8117">
                  <c:v>8.1170000000009406</c:v>
                </c:pt>
                <c:pt idx="8118">
                  <c:v>8.11800000000094</c:v>
                </c:pt>
                <c:pt idx="8119">
                  <c:v>8.1190000000009395</c:v>
                </c:pt>
                <c:pt idx="8120">
                  <c:v>8.1200000000009389</c:v>
                </c:pt>
                <c:pt idx="8121">
                  <c:v>8.1210000000009384</c:v>
                </c:pt>
                <c:pt idx="8122">
                  <c:v>8.1220000000009378</c:v>
                </c:pt>
                <c:pt idx="8123">
                  <c:v>8.1230000000009372</c:v>
                </c:pt>
                <c:pt idx="8124">
                  <c:v>8.1240000000009367</c:v>
                </c:pt>
                <c:pt idx="8125">
                  <c:v>8.1250000000009361</c:v>
                </c:pt>
                <c:pt idx="8126">
                  <c:v>8.1260000000009356</c:v>
                </c:pt>
                <c:pt idx="8127">
                  <c:v>8.127000000000935</c:v>
                </c:pt>
                <c:pt idx="8128">
                  <c:v>8.1280000000009345</c:v>
                </c:pt>
                <c:pt idx="8129">
                  <c:v>8.1290000000009339</c:v>
                </c:pt>
                <c:pt idx="8130">
                  <c:v>8.1300000000009334</c:v>
                </c:pt>
                <c:pt idx="8131">
                  <c:v>8.1310000000009328</c:v>
                </c:pt>
                <c:pt idx="8132">
                  <c:v>8.1320000000009323</c:v>
                </c:pt>
                <c:pt idx="8133">
                  <c:v>8.1330000000009317</c:v>
                </c:pt>
                <c:pt idx="8134">
                  <c:v>8.1340000000009312</c:v>
                </c:pt>
                <c:pt idx="8135">
                  <c:v>8.1350000000009306</c:v>
                </c:pt>
                <c:pt idx="8136">
                  <c:v>8.13600000000093</c:v>
                </c:pt>
                <c:pt idx="8137">
                  <c:v>8.1370000000009295</c:v>
                </c:pt>
                <c:pt idx="8138">
                  <c:v>8.1380000000009289</c:v>
                </c:pt>
                <c:pt idx="8139">
                  <c:v>8.1390000000009284</c:v>
                </c:pt>
                <c:pt idx="8140">
                  <c:v>8.1400000000009278</c:v>
                </c:pt>
                <c:pt idx="8141">
                  <c:v>8.1410000000009273</c:v>
                </c:pt>
                <c:pt idx="8142">
                  <c:v>8.1420000000009267</c:v>
                </c:pt>
                <c:pt idx="8143">
                  <c:v>8.1430000000009262</c:v>
                </c:pt>
                <c:pt idx="8144">
                  <c:v>8.1440000000009256</c:v>
                </c:pt>
                <c:pt idx="8145">
                  <c:v>8.1450000000009251</c:v>
                </c:pt>
                <c:pt idx="8146">
                  <c:v>8.1460000000009245</c:v>
                </c:pt>
                <c:pt idx="8147">
                  <c:v>8.1470000000009239</c:v>
                </c:pt>
                <c:pt idx="8148">
                  <c:v>8.1480000000009234</c:v>
                </c:pt>
                <c:pt idx="8149">
                  <c:v>8.1490000000009228</c:v>
                </c:pt>
                <c:pt idx="8150">
                  <c:v>8.1500000000009223</c:v>
                </c:pt>
                <c:pt idx="8151">
                  <c:v>8.1510000000009217</c:v>
                </c:pt>
                <c:pt idx="8152">
                  <c:v>8.1520000000009212</c:v>
                </c:pt>
                <c:pt idx="8153">
                  <c:v>8.1530000000009206</c:v>
                </c:pt>
                <c:pt idx="8154">
                  <c:v>8.1540000000009201</c:v>
                </c:pt>
                <c:pt idx="8155">
                  <c:v>8.1550000000009195</c:v>
                </c:pt>
                <c:pt idx="8156">
                  <c:v>8.156000000000919</c:v>
                </c:pt>
                <c:pt idx="8157">
                  <c:v>8.1570000000009184</c:v>
                </c:pt>
                <c:pt idx="8158">
                  <c:v>8.1580000000009179</c:v>
                </c:pt>
                <c:pt idx="8159">
                  <c:v>8.1590000000009173</c:v>
                </c:pt>
                <c:pt idx="8160">
                  <c:v>8.1600000000009167</c:v>
                </c:pt>
                <c:pt idx="8161">
                  <c:v>8.1610000000009162</c:v>
                </c:pt>
                <c:pt idx="8162">
                  <c:v>8.1620000000009156</c:v>
                </c:pt>
                <c:pt idx="8163">
                  <c:v>8.1630000000009151</c:v>
                </c:pt>
                <c:pt idx="8164">
                  <c:v>8.1640000000009145</c:v>
                </c:pt>
                <c:pt idx="8165">
                  <c:v>8.165000000000914</c:v>
                </c:pt>
                <c:pt idx="8166">
                  <c:v>8.1660000000009134</c:v>
                </c:pt>
                <c:pt idx="8167">
                  <c:v>8.1670000000009129</c:v>
                </c:pt>
                <c:pt idx="8168">
                  <c:v>8.1680000000009123</c:v>
                </c:pt>
                <c:pt idx="8169">
                  <c:v>8.1690000000009118</c:v>
                </c:pt>
                <c:pt idx="8170">
                  <c:v>8.1700000000009112</c:v>
                </c:pt>
                <c:pt idx="8171">
                  <c:v>8.1710000000009106</c:v>
                </c:pt>
                <c:pt idx="8172">
                  <c:v>8.1720000000009101</c:v>
                </c:pt>
                <c:pt idx="8173">
                  <c:v>8.1730000000009095</c:v>
                </c:pt>
                <c:pt idx="8174">
                  <c:v>8.174000000000909</c:v>
                </c:pt>
                <c:pt idx="8175">
                  <c:v>8.1750000000009084</c:v>
                </c:pt>
                <c:pt idx="8176">
                  <c:v>8.1760000000009079</c:v>
                </c:pt>
                <c:pt idx="8177">
                  <c:v>8.1770000000009073</c:v>
                </c:pt>
                <c:pt idx="8178">
                  <c:v>8.1780000000009068</c:v>
                </c:pt>
                <c:pt idx="8179">
                  <c:v>8.1790000000009062</c:v>
                </c:pt>
                <c:pt idx="8180">
                  <c:v>8.1800000000009057</c:v>
                </c:pt>
                <c:pt idx="8181">
                  <c:v>8.1810000000009051</c:v>
                </c:pt>
                <c:pt idx="8182">
                  <c:v>8.1820000000009045</c:v>
                </c:pt>
                <c:pt idx="8183">
                  <c:v>8.183000000000904</c:v>
                </c:pt>
                <c:pt idx="8184">
                  <c:v>8.1840000000009034</c:v>
                </c:pt>
                <c:pt idx="8185">
                  <c:v>8.1850000000009029</c:v>
                </c:pt>
                <c:pt idx="8186">
                  <c:v>8.1860000000009023</c:v>
                </c:pt>
                <c:pt idx="8187">
                  <c:v>8.1870000000009018</c:v>
                </c:pt>
                <c:pt idx="8188">
                  <c:v>8.1880000000009012</c:v>
                </c:pt>
                <c:pt idx="8189">
                  <c:v>8.1890000000009007</c:v>
                </c:pt>
                <c:pt idx="8190">
                  <c:v>8.1900000000009001</c:v>
                </c:pt>
                <c:pt idx="8191">
                  <c:v>8.1910000000008996</c:v>
                </c:pt>
                <c:pt idx="8192">
                  <c:v>8.192000000000899</c:v>
                </c:pt>
                <c:pt idx="8193">
                  <c:v>8.1930000000008985</c:v>
                </c:pt>
                <c:pt idx="8194">
                  <c:v>8.1940000000008979</c:v>
                </c:pt>
                <c:pt idx="8195">
                  <c:v>8.1950000000008973</c:v>
                </c:pt>
                <c:pt idx="8196">
                  <c:v>8.1960000000008968</c:v>
                </c:pt>
                <c:pt idx="8197">
                  <c:v>8.1970000000008962</c:v>
                </c:pt>
                <c:pt idx="8198">
                  <c:v>8.1980000000008957</c:v>
                </c:pt>
                <c:pt idx="8199">
                  <c:v>8.1990000000008951</c:v>
                </c:pt>
                <c:pt idx="8200">
                  <c:v>8.2000000000008946</c:v>
                </c:pt>
                <c:pt idx="8201">
                  <c:v>8.201000000000894</c:v>
                </c:pt>
                <c:pt idx="8202">
                  <c:v>8.2020000000008935</c:v>
                </c:pt>
                <c:pt idx="8203">
                  <c:v>8.2030000000008929</c:v>
                </c:pt>
                <c:pt idx="8204">
                  <c:v>8.2040000000008924</c:v>
                </c:pt>
                <c:pt idx="8205">
                  <c:v>8.2050000000008918</c:v>
                </c:pt>
                <c:pt idx="8206">
                  <c:v>8.2060000000008912</c:v>
                </c:pt>
                <c:pt idx="8207">
                  <c:v>8.2070000000008907</c:v>
                </c:pt>
                <c:pt idx="8208">
                  <c:v>8.2080000000008901</c:v>
                </c:pt>
                <c:pt idx="8209">
                  <c:v>8.2090000000008896</c:v>
                </c:pt>
                <c:pt idx="8210">
                  <c:v>8.210000000000889</c:v>
                </c:pt>
                <c:pt idx="8211">
                  <c:v>8.2110000000008885</c:v>
                </c:pt>
                <c:pt idx="8212">
                  <c:v>8.2120000000008879</c:v>
                </c:pt>
                <c:pt idx="8213">
                  <c:v>8.2130000000008874</c:v>
                </c:pt>
                <c:pt idx="8214">
                  <c:v>8.2140000000008868</c:v>
                </c:pt>
                <c:pt idx="8215">
                  <c:v>8.2150000000008863</c:v>
                </c:pt>
                <c:pt idx="8216">
                  <c:v>8.2160000000008857</c:v>
                </c:pt>
                <c:pt idx="8217">
                  <c:v>8.2170000000008852</c:v>
                </c:pt>
                <c:pt idx="8218">
                  <c:v>8.2180000000008846</c:v>
                </c:pt>
                <c:pt idx="8219">
                  <c:v>8.219000000000884</c:v>
                </c:pt>
                <c:pt idx="8220">
                  <c:v>8.2200000000008835</c:v>
                </c:pt>
                <c:pt idx="8221">
                  <c:v>8.2210000000008829</c:v>
                </c:pt>
                <c:pt idx="8222">
                  <c:v>8.2220000000008824</c:v>
                </c:pt>
                <c:pt idx="8223">
                  <c:v>8.2230000000008818</c:v>
                </c:pt>
                <c:pt idx="8224">
                  <c:v>8.2240000000008813</c:v>
                </c:pt>
                <c:pt idx="8225">
                  <c:v>8.2250000000008807</c:v>
                </c:pt>
                <c:pt idx="8226">
                  <c:v>8.2260000000008802</c:v>
                </c:pt>
                <c:pt idx="8227">
                  <c:v>8.2270000000008796</c:v>
                </c:pt>
                <c:pt idx="8228">
                  <c:v>8.2280000000008791</c:v>
                </c:pt>
                <c:pt idx="8229">
                  <c:v>8.2290000000008785</c:v>
                </c:pt>
                <c:pt idx="8230">
                  <c:v>8.2300000000008779</c:v>
                </c:pt>
                <c:pt idx="8231">
                  <c:v>8.2310000000008774</c:v>
                </c:pt>
                <c:pt idx="8232">
                  <c:v>8.2320000000008768</c:v>
                </c:pt>
                <c:pt idx="8233">
                  <c:v>8.2330000000008763</c:v>
                </c:pt>
                <c:pt idx="8234">
                  <c:v>8.2340000000008757</c:v>
                </c:pt>
                <c:pt idx="8235">
                  <c:v>8.2350000000008752</c:v>
                </c:pt>
                <c:pt idx="8236">
                  <c:v>8.2360000000008746</c:v>
                </c:pt>
                <c:pt idx="8237">
                  <c:v>8.2370000000008741</c:v>
                </c:pt>
                <c:pt idx="8238">
                  <c:v>8.2380000000008735</c:v>
                </c:pt>
                <c:pt idx="8239">
                  <c:v>8.239000000000873</c:v>
                </c:pt>
                <c:pt idx="8240">
                  <c:v>8.2400000000008724</c:v>
                </c:pt>
                <c:pt idx="8241">
                  <c:v>8.2410000000008719</c:v>
                </c:pt>
                <c:pt idx="8242">
                  <c:v>8.2420000000008713</c:v>
                </c:pt>
                <c:pt idx="8243">
                  <c:v>8.2430000000008707</c:v>
                </c:pt>
                <c:pt idx="8244">
                  <c:v>8.2440000000008702</c:v>
                </c:pt>
                <c:pt idx="8245">
                  <c:v>8.2450000000008696</c:v>
                </c:pt>
                <c:pt idx="8246">
                  <c:v>8.2460000000008691</c:v>
                </c:pt>
                <c:pt idx="8247">
                  <c:v>8.2470000000008685</c:v>
                </c:pt>
                <c:pt idx="8248">
                  <c:v>8.248000000000868</c:v>
                </c:pt>
                <c:pt idx="8249">
                  <c:v>8.2490000000008674</c:v>
                </c:pt>
                <c:pt idx="8250">
                  <c:v>8.2500000000008669</c:v>
                </c:pt>
                <c:pt idx="8251">
                  <c:v>8.2510000000008663</c:v>
                </c:pt>
                <c:pt idx="8252">
                  <c:v>8.2520000000008658</c:v>
                </c:pt>
                <c:pt idx="8253">
                  <c:v>8.2530000000008652</c:v>
                </c:pt>
                <c:pt idx="8254">
                  <c:v>8.2540000000008646</c:v>
                </c:pt>
                <c:pt idx="8255">
                  <c:v>8.2550000000008641</c:v>
                </c:pt>
                <c:pt idx="8256">
                  <c:v>8.2560000000008635</c:v>
                </c:pt>
                <c:pt idx="8257">
                  <c:v>8.257000000000863</c:v>
                </c:pt>
                <c:pt idx="8258">
                  <c:v>8.2580000000008624</c:v>
                </c:pt>
                <c:pt idx="8259">
                  <c:v>8.2590000000008619</c:v>
                </c:pt>
                <c:pt idx="8260">
                  <c:v>8.2600000000008613</c:v>
                </c:pt>
                <c:pt idx="8261">
                  <c:v>8.2610000000008608</c:v>
                </c:pt>
                <c:pt idx="8262">
                  <c:v>8.2620000000008602</c:v>
                </c:pt>
                <c:pt idx="8263">
                  <c:v>8.2630000000008597</c:v>
                </c:pt>
                <c:pt idx="8264">
                  <c:v>8.2640000000008591</c:v>
                </c:pt>
                <c:pt idx="8265">
                  <c:v>8.2650000000008585</c:v>
                </c:pt>
                <c:pt idx="8266">
                  <c:v>8.266000000000858</c:v>
                </c:pt>
                <c:pt idx="8267">
                  <c:v>8.2670000000008574</c:v>
                </c:pt>
                <c:pt idx="8268">
                  <c:v>8.2680000000008569</c:v>
                </c:pt>
                <c:pt idx="8269">
                  <c:v>8.2690000000008563</c:v>
                </c:pt>
                <c:pt idx="8270">
                  <c:v>8.2700000000008558</c:v>
                </c:pt>
                <c:pt idx="8271">
                  <c:v>8.2710000000008552</c:v>
                </c:pt>
                <c:pt idx="8272">
                  <c:v>8.2720000000008547</c:v>
                </c:pt>
                <c:pt idx="8273">
                  <c:v>8.2730000000008541</c:v>
                </c:pt>
                <c:pt idx="8274">
                  <c:v>8.2740000000008536</c:v>
                </c:pt>
                <c:pt idx="8275">
                  <c:v>8.275000000000853</c:v>
                </c:pt>
                <c:pt idx="8276">
                  <c:v>8.2760000000008525</c:v>
                </c:pt>
                <c:pt idx="8277">
                  <c:v>8.2770000000008519</c:v>
                </c:pt>
                <c:pt idx="8278">
                  <c:v>8.2780000000008513</c:v>
                </c:pt>
                <c:pt idx="8279">
                  <c:v>8.2790000000008508</c:v>
                </c:pt>
                <c:pt idx="8280">
                  <c:v>8.2800000000008502</c:v>
                </c:pt>
                <c:pt idx="8281">
                  <c:v>8.2810000000008497</c:v>
                </c:pt>
                <c:pt idx="8282">
                  <c:v>8.2820000000008491</c:v>
                </c:pt>
                <c:pt idx="8283">
                  <c:v>8.2830000000008486</c:v>
                </c:pt>
                <c:pt idx="8284">
                  <c:v>8.284000000000848</c:v>
                </c:pt>
                <c:pt idx="8285">
                  <c:v>8.2850000000008475</c:v>
                </c:pt>
                <c:pt idx="8286">
                  <c:v>8.2860000000008469</c:v>
                </c:pt>
                <c:pt idx="8287">
                  <c:v>8.2870000000008464</c:v>
                </c:pt>
                <c:pt idx="8288">
                  <c:v>8.2880000000008458</c:v>
                </c:pt>
                <c:pt idx="8289">
                  <c:v>8.2890000000008452</c:v>
                </c:pt>
                <c:pt idx="8290">
                  <c:v>8.2900000000008447</c:v>
                </c:pt>
                <c:pt idx="8291">
                  <c:v>8.2910000000008441</c:v>
                </c:pt>
                <c:pt idx="8292">
                  <c:v>8.2920000000008436</c:v>
                </c:pt>
                <c:pt idx="8293">
                  <c:v>8.293000000000843</c:v>
                </c:pt>
                <c:pt idx="8294">
                  <c:v>8.2940000000008425</c:v>
                </c:pt>
                <c:pt idx="8295">
                  <c:v>8.2950000000008419</c:v>
                </c:pt>
                <c:pt idx="8296">
                  <c:v>8.2960000000008414</c:v>
                </c:pt>
                <c:pt idx="8297">
                  <c:v>8.2970000000008408</c:v>
                </c:pt>
                <c:pt idx="8298">
                  <c:v>8.2980000000008403</c:v>
                </c:pt>
                <c:pt idx="8299">
                  <c:v>8.2990000000008397</c:v>
                </c:pt>
                <c:pt idx="8300">
                  <c:v>8.3000000000008392</c:v>
                </c:pt>
                <c:pt idx="8301">
                  <c:v>8.3010000000008386</c:v>
                </c:pt>
                <c:pt idx="8302">
                  <c:v>8.302000000000838</c:v>
                </c:pt>
                <c:pt idx="8303">
                  <c:v>8.3030000000008375</c:v>
                </c:pt>
                <c:pt idx="8304">
                  <c:v>8.3040000000008369</c:v>
                </c:pt>
                <c:pt idx="8305">
                  <c:v>8.3050000000008364</c:v>
                </c:pt>
                <c:pt idx="8306">
                  <c:v>8.3060000000008358</c:v>
                </c:pt>
                <c:pt idx="8307">
                  <c:v>8.3070000000008353</c:v>
                </c:pt>
                <c:pt idx="8308">
                  <c:v>8.3080000000008347</c:v>
                </c:pt>
                <c:pt idx="8309">
                  <c:v>8.3090000000008342</c:v>
                </c:pt>
                <c:pt idx="8310">
                  <c:v>8.3100000000008336</c:v>
                </c:pt>
                <c:pt idx="8311">
                  <c:v>8.3110000000008331</c:v>
                </c:pt>
                <c:pt idx="8312">
                  <c:v>8.3120000000008325</c:v>
                </c:pt>
                <c:pt idx="8313">
                  <c:v>8.3130000000008319</c:v>
                </c:pt>
                <c:pt idx="8314">
                  <c:v>8.3140000000008314</c:v>
                </c:pt>
                <c:pt idx="8315">
                  <c:v>8.3150000000008308</c:v>
                </c:pt>
                <c:pt idx="8316">
                  <c:v>8.3160000000008303</c:v>
                </c:pt>
                <c:pt idx="8317">
                  <c:v>8.3170000000008297</c:v>
                </c:pt>
                <c:pt idx="8318">
                  <c:v>8.3180000000008292</c:v>
                </c:pt>
                <c:pt idx="8319">
                  <c:v>8.3190000000008286</c:v>
                </c:pt>
                <c:pt idx="8320">
                  <c:v>8.3200000000008281</c:v>
                </c:pt>
                <c:pt idx="8321">
                  <c:v>8.3210000000008275</c:v>
                </c:pt>
                <c:pt idx="8322">
                  <c:v>8.322000000000827</c:v>
                </c:pt>
                <c:pt idx="8323">
                  <c:v>8.3230000000008264</c:v>
                </c:pt>
                <c:pt idx="8324">
                  <c:v>8.3240000000008258</c:v>
                </c:pt>
                <c:pt idx="8325">
                  <c:v>8.3250000000008253</c:v>
                </c:pt>
                <c:pt idx="8326">
                  <c:v>8.3260000000008247</c:v>
                </c:pt>
                <c:pt idx="8327">
                  <c:v>8.3270000000008242</c:v>
                </c:pt>
                <c:pt idx="8328">
                  <c:v>8.3280000000008236</c:v>
                </c:pt>
                <c:pt idx="8329">
                  <c:v>8.3290000000008231</c:v>
                </c:pt>
                <c:pt idx="8330">
                  <c:v>8.3300000000008225</c:v>
                </c:pt>
                <c:pt idx="8331">
                  <c:v>8.331000000000822</c:v>
                </c:pt>
                <c:pt idx="8332">
                  <c:v>8.3320000000008214</c:v>
                </c:pt>
                <c:pt idx="8333">
                  <c:v>8.3330000000008209</c:v>
                </c:pt>
                <c:pt idx="8334">
                  <c:v>8.3340000000008203</c:v>
                </c:pt>
                <c:pt idx="8335">
                  <c:v>8.3350000000008198</c:v>
                </c:pt>
                <c:pt idx="8336">
                  <c:v>8.3360000000008192</c:v>
                </c:pt>
                <c:pt idx="8337">
                  <c:v>8.3370000000008186</c:v>
                </c:pt>
                <c:pt idx="8338">
                  <c:v>8.3380000000008181</c:v>
                </c:pt>
                <c:pt idx="8339">
                  <c:v>8.3390000000008175</c:v>
                </c:pt>
                <c:pt idx="8340">
                  <c:v>8.340000000000817</c:v>
                </c:pt>
                <c:pt idx="8341">
                  <c:v>8.3410000000008164</c:v>
                </c:pt>
                <c:pt idx="8342">
                  <c:v>8.3420000000008159</c:v>
                </c:pt>
                <c:pt idx="8343">
                  <c:v>8.3430000000008153</c:v>
                </c:pt>
                <c:pt idx="8344">
                  <c:v>8.3440000000008148</c:v>
                </c:pt>
                <c:pt idx="8345">
                  <c:v>8.3450000000008142</c:v>
                </c:pt>
                <c:pt idx="8346">
                  <c:v>8.3460000000008137</c:v>
                </c:pt>
                <c:pt idx="8347">
                  <c:v>8.3470000000008131</c:v>
                </c:pt>
                <c:pt idx="8348">
                  <c:v>8.3480000000008125</c:v>
                </c:pt>
                <c:pt idx="8349">
                  <c:v>8.349000000000812</c:v>
                </c:pt>
                <c:pt idx="8350">
                  <c:v>8.3500000000008114</c:v>
                </c:pt>
                <c:pt idx="8351">
                  <c:v>8.3510000000008109</c:v>
                </c:pt>
                <c:pt idx="8352">
                  <c:v>8.3520000000008103</c:v>
                </c:pt>
                <c:pt idx="8353">
                  <c:v>8.3530000000008098</c:v>
                </c:pt>
                <c:pt idx="8354">
                  <c:v>8.3540000000008092</c:v>
                </c:pt>
                <c:pt idx="8355">
                  <c:v>8.3550000000008087</c:v>
                </c:pt>
                <c:pt idx="8356">
                  <c:v>8.3560000000008081</c:v>
                </c:pt>
                <c:pt idx="8357">
                  <c:v>8.3570000000008076</c:v>
                </c:pt>
                <c:pt idx="8358">
                  <c:v>8.358000000000807</c:v>
                </c:pt>
                <c:pt idx="8359">
                  <c:v>8.3590000000008065</c:v>
                </c:pt>
                <c:pt idx="8360">
                  <c:v>8.3600000000008059</c:v>
                </c:pt>
                <c:pt idx="8361">
                  <c:v>8.3610000000008053</c:v>
                </c:pt>
                <c:pt idx="8362">
                  <c:v>8.3620000000008048</c:v>
                </c:pt>
                <c:pt idx="8363">
                  <c:v>8.3630000000008042</c:v>
                </c:pt>
                <c:pt idx="8364">
                  <c:v>8.3640000000008037</c:v>
                </c:pt>
                <c:pt idx="8365">
                  <c:v>8.3650000000008031</c:v>
                </c:pt>
                <c:pt idx="8366">
                  <c:v>8.3660000000008026</c:v>
                </c:pt>
                <c:pt idx="8367">
                  <c:v>8.367000000000802</c:v>
                </c:pt>
                <c:pt idx="8368">
                  <c:v>8.3680000000008015</c:v>
                </c:pt>
                <c:pt idx="8369">
                  <c:v>8.3690000000008009</c:v>
                </c:pt>
                <c:pt idx="8370">
                  <c:v>8.3700000000008004</c:v>
                </c:pt>
                <c:pt idx="8371">
                  <c:v>8.3710000000007998</c:v>
                </c:pt>
                <c:pt idx="8372">
                  <c:v>8.3720000000007992</c:v>
                </c:pt>
                <c:pt idx="8373">
                  <c:v>8.3730000000007987</c:v>
                </c:pt>
                <c:pt idx="8374">
                  <c:v>8.3740000000007981</c:v>
                </c:pt>
                <c:pt idx="8375">
                  <c:v>8.3750000000007976</c:v>
                </c:pt>
                <c:pt idx="8376">
                  <c:v>8.376000000000797</c:v>
                </c:pt>
                <c:pt idx="8377">
                  <c:v>8.3770000000007965</c:v>
                </c:pt>
                <c:pt idx="8378">
                  <c:v>8.3780000000007959</c:v>
                </c:pt>
                <c:pt idx="8379">
                  <c:v>8.3790000000007954</c:v>
                </c:pt>
                <c:pt idx="8380">
                  <c:v>8.3800000000007948</c:v>
                </c:pt>
                <c:pt idx="8381">
                  <c:v>8.3810000000007943</c:v>
                </c:pt>
                <c:pt idx="8382">
                  <c:v>8.3820000000007937</c:v>
                </c:pt>
                <c:pt idx="8383">
                  <c:v>8.3830000000007932</c:v>
                </c:pt>
                <c:pt idx="8384">
                  <c:v>8.3840000000007926</c:v>
                </c:pt>
                <c:pt idx="8385">
                  <c:v>8.385000000000792</c:v>
                </c:pt>
                <c:pt idx="8386">
                  <c:v>8.3860000000007915</c:v>
                </c:pt>
                <c:pt idx="8387">
                  <c:v>8.3870000000007909</c:v>
                </c:pt>
                <c:pt idx="8388">
                  <c:v>8.3880000000007904</c:v>
                </c:pt>
                <c:pt idx="8389">
                  <c:v>8.3890000000007898</c:v>
                </c:pt>
                <c:pt idx="8390">
                  <c:v>8.3900000000007893</c:v>
                </c:pt>
                <c:pt idx="8391">
                  <c:v>8.3910000000007887</c:v>
                </c:pt>
                <c:pt idx="8392">
                  <c:v>8.3920000000007882</c:v>
                </c:pt>
                <c:pt idx="8393">
                  <c:v>8.3930000000007876</c:v>
                </c:pt>
                <c:pt idx="8394">
                  <c:v>8.3940000000007871</c:v>
                </c:pt>
                <c:pt idx="8395">
                  <c:v>8.3950000000007865</c:v>
                </c:pt>
                <c:pt idx="8396">
                  <c:v>8.3960000000007859</c:v>
                </c:pt>
                <c:pt idx="8397">
                  <c:v>8.3970000000007854</c:v>
                </c:pt>
                <c:pt idx="8398">
                  <c:v>8.3980000000007848</c:v>
                </c:pt>
                <c:pt idx="8399">
                  <c:v>8.3990000000007843</c:v>
                </c:pt>
                <c:pt idx="8400">
                  <c:v>8.4000000000007837</c:v>
                </c:pt>
                <c:pt idx="8401">
                  <c:v>8.4010000000007832</c:v>
                </c:pt>
                <c:pt idx="8402">
                  <c:v>8.4020000000007826</c:v>
                </c:pt>
                <c:pt idx="8403">
                  <c:v>8.4030000000007821</c:v>
                </c:pt>
                <c:pt idx="8404">
                  <c:v>8.4040000000007815</c:v>
                </c:pt>
                <c:pt idx="8405">
                  <c:v>8.405000000000781</c:v>
                </c:pt>
                <c:pt idx="8406">
                  <c:v>8.4060000000007804</c:v>
                </c:pt>
                <c:pt idx="8407">
                  <c:v>8.4070000000007798</c:v>
                </c:pt>
                <c:pt idx="8408">
                  <c:v>8.4080000000007793</c:v>
                </c:pt>
                <c:pt idx="8409">
                  <c:v>8.4090000000007787</c:v>
                </c:pt>
                <c:pt idx="8410">
                  <c:v>8.4100000000007782</c:v>
                </c:pt>
                <c:pt idx="8411">
                  <c:v>8.4110000000007776</c:v>
                </c:pt>
                <c:pt idx="8412">
                  <c:v>8.4120000000007771</c:v>
                </c:pt>
                <c:pt idx="8413">
                  <c:v>8.4130000000007765</c:v>
                </c:pt>
                <c:pt idx="8414">
                  <c:v>8.414000000000776</c:v>
                </c:pt>
                <c:pt idx="8415">
                  <c:v>8.4150000000007754</c:v>
                </c:pt>
                <c:pt idx="8416">
                  <c:v>8.4160000000007749</c:v>
                </c:pt>
                <c:pt idx="8417">
                  <c:v>8.4170000000007743</c:v>
                </c:pt>
                <c:pt idx="8418">
                  <c:v>8.4180000000007738</c:v>
                </c:pt>
                <c:pt idx="8419">
                  <c:v>8.4190000000007732</c:v>
                </c:pt>
                <c:pt idx="8420">
                  <c:v>8.4200000000007726</c:v>
                </c:pt>
                <c:pt idx="8421">
                  <c:v>8.4210000000007721</c:v>
                </c:pt>
                <c:pt idx="8422">
                  <c:v>8.4220000000007715</c:v>
                </c:pt>
                <c:pt idx="8423">
                  <c:v>8.423000000000771</c:v>
                </c:pt>
                <c:pt idx="8424">
                  <c:v>8.4240000000007704</c:v>
                </c:pt>
                <c:pt idx="8425">
                  <c:v>8.4250000000007699</c:v>
                </c:pt>
                <c:pt idx="8426">
                  <c:v>8.4260000000007693</c:v>
                </c:pt>
                <c:pt idx="8427">
                  <c:v>8.4270000000007688</c:v>
                </c:pt>
                <c:pt idx="8428">
                  <c:v>8.4280000000007682</c:v>
                </c:pt>
                <c:pt idx="8429">
                  <c:v>8.4290000000007677</c:v>
                </c:pt>
                <c:pt idx="8430">
                  <c:v>8.4300000000007671</c:v>
                </c:pt>
                <c:pt idx="8431">
                  <c:v>8.4310000000007665</c:v>
                </c:pt>
                <c:pt idx="8432">
                  <c:v>8.432000000000766</c:v>
                </c:pt>
                <c:pt idx="8433">
                  <c:v>8.4330000000007654</c:v>
                </c:pt>
                <c:pt idx="8434">
                  <c:v>8.4340000000007649</c:v>
                </c:pt>
                <c:pt idx="8435">
                  <c:v>8.4350000000007643</c:v>
                </c:pt>
                <c:pt idx="8436">
                  <c:v>8.4360000000007638</c:v>
                </c:pt>
                <c:pt idx="8437">
                  <c:v>8.4370000000007632</c:v>
                </c:pt>
                <c:pt idx="8438">
                  <c:v>8.4380000000007627</c:v>
                </c:pt>
                <c:pt idx="8439">
                  <c:v>8.4390000000007621</c:v>
                </c:pt>
                <c:pt idx="8440">
                  <c:v>8.4400000000007616</c:v>
                </c:pt>
                <c:pt idx="8441">
                  <c:v>8.441000000000761</c:v>
                </c:pt>
                <c:pt idx="8442">
                  <c:v>8.4420000000007605</c:v>
                </c:pt>
                <c:pt idx="8443">
                  <c:v>8.4430000000007599</c:v>
                </c:pt>
                <c:pt idx="8444">
                  <c:v>8.4440000000007593</c:v>
                </c:pt>
                <c:pt idx="8445">
                  <c:v>8.4450000000007588</c:v>
                </c:pt>
                <c:pt idx="8446">
                  <c:v>8.4460000000007582</c:v>
                </c:pt>
                <c:pt idx="8447">
                  <c:v>8.4470000000007577</c:v>
                </c:pt>
                <c:pt idx="8448">
                  <c:v>8.4480000000007571</c:v>
                </c:pt>
                <c:pt idx="8449">
                  <c:v>8.4490000000007566</c:v>
                </c:pt>
                <c:pt idx="8450">
                  <c:v>8.450000000000756</c:v>
                </c:pt>
                <c:pt idx="8451">
                  <c:v>8.4510000000007555</c:v>
                </c:pt>
                <c:pt idx="8452">
                  <c:v>8.4520000000007549</c:v>
                </c:pt>
                <c:pt idx="8453">
                  <c:v>8.4530000000007544</c:v>
                </c:pt>
                <c:pt idx="8454">
                  <c:v>8.4540000000007538</c:v>
                </c:pt>
                <c:pt idx="8455">
                  <c:v>8.4550000000007532</c:v>
                </c:pt>
                <c:pt idx="8456">
                  <c:v>8.4560000000007527</c:v>
                </c:pt>
                <c:pt idx="8457">
                  <c:v>8.4570000000007521</c:v>
                </c:pt>
                <c:pt idx="8458">
                  <c:v>8.4580000000007516</c:v>
                </c:pt>
                <c:pt idx="8459">
                  <c:v>8.459000000000751</c:v>
                </c:pt>
                <c:pt idx="8460">
                  <c:v>8.4600000000007505</c:v>
                </c:pt>
                <c:pt idx="8461">
                  <c:v>8.4610000000007499</c:v>
                </c:pt>
                <c:pt idx="8462">
                  <c:v>8.4620000000007494</c:v>
                </c:pt>
                <c:pt idx="8463">
                  <c:v>8.4630000000007488</c:v>
                </c:pt>
                <c:pt idx="8464">
                  <c:v>8.4640000000007483</c:v>
                </c:pt>
                <c:pt idx="8465">
                  <c:v>8.4650000000007477</c:v>
                </c:pt>
                <c:pt idx="8466">
                  <c:v>8.4660000000007471</c:v>
                </c:pt>
                <c:pt idx="8467">
                  <c:v>8.4670000000007466</c:v>
                </c:pt>
                <c:pt idx="8468">
                  <c:v>8.468000000000746</c:v>
                </c:pt>
                <c:pt idx="8469">
                  <c:v>8.4690000000007455</c:v>
                </c:pt>
                <c:pt idx="8470">
                  <c:v>8.4700000000007449</c:v>
                </c:pt>
                <c:pt idx="8471">
                  <c:v>8.4710000000007444</c:v>
                </c:pt>
                <c:pt idx="8472">
                  <c:v>8.4720000000007438</c:v>
                </c:pt>
                <c:pt idx="8473">
                  <c:v>8.4730000000007433</c:v>
                </c:pt>
                <c:pt idx="8474">
                  <c:v>8.4740000000007427</c:v>
                </c:pt>
                <c:pt idx="8475">
                  <c:v>8.4750000000007422</c:v>
                </c:pt>
                <c:pt idx="8476">
                  <c:v>8.4760000000007416</c:v>
                </c:pt>
                <c:pt idx="8477">
                  <c:v>8.4770000000007411</c:v>
                </c:pt>
                <c:pt idx="8478">
                  <c:v>8.4780000000007405</c:v>
                </c:pt>
                <c:pt idx="8479">
                  <c:v>8.4790000000007399</c:v>
                </c:pt>
                <c:pt idx="8480">
                  <c:v>8.4800000000007394</c:v>
                </c:pt>
                <c:pt idx="8481">
                  <c:v>8.4810000000007388</c:v>
                </c:pt>
                <c:pt idx="8482">
                  <c:v>8.4820000000007383</c:v>
                </c:pt>
                <c:pt idx="8483">
                  <c:v>8.4830000000007377</c:v>
                </c:pt>
                <c:pt idx="8484">
                  <c:v>8.4840000000007372</c:v>
                </c:pt>
                <c:pt idx="8485">
                  <c:v>8.4850000000007366</c:v>
                </c:pt>
                <c:pt idx="8486">
                  <c:v>8.4860000000007361</c:v>
                </c:pt>
                <c:pt idx="8487">
                  <c:v>8.4870000000007355</c:v>
                </c:pt>
                <c:pt idx="8488">
                  <c:v>8.488000000000735</c:v>
                </c:pt>
                <c:pt idx="8489">
                  <c:v>8.4890000000007344</c:v>
                </c:pt>
                <c:pt idx="8490">
                  <c:v>8.4900000000007338</c:v>
                </c:pt>
                <c:pt idx="8491">
                  <c:v>8.4910000000007333</c:v>
                </c:pt>
                <c:pt idx="8492">
                  <c:v>8.4920000000007327</c:v>
                </c:pt>
                <c:pt idx="8493">
                  <c:v>8.4930000000007322</c:v>
                </c:pt>
                <c:pt idx="8494">
                  <c:v>8.4940000000007316</c:v>
                </c:pt>
                <c:pt idx="8495">
                  <c:v>8.4950000000007311</c:v>
                </c:pt>
                <c:pt idx="8496">
                  <c:v>8.4960000000007305</c:v>
                </c:pt>
                <c:pt idx="8497">
                  <c:v>8.49700000000073</c:v>
                </c:pt>
                <c:pt idx="8498">
                  <c:v>8.4980000000007294</c:v>
                </c:pt>
                <c:pt idx="8499">
                  <c:v>8.4990000000007289</c:v>
                </c:pt>
                <c:pt idx="8500">
                  <c:v>8.5000000000007283</c:v>
                </c:pt>
                <c:pt idx="8501">
                  <c:v>8.5010000000007278</c:v>
                </c:pt>
                <c:pt idx="8502">
                  <c:v>8.5020000000007272</c:v>
                </c:pt>
                <c:pt idx="8503">
                  <c:v>8.5030000000007266</c:v>
                </c:pt>
                <c:pt idx="8504">
                  <c:v>8.5040000000007261</c:v>
                </c:pt>
                <c:pt idx="8505">
                  <c:v>8.5050000000007255</c:v>
                </c:pt>
                <c:pt idx="8506">
                  <c:v>8.506000000000725</c:v>
                </c:pt>
                <c:pt idx="8507">
                  <c:v>8.5070000000007244</c:v>
                </c:pt>
                <c:pt idx="8508">
                  <c:v>8.5080000000007239</c:v>
                </c:pt>
                <c:pt idx="8509">
                  <c:v>8.5090000000007233</c:v>
                </c:pt>
                <c:pt idx="8510">
                  <c:v>8.5100000000007228</c:v>
                </c:pt>
                <c:pt idx="8511">
                  <c:v>8.5110000000007222</c:v>
                </c:pt>
                <c:pt idx="8512">
                  <c:v>8.5120000000007217</c:v>
                </c:pt>
                <c:pt idx="8513">
                  <c:v>8.5130000000007211</c:v>
                </c:pt>
                <c:pt idx="8514">
                  <c:v>8.5140000000007205</c:v>
                </c:pt>
                <c:pt idx="8515">
                  <c:v>8.51500000000072</c:v>
                </c:pt>
                <c:pt idx="8516">
                  <c:v>8.5160000000007194</c:v>
                </c:pt>
                <c:pt idx="8517">
                  <c:v>8.5170000000007189</c:v>
                </c:pt>
                <c:pt idx="8518">
                  <c:v>8.5180000000007183</c:v>
                </c:pt>
                <c:pt idx="8519">
                  <c:v>8.5190000000007178</c:v>
                </c:pt>
                <c:pt idx="8520">
                  <c:v>8.5200000000007172</c:v>
                </c:pt>
                <c:pt idx="8521">
                  <c:v>8.5210000000007167</c:v>
                </c:pt>
                <c:pt idx="8522">
                  <c:v>8.5220000000007161</c:v>
                </c:pt>
                <c:pt idx="8523">
                  <c:v>8.5230000000007156</c:v>
                </c:pt>
                <c:pt idx="8524">
                  <c:v>8.524000000000715</c:v>
                </c:pt>
                <c:pt idx="8525">
                  <c:v>8.5250000000007145</c:v>
                </c:pt>
                <c:pt idx="8526">
                  <c:v>8.5260000000007139</c:v>
                </c:pt>
                <c:pt idx="8527">
                  <c:v>8.5270000000007133</c:v>
                </c:pt>
                <c:pt idx="8528">
                  <c:v>8.5280000000007128</c:v>
                </c:pt>
                <c:pt idx="8529">
                  <c:v>8.5290000000007122</c:v>
                </c:pt>
                <c:pt idx="8530">
                  <c:v>8.5300000000007117</c:v>
                </c:pt>
                <c:pt idx="8531">
                  <c:v>8.5310000000007111</c:v>
                </c:pt>
                <c:pt idx="8532">
                  <c:v>8.5320000000007106</c:v>
                </c:pt>
                <c:pt idx="8533">
                  <c:v>8.53300000000071</c:v>
                </c:pt>
                <c:pt idx="8534">
                  <c:v>8.5340000000007095</c:v>
                </c:pt>
                <c:pt idx="8535">
                  <c:v>8.5350000000007089</c:v>
                </c:pt>
                <c:pt idx="8536">
                  <c:v>8.5360000000007084</c:v>
                </c:pt>
                <c:pt idx="8537">
                  <c:v>8.5370000000007078</c:v>
                </c:pt>
                <c:pt idx="8538">
                  <c:v>8.5380000000007072</c:v>
                </c:pt>
                <c:pt idx="8539">
                  <c:v>8.5390000000007067</c:v>
                </c:pt>
                <c:pt idx="8540">
                  <c:v>8.5400000000007061</c:v>
                </c:pt>
                <c:pt idx="8541">
                  <c:v>8.5410000000007056</c:v>
                </c:pt>
                <c:pt idx="8542">
                  <c:v>8.542000000000705</c:v>
                </c:pt>
                <c:pt idx="8543">
                  <c:v>8.5430000000007045</c:v>
                </c:pt>
                <c:pt idx="8544">
                  <c:v>8.5440000000007039</c:v>
                </c:pt>
                <c:pt idx="8545">
                  <c:v>8.5450000000007034</c:v>
                </c:pt>
                <c:pt idx="8546">
                  <c:v>8.5460000000007028</c:v>
                </c:pt>
                <c:pt idx="8547">
                  <c:v>8.5470000000007023</c:v>
                </c:pt>
                <c:pt idx="8548">
                  <c:v>8.5480000000007017</c:v>
                </c:pt>
                <c:pt idx="8549">
                  <c:v>8.5490000000007011</c:v>
                </c:pt>
                <c:pt idx="8550">
                  <c:v>8.5500000000007006</c:v>
                </c:pt>
                <c:pt idx="8551">
                  <c:v>8.5510000000007</c:v>
                </c:pt>
                <c:pt idx="8552">
                  <c:v>8.5520000000006995</c:v>
                </c:pt>
                <c:pt idx="8553">
                  <c:v>8.5530000000006989</c:v>
                </c:pt>
                <c:pt idx="8554">
                  <c:v>8.5540000000006984</c:v>
                </c:pt>
                <c:pt idx="8555">
                  <c:v>8.5550000000006978</c:v>
                </c:pt>
                <c:pt idx="8556">
                  <c:v>8.5560000000006973</c:v>
                </c:pt>
                <c:pt idx="8557">
                  <c:v>8.5570000000006967</c:v>
                </c:pt>
                <c:pt idx="8558">
                  <c:v>8.5580000000006962</c:v>
                </c:pt>
                <c:pt idx="8559">
                  <c:v>8.5590000000006956</c:v>
                </c:pt>
                <c:pt idx="8560">
                  <c:v>8.5600000000006951</c:v>
                </c:pt>
                <c:pt idx="8561">
                  <c:v>8.5610000000006945</c:v>
                </c:pt>
                <c:pt idx="8562">
                  <c:v>8.5620000000006939</c:v>
                </c:pt>
                <c:pt idx="8563">
                  <c:v>8.5630000000006934</c:v>
                </c:pt>
                <c:pt idx="8564">
                  <c:v>8.5640000000006928</c:v>
                </c:pt>
                <c:pt idx="8565">
                  <c:v>8.5650000000006923</c:v>
                </c:pt>
                <c:pt idx="8566">
                  <c:v>8.5660000000006917</c:v>
                </c:pt>
                <c:pt idx="8567">
                  <c:v>8.5670000000006912</c:v>
                </c:pt>
                <c:pt idx="8568">
                  <c:v>8.5680000000006906</c:v>
                </c:pt>
                <c:pt idx="8569">
                  <c:v>8.5690000000006901</c:v>
                </c:pt>
                <c:pt idx="8570">
                  <c:v>8.5700000000006895</c:v>
                </c:pt>
                <c:pt idx="8571">
                  <c:v>8.571000000000689</c:v>
                </c:pt>
                <c:pt idx="8572">
                  <c:v>8.5720000000006884</c:v>
                </c:pt>
                <c:pt idx="8573">
                  <c:v>8.5730000000006878</c:v>
                </c:pt>
                <c:pt idx="8574">
                  <c:v>8.5740000000006873</c:v>
                </c:pt>
                <c:pt idx="8575">
                  <c:v>8.5750000000006867</c:v>
                </c:pt>
                <c:pt idx="8576">
                  <c:v>8.5760000000006862</c:v>
                </c:pt>
                <c:pt idx="8577">
                  <c:v>8.5770000000006856</c:v>
                </c:pt>
                <c:pt idx="8578">
                  <c:v>8.5780000000006851</c:v>
                </c:pt>
                <c:pt idx="8579">
                  <c:v>8.5790000000006845</c:v>
                </c:pt>
                <c:pt idx="8580">
                  <c:v>8.580000000000684</c:v>
                </c:pt>
                <c:pt idx="8581">
                  <c:v>8.5810000000006834</c:v>
                </c:pt>
                <c:pt idx="8582">
                  <c:v>8.5820000000006829</c:v>
                </c:pt>
                <c:pt idx="8583">
                  <c:v>8.5830000000006823</c:v>
                </c:pt>
                <c:pt idx="8584">
                  <c:v>8.5840000000006818</c:v>
                </c:pt>
                <c:pt idx="8585">
                  <c:v>8.5850000000006812</c:v>
                </c:pt>
                <c:pt idx="8586">
                  <c:v>8.5860000000006806</c:v>
                </c:pt>
                <c:pt idx="8587">
                  <c:v>8.5870000000006801</c:v>
                </c:pt>
                <c:pt idx="8588">
                  <c:v>8.5880000000006795</c:v>
                </c:pt>
                <c:pt idx="8589">
                  <c:v>8.589000000000679</c:v>
                </c:pt>
                <c:pt idx="8590">
                  <c:v>8.5900000000006784</c:v>
                </c:pt>
                <c:pt idx="8591">
                  <c:v>8.5910000000006779</c:v>
                </c:pt>
                <c:pt idx="8592">
                  <c:v>8.5920000000006773</c:v>
                </c:pt>
                <c:pt idx="8593">
                  <c:v>8.5930000000006768</c:v>
                </c:pt>
                <c:pt idx="8594">
                  <c:v>8.5940000000006762</c:v>
                </c:pt>
                <c:pt idx="8595">
                  <c:v>8.5950000000006757</c:v>
                </c:pt>
                <c:pt idx="8596">
                  <c:v>8.5960000000006751</c:v>
                </c:pt>
                <c:pt idx="8597">
                  <c:v>8.5970000000006745</c:v>
                </c:pt>
                <c:pt idx="8598">
                  <c:v>8.598000000000674</c:v>
                </c:pt>
                <c:pt idx="8599">
                  <c:v>8.5990000000006734</c:v>
                </c:pt>
                <c:pt idx="8600">
                  <c:v>8.6000000000006729</c:v>
                </c:pt>
                <c:pt idx="8601">
                  <c:v>8.6010000000006723</c:v>
                </c:pt>
                <c:pt idx="8602">
                  <c:v>8.6020000000006718</c:v>
                </c:pt>
                <c:pt idx="8603">
                  <c:v>8.6030000000006712</c:v>
                </c:pt>
                <c:pt idx="8604">
                  <c:v>8.6040000000006707</c:v>
                </c:pt>
                <c:pt idx="8605">
                  <c:v>8.6050000000006701</c:v>
                </c:pt>
                <c:pt idx="8606">
                  <c:v>8.6060000000006696</c:v>
                </c:pt>
                <c:pt idx="8607">
                  <c:v>8.607000000000669</c:v>
                </c:pt>
                <c:pt idx="8608">
                  <c:v>8.6080000000006685</c:v>
                </c:pt>
                <c:pt idx="8609">
                  <c:v>8.6090000000006679</c:v>
                </c:pt>
                <c:pt idx="8610">
                  <c:v>8.6100000000006673</c:v>
                </c:pt>
                <c:pt idx="8611">
                  <c:v>8.6110000000006668</c:v>
                </c:pt>
                <c:pt idx="8612">
                  <c:v>8.6120000000006662</c:v>
                </c:pt>
                <c:pt idx="8613">
                  <c:v>8.6130000000006657</c:v>
                </c:pt>
                <c:pt idx="8614">
                  <c:v>8.6140000000006651</c:v>
                </c:pt>
                <c:pt idx="8615">
                  <c:v>8.6150000000006646</c:v>
                </c:pt>
                <c:pt idx="8616">
                  <c:v>8.616000000000664</c:v>
                </c:pt>
                <c:pt idx="8617">
                  <c:v>8.6170000000006635</c:v>
                </c:pt>
                <c:pt idx="8618">
                  <c:v>8.6180000000006629</c:v>
                </c:pt>
                <c:pt idx="8619">
                  <c:v>8.6190000000006624</c:v>
                </c:pt>
                <c:pt idx="8620">
                  <c:v>8.6200000000006618</c:v>
                </c:pt>
                <c:pt idx="8621">
                  <c:v>8.6210000000006612</c:v>
                </c:pt>
                <c:pt idx="8622">
                  <c:v>8.6220000000006607</c:v>
                </c:pt>
                <c:pt idx="8623">
                  <c:v>8.6230000000006601</c:v>
                </c:pt>
                <c:pt idx="8624">
                  <c:v>8.6240000000006596</c:v>
                </c:pt>
                <c:pt idx="8625">
                  <c:v>8.625000000000659</c:v>
                </c:pt>
                <c:pt idx="8626">
                  <c:v>8.6260000000006585</c:v>
                </c:pt>
                <c:pt idx="8627">
                  <c:v>8.6270000000006579</c:v>
                </c:pt>
                <c:pt idx="8628">
                  <c:v>8.6280000000006574</c:v>
                </c:pt>
                <c:pt idx="8629">
                  <c:v>8.6290000000006568</c:v>
                </c:pt>
                <c:pt idx="8630">
                  <c:v>8.6300000000006563</c:v>
                </c:pt>
                <c:pt idx="8631">
                  <c:v>8.6310000000006557</c:v>
                </c:pt>
                <c:pt idx="8632">
                  <c:v>8.6320000000006551</c:v>
                </c:pt>
                <c:pt idx="8633">
                  <c:v>8.6330000000006546</c:v>
                </c:pt>
                <c:pt idx="8634">
                  <c:v>8.634000000000654</c:v>
                </c:pt>
                <c:pt idx="8635">
                  <c:v>8.6350000000006535</c:v>
                </c:pt>
                <c:pt idx="8636">
                  <c:v>8.6360000000006529</c:v>
                </c:pt>
                <c:pt idx="8637">
                  <c:v>8.6370000000006524</c:v>
                </c:pt>
                <c:pt idx="8638">
                  <c:v>8.6380000000006518</c:v>
                </c:pt>
                <c:pt idx="8639">
                  <c:v>8.6390000000006513</c:v>
                </c:pt>
                <c:pt idx="8640">
                  <c:v>8.6400000000006507</c:v>
                </c:pt>
                <c:pt idx="8641">
                  <c:v>8.6410000000006502</c:v>
                </c:pt>
                <c:pt idx="8642">
                  <c:v>8.6420000000006496</c:v>
                </c:pt>
                <c:pt idx="8643">
                  <c:v>8.6430000000006491</c:v>
                </c:pt>
                <c:pt idx="8644">
                  <c:v>8.6440000000006485</c:v>
                </c:pt>
                <c:pt idx="8645">
                  <c:v>8.6450000000006479</c:v>
                </c:pt>
                <c:pt idx="8646">
                  <c:v>8.6460000000006474</c:v>
                </c:pt>
                <c:pt idx="8647">
                  <c:v>8.6470000000006468</c:v>
                </c:pt>
                <c:pt idx="8648">
                  <c:v>8.6480000000006463</c:v>
                </c:pt>
                <c:pt idx="8649">
                  <c:v>8.6490000000006457</c:v>
                </c:pt>
                <c:pt idx="8650">
                  <c:v>8.6500000000006452</c:v>
                </c:pt>
                <c:pt idx="8651">
                  <c:v>8.6510000000006446</c:v>
                </c:pt>
                <c:pt idx="8652">
                  <c:v>8.6520000000006441</c:v>
                </c:pt>
                <c:pt idx="8653">
                  <c:v>8.6530000000006435</c:v>
                </c:pt>
                <c:pt idx="8654">
                  <c:v>8.654000000000643</c:v>
                </c:pt>
                <c:pt idx="8655">
                  <c:v>8.6550000000006424</c:v>
                </c:pt>
                <c:pt idx="8656">
                  <c:v>8.6560000000006418</c:v>
                </c:pt>
                <c:pt idx="8657">
                  <c:v>8.6570000000006413</c:v>
                </c:pt>
                <c:pt idx="8658">
                  <c:v>8.6580000000006407</c:v>
                </c:pt>
                <c:pt idx="8659">
                  <c:v>8.6590000000006402</c:v>
                </c:pt>
                <c:pt idx="8660">
                  <c:v>8.6600000000006396</c:v>
                </c:pt>
                <c:pt idx="8661">
                  <c:v>8.6610000000006391</c:v>
                </c:pt>
                <c:pt idx="8662">
                  <c:v>8.6620000000006385</c:v>
                </c:pt>
                <c:pt idx="8663">
                  <c:v>8.663000000000638</c:v>
                </c:pt>
                <c:pt idx="8664">
                  <c:v>8.6640000000006374</c:v>
                </c:pt>
                <c:pt idx="8665">
                  <c:v>8.6650000000006369</c:v>
                </c:pt>
                <c:pt idx="8666">
                  <c:v>8.6660000000006363</c:v>
                </c:pt>
                <c:pt idx="8667">
                  <c:v>8.6670000000006358</c:v>
                </c:pt>
                <c:pt idx="8668">
                  <c:v>8.6680000000006352</c:v>
                </c:pt>
                <c:pt idx="8669">
                  <c:v>8.6690000000006346</c:v>
                </c:pt>
                <c:pt idx="8670">
                  <c:v>8.6700000000006341</c:v>
                </c:pt>
                <c:pt idx="8671">
                  <c:v>8.6710000000006335</c:v>
                </c:pt>
                <c:pt idx="8672">
                  <c:v>8.672000000000633</c:v>
                </c:pt>
                <c:pt idx="8673">
                  <c:v>8.6730000000006324</c:v>
                </c:pt>
                <c:pt idx="8674">
                  <c:v>8.6740000000006319</c:v>
                </c:pt>
                <c:pt idx="8675">
                  <c:v>8.6750000000006313</c:v>
                </c:pt>
                <c:pt idx="8676">
                  <c:v>8.6760000000006308</c:v>
                </c:pt>
                <c:pt idx="8677">
                  <c:v>8.6770000000006302</c:v>
                </c:pt>
                <c:pt idx="8678">
                  <c:v>8.6780000000006297</c:v>
                </c:pt>
                <c:pt idx="8679">
                  <c:v>8.6790000000006291</c:v>
                </c:pt>
                <c:pt idx="8680">
                  <c:v>8.6800000000006285</c:v>
                </c:pt>
                <c:pt idx="8681">
                  <c:v>8.681000000000628</c:v>
                </c:pt>
                <c:pt idx="8682">
                  <c:v>8.6820000000006274</c:v>
                </c:pt>
                <c:pt idx="8683">
                  <c:v>8.6830000000006269</c:v>
                </c:pt>
                <c:pt idx="8684">
                  <c:v>8.6840000000006263</c:v>
                </c:pt>
                <c:pt idx="8685">
                  <c:v>8.6850000000006258</c:v>
                </c:pt>
                <c:pt idx="8686">
                  <c:v>8.6860000000006252</c:v>
                </c:pt>
                <c:pt idx="8687">
                  <c:v>8.6870000000006247</c:v>
                </c:pt>
                <c:pt idx="8688">
                  <c:v>8.6880000000006241</c:v>
                </c:pt>
                <c:pt idx="8689">
                  <c:v>8.6890000000006236</c:v>
                </c:pt>
                <c:pt idx="8690">
                  <c:v>8.690000000000623</c:v>
                </c:pt>
                <c:pt idx="8691">
                  <c:v>8.6910000000006224</c:v>
                </c:pt>
                <c:pt idx="8692">
                  <c:v>8.6920000000006219</c:v>
                </c:pt>
                <c:pt idx="8693">
                  <c:v>8.6930000000006213</c:v>
                </c:pt>
                <c:pt idx="8694">
                  <c:v>8.6940000000006208</c:v>
                </c:pt>
                <c:pt idx="8695">
                  <c:v>8.6950000000006202</c:v>
                </c:pt>
                <c:pt idx="8696">
                  <c:v>8.6960000000006197</c:v>
                </c:pt>
                <c:pt idx="8697">
                  <c:v>8.6970000000006191</c:v>
                </c:pt>
                <c:pt idx="8698">
                  <c:v>8.6980000000006186</c:v>
                </c:pt>
                <c:pt idx="8699">
                  <c:v>8.699000000000618</c:v>
                </c:pt>
                <c:pt idx="8700">
                  <c:v>8.7000000000006175</c:v>
                </c:pt>
                <c:pt idx="8701">
                  <c:v>8.7010000000006169</c:v>
                </c:pt>
                <c:pt idx="8702">
                  <c:v>8.7020000000006164</c:v>
                </c:pt>
                <c:pt idx="8703">
                  <c:v>8.7030000000006158</c:v>
                </c:pt>
                <c:pt idx="8704">
                  <c:v>8.7040000000006152</c:v>
                </c:pt>
                <c:pt idx="8705">
                  <c:v>8.7050000000006147</c:v>
                </c:pt>
                <c:pt idx="8706">
                  <c:v>8.7060000000006141</c:v>
                </c:pt>
                <c:pt idx="8707">
                  <c:v>8.7070000000006136</c:v>
                </c:pt>
                <c:pt idx="8708">
                  <c:v>8.708000000000613</c:v>
                </c:pt>
                <c:pt idx="8709">
                  <c:v>8.7090000000006125</c:v>
                </c:pt>
                <c:pt idx="8710">
                  <c:v>8.7100000000006119</c:v>
                </c:pt>
                <c:pt idx="8711">
                  <c:v>8.7110000000006114</c:v>
                </c:pt>
                <c:pt idx="8712">
                  <c:v>8.7120000000006108</c:v>
                </c:pt>
                <c:pt idx="8713">
                  <c:v>8.7130000000006103</c:v>
                </c:pt>
                <c:pt idx="8714">
                  <c:v>8.7140000000006097</c:v>
                </c:pt>
                <c:pt idx="8715">
                  <c:v>8.7150000000006091</c:v>
                </c:pt>
                <c:pt idx="8716">
                  <c:v>8.7160000000006086</c:v>
                </c:pt>
                <c:pt idx="8717">
                  <c:v>8.717000000000608</c:v>
                </c:pt>
                <c:pt idx="8718">
                  <c:v>8.7180000000006075</c:v>
                </c:pt>
                <c:pt idx="8719">
                  <c:v>8.7190000000006069</c:v>
                </c:pt>
                <c:pt idx="8720">
                  <c:v>8.7200000000006064</c:v>
                </c:pt>
                <c:pt idx="8721">
                  <c:v>8.7210000000006058</c:v>
                </c:pt>
                <c:pt idx="8722">
                  <c:v>8.7220000000006053</c:v>
                </c:pt>
                <c:pt idx="8723">
                  <c:v>8.7230000000006047</c:v>
                </c:pt>
                <c:pt idx="8724">
                  <c:v>8.7240000000006042</c:v>
                </c:pt>
                <c:pt idx="8725">
                  <c:v>8.7250000000006036</c:v>
                </c:pt>
                <c:pt idx="8726">
                  <c:v>8.7260000000006031</c:v>
                </c:pt>
                <c:pt idx="8727">
                  <c:v>8.7270000000006025</c:v>
                </c:pt>
                <c:pt idx="8728">
                  <c:v>8.7280000000006019</c:v>
                </c:pt>
                <c:pt idx="8729">
                  <c:v>8.7290000000006014</c:v>
                </c:pt>
                <c:pt idx="8730">
                  <c:v>8.7300000000006008</c:v>
                </c:pt>
                <c:pt idx="8731">
                  <c:v>8.7310000000006003</c:v>
                </c:pt>
                <c:pt idx="8732">
                  <c:v>8.7320000000005997</c:v>
                </c:pt>
                <c:pt idx="8733">
                  <c:v>8.7330000000005992</c:v>
                </c:pt>
                <c:pt idx="8734">
                  <c:v>8.7340000000005986</c:v>
                </c:pt>
                <c:pt idx="8735">
                  <c:v>8.7350000000005981</c:v>
                </c:pt>
                <c:pt idx="8736">
                  <c:v>8.7360000000005975</c:v>
                </c:pt>
                <c:pt idx="8737">
                  <c:v>8.737000000000597</c:v>
                </c:pt>
                <c:pt idx="8738">
                  <c:v>8.7380000000005964</c:v>
                </c:pt>
                <c:pt idx="8739">
                  <c:v>8.7390000000005958</c:v>
                </c:pt>
                <c:pt idx="8740">
                  <c:v>8.7400000000005953</c:v>
                </c:pt>
                <c:pt idx="8741">
                  <c:v>8.7410000000005947</c:v>
                </c:pt>
                <c:pt idx="8742">
                  <c:v>8.7420000000005942</c:v>
                </c:pt>
                <c:pt idx="8743">
                  <c:v>8.7430000000005936</c:v>
                </c:pt>
                <c:pt idx="8744">
                  <c:v>8.7440000000005931</c:v>
                </c:pt>
                <c:pt idx="8745">
                  <c:v>8.7450000000005925</c:v>
                </c:pt>
                <c:pt idx="8746">
                  <c:v>8.746000000000592</c:v>
                </c:pt>
                <c:pt idx="8747">
                  <c:v>8.7470000000005914</c:v>
                </c:pt>
                <c:pt idx="8748">
                  <c:v>8.7480000000005909</c:v>
                </c:pt>
                <c:pt idx="8749">
                  <c:v>8.7490000000005903</c:v>
                </c:pt>
                <c:pt idx="8750">
                  <c:v>8.7500000000005898</c:v>
                </c:pt>
                <c:pt idx="8751">
                  <c:v>8.7510000000005892</c:v>
                </c:pt>
                <c:pt idx="8752">
                  <c:v>8.7520000000005886</c:v>
                </c:pt>
                <c:pt idx="8753">
                  <c:v>8.7530000000005881</c:v>
                </c:pt>
                <c:pt idx="8754">
                  <c:v>8.7540000000005875</c:v>
                </c:pt>
                <c:pt idx="8755">
                  <c:v>8.755000000000587</c:v>
                </c:pt>
                <c:pt idx="8756">
                  <c:v>8.7560000000005864</c:v>
                </c:pt>
                <c:pt idx="8757">
                  <c:v>8.7570000000005859</c:v>
                </c:pt>
                <c:pt idx="8758">
                  <c:v>8.7580000000005853</c:v>
                </c:pt>
                <c:pt idx="8759">
                  <c:v>8.7590000000005848</c:v>
                </c:pt>
                <c:pt idx="8760">
                  <c:v>8.7600000000005842</c:v>
                </c:pt>
                <c:pt idx="8761">
                  <c:v>8.7610000000005837</c:v>
                </c:pt>
                <c:pt idx="8762">
                  <c:v>8.7620000000005831</c:v>
                </c:pt>
                <c:pt idx="8763">
                  <c:v>8.7630000000005825</c:v>
                </c:pt>
                <c:pt idx="8764">
                  <c:v>8.764000000000582</c:v>
                </c:pt>
                <c:pt idx="8765">
                  <c:v>8.7650000000005814</c:v>
                </c:pt>
                <c:pt idx="8766">
                  <c:v>8.7660000000005809</c:v>
                </c:pt>
                <c:pt idx="8767">
                  <c:v>8.7670000000005803</c:v>
                </c:pt>
                <c:pt idx="8768">
                  <c:v>8.7680000000005798</c:v>
                </c:pt>
                <c:pt idx="8769">
                  <c:v>8.7690000000005792</c:v>
                </c:pt>
                <c:pt idx="8770">
                  <c:v>8.7700000000005787</c:v>
                </c:pt>
                <c:pt idx="8771">
                  <c:v>8.7710000000005781</c:v>
                </c:pt>
                <c:pt idx="8772">
                  <c:v>8.7720000000005776</c:v>
                </c:pt>
                <c:pt idx="8773">
                  <c:v>8.773000000000577</c:v>
                </c:pt>
                <c:pt idx="8774">
                  <c:v>8.7740000000005764</c:v>
                </c:pt>
                <c:pt idx="8775">
                  <c:v>8.7750000000005759</c:v>
                </c:pt>
                <c:pt idx="8776">
                  <c:v>8.7760000000005753</c:v>
                </c:pt>
                <c:pt idx="8777">
                  <c:v>8.7770000000005748</c:v>
                </c:pt>
                <c:pt idx="8778">
                  <c:v>8.7780000000005742</c:v>
                </c:pt>
                <c:pt idx="8779">
                  <c:v>8.7790000000005737</c:v>
                </c:pt>
                <c:pt idx="8780">
                  <c:v>8.7800000000005731</c:v>
                </c:pt>
                <c:pt idx="8781">
                  <c:v>8.7810000000005726</c:v>
                </c:pt>
                <c:pt idx="8782">
                  <c:v>8.782000000000572</c:v>
                </c:pt>
                <c:pt idx="8783">
                  <c:v>8.7830000000005715</c:v>
                </c:pt>
                <c:pt idx="8784">
                  <c:v>8.7840000000005709</c:v>
                </c:pt>
                <c:pt idx="8785">
                  <c:v>8.7850000000005704</c:v>
                </c:pt>
                <c:pt idx="8786">
                  <c:v>8.7860000000005698</c:v>
                </c:pt>
                <c:pt idx="8787">
                  <c:v>8.7870000000005692</c:v>
                </c:pt>
                <c:pt idx="8788">
                  <c:v>8.7880000000005687</c:v>
                </c:pt>
                <c:pt idx="8789">
                  <c:v>8.7890000000005681</c:v>
                </c:pt>
                <c:pt idx="8790">
                  <c:v>8.7900000000005676</c:v>
                </c:pt>
                <c:pt idx="8791">
                  <c:v>8.791000000000567</c:v>
                </c:pt>
                <c:pt idx="8792">
                  <c:v>8.7920000000005665</c:v>
                </c:pt>
                <c:pt idx="8793">
                  <c:v>8.7930000000005659</c:v>
                </c:pt>
                <c:pt idx="8794">
                  <c:v>8.7940000000005654</c:v>
                </c:pt>
                <c:pt idx="8795">
                  <c:v>8.7950000000005648</c:v>
                </c:pt>
                <c:pt idx="8796">
                  <c:v>8.7960000000005643</c:v>
                </c:pt>
                <c:pt idx="8797">
                  <c:v>8.7970000000005637</c:v>
                </c:pt>
                <c:pt idx="8798">
                  <c:v>8.7980000000005631</c:v>
                </c:pt>
                <c:pt idx="8799">
                  <c:v>8.7990000000005626</c:v>
                </c:pt>
                <c:pt idx="8800">
                  <c:v>8.800000000000562</c:v>
                </c:pt>
                <c:pt idx="8801">
                  <c:v>8.8010000000005615</c:v>
                </c:pt>
                <c:pt idx="8802">
                  <c:v>8.8020000000005609</c:v>
                </c:pt>
                <c:pt idx="8803">
                  <c:v>8.8030000000005604</c:v>
                </c:pt>
                <c:pt idx="8804">
                  <c:v>8.8040000000005598</c:v>
                </c:pt>
                <c:pt idx="8805">
                  <c:v>8.8050000000005593</c:v>
                </c:pt>
                <c:pt idx="8806">
                  <c:v>8.8060000000005587</c:v>
                </c:pt>
                <c:pt idx="8807">
                  <c:v>8.8070000000005582</c:v>
                </c:pt>
                <c:pt idx="8808">
                  <c:v>8.8080000000005576</c:v>
                </c:pt>
                <c:pt idx="8809">
                  <c:v>8.8090000000005571</c:v>
                </c:pt>
                <c:pt idx="8810">
                  <c:v>8.8100000000005565</c:v>
                </c:pt>
                <c:pt idx="8811">
                  <c:v>8.8110000000005559</c:v>
                </c:pt>
                <c:pt idx="8812">
                  <c:v>8.8120000000005554</c:v>
                </c:pt>
                <c:pt idx="8813">
                  <c:v>8.8130000000005548</c:v>
                </c:pt>
                <c:pt idx="8814">
                  <c:v>8.8140000000005543</c:v>
                </c:pt>
                <c:pt idx="8815">
                  <c:v>8.8150000000005537</c:v>
                </c:pt>
                <c:pt idx="8816">
                  <c:v>8.8160000000005532</c:v>
                </c:pt>
                <c:pt idx="8817">
                  <c:v>8.8170000000005526</c:v>
                </c:pt>
                <c:pt idx="8818">
                  <c:v>8.8180000000005521</c:v>
                </c:pt>
                <c:pt idx="8819">
                  <c:v>8.8190000000005515</c:v>
                </c:pt>
                <c:pt idx="8820">
                  <c:v>8.820000000000551</c:v>
                </c:pt>
                <c:pt idx="8821">
                  <c:v>8.8210000000005504</c:v>
                </c:pt>
                <c:pt idx="8822">
                  <c:v>8.8220000000005498</c:v>
                </c:pt>
                <c:pt idx="8823">
                  <c:v>8.8230000000005493</c:v>
                </c:pt>
                <c:pt idx="8824">
                  <c:v>8.8240000000005487</c:v>
                </c:pt>
                <c:pt idx="8825">
                  <c:v>8.8250000000005482</c:v>
                </c:pt>
                <c:pt idx="8826">
                  <c:v>8.8260000000005476</c:v>
                </c:pt>
                <c:pt idx="8827">
                  <c:v>8.8270000000005471</c:v>
                </c:pt>
                <c:pt idx="8828">
                  <c:v>8.8280000000005465</c:v>
                </c:pt>
                <c:pt idx="8829">
                  <c:v>8.829000000000546</c:v>
                </c:pt>
                <c:pt idx="8830">
                  <c:v>8.8300000000005454</c:v>
                </c:pt>
                <c:pt idx="8831">
                  <c:v>8.8310000000005449</c:v>
                </c:pt>
                <c:pt idx="8832">
                  <c:v>8.8320000000005443</c:v>
                </c:pt>
                <c:pt idx="8833">
                  <c:v>8.8330000000005437</c:v>
                </c:pt>
                <c:pt idx="8834">
                  <c:v>8.8340000000005432</c:v>
                </c:pt>
                <c:pt idx="8835">
                  <c:v>8.8350000000005426</c:v>
                </c:pt>
                <c:pt idx="8836">
                  <c:v>8.8360000000005421</c:v>
                </c:pt>
                <c:pt idx="8837">
                  <c:v>8.8370000000005415</c:v>
                </c:pt>
                <c:pt idx="8838">
                  <c:v>8.838000000000541</c:v>
                </c:pt>
                <c:pt idx="8839">
                  <c:v>8.8390000000005404</c:v>
                </c:pt>
                <c:pt idx="8840">
                  <c:v>8.8400000000005399</c:v>
                </c:pt>
                <c:pt idx="8841">
                  <c:v>8.8410000000005393</c:v>
                </c:pt>
                <c:pt idx="8842">
                  <c:v>8.8420000000005388</c:v>
                </c:pt>
                <c:pt idx="8843">
                  <c:v>8.8430000000005382</c:v>
                </c:pt>
                <c:pt idx="8844">
                  <c:v>8.8440000000005377</c:v>
                </c:pt>
                <c:pt idx="8845">
                  <c:v>8.8450000000005371</c:v>
                </c:pt>
                <c:pt idx="8846">
                  <c:v>8.8460000000005365</c:v>
                </c:pt>
                <c:pt idx="8847">
                  <c:v>8.847000000000536</c:v>
                </c:pt>
                <c:pt idx="8848">
                  <c:v>8.8480000000005354</c:v>
                </c:pt>
                <c:pt idx="8849">
                  <c:v>8.8490000000005349</c:v>
                </c:pt>
                <c:pt idx="8850">
                  <c:v>8.8500000000005343</c:v>
                </c:pt>
                <c:pt idx="8851">
                  <c:v>8.8510000000005338</c:v>
                </c:pt>
                <c:pt idx="8852">
                  <c:v>8.8520000000005332</c:v>
                </c:pt>
                <c:pt idx="8853">
                  <c:v>8.8530000000005327</c:v>
                </c:pt>
                <c:pt idx="8854">
                  <c:v>8.8540000000005321</c:v>
                </c:pt>
                <c:pt idx="8855">
                  <c:v>8.8550000000005316</c:v>
                </c:pt>
                <c:pt idx="8856">
                  <c:v>8.856000000000531</c:v>
                </c:pt>
                <c:pt idx="8857">
                  <c:v>8.8570000000005304</c:v>
                </c:pt>
                <c:pt idx="8858">
                  <c:v>8.8580000000005299</c:v>
                </c:pt>
                <c:pt idx="8859">
                  <c:v>8.8590000000005293</c:v>
                </c:pt>
                <c:pt idx="8860">
                  <c:v>8.8600000000005288</c:v>
                </c:pt>
                <c:pt idx="8861">
                  <c:v>8.8610000000005282</c:v>
                </c:pt>
                <c:pt idx="8862">
                  <c:v>8.8620000000005277</c:v>
                </c:pt>
                <c:pt idx="8863">
                  <c:v>8.8630000000005271</c:v>
                </c:pt>
                <c:pt idx="8864">
                  <c:v>8.8640000000005266</c:v>
                </c:pt>
                <c:pt idx="8865">
                  <c:v>8.865000000000526</c:v>
                </c:pt>
                <c:pt idx="8866">
                  <c:v>8.8660000000005255</c:v>
                </c:pt>
                <c:pt idx="8867">
                  <c:v>8.8670000000005249</c:v>
                </c:pt>
                <c:pt idx="8868">
                  <c:v>8.8680000000005244</c:v>
                </c:pt>
                <c:pt idx="8869">
                  <c:v>8.8690000000005238</c:v>
                </c:pt>
                <c:pt idx="8870">
                  <c:v>8.8700000000005232</c:v>
                </c:pt>
                <c:pt idx="8871">
                  <c:v>8.8710000000005227</c:v>
                </c:pt>
                <c:pt idx="8872">
                  <c:v>8.8720000000005221</c:v>
                </c:pt>
                <c:pt idx="8873">
                  <c:v>8.8730000000005216</c:v>
                </c:pt>
                <c:pt idx="8874">
                  <c:v>8.874000000000521</c:v>
                </c:pt>
                <c:pt idx="8875">
                  <c:v>8.8750000000005205</c:v>
                </c:pt>
                <c:pt idx="8876">
                  <c:v>8.8760000000005199</c:v>
                </c:pt>
                <c:pt idx="8877">
                  <c:v>8.8770000000005194</c:v>
                </c:pt>
                <c:pt idx="8878">
                  <c:v>8.8780000000005188</c:v>
                </c:pt>
                <c:pt idx="8879">
                  <c:v>8.8790000000005183</c:v>
                </c:pt>
                <c:pt idx="8880">
                  <c:v>8.8800000000005177</c:v>
                </c:pt>
                <c:pt idx="8881">
                  <c:v>8.8810000000005171</c:v>
                </c:pt>
                <c:pt idx="8882">
                  <c:v>8.8820000000005166</c:v>
                </c:pt>
                <c:pt idx="8883">
                  <c:v>8.883000000000516</c:v>
                </c:pt>
                <c:pt idx="8884">
                  <c:v>8.8840000000005155</c:v>
                </c:pt>
                <c:pt idx="8885">
                  <c:v>8.8850000000005149</c:v>
                </c:pt>
                <c:pt idx="8886">
                  <c:v>8.8860000000005144</c:v>
                </c:pt>
                <c:pt idx="8887">
                  <c:v>8.8870000000005138</c:v>
                </c:pt>
                <c:pt idx="8888">
                  <c:v>8.8880000000005133</c:v>
                </c:pt>
                <c:pt idx="8889">
                  <c:v>8.8890000000005127</c:v>
                </c:pt>
                <c:pt idx="8890">
                  <c:v>8.8900000000005122</c:v>
                </c:pt>
                <c:pt idx="8891">
                  <c:v>8.8910000000005116</c:v>
                </c:pt>
                <c:pt idx="8892">
                  <c:v>8.8920000000005111</c:v>
                </c:pt>
                <c:pt idx="8893">
                  <c:v>8.8930000000005105</c:v>
                </c:pt>
                <c:pt idx="8894">
                  <c:v>8.8940000000005099</c:v>
                </c:pt>
                <c:pt idx="8895">
                  <c:v>8.8950000000005094</c:v>
                </c:pt>
                <c:pt idx="8896">
                  <c:v>8.8960000000005088</c:v>
                </c:pt>
                <c:pt idx="8897">
                  <c:v>8.8970000000005083</c:v>
                </c:pt>
                <c:pt idx="8898">
                  <c:v>8.8980000000005077</c:v>
                </c:pt>
                <c:pt idx="8899">
                  <c:v>8.8990000000005072</c:v>
                </c:pt>
                <c:pt idx="8900">
                  <c:v>8.9000000000005066</c:v>
                </c:pt>
                <c:pt idx="8901">
                  <c:v>8.9010000000005061</c:v>
                </c:pt>
                <c:pt idx="8902">
                  <c:v>8.9020000000005055</c:v>
                </c:pt>
                <c:pt idx="8903">
                  <c:v>8.903000000000505</c:v>
                </c:pt>
                <c:pt idx="8904">
                  <c:v>8.9040000000005044</c:v>
                </c:pt>
                <c:pt idx="8905">
                  <c:v>8.9050000000005038</c:v>
                </c:pt>
                <c:pt idx="8906">
                  <c:v>8.9060000000005033</c:v>
                </c:pt>
                <c:pt idx="8907">
                  <c:v>8.9070000000005027</c:v>
                </c:pt>
                <c:pt idx="8908">
                  <c:v>8.9080000000005022</c:v>
                </c:pt>
                <c:pt idx="8909">
                  <c:v>8.9090000000005016</c:v>
                </c:pt>
                <c:pt idx="8910">
                  <c:v>8.9100000000005011</c:v>
                </c:pt>
                <c:pt idx="8911">
                  <c:v>8.9110000000005005</c:v>
                </c:pt>
                <c:pt idx="8912">
                  <c:v>8.9120000000005</c:v>
                </c:pt>
                <c:pt idx="8913">
                  <c:v>8.9130000000004994</c:v>
                </c:pt>
                <c:pt idx="8914">
                  <c:v>8.9140000000004989</c:v>
                </c:pt>
                <c:pt idx="8915">
                  <c:v>8.9150000000004983</c:v>
                </c:pt>
                <c:pt idx="8916">
                  <c:v>8.9160000000004977</c:v>
                </c:pt>
                <c:pt idx="8917">
                  <c:v>8.9170000000004972</c:v>
                </c:pt>
                <c:pt idx="8918">
                  <c:v>8.9180000000004966</c:v>
                </c:pt>
                <c:pt idx="8919">
                  <c:v>8.9190000000004961</c:v>
                </c:pt>
                <c:pt idx="8920">
                  <c:v>8.9200000000004955</c:v>
                </c:pt>
                <c:pt idx="8921">
                  <c:v>8.921000000000495</c:v>
                </c:pt>
                <c:pt idx="8922">
                  <c:v>8.9220000000004944</c:v>
                </c:pt>
                <c:pt idx="8923">
                  <c:v>8.9230000000004939</c:v>
                </c:pt>
                <c:pt idx="8924">
                  <c:v>8.9240000000004933</c:v>
                </c:pt>
                <c:pt idx="8925">
                  <c:v>8.9250000000004928</c:v>
                </c:pt>
                <c:pt idx="8926">
                  <c:v>8.9260000000004922</c:v>
                </c:pt>
                <c:pt idx="8927">
                  <c:v>8.9270000000004917</c:v>
                </c:pt>
                <c:pt idx="8928">
                  <c:v>8.9280000000004911</c:v>
                </c:pt>
                <c:pt idx="8929">
                  <c:v>8.9290000000004905</c:v>
                </c:pt>
                <c:pt idx="8930">
                  <c:v>8.93000000000049</c:v>
                </c:pt>
                <c:pt idx="8931">
                  <c:v>8.9310000000004894</c:v>
                </c:pt>
                <c:pt idx="8932">
                  <c:v>8.9320000000004889</c:v>
                </c:pt>
                <c:pt idx="8933">
                  <c:v>8.9330000000004883</c:v>
                </c:pt>
                <c:pt idx="8934">
                  <c:v>8.9340000000004878</c:v>
                </c:pt>
                <c:pt idx="8935">
                  <c:v>8.9350000000004872</c:v>
                </c:pt>
                <c:pt idx="8936">
                  <c:v>8.9360000000004867</c:v>
                </c:pt>
                <c:pt idx="8937">
                  <c:v>8.9370000000004861</c:v>
                </c:pt>
                <c:pt idx="8938">
                  <c:v>8.9380000000004856</c:v>
                </c:pt>
                <c:pt idx="8939">
                  <c:v>8.939000000000485</c:v>
                </c:pt>
                <c:pt idx="8940">
                  <c:v>8.9400000000004844</c:v>
                </c:pt>
                <c:pt idx="8941">
                  <c:v>8.9410000000004839</c:v>
                </c:pt>
                <c:pt idx="8942">
                  <c:v>8.9420000000004833</c:v>
                </c:pt>
                <c:pt idx="8943">
                  <c:v>8.9430000000004828</c:v>
                </c:pt>
                <c:pt idx="8944">
                  <c:v>8.9440000000004822</c:v>
                </c:pt>
                <c:pt idx="8945">
                  <c:v>8.9450000000004817</c:v>
                </c:pt>
                <c:pt idx="8946">
                  <c:v>8.9460000000004811</c:v>
                </c:pt>
                <c:pt idx="8947">
                  <c:v>8.9470000000004806</c:v>
                </c:pt>
                <c:pt idx="8948">
                  <c:v>8.94800000000048</c:v>
                </c:pt>
                <c:pt idx="8949">
                  <c:v>8.9490000000004795</c:v>
                </c:pt>
                <c:pt idx="8950">
                  <c:v>8.9500000000004789</c:v>
                </c:pt>
                <c:pt idx="8951">
                  <c:v>8.9510000000004784</c:v>
                </c:pt>
                <c:pt idx="8952">
                  <c:v>8.9520000000004778</c:v>
                </c:pt>
                <c:pt idx="8953">
                  <c:v>8.9530000000004772</c:v>
                </c:pt>
                <c:pt idx="8954">
                  <c:v>8.9540000000004767</c:v>
                </c:pt>
                <c:pt idx="8955">
                  <c:v>8.9550000000004761</c:v>
                </c:pt>
                <c:pt idx="8956">
                  <c:v>8.9560000000004756</c:v>
                </c:pt>
                <c:pt idx="8957">
                  <c:v>8.957000000000475</c:v>
                </c:pt>
                <c:pt idx="8958">
                  <c:v>8.9580000000004745</c:v>
                </c:pt>
                <c:pt idx="8959">
                  <c:v>8.9590000000004739</c:v>
                </c:pt>
                <c:pt idx="8960">
                  <c:v>8.9600000000004734</c:v>
                </c:pt>
                <c:pt idx="8961">
                  <c:v>8.9610000000004728</c:v>
                </c:pt>
                <c:pt idx="8962">
                  <c:v>8.9620000000004723</c:v>
                </c:pt>
                <c:pt idx="8963">
                  <c:v>8.9630000000004717</c:v>
                </c:pt>
                <c:pt idx="8964">
                  <c:v>8.9640000000004711</c:v>
                </c:pt>
                <c:pt idx="8965">
                  <c:v>8.9650000000004706</c:v>
                </c:pt>
                <c:pt idx="8966">
                  <c:v>8.96600000000047</c:v>
                </c:pt>
                <c:pt idx="8967">
                  <c:v>8.9670000000004695</c:v>
                </c:pt>
                <c:pt idx="8968">
                  <c:v>8.9680000000004689</c:v>
                </c:pt>
                <c:pt idx="8969">
                  <c:v>8.9690000000004684</c:v>
                </c:pt>
                <c:pt idx="8970">
                  <c:v>8.9700000000004678</c:v>
                </c:pt>
                <c:pt idx="8971">
                  <c:v>8.9710000000004673</c:v>
                </c:pt>
                <c:pt idx="8972">
                  <c:v>8.9720000000004667</c:v>
                </c:pt>
                <c:pt idx="8973">
                  <c:v>8.9730000000004662</c:v>
                </c:pt>
                <c:pt idx="8974">
                  <c:v>8.9740000000004656</c:v>
                </c:pt>
                <c:pt idx="8975">
                  <c:v>8.9750000000004651</c:v>
                </c:pt>
                <c:pt idx="8976">
                  <c:v>8.9760000000004645</c:v>
                </c:pt>
                <c:pt idx="8977">
                  <c:v>8.9770000000004639</c:v>
                </c:pt>
                <c:pt idx="8978">
                  <c:v>8.9780000000004634</c:v>
                </c:pt>
                <c:pt idx="8979">
                  <c:v>8.9790000000004628</c:v>
                </c:pt>
                <c:pt idx="8980">
                  <c:v>8.9800000000004623</c:v>
                </c:pt>
                <c:pt idx="8981">
                  <c:v>8.9810000000004617</c:v>
                </c:pt>
                <c:pt idx="8982">
                  <c:v>8.9820000000004612</c:v>
                </c:pt>
                <c:pt idx="8983">
                  <c:v>8.9830000000004606</c:v>
                </c:pt>
                <c:pt idx="8984">
                  <c:v>8.9840000000004601</c:v>
                </c:pt>
                <c:pt idx="8985">
                  <c:v>8.9850000000004595</c:v>
                </c:pt>
                <c:pt idx="8986">
                  <c:v>8.986000000000459</c:v>
                </c:pt>
                <c:pt idx="8987">
                  <c:v>8.9870000000004584</c:v>
                </c:pt>
                <c:pt idx="8988">
                  <c:v>8.9880000000004578</c:v>
                </c:pt>
                <c:pt idx="8989">
                  <c:v>8.9890000000004573</c:v>
                </c:pt>
                <c:pt idx="8990">
                  <c:v>8.9900000000004567</c:v>
                </c:pt>
                <c:pt idx="8991">
                  <c:v>8.9910000000004562</c:v>
                </c:pt>
                <c:pt idx="8992">
                  <c:v>8.9920000000004556</c:v>
                </c:pt>
                <c:pt idx="8993">
                  <c:v>8.9930000000004551</c:v>
                </c:pt>
                <c:pt idx="8994">
                  <c:v>8.9940000000004545</c:v>
                </c:pt>
                <c:pt idx="8995">
                  <c:v>8.995000000000454</c:v>
                </c:pt>
                <c:pt idx="8996">
                  <c:v>8.9960000000004534</c:v>
                </c:pt>
                <c:pt idx="8997">
                  <c:v>8.9970000000004529</c:v>
                </c:pt>
                <c:pt idx="8998">
                  <c:v>8.9980000000004523</c:v>
                </c:pt>
                <c:pt idx="8999">
                  <c:v>8.9990000000004517</c:v>
                </c:pt>
                <c:pt idx="9000">
                  <c:v>9.0000000000004512</c:v>
                </c:pt>
                <c:pt idx="9001">
                  <c:v>9.0010000000004506</c:v>
                </c:pt>
                <c:pt idx="9002">
                  <c:v>9.0020000000004501</c:v>
                </c:pt>
                <c:pt idx="9003">
                  <c:v>9.0030000000004495</c:v>
                </c:pt>
                <c:pt idx="9004">
                  <c:v>9.004000000000449</c:v>
                </c:pt>
                <c:pt idx="9005">
                  <c:v>9.0050000000004484</c:v>
                </c:pt>
                <c:pt idx="9006">
                  <c:v>9.0060000000004479</c:v>
                </c:pt>
                <c:pt idx="9007">
                  <c:v>9.0070000000004473</c:v>
                </c:pt>
                <c:pt idx="9008">
                  <c:v>9.0080000000004468</c:v>
                </c:pt>
                <c:pt idx="9009">
                  <c:v>9.0090000000004462</c:v>
                </c:pt>
                <c:pt idx="9010">
                  <c:v>9.0100000000004457</c:v>
                </c:pt>
                <c:pt idx="9011">
                  <c:v>9.0110000000004451</c:v>
                </c:pt>
                <c:pt idx="9012">
                  <c:v>9.0120000000004445</c:v>
                </c:pt>
                <c:pt idx="9013">
                  <c:v>9.013000000000444</c:v>
                </c:pt>
                <c:pt idx="9014">
                  <c:v>9.0140000000004434</c:v>
                </c:pt>
                <c:pt idx="9015">
                  <c:v>9.0150000000004429</c:v>
                </c:pt>
                <c:pt idx="9016">
                  <c:v>9.0160000000004423</c:v>
                </c:pt>
                <c:pt idx="9017">
                  <c:v>9.0170000000004418</c:v>
                </c:pt>
                <c:pt idx="9018">
                  <c:v>9.0180000000004412</c:v>
                </c:pt>
                <c:pt idx="9019">
                  <c:v>9.0190000000004407</c:v>
                </c:pt>
                <c:pt idx="9020">
                  <c:v>9.0200000000004401</c:v>
                </c:pt>
                <c:pt idx="9021">
                  <c:v>9.0210000000004396</c:v>
                </c:pt>
                <c:pt idx="9022">
                  <c:v>9.022000000000439</c:v>
                </c:pt>
                <c:pt idx="9023">
                  <c:v>9.0230000000004384</c:v>
                </c:pt>
                <c:pt idx="9024">
                  <c:v>9.0240000000004379</c:v>
                </c:pt>
                <c:pt idx="9025">
                  <c:v>9.0250000000004373</c:v>
                </c:pt>
                <c:pt idx="9026">
                  <c:v>9.0260000000004368</c:v>
                </c:pt>
                <c:pt idx="9027">
                  <c:v>9.0270000000004362</c:v>
                </c:pt>
                <c:pt idx="9028">
                  <c:v>9.0280000000004357</c:v>
                </c:pt>
                <c:pt idx="9029">
                  <c:v>9.0290000000004351</c:v>
                </c:pt>
                <c:pt idx="9030">
                  <c:v>9.0300000000004346</c:v>
                </c:pt>
                <c:pt idx="9031">
                  <c:v>9.031000000000434</c:v>
                </c:pt>
                <c:pt idx="9032">
                  <c:v>9.0320000000004335</c:v>
                </c:pt>
                <c:pt idx="9033">
                  <c:v>9.0330000000004329</c:v>
                </c:pt>
                <c:pt idx="9034">
                  <c:v>9.0340000000004324</c:v>
                </c:pt>
                <c:pt idx="9035">
                  <c:v>9.0350000000004318</c:v>
                </c:pt>
                <c:pt idx="9036">
                  <c:v>9.0360000000004312</c:v>
                </c:pt>
                <c:pt idx="9037">
                  <c:v>9.0370000000004307</c:v>
                </c:pt>
                <c:pt idx="9038">
                  <c:v>9.0380000000004301</c:v>
                </c:pt>
                <c:pt idx="9039">
                  <c:v>9.0390000000004296</c:v>
                </c:pt>
                <c:pt idx="9040">
                  <c:v>9.040000000000429</c:v>
                </c:pt>
                <c:pt idx="9041">
                  <c:v>9.0410000000004285</c:v>
                </c:pt>
                <c:pt idx="9042">
                  <c:v>9.0420000000004279</c:v>
                </c:pt>
                <c:pt idx="9043">
                  <c:v>9.0430000000004274</c:v>
                </c:pt>
                <c:pt idx="9044">
                  <c:v>9.0440000000004268</c:v>
                </c:pt>
                <c:pt idx="9045">
                  <c:v>9.0450000000004263</c:v>
                </c:pt>
                <c:pt idx="9046">
                  <c:v>9.0460000000004257</c:v>
                </c:pt>
                <c:pt idx="9047">
                  <c:v>9.0470000000004251</c:v>
                </c:pt>
                <c:pt idx="9048">
                  <c:v>9.0480000000004246</c:v>
                </c:pt>
                <c:pt idx="9049">
                  <c:v>9.049000000000424</c:v>
                </c:pt>
                <c:pt idx="9050">
                  <c:v>9.0500000000004235</c:v>
                </c:pt>
                <c:pt idx="9051">
                  <c:v>9.0510000000004229</c:v>
                </c:pt>
                <c:pt idx="9052">
                  <c:v>9.0520000000004224</c:v>
                </c:pt>
                <c:pt idx="9053">
                  <c:v>9.0530000000004218</c:v>
                </c:pt>
                <c:pt idx="9054">
                  <c:v>9.0540000000004213</c:v>
                </c:pt>
                <c:pt idx="9055">
                  <c:v>9.0550000000004207</c:v>
                </c:pt>
                <c:pt idx="9056">
                  <c:v>9.0560000000004202</c:v>
                </c:pt>
                <c:pt idx="9057">
                  <c:v>9.0570000000004196</c:v>
                </c:pt>
                <c:pt idx="9058">
                  <c:v>9.058000000000419</c:v>
                </c:pt>
                <c:pt idx="9059">
                  <c:v>9.0590000000004185</c:v>
                </c:pt>
                <c:pt idx="9060">
                  <c:v>9.0600000000004179</c:v>
                </c:pt>
                <c:pt idx="9061">
                  <c:v>9.0610000000004174</c:v>
                </c:pt>
                <c:pt idx="9062">
                  <c:v>9.0620000000004168</c:v>
                </c:pt>
                <c:pt idx="9063">
                  <c:v>9.0630000000004163</c:v>
                </c:pt>
                <c:pt idx="9064">
                  <c:v>9.0640000000004157</c:v>
                </c:pt>
                <c:pt idx="9065">
                  <c:v>9.0650000000004152</c:v>
                </c:pt>
                <c:pt idx="9066">
                  <c:v>9.0660000000004146</c:v>
                </c:pt>
                <c:pt idx="9067">
                  <c:v>9.0670000000004141</c:v>
                </c:pt>
                <c:pt idx="9068">
                  <c:v>9.0680000000004135</c:v>
                </c:pt>
                <c:pt idx="9069">
                  <c:v>9.069000000000413</c:v>
                </c:pt>
                <c:pt idx="9070">
                  <c:v>9.0700000000004124</c:v>
                </c:pt>
                <c:pt idx="9071">
                  <c:v>9.0710000000004118</c:v>
                </c:pt>
                <c:pt idx="9072">
                  <c:v>9.0720000000004113</c:v>
                </c:pt>
                <c:pt idx="9073">
                  <c:v>9.0730000000004107</c:v>
                </c:pt>
                <c:pt idx="9074">
                  <c:v>9.0740000000004102</c:v>
                </c:pt>
                <c:pt idx="9075">
                  <c:v>9.0750000000004096</c:v>
                </c:pt>
                <c:pt idx="9076">
                  <c:v>9.0760000000004091</c:v>
                </c:pt>
                <c:pt idx="9077">
                  <c:v>9.0770000000004085</c:v>
                </c:pt>
                <c:pt idx="9078">
                  <c:v>9.078000000000408</c:v>
                </c:pt>
                <c:pt idx="9079">
                  <c:v>9.0790000000004074</c:v>
                </c:pt>
                <c:pt idx="9080">
                  <c:v>9.0800000000004069</c:v>
                </c:pt>
                <c:pt idx="9081">
                  <c:v>9.0810000000004063</c:v>
                </c:pt>
                <c:pt idx="9082">
                  <c:v>9.0820000000004057</c:v>
                </c:pt>
                <c:pt idx="9083">
                  <c:v>9.0830000000004052</c:v>
                </c:pt>
                <c:pt idx="9084">
                  <c:v>9.0840000000004046</c:v>
                </c:pt>
                <c:pt idx="9085">
                  <c:v>9.0850000000004041</c:v>
                </c:pt>
                <c:pt idx="9086">
                  <c:v>9.0860000000004035</c:v>
                </c:pt>
                <c:pt idx="9087">
                  <c:v>9.087000000000403</c:v>
                </c:pt>
                <c:pt idx="9088">
                  <c:v>9.0880000000004024</c:v>
                </c:pt>
                <c:pt idx="9089">
                  <c:v>9.0890000000004019</c:v>
                </c:pt>
                <c:pt idx="9090">
                  <c:v>9.0900000000004013</c:v>
                </c:pt>
                <c:pt idx="9091">
                  <c:v>9.0910000000004008</c:v>
                </c:pt>
                <c:pt idx="9092">
                  <c:v>9.0920000000004002</c:v>
                </c:pt>
                <c:pt idx="9093">
                  <c:v>9.0930000000003997</c:v>
                </c:pt>
                <c:pt idx="9094">
                  <c:v>9.0940000000003991</c:v>
                </c:pt>
                <c:pt idx="9095">
                  <c:v>9.0950000000003985</c:v>
                </c:pt>
                <c:pt idx="9096">
                  <c:v>9.096000000000398</c:v>
                </c:pt>
                <c:pt idx="9097">
                  <c:v>9.0970000000003974</c:v>
                </c:pt>
                <c:pt idx="9098">
                  <c:v>9.0980000000003969</c:v>
                </c:pt>
                <c:pt idx="9099">
                  <c:v>9.0990000000003963</c:v>
                </c:pt>
                <c:pt idx="9100">
                  <c:v>9.1000000000003958</c:v>
                </c:pt>
                <c:pt idx="9101">
                  <c:v>9.1010000000003952</c:v>
                </c:pt>
                <c:pt idx="9102">
                  <c:v>9.1020000000003947</c:v>
                </c:pt>
                <c:pt idx="9103">
                  <c:v>9.1030000000003941</c:v>
                </c:pt>
                <c:pt idx="9104">
                  <c:v>9.1040000000003936</c:v>
                </c:pt>
                <c:pt idx="9105">
                  <c:v>9.105000000000393</c:v>
                </c:pt>
                <c:pt idx="9106">
                  <c:v>9.1060000000003924</c:v>
                </c:pt>
                <c:pt idx="9107">
                  <c:v>9.1070000000003919</c:v>
                </c:pt>
                <c:pt idx="9108">
                  <c:v>9.1080000000003913</c:v>
                </c:pt>
                <c:pt idx="9109">
                  <c:v>9.1090000000003908</c:v>
                </c:pt>
                <c:pt idx="9110">
                  <c:v>9.1100000000003902</c:v>
                </c:pt>
                <c:pt idx="9111">
                  <c:v>9.1110000000003897</c:v>
                </c:pt>
                <c:pt idx="9112">
                  <c:v>9.1120000000003891</c:v>
                </c:pt>
                <c:pt idx="9113">
                  <c:v>9.1130000000003886</c:v>
                </c:pt>
                <c:pt idx="9114">
                  <c:v>9.114000000000388</c:v>
                </c:pt>
                <c:pt idx="9115">
                  <c:v>9.1150000000003875</c:v>
                </c:pt>
                <c:pt idx="9116">
                  <c:v>9.1160000000003869</c:v>
                </c:pt>
                <c:pt idx="9117">
                  <c:v>9.1170000000003864</c:v>
                </c:pt>
                <c:pt idx="9118">
                  <c:v>9.1180000000003858</c:v>
                </c:pt>
                <c:pt idx="9119">
                  <c:v>9.1190000000003852</c:v>
                </c:pt>
                <c:pt idx="9120">
                  <c:v>9.1200000000003847</c:v>
                </c:pt>
                <c:pt idx="9121">
                  <c:v>9.1210000000003841</c:v>
                </c:pt>
                <c:pt idx="9122">
                  <c:v>9.1220000000003836</c:v>
                </c:pt>
                <c:pt idx="9123">
                  <c:v>9.123000000000383</c:v>
                </c:pt>
                <c:pt idx="9124">
                  <c:v>9.1240000000003825</c:v>
                </c:pt>
                <c:pt idx="9125">
                  <c:v>9.1250000000003819</c:v>
                </c:pt>
                <c:pt idx="9126">
                  <c:v>9.1260000000003814</c:v>
                </c:pt>
                <c:pt idx="9127">
                  <c:v>9.1270000000003808</c:v>
                </c:pt>
                <c:pt idx="9128">
                  <c:v>9.1280000000003803</c:v>
                </c:pt>
                <c:pt idx="9129">
                  <c:v>9.1290000000003797</c:v>
                </c:pt>
                <c:pt idx="9130">
                  <c:v>9.1300000000003791</c:v>
                </c:pt>
                <c:pt idx="9131">
                  <c:v>9.1310000000003786</c:v>
                </c:pt>
                <c:pt idx="9132">
                  <c:v>9.132000000000378</c:v>
                </c:pt>
                <c:pt idx="9133">
                  <c:v>9.1330000000003775</c:v>
                </c:pt>
                <c:pt idx="9134">
                  <c:v>9.1340000000003769</c:v>
                </c:pt>
                <c:pt idx="9135">
                  <c:v>9.1350000000003764</c:v>
                </c:pt>
                <c:pt idx="9136">
                  <c:v>9.1360000000003758</c:v>
                </c:pt>
                <c:pt idx="9137">
                  <c:v>9.1370000000003753</c:v>
                </c:pt>
                <c:pt idx="9138">
                  <c:v>9.1380000000003747</c:v>
                </c:pt>
                <c:pt idx="9139">
                  <c:v>9.1390000000003742</c:v>
                </c:pt>
                <c:pt idx="9140">
                  <c:v>9.1400000000003736</c:v>
                </c:pt>
                <c:pt idx="9141">
                  <c:v>9.141000000000373</c:v>
                </c:pt>
                <c:pt idx="9142">
                  <c:v>9.1420000000003725</c:v>
                </c:pt>
                <c:pt idx="9143">
                  <c:v>9.1430000000003719</c:v>
                </c:pt>
                <c:pt idx="9144">
                  <c:v>9.1440000000003714</c:v>
                </c:pt>
                <c:pt idx="9145">
                  <c:v>9.1450000000003708</c:v>
                </c:pt>
                <c:pt idx="9146">
                  <c:v>9.1460000000003703</c:v>
                </c:pt>
                <c:pt idx="9147">
                  <c:v>9.1470000000003697</c:v>
                </c:pt>
                <c:pt idx="9148">
                  <c:v>9.1480000000003692</c:v>
                </c:pt>
                <c:pt idx="9149">
                  <c:v>9.1490000000003686</c:v>
                </c:pt>
                <c:pt idx="9150">
                  <c:v>9.1500000000003681</c:v>
                </c:pt>
                <c:pt idx="9151">
                  <c:v>9.1510000000003675</c:v>
                </c:pt>
                <c:pt idx="9152">
                  <c:v>9.152000000000367</c:v>
                </c:pt>
                <c:pt idx="9153">
                  <c:v>9.1530000000003664</c:v>
                </c:pt>
                <c:pt idx="9154">
                  <c:v>9.1540000000003658</c:v>
                </c:pt>
                <c:pt idx="9155">
                  <c:v>9.1550000000003653</c:v>
                </c:pt>
                <c:pt idx="9156">
                  <c:v>9.1560000000003647</c:v>
                </c:pt>
                <c:pt idx="9157">
                  <c:v>9.1570000000003642</c:v>
                </c:pt>
                <c:pt idx="9158">
                  <c:v>9.1580000000003636</c:v>
                </c:pt>
                <c:pt idx="9159">
                  <c:v>9.1590000000003631</c:v>
                </c:pt>
                <c:pt idx="9160">
                  <c:v>9.1600000000003625</c:v>
                </c:pt>
                <c:pt idx="9161">
                  <c:v>9.161000000000362</c:v>
                </c:pt>
                <c:pt idx="9162">
                  <c:v>9.1620000000003614</c:v>
                </c:pt>
                <c:pt idx="9163">
                  <c:v>9.1630000000003609</c:v>
                </c:pt>
                <c:pt idx="9164">
                  <c:v>9.1640000000003603</c:v>
                </c:pt>
                <c:pt idx="9165">
                  <c:v>9.1650000000003597</c:v>
                </c:pt>
                <c:pt idx="9166">
                  <c:v>9.1660000000003592</c:v>
                </c:pt>
                <c:pt idx="9167">
                  <c:v>9.1670000000003586</c:v>
                </c:pt>
                <c:pt idx="9168">
                  <c:v>9.1680000000003581</c:v>
                </c:pt>
                <c:pt idx="9169">
                  <c:v>9.1690000000003575</c:v>
                </c:pt>
                <c:pt idx="9170">
                  <c:v>9.170000000000357</c:v>
                </c:pt>
                <c:pt idx="9171">
                  <c:v>9.1710000000003564</c:v>
                </c:pt>
                <c:pt idx="9172">
                  <c:v>9.1720000000003559</c:v>
                </c:pt>
                <c:pt idx="9173">
                  <c:v>9.1730000000003553</c:v>
                </c:pt>
                <c:pt idx="9174">
                  <c:v>9.1740000000003548</c:v>
                </c:pt>
                <c:pt idx="9175">
                  <c:v>9.1750000000003542</c:v>
                </c:pt>
                <c:pt idx="9176">
                  <c:v>9.1760000000003537</c:v>
                </c:pt>
                <c:pt idx="9177">
                  <c:v>9.1770000000003531</c:v>
                </c:pt>
                <c:pt idx="9178">
                  <c:v>9.1780000000003525</c:v>
                </c:pt>
                <c:pt idx="9179">
                  <c:v>9.179000000000352</c:v>
                </c:pt>
                <c:pt idx="9180">
                  <c:v>9.1800000000003514</c:v>
                </c:pt>
                <c:pt idx="9181">
                  <c:v>9.1810000000003509</c:v>
                </c:pt>
                <c:pt idx="9182">
                  <c:v>9.1820000000003503</c:v>
                </c:pt>
                <c:pt idx="9183">
                  <c:v>9.1830000000003498</c:v>
                </c:pt>
                <c:pt idx="9184">
                  <c:v>9.1840000000003492</c:v>
                </c:pt>
                <c:pt idx="9185">
                  <c:v>9.1850000000003487</c:v>
                </c:pt>
                <c:pt idx="9186">
                  <c:v>9.1860000000003481</c:v>
                </c:pt>
                <c:pt idx="9187">
                  <c:v>9.1870000000003476</c:v>
                </c:pt>
                <c:pt idx="9188">
                  <c:v>9.188000000000347</c:v>
                </c:pt>
                <c:pt idx="9189">
                  <c:v>9.1890000000003464</c:v>
                </c:pt>
                <c:pt idx="9190">
                  <c:v>9.1900000000003459</c:v>
                </c:pt>
                <c:pt idx="9191">
                  <c:v>9.1910000000003453</c:v>
                </c:pt>
                <c:pt idx="9192">
                  <c:v>9.1920000000003448</c:v>
                </c:pt>
                <c:pt idx="9193">
                  <c:v>9.1930000000003442</c:v>
                </c:pt>
                <c:pt idx="9194">
                  <c:v>9.1940000000003437</c:v>
                </c:pt>
                <c:pt idx="9195">
                  <c:v>9.1950000000003431</c:v>
                </c:pt>
                <c:pt idx="9196">
                  <c:v>9.1960000000003426</c:v>
                </c:pt>
                <c:pt idx="9197">
                  <c:v>9.197000000000342</c:v>
                </c:pt>
                <c:pt idx="9198">
                  <c:v>9.1980000000003415</c:v>
                </c:pt>
                <c:pt idx="9199">
                  <c:v>9.1990000000003409</c:v>
                </c:pt>
                <c:pt idx="9200">
                  <c:v>9.2000000000003403</c:v>
                </c:pt>
                <c:pt idx="9201">
                  <c:v>9.2010000000003398</c:v>
                </c:pt>
                <c:pt idx="9202">
                  <c:v>9.2020000000003392</c:v>
                </c:pt>
                <c:pt idx="9203">
                  <c:v>9.2030000000003387</c:v>
                </c:pt>
                <c:pt idx="9204">
                  <c:v>9.2040000000003381</c:v>
                </c:pt>
                <c:pt idx="9205">
                  <c:v>9.2050000000003376</c:v>
                </c:pt>
                <c:pt idx="9206">
                  <c:v>9.206000000000337</c:v>
                </c:pt>
                <c:pt idx="9207">
                  <c:v>9.2070000000003365</c:v>
                </c:pt>
                <c:pt idx="9208">
                  <c:v>9.2080000000003359</c:v>
                </c:pt>
                <c:pt idx="9209">
                  <c:v>9.2090000000003354</c:v>
                </c:pt>
                <c:pt idx="9210">
                  <c:v>9.2100000000003348</c:v>
                </c:pt>
                <c:pt idx="9211">
                  <c:v>9.2110000000003343</c:v>
                </c:pt>
                <c:pt idx="9212">
                  <c:v>9.2120000000003337</c:v>
                </c:pt>
                <c:pt idx="9213">
                  <c:v>9.2130000000003331</c:v>
                </c:pt>
                <c:pt idx="9214">
                  <c:v>9.2140000000003326</c:v>
                </c:pt>
                <c:pt idx="9215">
                  <c:v>9.215000000000332</c:v>
                </c:pt>
                <c:pt idx="9216">
                  <c:v>9.2160000000003315</c:v>
                </c:pt>
                <c:pt idx="9217">
                  <c:v>9.2170000000003309</c:v>
                </c:pt>
                <c:pt idx="9218">
                  <c:v>9.2180000000003304</c:v>
                </c:pt>
                <c:pt idx="9219">
                  <c:v>9.2190000000003298</c:v>
                </c:pt>
                <c:pt idx="9220">
                  <c:v>9.2200000000003293</c:v>
                </c:pt>
                <c:pt idx="9221">
                  <c:v>9.2210000000003287</c:v>
                </c:pt>
                <c:pt idx="9222">
                  <c:v>9.2220000000003282</c:v>
                </c:pt>
                <c:pt idx="9223">
                  <c:v>9.2230000000003276</c:v>
                </c:pt>
                <c:pt idx="9224">
                  <c:v>9.224000000000327</c:v>
                </c:pt>
                <c:pt idx="9225">
                  <c:v>9.2250000000003265</c:v>
                </c:pt>
                <c:pt idx="9226">
                  <c:v>9.2260000000003259</c:v>
                </c:pt>
                <c:pt idx="9227">
                  <c:v>9.2270000000003254</c:v>
                </c:pt>
                <c:pt idx="9228">
                  <c:v>9.2280000000003248</c:v>
                </c:pt>
                <c:pt idx="9229">
                  <c:v>9.2290000000003243</c:v>
                </c:pt>
                <c:pt idx="9230">
                  <c:v>9.2300000000003237</c:v>
                </c:pt>
                <c:pt idx="9231">
                  <c:v>9.2310000000003232</c:v>
                </c:pt>
                <c:pt idx="9232">
                  <c:v>9.2320000000003226</c:v>
                </c:pt>
                <c:pt idx="9233">
                  <c:v>9.2330000000003221</c:v>
                </c:pt>
                <c:pt idx="9234">
                  <c:v>9.2340000000003215</c:v>
                </c:pt>
                <c:pt idx="9235">
                  <c:v>9.235000000000321</c:v>
                </c:pt>
                <c:pt idx="9236">
                  <c:v>9.2360000000003204</c:v>
                </c:pt>
                <c:pt idx="9237">
                  <c:v>9.2370000000003198</c:v>
                </c:pt>
                <c:pt idx="9238">
                  <c:v>9.2380000000003193</c:v>
                </c:pt>
                <c:pt idx="9239">
                  <c:v>9.2390000000003187</c:v>
                </c:pt>
                <c:pt idx="9240">
                  <c:v>9.2400000000003182</c:v>
                </c:pt>
                <c:pt idx="9241">
                  <c:v>9.2410000000003176</c:v>
                </c:pt>
                <c:pt idx="9242">
                  <c:v>9.2420000000003171</c:v>
                </c:pt>
                <c:pt idx="9243">
                  <c:v>9.2430000000003165</c:v>
                </c:pt>
                <c:pt idx="9244">
                  <c:v>9.244000000000316</c:v>
                </c:pt>
                <c:pt idx="9245">
                  <c:v>9.2450000000003154</c:v>
                </c:pt>
                <c:pt idx="9246">
                  <c:v>9.2460000000003149</c:v>
                </c:pt>
                <c:pt idx="9247">
                  <c:v>9.2470000000003143</c:v>
                </c:pt>
                <c:pt idx="9248">
                  <c:v>9.2480000000003137</c:v>
                </c:pt>
                <c:pt idx="9249">
                  <c:v>9.2490000000003132</c:v>
                </c:pt>
                <c:pt idx="9250">
                  <c:v>9.2500000000003126</c:v>
                </c:pt>
                <c:pt idx="9251">
                  <c:v>9.2510000000003121</c:v>
                </c:pt>
                <c:pt idx="9252">
                  <c:v>9.2520000000003115</c:v>
                </c:pt>
                <c:pt idx="9253">
                  <c:v>9.253000000000311</c:v>
                </c:pt>
                <c:pt idx="9254">
                  <c:v>9.2540000000003104</c:v>
                </c:pt>
                <c:pt idx="9255">
                  <c:v>9.2550000000003099</c:v>
                </c:pt>
                <c:pt idx="9256">
                  <c:v>9.2560000000003093</c:v>
                </c:pt>
                <c:pt idx="9257">
                  <c:v>9.2570000000003088</c:v>
                </c:pt>
                <c:pt idx="9258">
                  <c:v>9.2580000000003082</c:v>
                </c:pt>
                <c:pt idx="9259">
                  <c:v>9.2590000000003077</c:v>
                </c:pt>
                <c:pt idx="9260">
                  <c:v>9.2600000000003071</c:v>
                </c:pt>
                <c:pt idx="9261">
                  <c:v>9.2610000000003065</c:v>
                </c:pt>
                <c:pt idx="9262">
                  <c:v>9.262000000000306</c:v>
                </c:pt>
                <c:pt idx="9263">
                  <c:v>9.2630000000003054</c:v>
                </c:pt>
                <c:pt idx="9264">
                  <c:v>9.2640000000003049</c:v>
                </c:pt>
                <c:pt idx="9265">
                  <c:v>9.2650000000003043</c:v>
                </c:pt>
                <c:pt idx="9266">
                  <c:v>9.2660000000003038</c:v>
                </c:pt>
                <c:pt idx="9267">
                  <c:v>9.2670000000003032</c:v>
                </c:pt>
                <c:pt idx="9268">
                  <c:v>9.2680000000003027</c:v>
                </c:pt>
                <c:pt idx="9269">
                  <c:v>9.2690000000003021</c:v>
                </c:pt>
                <c:pt idx="9270">
                  <c:v>9.2700000000003016</c:v>
                </c:pt>
                <c:pt idx="9271">
                  <c:v>9.271000000000301</c:v>
                </c:pt>
                <c:pt idx="9272">
                  <c:v>9.2720000000003004</c:v>
                </c:pt>
                <c:pt idx="9273">
                  <c:v>9.2730000000002999</c:v>
                </c:pt>
                <c:pt idx="9274">
                  <c:v>9.2740000000002993</c:v>
                </c:pt>
                <c:pt idx="9275">
                  <c:v>9.2750000000002988</c:v>
                </c:pt>
                <c:pt idx="9276">
                  <c:v>9.2760000000002982</c:v>
                </c:pt>
                <c:pt idx="9277">
                  <c:v>9.2770000000002977</c:v>
                </c:pt>
                <c:pt idx="9278">
                  <c:v>9.2780000000002971</c:v>
                </c:pt>
                <c:pt idx="9279">
                  <c:v>9.2790000000002966</c:v>
                </c:pt>
                <c:pt idx="9280">
                  <c:v>9.280000000000296</c:v>
                </c:pt>
                <c:pt idx="9281">
                  <c:v>9.2810000000002955</c:v>
                </c:pt>
                <c:pt idx="9282">
                  <c:v>9.2820000000002949</c:v>
                </c:pt>
                <c:pt idx="9283">
                  <c:v>9.2830000000002943</c:v>
                </c:pt>
                <c:pt idx="9284">
                  <c:v>9.2840000000002938</c:v>
                </c:pt>
                <c:pt idx="9285">
                  <c:v>9.2850000000002932</c:v>
                </c:pt>
                <c:pt idx="9286">
                  <c:v>9.2860000000002927</c:v>
                </c:pt>
                <c:pt idx="9287">
                  <c:v>9.2870000000002921</c:v>
                </c:pt>
                <c:pt idx="9288">
                  <c:v>9.2880000000002916</c:v>
                </c:pt>
                <c:pt idx="9289">
                  <c:v>9.289000000000291</c:v>
                </c:pt>
                <c:pt idx="9290">
                  <c:v>9.2900000000002905</c:v>
                </c:pt>
                <c:pt idx="9291">
                  <c:v>9.2910000000002899</c:v>
                </c:pt>
                <c:pt idx="9292">
                  <c:v>9.2920000000002894</c:v>
                </c:pt>
                <c:pt idx="9293">
                  <c:v>9.2930000000002888</c:v>
                </c:pt>
                <c:pt idx="9294">
                  <c:v>9.2940000000002883</c:v>
                </c:pt>
                <c:pt idx="9295">
                  <c:v>9.2950000000002877</c:v>
                </c:pt>
                <c:pt idx="9296">
                  <c:v>9.2960000000002871</c:v>
                </c:pt>
                <c:pt idx="9297">
                  <c:v>9.2970000000002866</c:v>
                </c:pt>
                <c:pt idx="9298">
                  <c:v>9.298000000000286</c:v>
                </c:pt>
                <c:pt idx="9299">
                  <c:v>9.2990000000002855</c:v>
                </c:pt>
                <c:pt idx="9300">
                  <c:v>9.3000000000002849</c:v>
                </c:pt>
                <c:pt idx="9301">
                  <c:v>9.3010000000002844</c:v>
                </c:pt>
                <c:pt idx="9302">
                  <c:v>9.3020000000002838</c:v>
                </c:pt>
                <c:pt idx="9303">
                  <c:v>9.3030000000002833</c:v>
                </c:pt>
                <c:pt idx="9304">
                  <c:v>9.3040000000002827</c:v>
                </c:pt>
                <c:pt idx="9305">
                  <c:v>9.3050000000002822</c:v>
                </c:pt>
                <c:pt idx="9306">
                  <c:v>9.3060000000002816</c:v>
                </c:pt>
                <c:pt idx="9307">
                  <c:v>9.307000000000281</c:v>
                </c:pt>
                <c:pt idx="9308">
                  <c:v>9.3080000000002805</c:v>
                </c:pt>
                <c:pt idx="9309">
                  <c:v>9.3090000000002799</c:v>
                </c:pt>
                <c:pt idx="9310">
                  <c:v>9.3100000000002794</c:v>
                </c:pt>
                <c:pt idx="9311">
                  <c:v>9.3110000000002788</c:v>
                </c:pt>
                <c:pt idx="9312">
                  <c:v>9.3120000000002783</c:v>
                </c:pt>
                <c:pt idx="9313">
                  <c:v>9.3130000000002777</c:v>
                </c:pt>
                <c:pt idx="9314">
                  <c:v>9.3140000000002772</c:v>
                </c:pt>
                <c:pt idx="9315">
                  <c:v>9.3150000000002766</c:v>
                </c:pt>
                <c:pt idx="9316">
                  <c:v>9.3160000000002761</c:v>
                </c:pt>
                <c:pt idx="9317">
                  <c:v>9.3170000000002755</c:v>
                </c:pt>
                <c:pt idx="9318">
                  <c:v>9.318000000000275</c:v>
                </c:pt>
                <c:pt idx="9319">
                  <c:v>9.3190000000002744</c:v>
                </c:pt>
                <c:pt idx="9320">
                  <c:v>9.3200000000002738</c:v>
                </c:pt>
                <c:pt idx="9321">
                  <c:v>9.3210000000002733</c:v>
                </c:pt>
                <c:pt idx="9322">
                  <c:v>9.3220000000002727</c:v>
                </c:pt>
                <c:pt idx="9323">
                  <c:v>9.3230000000002722</c:v>
                </c:pt>
                <c:pt idx="9324">
                  <c:v>9.3240000000002716</c:v>
                </c:pt>
                <c:pt idx="9325">
                  <c:v>9.3250000000002711</c:v>
                </c:pt>
                <c:pt idx="9326">
                  <c:v>9.3260000000002705</c:v>
                </c:pt>
                <c:pt idx="9327">
                  <c:v>9.32700000000027</c:v>
                </c:pt>
                <c:pt idx="9328">
                  <c:v>9.3280000000002694</c:v>
                </c:pt>
                <c:pt idx="9329">
                  <c:v>9.3290000000002689</c:v>
                </c:pt>
                <c:pt idx="9330">
                  <c:v>9.3300000000002683</c:v>
                </c:pt>
                <c:pt idx="9331">
                  <c:v>9.3310000000002677</c:v>
                </c:pt>
                <c:pt idx="9332">
                  <c:v>9.3320000000002672</c:v>
                </c:pt>
                <c:pt idx="9333">
                  <c:v>9.3330000000002666</c:v>
                </c:pt>
                <c:pt idx="9334">
                  <c:v>9.3340000000002661</c:v>
                </c:pt>
                <c:pt idx="9335">
                  <c:v>9.3350000000002655</c:v>
                </c:pt>
                <c:pt idx="9336">
                  <c:v>9.336000000000265</c:v>
                </c:pt>
                <c:pt idx="9337">
                  <c:v>9.3370000000002644</c:v>
                </c:pt>
                <c:pt idx="9338">
                  <c:v>9.3380000000002639</c:v>
                </c:pt>
                <c:pt idx="9339">
                  <c:v>9.3390000000002633</c:v>
                </c:pt>
                <c:pt idx="9340">
                  <c:v>9.3400000000002628</c:v>
                </c:pt>
                <c:pt idx="9341">
                  <c:v>9.3410000000002622</c:v>
                </c:pt>
                <c:pt idx="9342">
                  <c:v>9.3420000000002617</c:v>
                </c:pt>
                <c:pt idx="9343">
                  <c:v>9.3430000000002611</c:v>
                </c:pt>
                <c:pt idx="9344">
                  <c:v>9.3440000000002605</c:v>
                </c:pt>
                <c:pt idx="9345">
                  <c:v>9.34500000000026</c:v>
                </c:pt>
                <c:pt idx="9346">
                  <c:v>9.3460000000002594</c:v>
                </c:pt>
                <c:pt idx="9347">
                  <c:v>9.3470000000002589</c:v>
                </c:pt>
                <c:pt idx="9348">
                  <c:v>9.3480000000002583</c:v>
                </c:pt>
                <c:pt idx="9349">
                  <c:v>9.3490000000002578</c:v>
                </c:pt>
                <c:pt idx="9350">
                  <c:v>9.3500000000002572</c:v>
                </c:pt>
                <c:pt idx="9351">
                  <c:v>9.3510000000002567</c:v>
                </c:pt>
                <c:pt idx="9352">
                  <c:v>9.3520000000002561</c:v>
                </c:pt>
                <c:pt idx="9353">
                  <c:v>9.3530000000002556</c:v>
                </c:pt>
                <c:pt idx="9354">
                  <c:v>9.354000000000255</c:v>
                </c:pt>
                <c:pt idx="9355">
                  <c:v>9.3550000000002544</c:v>
                </c:pt>
                <c:pt idx="9356">
                  <c:v>9.3560000000002539</c:v>
                </c:pt>
                <c:pt idx="9357">
                  <c:v>9.3570000000002533</c:v>
                </c:pt>
                <c:pt idx="9358">
                  <c:v>9.3580000000002528</c:v>
                </c:pt>
                <c:pt idx="9359">
                  <c:v>9.3590000000002522</c:v>
                </c:pt>
                <c:pt idx="9360">
                  <c:v>9.3600000000002517</c:v>
                </c:pt>
                <c:pt idx="9361">
                  <c:v>9.3610000000002511</c:v>
                </c:pt>
                <c:pt idx="9362">
                  <c:v>9.3620000000002506</c:v>
                </c:pt>
                <c:pt idx="9363">
                  <c:v>9.36300000000025</c:v>
                </c:pt>
                <c:pt idx="9364">
                  <c:v>9.3640000000002495</c:v>
                </c:pt>
                <c:pt idx="9365">
                  <c:v>9.3650000000002489</c:v>
                </c:pt>
                <c:pt idx="9366">
                  <c:v>9.3660000000002483</c:v>
                </c:pt>
                <c:pt idx="9367">
                  <c:v>9.3670000000002478</c:v>
                </c:pt>
                <c:pt idx="9368">
                  <c:v>9.3680000000002472</c:v>
                </c:pt>
                <c:pt idx="9369">
                  <c:v>9.3690000000002467</c:v>
                </c:pt>
                <c:pt idx="9370">
                  <c:v>9.3700000000002461</c:v>
                </c:pt>
                <c:pt idx="9371">
                  <c:v>9.3710000000002456</c:v>
                </c:pt>
                <c:pt idx="9372">
                  <c:v>9.372000000000245</c:v>
                </c:pt>
                <c:pt idx="9373">
                  <c:v>9.3730000000002445</c:v>
                </c:pt>
                <c:pt idx="9374">
                  <c:v>9.3740000000002439</c:v>
                </c:pt>
                <c:pt idx="9375">
                  <c:v>9.3750000000002434</c:v>
                </c:pt>
                <c:pt idx="9376">
                  <c:v>9.3760000000002428</c:v>
                </c:pt>
                <c:pt idx="9377">
                  <c:v>9.3770000000002423</c:v>
                </c:pt>
                <c:pt idx="9378">
                  <c:v>9.3780000000002417</c:v>
                </c:pt>
                <c:pt idx="9379">
                  <c:v>9.3790000000002411</c:v>
                </c:pt>
                <c:pt idx="9380">
                  <c:v>9.3800000000002406</c:v>
                </c:pt>
                <c:pt idx="9381">
                  <c:v>9.38100000000024</c:v>
                </c:pt>
                <c:pt idx="9382">
                  <c:v>9.3820000000002395</c:v>
                </c:pt>
                <c:pt idx="9383">
                  <c:v>9.3830000000002389</c:v>
                </c:pt>
                <c:pt idx="9384">
                  <c:v>9.3840000000002384</c:v>
                </c:pt>
                <c:pt idx="9385">
                  <c:v>9.3850000000002378</c:v>
                </c:pt>
                <c:pt idx="9386">
                  <c:v>9.3860000000002373</c:v>
                </c:pt>
                <c:pt idx="9387">
                  <c:v>9.3870000000002367</c:v>
                </c:pt>
                <c:pt idx="9388">
                  <c:v>9.3880000000002362</c:v>
                </c:pt>
                <c:pt idx="9389">
                  <c:v>9.3890000000002356</c:v>
                </c:pt>
                <c:pt idx="9390">
                  <c:v>9.390000000000235</c:v>
                </c:pt>
                <c:pt idx="9391">
                  <c:v>9.3910000000002345</c:v>
                </c:pt>
                <c:pt idx="9392">
                  <c:v>9.3920000000002339</c:v>
                </c:pt>
                <c:pt idx="9393">
                  <c:v>9.3930000000002334</c:v>
                </c:pt>
                <c:pt idx="9394">
                  <c:v>9.3940000000002328</c:v>
                </c:pt>
                <c:pt idx="9395">
                  <c:v>9.3950000000002323</c:v>
                </c:pt>
                <c:pt idx="9396">
                  <c:v>9.3960000000002317</c:v>
                </c:pt>
                <c:pt idx="9397">
                  <c:v>9.3970000000002312</c:v>
                </c:pt>
                <c:pt idx="9398">
                  <c:v>9.3980000000002306</c:v>
                </c:pt>
                <c:pt idx="9399">
                  <c:v>9.3990000000002301</c:v>
                </c:pt>
                <c:pt idx="9400">
                  <c:v>9.4000000000002295</c:v>
                </c:pt>
                <c:pt idx="9401">
                  <c:v>9.401000000000229</c:v>
                </c:pt>
                <c:pt idx="9402">
                  <c:v>9.4020000000002284</c:v>
                </c:pt>
                <c:pt idx="9403">
                  <c:v>9.4030000000002278</c:v>
                </c:pt>
                <c:pt idx="9404">
                  <c:v>9.4040000000002273</c:v>
                </c:pt>
                <c:pt idx="9405">
                  <c:v>9.4050000000002267</c:v>
                </c:pt>
                <c:pt idx="9406">
                  <c:v>9.4060000000002262</c:v>
                </c:pt>
                <c:pt idx="9407">
                  <c:v>9.4070000000002256</c:v>
                </c:pt>
                <c:pt idx="9408">
                  <c:v>9.4080000000002251</c:v>
                </c:pt>
                <c:pt idx="9409">
                  <c:v>9.4090000000002245</c:v>
                </c:pt>
                <c:pt idx="9410">
                  <c:v>9.410000000000224</c:v>
                </c:pt>
                <c:pt idx="9411">
                  <c:v>9.4110000000002234</c:v>
                </c:pt>
                <c:pt idx="9412">
                  <c:v>9.4120000000002229</c:v>
                </c:pt>
                <c:pt idx="9413">
                  <c:v>9.4130000000002223</c:v>
                </c:pt>
                <c:pt idx="9414">
                  <c:v>9.4140000000002217</c:v>
                </c:pt>
                <c:pt idx="9415">
                  <c:v>9.4150000000002212</c:v>
                </c:pt>
                <c:pt idx="9416">
                  <c:v>9.4160000000002206</c:v>
                </c:pt>
                <c:pt idx="9417">
                  <c:v>9.4170000000002201</c:v>
                </c:pt>
                <c:pt idx="9418">
                  <c:v>9.4180000000002195</c:v>
                </c:pt>
                <c:pt idx="9419">
                  <c:v>9.419000000000219</c:v>
                </c:pt>
                <c:pt idx="9420">
                  <c:v>9.4200000000002184</c:v>
                </c:pt>
                <c:pt idx="9421">
                  <c:v>9.4210000000002179</c:v>
                </c:pt>
                <c:pt idx="9422">
                  <c:v>9.4220000000002173</c:v>
                </c:pt>
                <c:pt idx="9423">
                  <c:v>9.4230000000002168</c:v>
                </c:pt>
                <c:pt idx="9424">
                  <c:v>9.4240000000002162</c:v>
                </c:pt>
                <c:pt idx="9425">
                  <c:v>9.4250000000002156</c:v>
                </c:pt>
                <c:pt idx="9426">
                  <c:v>9.4260000000002151</c:v>
                </c:pt>
                <c:pt idx="9427">
                  <c:v>9.4270000000002145</c:v>
                </c:pt>
                <c:pt idx="9428">
                  <c:v>9.428000000000214</c:v>
                </c:pt>
                <c:pt idx="9429">
                  <c:v>9.4290000000002134</c:v>
                </c:pt>
                <c:pt idx="9430">
                  <c:v>9.4300000000002129</c:v>
                </c:pt>
                <c:pt idx="9431">
                  <c:v>9.4310000000002123</c:v>
                </c:pt>
                <c:pt idx="9432">
                  <c:v>9.4320000000002118</c:v>
                </c:pt>
                <c:pt idx="9433">
                  <c:v>9.4330000000002112</c:v>
                </c:pt>
                <c:pt idx="9434">
                  <c:v>9.4340000000002107</c:v>
                </c:pt>
                <c:pt idx="9435">
                  <c:v>9.4350000000002101</c:v>
                </c:pt>
                <c:pt idx="9436">
                  <c:v>9.4360000000002096</c:v>
                </c:pt>
                <c:pt idx="9437">
                  <c:v>9.437000000000209</c:v>
                </c:pt>
                <c:pt idx="9438">
                  <c:v>9.4380000000002084</c:v>
                </c:pt>
                <c:pt idx="9439">
                  <c:v>9.4390000000002079</c:v>
                </c:pt>
                <c:pt idx="9440">
                  <c:v>9.4400000000002073</c:v>
                </c:pt>
                <c:pt idx="9441">
                  <c:v>9.4410000000002068</c:v>
                </c:pt>
                <c:pt idx="9442">
                  <c:v>9.4420000000002062</c:v>
                </c:pt>
                <c:pt idx="9443">
                  <c:v>9.4430000000002057</c:v>
                </c:pt>
                <c:pt idx="9444">
                  <c:v>9.4440000000002051</c:v>
                </c:pt>
                <c:pt idx="9445">
                  <c:v>9.4450000000002046</c:v>
                </c:pt>
                <c:pt idx="9446">
                  <c:v>9.446000000000204</c:v>
                </c:pt>
                <c:pt idx="9447">
                  <c:v>9.4470000000002035</c:v>
                </c:pt>
                <c:pt idx="9448">
                  <c:v>9.4480000000002029</c:v>
                </c:pt>
                <c:pt idx="9449">
                  <c:v>9.4490000000002023</c:v>
                </c:pt>
                <c:pt idx="9450">
                  <c:v>9.4500000000002018</c:v>
                </c:pt>
                <c:pt idx="9451">
                  <c:v>9.4510000000002012</c:v>
                </c:pt>
                <c:pt idx="9452">
                  <c:v>9.4520000000002007</c:v>
                </c:pt>
                <c:pt idx="9453">
                  <c:v>9.4530000000002001</c:v>
                </c:pt>
                <c:pt idx="9454">
                  <c:v>9.4540000000001996</c:v>
                </c:pt>
                <c:pt idx="9455">
                  <c:v>9.455000000000199</c:v>
                </c:pt>
                <c:pt idx="9456">
                  <c:v>9.4560000000001985</c:v>
                </c:pt>
                <c:pt idx="9457">
                  <c:v>9.4570000000001979</c:v>
                </c:pt>
                <c:pt idx="9458">
                  <c:v>9.4580000000001974</c:v>
                </c:pt>
                <c:pt idx="9459">
                  <c:v>9.4590000000001968</c:v>
                </c:pt>
                <c:pt idx="9460">
                  <c:v>9.4600000000001963</c:v>
                </c:pt>
                <c:pt idx="9461">
                  <c:v>9.4610000000001957</c:v>
                </c:pt>
                <c:pt idx="9462">
                  <c:v>9.4620000000001951</c:v>
                </c:pt>
                <c:pt idx="9463">
                  <c:v>9.4630000000001946</c:v>
                </c:pt>
                <c:pt idx="9464">
                  <c:v>9.464000000000194</c:v>
                </c:pt>
                <c:pt idx="9465">
                  <c:v>9.4650000000001935</c:v>
                </c:pt>
                <c:pt idx="9466">
                  <c:v>9.4660000000001929</c:v>
                </c:pt>
                <c:pt idx="9467">
                  <c:v>9.4670000000001924</c:v>
                </c:pt>
                <c:pt idx="9468">
                  <c:v>9.4680000000001918</c:v>
                </c:pt>
                <c:pt idx="9469">
                  <c:v>9.4690000000001913</c:v>
                </c:pt>
                <c:pt idx="9470">
                  <c:v>9.4700000000001907</c:v>
                </c:pt>
                <c:pt idx="9471">
                  <c:v>9.4710000000001902</c:v>
                </c:pt>
                <c:pt idx="9472">
                  <c:v>9.4720000000001896</c:v>
                </c:pt>
                <c:pt idx="9473">
                  <c:v>9.473000000000189</c:v>
                </c:pt>
                <c:pt idx="9474">
                  <c:v>9.4740000000001885</c:v>
                </c:pt>
                <c:pt idx="9475">
                  <c:v>9.4750000000001879</c:v>
                </c:pt>
                <c:pt idx="9476">
                  <c:v>9.4760000000001874</c:v>
                </c:pt>
                <c:pt idx="9477">
                  <c:v>9.4770000000001868</c:v>
                </c:pt>
                <c:pt idx="9478">
                  <c:v>9.4780000000001863</c:v>
                </c:pt>
                <c:pt idx="9479">
                  <c:v>9.4790000000001857</c:v>
                </c:pt>
                <c:pt idx="9480">
                  <c:v>9.4800000000001852</c:v>
                </c:pt>
                <c:pt idx="9481">
                  <c:v>9.4810000000001846</c:v>
                </c:pt>
                <c:pt idx="9482">
                  <c:v>9.4820000000001841</c:v>
                </c:pt>
                <c:pt idx="9483">
                  <c:v>9.4830000000001835</c:v>
                </c:pt>
                <c:pt idx="9484">
                  <c:v>9.484000000000183</c:v>
                </c:pt>
                <c:pt idx="9485">
                  <c:v>9.4850000000001824</c:v>
                </c:pt>
                <c:pt idx="9486">
                  <c:v>9.4860000000001818</c:v>
                </c:pt>
                <c:pt idx="9487">
                  <c:v>9.4870000000001813</c:v>
                </c:pt>
                <c:pt idx="9488">
                  <c:v>9.4880000000001807</c:v>
                </c:pt>
                <c:pt idx="9489">
                  <c:v>9.4890000000001802</c:v>
                </c:pt>
                <c:pt idx="9490">
                  <c:v>9.4900000000001796</c:v>
                </c:pt>
                <c:pt idx="9491">
                  <c:v>9.4910000000001791</c:v>
                </c:pt>
                <c:pt idx="9492">
                  <c:v>9.4920000000001785</c:v>
                </c:pt>
                <c:pt idx="9493">
                  <c:v>9.493000000000178</c:v>
                </c:pt>
                <c:pt idx="9494">
                  <c:v>9.4940000000001774</c:v>
                </c:pt>
                <c:pt idx="9495">
                  <c:v>9.4950000000001769</c:v>
                </c:pt>
                <c:pt idx="9496">
                  <c:v>9.4960000000001763</c:v>
                </c:pt>
                <c:pt idx="9497">
                  <c:v>9.4970000000001757</c:v>
                </c:pt>
                <c:pt idx="9498">
                  <c:v>9.4980000000001752</c:v>
                </c:pt>
                <c:pt idx="9499">
                  <c:v>9.4990000000001746</c:v>
                </c:pt>
                <c:pt idx="9500">
                  <c:v>9.5000000000001741</c:v>
                </c:pt>
                <c:pt idx="9501">
                  <c:v>9.5010000000001735</c:v>
                </c:pt>
                <c:pt idx="9502">
                  <c:v>9.502000000000173</c:v>
                </c:pt>
                <c:pt idx="9503">
                  <c:v>9.5030000000001724</c:v>
                </c:pt>
                <c:pt idx="9504">
                  <c:v>9.5040000000001719</c:v>
                </c:pt>
                <c:pt idx="9505">
                  <c:v>9.5050000000001713</c:v>
                </c:pt>
                <c:pt idx="9506">
                  <c:v>9.5060000000001708</c:v>
                </c:pt>
                <c:pt idx="9507">
                  <c:v>9.5070000000001702</c:v>
                </c:pt>
                <c:pt idx="9508">
                  <c:v>9.5080000000001696</c:v>
                </c:pt>
                <c:pt idx="9509">
                  <c:v>9.5090000000001691</c:v>
                </c:pt>
                <c:pt idx="9510">
                  <c:v>9.5100000000001685</c:v>
                </c:pt>
                <c:pt idx="9511">
                  <c:v>9.511000000000168</c:v>
                </c:pt>
                <c:pt idx="9512">
                  <c:v>9.5120000000001674</c:v>
                </c:pt>
                <c:pt idx="9513">
                  <c:v>9.5130000000001669</c:v>
                </c:pt>
                <c:pt idx="9514">
                  <c:v>9.5140000000001663</c:v>
                </c:pt>
                <c:pt idx="9515">
                  <c:v>9.5150000000001658</c:v>
                </c:pt>
                <c:pt idx="9516">
                  <c:v>9.5160000000001652</c:v>
                </c:pt>
                <c:pt idx="9517">
                  <c:v>9.5170000000001647</c:v>
                </c:pt>
                <c:pt idx="9518">
                  <c:v>9.5180000000001641</c:v>
                </c:pt>
                <c:pt idx="9519">
                  <c:v>9.5190000000001636</c:v>
                </c:pt>
                <c:pt idx="9520">
                  <c:v>9.520000000000163</c:v>
                </c:pt>
                <c:pt idx="9521">
                  <c:v>9.5210000000001624</c:v>
                </c:pt>
                <c:pt idx="9522">
                  <c:v>9.5220000000001619</c:v>
                </c:pt>
                <c:pt idx="9523">
                  <c:v>9.5230000000001613</c:v>
                </c:pt>
                <c:pt idx="9524">
                  <c:v>9.5240000000001608</c:v>
                </c:pt>
                <c:pt idx="9525">
                  <c:v>9.5250000000001602</c:v>
                </c:pt>
                <c:pt idx="9526">
                  <c:v>9.5260000000001597</c:v>
                </c:pt>
                <c:pt idx="9527">
                  <c:v>9.5270000000001591</c:v>
                </c:pt>
                <c:pt idx="9528">
                  <c:v>9.5280000000001586</c:v>
                </c:pt>
                <c:pt idx="9529">
                  <c:v>9.529000000000158</c:v>
                </c:pt>
                <c:pt idx="9530">
                  <c:v>9.5300000000001575</c:v>
                </c:pt>
                <c:pt idx="9531">
                  <c:v>9.5310000000001569</c:v>
                </c:pt>
                <c:pt idx="9532">
                  <c:v>9.5320000000001563</c:v>
                </c:pt>
                <c:pt idx="9533">
                  <c:v>9.5330000000001558</c:v>
                </c:pt>
                <c:pt idx="9534">
                  <c:v>9.5340000000001552</c:v>
                </c:pt>
                <c:pt idx="9535">
                  <c:v>9.5350000000001547</c:v>
                </c:pt>
                <c:pt idx="9536">
                  <c:v>9.5360000000001541</c:v>
                </c:pt>
                <c:pt idx="9537">
                  <c:v>9.5370000000001536</c:v>
                </c:pt>
                <c:pt idx="9538">
                  <c:v>9.538000000000153</c:v>
                </c:pt>
                <c:pt idx="9539">
                  <c:v>9.5390000000001525</c:v>
                </c:pt>
                <c:pt idx="9540">
                  <c:v>9.5400000000001519</c:v>
                </c:pt>
                <c:pt idx="9541">
                  <c:v>9.5410000000001514</c:v>
                </c:pt>
                <c:pt idx="9542">
                  <c:v>9.5420000000001508</c:v>
                </c:pt>
                <c:pt idx="9543">
                  <c:v>9.5430000000001503</c:v>
                </c:pt>
                <c:pt idx="9544">
                  <c:v>9.5440000000001497</c:v>
                </c:pt>
                <c:pt idx="9545">
                  <c:v>9.5450000000001491</c:v>
                </c:pt>
                <c:pt idx="9546">
                  <c:v>9.5460000000001486</c:v>
                </c:pt>
                <c:pt idx="9547">
                  <c:v>9.547000000000148</c:v>
                </c:pt>
                <c:pt idx="9548">
                  <c:v>9.5480000000001475</c:v>
                </c:pt>
                <c:pt idx="9549">
                  <c:v>9.5490000000001469</c:v>
                </c:pt>
                <c:pt idx="9550">
                  <c:v>9.5500000000001464</c:v>
                </c:pt>
                <c:pt idx="9551">
                  <c:v>9.5510000000001458</c:v>
                </c:pt>
                <c:pt idx="9552">
                  <c:v>9.5520000000001453</c:v>
                </c:pt>
                <c:pt idx="9553">
                  <c:v>9.5530000000001447</c:v>
                </c:pt>
                <c:pt idx="9554">
                  <c:v>9.5540000000001442</c:v>
                </c:pt>
                <c:pt idx="9555">
                  <c:v>9.5550000000001436</c:v>
                </c:pt>
                <c:pt idx="9556">
                  <c:v>9.556000000000143</c:v>
                </c:pt>
                <c:pt idx="9557">
                  <c:v>9.5570000000001425</c:v>
                </c:pt>
                <c:pt idx="9558">
                  <c:v>9.5580000000001419</c:v>
                </c:pt>
                <c:pt idx="9559">
                  <c:v>9.5590000000001414</c:v>
                </c:pt>
                <c:pt idx="9560">
                  <c:v>9.5600000000001408</c:v>
                </c:pt>
                <c:pt idx="9561">
                  <c:v>9.5610000000001403</c:v>
                </c:pt>
                <c:pt idx="9562">
                  <c:v>9.5620000000001397</c:v>
                </c:pt>
                <c:pt idx="9563">
                  <c:v>9.5630000000001392</c:v>
                </c:pt>
                <c:pt idx="9564">
                  <c:v>9.5640000000001386</c:v>
                </c:pt>
                <c:pt idx="9565">
                  <c:v>9.5650000000001381</c:v>
                </c:pt>
                <c:pt idx="9566">
                  <c:v>9.5660000000001375</c:v>
                </c:pt>
                <c:pt idx="9567">
                  <c:v>9.567000000000137</c:v>
                </c:pt>
                <c:pt idx="9568">
                  <c:v>9.5680000000001364</c:v>
                </c:pt>
                <c:pt idx="9569">
                  <c:v>9.5690000000001358</c:v>
                </c:pt>
                <c:pt idx="9570">
                  <c:v>9.5700000000001353</c:v>
                </c:pt>
                <c:pt idx="9571">
                  <c:v>9.5710000000001347</c:v>
                </c:pt>
                <c:pt idx="9572">
                  <c:v>9.5720000000001342</c:v>
                </c:pt>
                <c:pt idx="9573">
                  <c:v>9.5730000000001336</c:v>
                </c:pt>
                <c:pt idx="9574">
                  <c:v>9.5740000000001331</c:v>
                </c:pt>
                <c:pt idx="9575">
                  <c:v>9.5750000000001325</c:v>
                </c:pt>
                <c:pt idx="9576">
                  <c:v>9.576000000000132</c:v>
                </c:pt>
                <c:pt idx="9577">
                  <c:v>9.5770000000001314</c:v>
                </c:pt>
                <c:pt idx="9578">
                  <c:v>9.5780000000001309</c:v>
                </c:pt>
                <c:pt idx="9579">
                  <c:v>9.5790000000001303</c:v>
                </c:pt>
                <c:pt idx="9580">
                  <c:v>9.5800000000001297</c:v>
                </c:pt>
                <c:pt idx="9581">
                  <c:v>9.5810000000001292</c:v>
                </c:pt>
                <c:pt idx="9582">
                  <c:v>9.5820000000001286</c:v>
                </c:pt>
                <c:pt idx="9583">
                  <c:v>9.5830000000001281</c:v>
                </c:pt>
                <c:pt idx="9584">
                  <c:v>9.5840000000001275</c:v>
                </c:pt>
                <c:pt idx="9585">
                  <c:v>9.585000000000127</c:v>
                </c:pt>
                <c:pt idx="9586">
                  <c:v>9.5860000000001264</c:v>
                </c:pt>
                <c:pt idx="9587">
                  <c:v>9.5870000000001259</c:v>
                </c:pt>
                <c:pt idx="9588">
                  <c:v>9.5880000000001253</c:v>
                </c:pt>
                <c:pt idx="9589">
                  <c:v>9.5890000000001248</c:v>
                </c:pt>
                <c:pt idx="9590">
                  <c:v>9.5900000000001242</c:v>
                </c:pt>
                <c:pt idx="9591">
                  <c:v>9.5910000000001236</c:v>
                </c:pt>
                <c:pt idx="9592">
                  <c:v>9.5920000000001231</c:v>
                </c:pt>
                <c:pt idx="9593">
                  <c:v>9.5930000000001225</c:v>
                </c:pt>
                <c:pt idx="9594">
                  <c:v>9.594000000000122</c:v>
                </c:pt>
                <c:pt idx="9595">
                  <c:v>9.5950000000001214</c:v>
                </c:pt>
                <c:pt idx="9596">
                  <c:v>9.5960000000001209</c:v>
                </c:pt>
                <c:pt idx="9597">
                  <c:v>9.5970000000001203</c:v>
                </c:pt>
                <c:pt idx="9598">
                  <c:v>9.5980000000001198</c:v>
                </c:pt>
                <c:pt idx="9599">
                  <c:v>9.5990000000001192</c:v>
                </c:pt>
                <c:pt idx="9600">
                  <c:v>9.6000000000001187</c:v>
                </c:pt>
                <c:pt idx="9601">
                  <c:v>9.6010000000001181</c:v>
                </c:pt>
                <c:pt idx="9602">
                  <c:v>9.6020000000001176</c:v>
                </c:pt>
                <c:pt idx="9603">
                  <c:v>9.603000000000117</c:v>
                </c:pt>
                <c:pt idx="9604">
                  <c:v>9.6040000000001164</c:v>
                </c:pt>
                <c:pt idx="9605">
                  <c:v>9.6050000000001159</c:v>
                </c:pt>
                <c:pt idx="9606">
                  <c:v>9.6060000000001153</c:v>
                </c:pt>
                <c:pt idx="9607">
                  <c:v>9.6070000000001148</c:v>
                </c:pt>
                <c:pt idx="9608">
                  <c:v>9.6080000000001142</c:v>
                </c:pt>
                <c:pt idx="9609">
                  <c:v>9.6090000000001137</c:v>
                </c:pt>
                <c:pt idx="9610">
                  <c:v>9.6100000000001131</c:v>
                </c:pt>
                <c:pt idx="9611">
                  <c:v>9.6110000000001126</c:v>
                </c:pt>
                <c:pt idx="9612">
                  <c:v>9.612000000000112</c:v>
                </c:pt>
                <c:pt idx="9613">
                  <c:v>9.6130000000001115</c:v>
                </c:pt>
                <c:pt idx="9614">
                  <c:v>9.6140000000001109</c:v>
                </c:pt>
                <c:pt idx="9615">
                  <c:v>9.6150000000001103</c:v>
                </c:pt>
                <c:pt idx="9616">
                  <c:v>9.6160000000001098</c:v>
                </c:pt>
                <c:pt idx="9617">
                  <c:v>9.6170000000001092</c:v>
                </c:pt>
                <c:pt idx="9618">
                  <c:v>9.6180000000001087</c:v>
                </c:pt>
                <c:pt idx="9619">
                  <c:v>9.6190000000001081</c:v>
                </c:pt>
                <c:pt idx="9620">
                  <c:v>9.6200000000001076</c:v>
                </c:pt>
                <c:pt idx="9621">
                  <c:v>9.621000000000107</c:v>
                </c:pt>
                <c:pt idx="9622">
                  <c:v>9.6220000000001065</c:v>
                </c:pt>
                <c:pt idx="9623">
                  <c:v>9.6230000000001059</c:v>
                </c:pt>
                <c:pt idx="9624">
                  <c:v>9.6240000000001054</c:v>
                </c:pt>
                <c:pt idx="9625">
                  <c:v>9.6250000000001048</c:v>
                </c:pt>
                <c:pt idx="9626">
                  <c:v>9.6260000000001043</c:v>
                </c:pt>
                <c:pt idx="9627">
                  <c:v>9.6270000000001037</c:v>
                </c:pt>
                <c:pt idx="9628">
                  <c:v>9.6280000000001031</c:v>
                </c:pt>
                <c:pt idx="9629">
                  <c:v>9.6290000000001026</c:v>
                </c:pt>
                <c:pt idx="9630">
                  <c:v>9.630000000000102</c:v>
                </c:pt>
                <c:pt idx="9631">
                  <c:v>9.6310000000001015</c:v>
                </c:pt>
                <c:pt idx="9632">
                  <c:v>9.6320000000001009</c:v>
                </c:pt>
                <c:pt idx="9633">
                  <c:v>9.6330000000001004</c:v>
                </c:pt>
                <c:pt idx="9634">
                  <c:v>9.6340000000000998</c:v>
                </c:pt>
                <c:pt idx="9635">
                  <c:v>9.6350000000000993</c:v>
                </c:pt>
                <c:pt idx="9636">
                  <c:v>9.6360000000000987</c:v>
                </c:pt>
                <c:pt idx="9637">
                  <c:v>9.6370000000000982</c:v>
                </c:pt>
                <c:pt idx="9638">
                  <c:v>9.6380000000000976</c:v>
                </c:pt>
                <c:pt idx="9639">
                  <c:v>9.639000000000097</c:v>
                </c:pt>
                <c:pt idx="9640">
                  <c:v>9.6400000000000965</c:v>
                </c:pt>
                <c:pt idx="9641">
                  <c:v>9.6410000000000959</c:v>
                </c:pt>
                <c:pt idx="9642">
                  <c:v>9.6420000000000954</c:v>
                </c:pt>
                <c:pt idx="9643">
                  <c:v>9.6430000000000948</c:v>
                </c:pt>
                <c:pt idx="9644">
                  <c:v>9.6440000000000943</c:v>
                </c:pt>
                <c:pt idx="9645">
                  <c:v>9.6450000000000937</c:v>
                </c:pt>
                <c:pt idx="9646">
                  <c:v>9.6460000000000932</c:v>
                </c:pt>
                <c:pt idx="9647">
                  <c:v>9.6470000000000926</c:v>
                </c:pt>
                <c:pt idx="9648">
                  <c:v>9.6480000000000921</c:v>
                </c:pt>
                <c:pt idx="9649">
                  <c:v>9.6490000000000915</c:v>
                </c:pt>
                <c:pt idx="9650">
                  <c:v>9.6500000000000909</c:v>
                </c:pt>
                <c:pt idx="9651">
                  <c:v>9.6510000000000904</c:v>
                </c:pt>
                <c:pt idx="9652">
                  <c:v>9.6520000000000898</c:v>
                </c:pt>
                <c:pt idx="9653">
                  <c:v>9.6530000000000893</c:v>
                </c:pt>
                <c:pt idx="9654">
                  <c:v>9.6540000000000887</c:v>
                </c:pt>
                <c:pt idx="9655">
                  <c:v>9.6550000000000882</c:v>
                </c:pt>
                <c:pt idx="9656">
                  <c:v>9.6560000000000876</c:v>
                </c:pt>
                <c:pt idx="9657">
                  <c:v>9.6570000000000871</c:v>
                </c:pt>
                <c:pt idx="9658">
                  <c:v>9.6580000000000865</c:v>
                </c:pt>
                <c:pt idx="9659">
                  <c:v>9.659000000000086</c:v>
                </c:pt>
                <c:pt idx="9660">
                  <c:v>9.6600000000000854</c:v>
                </c:pt>
                <c:pt idx="9661">
                  <c:v>9.6610000000000849</c:v>
                </c:pt>
                <c:pt idx="9662">
                  <c:v>9.6620000000000843</c:v>
                </c:pt>
                <c:pt idx="9663">
                  <c:v>9.6630000000000837</c:v>
                </c:pt>
                <c:pt idx="9664">
                  <c:v>9.6640000000000832</c:v>
                </c:pt>
                <c:pt idx="9665">
                  <c:v>9.6650000000000826</c:v>
                </c:pt>
                <c:pt idx="9666">
                  <c:v>9.6660000000000821</c:v>
                </c:pt>
                <c:pt idx="9667">
                  <c:v>9.6670000000000815</c:v>
                </c:pt>
                <c:pt idx="9668">
                  <c:v>9.668000000000081</c:v>
                </c:pt>
                <c:pt idx="9669">
                  <c:v>9.6690000000000804</c:v>
                </c:pt>
                <c:pt idx="9670">
                  <c:v>9.6700000000000799</c:v>
                </c:pt>
                <c:pt idx="9671">
                  <c:v>9.6710000000000793</c:v>
                </c:pt>
                <c:pt idx="9672">
                  <c:v>9.6720000000000788</c:v>
                </c:pt>
                <c:pt idx="9673">
                  <c:v>9.6730000000000782</c:v>
                </c:pt>
                <c:pt idx="9674">
                  <c:v>9.6740000000000776</c:v>
                </c:pt>
                <c:pt idx="9675">
                  <c:v>9.6750000000000771</c:v>
                </c:pt>
                <c:pt idx="9676">
                  <c:v>9.6760000000000765</c:v>
                </c:pt>
                <c:pt idx="9677">
                  <c:v>9.677000000000076</c:v>
                </c:pt>
                <c:pt idx="9678">
                  <c:v>9.6780000000000754</c:v>
                </c:pt>
                <c:pt idx="9679">
                  <c:v>9.6790000000000749</c:v>
                </c:pt>
                <c:pt idx="9680">
                  <c:v>9.6800000000000743</c:v>
                </c:pt>
                <c:pt idx="9681">
                  <c:v>9.6810000000000738</c:v>
                </c:pt>
                <c:pt idx="9682">
                  <c:v>9.6820000000000732</c:v>
                </c:pt>
                <c:pt idx="9683">
                  <c:v>9.6830000000000727</c:v>
                </c:pt>
                <c:pt idx="9684">
                  <c:v>9.6840000000000721</c:v>
                </c:pt>
                <c:pt idx="9685">
                  <c:v>9.6850000000000716</c:v>
                </c:pt>
                <c:pt idx="9686">
                  <c:v>9.686000000000071</c:v>
                </c:pt>
                <c:pt idx="9687">
                  <c:v>9.6870000000000704</c:v>
                </c:pt>
                <c:pt idx="9688">
                  <c:v>9.6880000000000699</c:v>
                </c:pt>
                <c:pt idx="9689">
                  <c:v>9.6890000000000693</c:v>
                </c:pt>
                <c:pt idx="9690">
                  <c:v>9.6900000000000688</c:v>
                </c:pt>
                <c:pt idx="9691">
                  <c:v>9.6910000000000682</c:v>
                </c:pt>
                <c:pt idx="9692">
                  <c:v>9.6920000000000677</c:v>
                </c:pt>
                <c:pt idx="9693">
                  <c:v>9.6930000000000671</c:v>
                </c:pt>
                <c:pt idx="9694">
                  <c:v>9.6940000000000666</c:v>
                </c:pt>
                <c:pt idx="9695">
                  <c:v>9.695000000000066</c:v>
                </c:pt>
                <c:pt idx="9696">
                  <c:v>9.6960000000000655</c:v>
                </c:pt>
                <c:pt idx="9697">
                  <c:v>9.6970000000000649</c:v>
                </c:pt>
                <c:pt idx="9698">
                  <c:v>9.6980000000000643</c:v>
                </c:pt>
                <c:pt idx="9699">
                  <c:v>9.6990000000000638</c:v>
                </c:pt>
                <c:pt idx="9700">
                  <c:v>9.7000000000000632</c:v>
                </c:pt>
                <c:pt idx="9701">
                  <c:v>9.7010000000000627</c:v>
                </c:pt>
                <c:pt idx="9702">
                  <c:v>9.7020000000000621</c:v>
                </c:pt>
                <c:pt idx="9703">
                  <c:v>9.7030000000000616</c:v>
                </c:pt>
                <c:pt idx="9704">
                  <c:v>9.704000000000061</c:v>
                </c:pt>
                <c:pt idx="9705">
                  <c:v>9.7050000000000605</c:v>
                </c:pt>
                <c:pt idx="9706">
                  <c:v>9.7060000000000599</c:v>
                </c:pt>
                <c:pt idx="9707">
                  <c:v>9.7070000000000594</c:v>
                </c:pt>
                <c:pt idx="9708">
                  <c:v>9.7080000000000588</c:v>
                </c:pt>
                <c:pt idx="9709">
                  <c:v>9.7090000000000583</c:v>
                </c:pt>
                <c:pt idx="9710">
                  <c:v>9.7100000000000577</c:v>
                </c:pt>
                <c:pt idx="9711">
                  <c:v>9.7110000000000571</c:v>
                </c:pt>
                <c:pt idx="9712">
                  <c:v>9.7120000000000566</c:v>
                </c:pt>
                <c:pt idx="9713">
                  <c:v>9.713000000000056</c:v>
                </c:pt>
                <c:pt idx="9714">
                  <c:v>9.7140000000000555</c:v>
                </c:pt>
                <c:pt idx="9715">
                  <c:v>9.7150000000000549</c:v>
                </c:pt>
                <c:pt idx="9716">
                  <c:v>9.7160000000000544</c:v>
                </c:pt>
                <c:pt idx="9717">
                  <c:v>9.7170000000000538</c:v>
                </c:pt>
                <c:pt idx="9718">
                  <c:v>9.7180000000000533</c:v>
                </c:pt>
                <c:pt idx="9719">
                  <c:v>9.7190000000000527</c:v>
                </c:pt>
                <c:pt idx="9720">
                  <c:v>9.7200000000000522</c:v>
                </c:pt>
                <c:pt idx="9721">
                  <c:v>9.7210000000000516</c:v>
                </c:pt>
                <c:pt idx="9722">
                  <c:v>9.722000000000051</c:v>
                </c:pt>
                <c:pt idx="9723">
                  <c:v>9.7230000000000505</c:v>
                </c:pt>
                <c:pt idx="9724">
                  <c:v>9.7240000000000499</c:v>
                </c:pt>
                <c:pt idx="9725">
                  <c:v>9.7250000000000494</c:v>
                </c:pt>
                <c:pt idx="9726">
                  <c:v>9.7260000000000488</c:v>
                </c:pt>
                <c:pt idx="9727">
                  <c:v>9.7270000000000483</c:v>
                </c:pt>
                <c:pt idx="9728">
                  <c:v>9.7280000000000477</c:v>
                </c:pt>
                <c:pt idx="9729">
                  <c:v>9.7290000000000472</c:v>
                </c:pt>
                <c:pt idx="9730">
                  <c:v>9.7300000000000466</c:v>
                </c:pt>
                <c:pt idx="9731">
                  <c:v>9.7310000000000461</c:v>
                </c:pt>
                <c:pt idx="9732">
                  <c:v>9.7320000000000455</c:v>
                </c:pt>
                <c:pt idx="9733">
                  <c:v>9.7330000000000449</c:v>
                </c:pt>
                <c:pt idx="9734">
                  <c:v>9.7340000000000444</c:v>
                </c:pt>
                <c:pt idx="9735">
                  <c:v>9.7350000000000438</c:v>
                </c:pt>
                <c:pt idx="9736">
                  <c:v>9.7360000000000433</c:v>
                </c:pt>
                <c:pt idx="9737">
                  <c:v>9.7370000000000427</c:v>
                </c:pt>
                <c:pt idx="9738">
                  <c:v>9.7380000000000422</c:v>
                </c:pt>
                <c:pt idx="9739">
                  <c:v>9.7390000000000416</c:v>
                </c:pt>
                <c:pt idx="9740">
                  <c:v>9.7400000000000411</c:v>
                </c:pt>
                <c:pt idx="9741">
                  <c:v>9.7410000000000405</c:v>
                </c:pt>
                <c:pt idx="9742">
                  <c:v>9.74200000000004</c:v>
                </c:pt>
                <c:pt idx="9743">
                  <c:v>9.7430000000000394</c:v>
                </c:pt>
                <c:pt idx="9744">
                  <c:v>9.7440000000000389</c:v>
                </c:pt>
                <c:pt idx="9745">
                  <c:v>9.7450000000000383</c:v>
                </c:pt>
                <c:pt idx="9746">
                  <c:v>9.7460000000000377</c:v>
                </c:pt>
                <c:pt idx="9747">
                  <c:v>9.7470000000000372</c:v>
                </c:pt>
                <c:pt idx="9748">
                  <c:v>9.7480000000000366</c:v>
                </c:pt>
                <c:pt idx="9749">
                  <c:v>9.7490000000000361</c:v>
                </c:pt>
                <c:pt idx="9750">
                  <c:v>9.7500000000000355</c:v>
                </c:pt>
                <c:pt idx="9751">
                  <c:v>9.751000000000035</c:v>
                </c:pt>
                <c:pt idx="9752">
                  <c:v>9.7520000000000344</c:v>
                </c:pt>
                <c:pt idx="9753">
                  <c:v>9.7530000000000339</c:v>
                </c:pt>
                <c:pt idx="9754">
                  <c:v>9.7540000000000333</c:v>
                </c:pt>
                <c:pt idx="9755">
                  <c:v>9.7550000000000328</c:v>
                </c:pt>
                <c:pt idx="9756">
                  <c:v>9.7560000000000322</c:v>
                </c:pt>
                <c:pt idx="9757">
                  <c:v>9.7570000000000316</c:v>
                </c:pt>
                <c:pt idx="9758">
                  <c:v>9.7580000000000311</c:v>
                </c:pt>
                <c:pt idx="9759">
                  <c:v>9.7590000000000305</c:v>
                </c:pt>
                <c:pt idx="9760">
                  <c:v>9.76000000000003</c:v>
                </c:pt>
                <c:pt idx="9761">
                  <c:v>9.7610000000000294</c:v>
                </c:pt>
                <c:pt idx="9762">
                  <c:v>9.7620000000000289</c:v>
                </c:pt>
                <c:pt idx="9763">
                  <c:v>9.7630000000000283</c:v>
                </c:pt>
                <c:pt idx="9764">
                  <c:v>9.7640000000000278</c:v>
                </c:pt>
                <c:pt idx="9765">
                  <c:v>9.7650000000000272</c:v>
                </c:pt>
                <c:pt idx="9766">
                  <c:v>9.7660000000000267</c:v>
                </c:pt>
                <c:pt idx="9767">
                  <c:v>9.7670000000000261</c:v>
                </c:pt>
                <c:pt idx="9768">
                  <c:v>9.7680000000000256</c:v>
                </c:pt>
                <c:pt idx="9769">
                  <c:v>9.769000000000025</c:v>
                </c:pt>
                <c:pt idx="9770">
                  <c:v>9.7700000000000244</c:v>
                </c:pt>
                <c:pt idx="9771">
                  <c:v>9.7710000000000239</c:v>
                </c:pt>
                <c:pt idx="9772">
                  <c:v>9.7720000000000233</c:v>
                </c:pt>
                <c:pt idx="9773">
                  <c:v>9.7730000000000228</c:v>
                </c:pt>
                <c:pt idx="9774">
                  <c:v>9.7740000000000222</c:v>
                </c:pt>
                <c:pt idx="9775">
                  <c:v>9.7750000000000217</c:v>
                </c:pt>
                <c:pt idx="9776">
                  <c:v>9.7760000000000211</c:v>
                </c:pt>
                <c:pt idx="9777">
                  <c:v>9.7770000000000206</c:v>
                </c:pt>
                <c:pt idx="9778">
                  <c:v>9.77800000000002</c:v>
                </c:pt>
                <c:pt idx="9779">
                  <c:v>9.7790000000000195</c:v>
                </c:pt>
                <c:pt idx="9780">
                  <c:v>9.7800000000000189</c:v>
                </c:pt>
                <c:pt idx="9781">
                  <c:v>9.7810000000000183</c:v>
                </c:pt>
                <c:pt idx="9782">
                  <c:v>9.7820000000000178</c:v>
                </c:pt>
                <c:pt idx="9783">
                  <c:v>9.7830000000000172</c:v>
                </c:pt>
                <c:pt idx="9784">
                  <c:v>9.7840000000000167</c:v>
                </c:pt>
                <c:pt idx="9785">
                  <c:v>9.7850000000000161</c:v>
                </c:pt>
                <c:pt idx="9786">
                  <c:v>9.7860000000000156</c:v>
                </c:pt>
                <c:pt idx="9787">
                  <c:v>9.787000000000015</c:v>
                </c:pt>
                <c:pt idx="9788">
                  <c:v>9.7880000000000145</c:v>
                </c:pt>
                <c:pt idx="9789">
                  <c:v>9.7890000000000139</c:v>
                </c:pt>
                <c:pt idx="9790">
                  <c:v>9.7900000000000134</c:v>
                </c:pt>
                <c:pt idx="9791">
                  <c:v>9.7910000000000128</c:v>
                </c:pt>
                <c:pt idx="9792">
                  <c:v>9.7920000000000122</c:v>
                </c:pt>
                <c:pt idx="9793">
                  <c:v>9.7930000000000117</c:v>
                </c:pt>
                <c:pt idx="9794">
                  <c:v>9.7940000000000111</c:v>
                </c:pt>
                <c:pt idx="9795">
                  <c:v>9.7950000000000106</c:v>
                </c:pt>
                <c:pt idx="9796">
                  <c:v>9.79600000000001</c:v>
                </c:pt>
                <c:pt idx="9797">
                  <c:v>9.7970000000000095</c:v>
                </c:pt>
                <c:pt idx="9798">
                  <c:v>9.7980000000000089</c:v>
                </c:pt>
                <c:pt idx="9799">
                  <c:v>9.7990000000000084</c:v>
                </c:pt>
                <c:pt idx="9800">
                  <c:v>9.8000000000000078</c:v>
                </c:pt>
                <c:pt idx="9801">
                  <c:v>9.8010000000000073</c:v>
                </c:pt>
                <c:pt idx="9802">
                  <c:v>9.8020000000000067</c:v>
                </c:pt>
                <c:pt idx="9803">
                  <c:v>9.8030000000000062</c:v>
                </c:pt>
                <c:pt idx="9804">
                  <c:v>9.8040000000000056</c:v>
                </c:pt>
                <c:pt idx="9805">
                  <c:v>9.805000000000005</c:v>
                </c:pt>
                <c:pt idx="9806">
                  <c:v>9.8060000000000045</c:v>
                </c:pt>
                <c:pt idx="9807">
                  <c:v>9.8070000000000039</c:v>
                </c:pt>
                <c:pt idx="9808">
                  <c:v>9.8080000000000034</c:v>
                </c:pt>
                <c:pt idx="9809">
                  <c:v>9.8090000000000028</c:v>
                </c:pt>
                <c:pt idx="9810">
                  <c:v>9.8100000000000023</c:v>
                </c:pt>
                <c:pt idx="9811">
                  <c:v>9.8110000000000017</c:v>
                </c:pt>
                <c:pt idx="9812">
                  <c:v>9.8120000000000012</c:v>
                </c:pt>
                <c:pt idx="9813">
                  <c:v>9.8130000000000006</c:v>
                </c:pt>
                <c:pt idx="9814">
                  <c:v>9.8140000000000001</c:v>
                </c:pt>
                <c:pt idx="9815">
                  <c:v>9.8149999999999995</c:v>
                </c:pt>
                <c:pt idx="9816">
                  <c:v>9.8159999999999989</c:v>
                </c:pt>
                <c:pt idx="9817">
                  <c:v>9.8169999999999984</c:v>
                </c:pt>
                <c:pt idx="9818">
                  <c:v>9.8179999999999978</c:v>
                </c:pt>
                <c:pt idx="9819">
                  <c:v>9.8189999999999973</c:v>
                </c:pt>
                <c:pt idx="9820">
                  <c:v>9.8199999999999967</c:v>
                </c:pt>
                <c:pt idx="9821">
                  <c:v>9.8209999999999962</c:v>
                </c:pt>
                <c:pt idx="9822">
                  <c:v>9.8219999999999956</c:v>
                </c:pt>
                <c:pt idx="9823">
                  <c:v>9.8229999999999951</c:v>
                </c:pt>
                <c:pt idx="9824">
                  <c:v>9.8239999999999945</c:v>
                </c:pt>
                <c:pt idx="9825">
                  <c:v>9.824999999999994</c:v>
                </c:pt>
                <c:pt idx="9826">
                  <c:v>9.8259999999999934</c:v>
                </c:pt>
                <c:pt idx="9827">
                  <c:v>9.8269999999999929</c:v>
                </c:pt>
                <c:pt idx="9828">
                  <c:v>9.8279999999999923</c:v>
                </c:pt>
                <c:pt idx="9829">
                  <c:v>9.8289999999999917</c:v>
                </c:pt>
                <c:pt idx="9830">
                  <c:v>9.8299999999999912</c:v>
                </c:pt>
                <c:pt idx="9831">
                  <c:v>9.8309999999999906</c:v>
                </c:pt>
                <c:pt idx="9832">
                  <c:v>9.8319999999999901</c:v>
                </c:pt>
                <c:pt idx="9833">
                  <c:v>9.8329999999999895</c:v>
                </c:pt>
                <c:pt idx="9834">
                  <c:v>9.833999999999989</c:v>
                </c:pt>
                <c:pt idx="9835">
                  <c:v>9.8349999999999884</c:v>
                </c:pt>
                <c:pt idx="9836">
                  <c:v>9.8359999999999879</c:v>
                </c:pt>
                <c:pt idx="9837">
                  <c:v>9.8369999999999873</c:v>
                </c:pt>
                <c:pt idx="9838">
                  <c:v>9.8379999999999868</c:v>
                </c:pt>
                <c:pt idx="9839">
                  <c:v>9.8389999999999862</c:v>
                </c:pt>
                <c:pt idx="9840">
                  <c:v>9.8399999999999856</c:v>
                </c:pt>
                <c:pt idx="9841">
                  <c:v>9.8409999999999851</c:v>
                </c:pt>
                <c:pt idx="9842">
                  <c:v>9.8419999999999845</c:v>
                </c:pt>
                <c:pt idx="9843">
                  <c:v>9.842999999999984</c:v>
                </c:pt>
                <c:pt idx="9844">
                  <c:v>9.8439999999999834</c:v>
                </c:pt>
                <c:pt idx="9845">
                  <c:v>9.8449999999999829</c:v>
                </c:pt>
                <c:pt idx="9846">
                  <c:v>9.8459999999999823</c:v>
                </c:pt>
                <c:pt idx="9847">
                  <c:v>9.8469999999999818</c:v>
                </c:pt>
                <c:pt idx="9848">
                  <c:v>9.8479999999999812</c:v>
                </c:pt>
                <c:pt idx="9849">
                  <c:v>9.8489999999999807</c:v>
                </c:pt>
                <c:pt idx="9850">
                  <c:v>9.8499999999999801</c:v>
                </c:pt>
                <c:pt idx="9851">
                  <c:v>9.8509999999999796</c:v>
                </c:pt>
                <c:pt idx="9852">
                  <c:v>9.851999999999979</c:v>
                </c:pt>
                <c:pt idx="9853">
                  <c:v>9.8529999999999784</c:v>
                </c:pt>
                <c:pt idx="9854">
                  <c:v>9.8539999999999779</c:v>
                </c:pt>
                <c:pt idx="9855">
                  <c:v>9.8549999999999773</c:v>
                </c:pt>
                <c:pt idx="9856">
                  <c:v>9.8559999999999768</c:v>
                </c:pt>
                <c:pt idx="9857">
                  <c:v>9.8569999999999762</c:v>
                </c:pt>
                <c:pt idx="9858">
                  <c:v>9.8579999999999757</c:v>
                </c:pt>
                <c:pt idx="9859">
                  <c:v>9.8589999999999751</c:v>
                </c:pt>
                <c:pt idx="9860">
                  <c:v>9.8599999999999746</c:v>
                </c:pt>
                <c:pt idx="9861">
                  <c:v>9.860999999999974</c:v>
                </c:pt>
                <c:pt idx="9862">
                  <c:v>9.8619999999999735</c:v>
                </c:pt>
                <c:pt idx="9863">
                  <c:v>9.8629999999999729</c:v>
                </c:pt>
                <c:pt idx="9864">
                  <c:v>9.8639999999999723</c:v>
                </c:pt>
                <c:pt idx="9865">
                  <c:v>9.8649999999999718</c:v>
                </c:pt>
                <c:pt idx="9866">
                  <c:v>9.8659999999999712</c:v>
                </c:pt>
                <c:pt idx="9867">
                  <c:v>9.8669999999999707</c:v>
                </c:pt>
                <c:pt idx="9868">
                  <c:v>9.8679999999999701</c:v>
                </c:pt>
                <c:pt idx="9869">
                  <c:v>9.8689999999999696</c:v>
                </c:pt>
                <c:pt idx="9870">
                  <c:v>9.869999999999969</c:v>
                </c:pt>
                <c:pt idx="9871">
                  <c:v>9.8709999999999685</c:v>
                </c:pt>
                <c:pt idx="9872">
                  <c:v>9.8719999999999679</c:v>
                </c:pt>
                <c:pt idx="9873">
                  <c:v>9.8729999999999674</c:v>
                </c:pt>
                <c:pt idx="9874">
                  <c:v>9.8739999999999668</c:v>
                </c:pt>
                <c:pt idx="9875">
                  <c:v>9.8749999999999662</c:v>
                </c:pt>
                <c:pt idx="9876">
                  <c:v>9.8759999999999657</c:v>
                </c:pt>
                <c:pt idx="9877">
                  <c:v>9.8769999999999651</c:v>
                </c:pt>
                <c:pt idx="9878">
                  <c:v>9.8779999999999646</c:v>
                </c:pt>
                <c:pt idx="9879">
                  <c:v>9.878999999999964</c:v>
                </c:pt>
                <c:pt idx="9880">
                  <c:v>9.8799999999999635</c:v>
                </c:pt>
                <c:pt idx="9881">
                  <c:v>9.8809999999999629</c:v>
                </c:pt>
                <c:pt idx="9882">
                  <c:v>9.8819999999999624</c:v>
                </c:pt>
                <c:pt idx="9883">
                  <c:v>9.8829999999999618</c:v>
                </c:pt>
                <c:pt idx="9884">
                  <c:v>9.8839999999999613</c:v>
                </c:pt>
                <c:pt idx="9885">
                  <c:v>9.8849999999999607</c:v>
                </c:pt>
                <c:pt idx="9886">
                  <c:v>9.8859999999999602</c:v>
                </c:pt>
                <c:pt idx="9887">
                  <c:v>9.8869999999999596</c:v>
                </c:pt>
                <c:pt idx="9888">
                  <c:v>9.887999999999959</c:v>
                </c:pt>
                <c:pt idx="9889">
                  <c:v>9.8889999999999585</c:v>
                </c:pt>
                <c:pt idx="9890">
                  <c:v>9.8899999999999579</c:v>
                </c:pt>
                <c:pt idx="9891">
                  <c:v>9.8909999999999574</c:v>
                </c:pt>
                <c:pt idx="9892">
                  <c:v>9.8919999999999568</c:v>
                </c:pt>
                <c:pt idx="9893">
                  <c:v>9.8929999999999563</c:v>
                </c:pt>
                <c:pt idx="9894">
                  <c:v>9.8939999999999557</c:v>
                </c:pt>
                <c:pt idx="9895">
                  <c:v>9.8949999999999552</c:v>
                </c:pt>
                <c:pt idx="9896">
                  <c:v>9.8959999999999546</c:v>
                </c:pt>
                <c:pt idx="9897">
                  <c:v>9.8969999999999541</c:v>
                </c:pt>
                <c:pt idx="9898">
                  <c:v>9.8979999999999535</c:v>
                </c:pt>
                <c:pt idx="9899">
                  <c:v>9.8989999999999529</c:v>
                </c:pt>
                <c:pt idx="9900">
                  <c:v>9.8999999999999524</c:v>
                </c:pt>
                <c:pt idx="9901">
                  <c:v>9.9009999999999518</c:v>
                </c:pt>
                <c:pt idx="9902">
                  <c:v>9.9019999999999513</c:v>
                </c:pt>
                <c:pt idx="9903">
                  <c:v>9.9029999999999507</c:v>
                </c:pt>
                <c:pt idx="9904">
                  <c:v>9.9039999999999502</c:v>
                </c:pt>
                <c:pt idx="9905">
                  <c:v>9.9049999999999496</c:v>
                </c:pt>
                <c:pt idx="9906">
                  <c:v>9.9059999999999491</c:v>
                </c:pt>
                <c:pt idx="9907">
                  <c:v>9.9069999999999485</c:v>
                </c:pt>
                <c:pt idx="9908">
                  <c:v>9.907999999999948</c:v>
                </c:pt>
                <c:pt idx="9909">
                  <c:v>9.9089999999999474</c:v>
                </c:pt>
                <c:pt idx="9910">
                  <c:v>9.9099999999999469</c:v>
                </c:pt>
                <c:pt idx="9911">
                  <c:v>9.9109999999999463</c:v>
                </c:pt>
                <c:pt idx="9912">
                  <c:v>9.9119999999999457</c:v>
                </c:pt>
                <c:pt idx="9913">
                  <c:v>9.9129999999999452</c:v>
                </c:pt>
                <c:pt idx="9914">
                  <c:v>9.9139999999999446</c:v>
                </c:pt>
                <c:pt idx="9915">
                  <c:v>9.9149999999999441</c:v>
                </c:pt>
                <c:pt idx="9916">
                  <c:v>9.9159999999999435</c:v>
                </c:pt>
                <c:pt idx="9917">
                  <c:v>9.916999999999943</c:v>
                </c:pt>
                <c:pt idx="9918">
                  <c:v>9.9179999999999424</c:v>
                </c:pt>
                <c:pt idx="9919">
                  <c:v>9.9189999999999419</c:v>
                </c:pt>
                <c:pt idx="9920">
                  <c:v>9.9199999999999413</c:v>
                </c:pt>
                <c:pt idx="9921">
                  <c:v>9.9209999999999408</c:v>
                </c:pt>
                <c:pt idx="9922">
                  <c:v>9.9219999999999402</c:v>
                </c:pt>
                <c:pt idx="9923">
                  <c:v>9.9229999999999396</c:v>
                </c:pt>
                <c:pt idx="9924">
                  <c:v>9.9239999999999391</c:v>
                </c:pt>
                <c:pt idx="9925">
                  <c:v>9.9249999999999385</c:v>
                </c:pt>
                <c:pt idx="9926">
                  <c:v>9.925999999999938</c:v>
                </c:pt>
                <c:pt idx="9927">
                  <c:v>9.9269999999999374</c:v>
                </c:pt>
                <c:pt idx="9928">
                  <c:v>9.9279999999999369</c:v>
                </c:pt>
                <c:pt idx="9929">
                  <c:v>9.9289999999999363</c:v>
                </c:pt>
                <c:pt idx="9930">
                  <c:v>9.9299999999999358</c:v>
                </c:pt>
                <c:pt idx="9931">
                  <c:v>9.9309999999999352</c:v>
                </c:pt>
                <c:pt idx="9932">
                  <c:v>9.9319999999999347</c:v>
                </c:pt>
                <c:pt idx="9933">
                  <c:v>9.9329999999999341</c:v>
                </c:pt>
                <c:pt idx="9934">
                  <c:v>9.9339999999999336</c:v>
                </c:pt>
                <c:pt idx="9935">
                  <c:v>9.934999999999933</c:v>
                </c:pt>
                <c:pt idx="9936">
                  <c:v>9.9359999999999324</c:v>
                </c:pt>
                <c:pt idx="9937">
                  <c:v>9.9369999999999319</c:v>
                </c:pt>
                <c:pt idx="9938">
                  <c:v>9.9379999999999313</c:v>
                </c:pt>
                <c:pt idx="9939">
                  <c:v>9.9389999999999308</c:v>
                </c:pt>
                <c:pt idx="9940">
                  <c:v>9.9399999999999302</c:v>
                </c:pt>
                <c:pt idx="9941">
                  <c:v>9.9409999999999297</c:v>
                </c:pt>
                <c:pt idx="9942">
                  <c:v>9.9419999999999291</c:v>
                </c:pt>
                <c:pt idx="9943">
                  <c:v>9.9429999999999286</c:v>
                </c:pt>
                <c:pt idx="9944">
                  <c:v>9.943999999999928</c:v>
                </c:pt>
                <c:pt idx="9945">
                  <c:v>9.9449999999999275</c:v>
                </c:pt>
                <c:pt idx="9946">
                  <c:v>9.9459999999999269</c:v>
                </c:pt>
                <c:pt idx="9947">
                  <c:v>9.9469999999999263</c:v>
                </c:pt>
                <c:pt idx="9948">
                  <c:v>9.9479999999999258</c:v>
                </c:pt>
                <c:pt idx="9949">
                  <c:v>9.9489999999999252</c:v>
                </c:pt>
                <c:pt idx="9950">
                  <c:v>9.9499999999999247</c:v>
                </c:pt>
                <c:pt idx="9951">
                  <c:v>9.9509999999999241</c:v>
                </c:pt>
                <c:pt idx="9952">
                  <c:v>9.9519999999999236</c:v>
                </c:pt>
                <c:pt idx="9953">
                  <c:v>9.952999999999923</c:v>
                </c:pt>
                <c:pt idx="9954">
                  <c:v>9.9539999999999225</c:v>
                </c:pt>
                <c:pt idx="9955">
                  <c:v>9.9549999999999219</c:v>
                </c:pt>
                <c:pt idx="9956">
                  <c:v>9.9559999999999214</c:v>
                </c:pt>
                <c:pt idx="9957">
                  <c:v>9.9569999999999208</c:v>
                </c:pt>
                <c:pt idx="9958">
                  <c:v>9.9579999999999202</c:v>
                </c:pt>
                <c:pt idx="9959">
                  <c:v>9.9589999999999197</c:v>
                </c:pt>
                <c:pt idx="9960">
                  <c:v>9.9599999999999191</c:v>
                </c:pt>
                <c:pt idx="9961">
                  <c:v>9.9609999999999186</c:v>
                </c:pt>
                <c:pt idx="9962">
                  <c:v>9.961999999999918</c:v>
                </c:pt>
                <c:pt idx="9963">
                  <c:v>9.9629999999999175</c:v>
                </c:pt>
                <c:pt idx="9964">
                  <c:v>9.9639999999999169</c:v>
                </c:pt>
                <c:pt idx="9965">
                  <c:v>9.9649999999999164</c:v>
                </c:pt>
                <c:pt idx="9966">
                  <c:v>9.9659999999999158</c:v>
                </c:pt>
                <c:pt idx="9967">
                  <c:v>9.9669999999999153</c:v>
                </c:pt>
                <c:pt idx="9968">
                  <c:v>9.9679999999999147</c:v>
                </c:pt>
                <c:pt idx="9969">
                  <c:v>9.9689999999999142</c:v>
                </c:pt>
                <c:pt idx="9970">
                  <c:v>9.9699999999999136</c:v>
                </c:pt>
                <c:pt idx="9971">
                  <c:v>9.970999999999913</c:v>
                </c:pt>
                <c:pt idx="9972">
                  <c:v>9.9719999999999125</c:v>
                </c:pt>
                <c:pt idx="9973">
                  <c:v>9.9729999999999119</c:v>
                </c:pt>
                <c:pt idx="9974">
                  <c:v>9.9739999999999114</c:v>
                </c:pt>
                <c:pt idx="9975">
                  <c:v>9.9749999999999108</c:v>
                </c:pt>
                <c:pt idx="9976">
                  <c:v>9.9759999999999103</c:v>
                </c:pt>
                <c:pt idx="9977">
                  <c:v>9.9769999999999097</c:v>
                </c:pt>
                <c:pt idx="9978">
                  <c:v>9.9779999999999092</c:v>
                </c:pt>
                <c:pt idx="9979">
                  <c:v>9.9789999999999086</c:v>
                </c:pt>
                <c:pt idx="9980">
                  <c:v>9.9799999999999081</c:v>
                </c:pt>
                <c:pt idx="9981">
                  <c:v>9.9809999999999075</c:v>
                </c:pt>
                <c:pt idx="9982">
                  <c:v>9.9819999999999069</c:v>
                </c:pt>
                <c:pt idx="9983">
                  <c:v>9.9829999999999064</c:v>
                </c:pt>
                <c:pt idx="9984">
                  <c:v>9.9839999999999058</c:v>
                </c:pt>
                <c:pt idx="9985">
                  <c:v>9.9849999999999053</c:v>
                </c:pt>
                <c:pt idx="9986">
                  <c:v>9.9859999999999047</c:v>
                </c:pt>
                <c:pt idx="9987">
                  <c:v>9.9869999999999042</c:v>
                </c:pt>
                <c:pt idx="9988">
                  <c:v>9.9879999999999036</c:v>
                </c:pt>
                <c:pt idx="9989">
                  <c:v>9.9889999999999031</c:v>
                </c:pt>
                <c:pt idx="9990">
                  <c:v>9.9899999999999025</c:v>
                </c:pt>
                <c:pt idx="9991">
                  <c:v>9.990999999999902</c:v>
                </c:pt>
                <c:pt idx="9992">
                  <c:v>9.9919999999999014</c:v>
                </c:pt>
                <c:pt idx="9993">
                  <c:v>9.9929999999999009</c:v>
                </c:pt>
                <c:pt idx="9994">
                  <c:v>9.9939999999999003</c:v>
                </c:pt>
                <c:pt idx="9995">
                  <c:v>9.9949999999998997</c:v>
                </c:pt>
                <c:pt idx="9996">
                  <c:v>9.9959999999998992</c:v>
                </c:pt>
                <c:pt idx="9997">
                  <c:v>9.9969999999998986</c:v>
                </c:pt>
                <c:pt idx="9998">
                  <c:v>9.9979999999998981</c:v>
                </c:pt>
                <c:pt idx="9999">
                  <c:v>9.9989999999998975</c:v>
                </c:pt>
                <c:pt idx="10000">
                  <c:v>9.999999999999897</c:v>
                </c:pt>
                <c:pt idx="10001">
                  <c:v>10.000999999999896</c:v>
                </c:pt>
                <c:pt idx="10002">
                  <c:v>10.001999999999896</c:v>
                </c:pt>
                <c:pt idx="10003">
                  <c:v>10.002999999999895</c:v>
                </c:pt>
                <c:pt idx="10004">
                  <c:v>10.003999999999895</c:v>
                </c:pt>
                <c:pt idx="10005">
                  <c:v>10.004999999999894</c:v>
                </c:pt>
                <c:pt idx="10006">
                  <c:v>10.005999999999894</c:v>
                </c:pt>
                <c:pt idx="10007">
                  <c:v>10.006999999999893</c:v>
                </c:pt>
                <c:pt idx="10008">
                  <c:v>10.007999999999893</c:v>
                </c:pt>
                <c:pt idx="10009">
                  <c:v>10.008999999999892</c:v>
                </c:pt>
                <c:pt idx="10010">
                  <c:v>10.009999999999891</c:v>
                </c:pt>
                <c:pt idx="10011">
                  <c:v>10.010999999999891</c:v>
                </c:pt>
                <c:pt idx="10012">
                  <c:v>10.01199999999989</c:v>
                </c:pt>
                <c:pt idx="10013">
                  <c:v>10.01299999999989</c:v>
                </c:pt>
                <c:pt idx="10014">
                  <c:v>10.013999999999889</c:v>
                </c:pt>
                <c:pt idx="10015">
                  <c:v>10.014999999999889</c:v>
                </c:pt>
                <c:pt idx="10016">
                  <c:v>10.015999999999888</c:v>
                </c:pt>
                <c:pt idx="10017">
                  <c:v>10.016999999999888</c:v>
                </c:pt>
                <c:pt idx="10018">
                  <c:v>10.017999999999887</c:v>
                </c:pt>
                <c:pt idx="10019">
                  <c:v>10.018999999999886</c:v>
                </c:pt>
                <c:pt idx="10020">
                  <c:v>10.019999999999886</c:v>
                </c:pt>
                <c:pt idx="10021">
                  <c:v>10.020999999999885</c:v>
                </c:pt>
                <c:pt idx="10022">
                  <c:v>10.021999999999885</c:v>
                </c:pt>
                <c:pt idx="10023">
                  <c:v>10.022999999999884</c:v>
                </c:pt>
                <c:pt idx="10024">
                  <c:v>10.023999999999884</c:v>
                </c:pt>
                <c:pt idx="10025">
                  <c:v>10.024999999999883</c:v>
                </c:pt>
                <c:pt idx="10026">
                  <c:v>10.025999999999883</c:v>
                </c:pt>
                <c:pt idx="10027">
                  <c:v>10.026999999999882</c:v>
                </c:pt>
                <c:pt idx="10028">
                  <c:v>10.027999999999881</c:v>
                </c:pt>
                <c:pt idx="10029">
                  <c:v>10.028999999999881</c:v>
                </c:pt>
                <c:pt idx="10030">
                  <c:v>10.02999999999988</c:v>
                </c:pt>
                <c:pt idx="10031">
                  <c:v>10.03099999999988</c:v>
                </c:pt>
                <c:pt idx="10032">
                  <c:v>10.031999999999879</c:v>
                </c:pt>
                <c:pt idx="10033">
                  <c:v>10.032999999999879</c:v>
                </c:pt>
                <c:pt idx="10034">
                  <c:v>10.033999999999878</c:v>
                </c:pt>
                <c:pt idx="10035">
                  <c:v>10.034999999999878</c:v>
                </c:pt>
                <c:pt idx="10036">
                  <c:v>10.035999999999877</c:v>
                </c:pt>
                <c:pt idx="10037">
                  <c:v>10.036999999999876</c:v>
                </c:pt>
                <c:pt idx="10038">
                  <c:v>10.037999999999876</c:v>
                </c:pt>
                <c:pt idx="10039">
                  <c:v>10.038999999999875</c:v>
                </c:pt>
                <c:pt idx="10040">
                  <c:v>10.039999999999875</c:v>
                </c:pt>
                <c:pt idx="10041">
                  <c:v>10.040999999999874</c:v>
                </c:pt>
                <c:pt idx="10042">
                  <c:v>10.041999999999874</c:v>
                </c:pt>
                <c:pt idx="10043">
                  <c:v>10.042999999999873</c:v>
                </c:pt>
                <c:pt idx="10044">
                  <c:v>10.043999999999873</c:v>
                </c:pt>
                <c:pt idx="10045">
                  <c:v>10.044999999999872</c:v>
                </c:pt>
                <c:pt idx="10046">
                  <c:v>10.045999999999871</c:v>
                </c:pt>
                <c:pt idx="10047">
                  <c:v>10.046999999999871</c:v>
                </c:pt>
                <c:pt idx="10048">
                  <c:v>10.04799999999987</c:v>
                </c:pt>
                <c:pt idx="10049">
                  <c:v>10.04899999999987</c:v>
                </c:pt>
                <c:pt idx="10050">
                  <c:v>10.049999999999869</c:v>
                </c:pt>
                <c:pt idx="10051">
                  <c:v>10.050999999999869</c:v>
                </c:pt>
                <c:pt idx="10052">
                  <c:v>10.051999999999868</c:v>
                </c:pt>
                <c:pt idx="10053">
                  <c:v>10.052999999999868</c:v>
                </c:pt>
                <c:pt idx="10054">
                  <c:v>10.053999999999867</c:v>
                </c:pt>
                <c:pt idx="10055">
                  <c:v>10.054999999999866</c:v>
                </c:pt>
                <c:pt idx="10056">
                  <c:v>10.055999999999866</c:v>
                </c:pt>
                <c:pt idx="10057">
                  <c:v>10.056999999999865</c:v>
                </c:pt>
                <c:pt idx="10058">
                  <c:v>10.057999999999865</c:v>
                </c:pt>
                <c:pt idx="10059">
                  <c:v>10.058999999999864</c:v>
                </c:pt>
                <c:pt idx="10060">
                  <c:v>10.059999999999864</c:v>
                </c:pt>
                <c:pt idx="10061">
                  <c:v>10.060999999999863</c:v>
                </c:pt>
                <c:pt idx="10062">
                  <c:v>10.061999999999863</c:v>
                </c:pt>
                <c:pt idx="10063">
                  <c:v>10.062999999999862</c:v>
                </c:pt>
                <c:pt idx="10064">
                  <c:v>10.063999999999862</c:v>
                </c:pt>
                <c:pt idx="10065">
                  <c:v>10.064999999999861</c:v>
                </c:pt>
                <c:pt idx="10066">
                  <c:v>10.06599999999986</c:v>
                </c:pt>
                <c:pt idx="10067">
                  <c:v>10.06699999999986</c:v>
                </c:pt>
                <c:pt idx="10068">
                  <c:v>10.067999999999859</c:v>
                </c:pt>
                <c:pt idx="10069">
                  <c:v>10.068999999999859</c:v>
                </c:pt>
                <c:pt idx="10070">
                  <c:v>10.069999999999858</c:v>
                </c:pt>
                <c:pt idx="10071">
                  <c:v>10.070999999999858</c:v>
                </c:pt>
                <c:pt idx="10072">
                  <c:v>10.071999999999857</c:v>
                </c:pt>
                <c:pt idx="10073">
                  <c:v>10.072999999999857</c:v>
                </c:pt>
                <c:pt idx="10074">
                  <c:v>10.073999999999856</c:v>
                </c:pt>
                <c:pt idx="10075">
                  <c:v>10.074999999999855</c:v>
                </c:pt>
                <c:pt idx="10076">
                  <c:v>10.075999999999855</c:v>
                </c:pt>
                <c:pt idx="10077">
                  <c:v>10.076999999999854</c:v>
                </c:pt>
                <c:pt idx="10078">
                  <c:v>10.077999999999854</c:v>
                </c:pt>
                <c:pt idx="10079">
                  <c:v>10.078999999999853</c:v>
                </c:pt>
                <c:pt idx="10080">
                  <c:v>10.079999999999853</c:v>
                </c:pt>
                <c:pt idx="10081">
                  <c:v>10.080999999999852</c:v>
                </c:pt>
                <c:pt idx="10082">
                  <c:v>10.081999999999852</c:v>
                </c:pt>
                <c:pt idx="10083">
                  <c:v>10.082999999999851</c:v>
                </c:pt>
                <c:pt idx="10084">
                  <c:v>10.08399999999985</c:v>
                </c:pt>
                <c:pt idx="10085">
                  <c:v>10.08499999999985</c:v>
                </c:pt>
                <c:pt idx="10086">
                  <c:v>10.085999999999849</c:v>
                </c:pt>
                <c:pt idx="10087">
                  <c:v>10.086999999999849</c:v>
                </c:pt>
                <c:pt idx="10088">
                  <c:v>10.087999999999848</c:v>
                </c:pt>
                <c:pt idx="10089">
                  <c:v>10.088999999999848</c:v>
                </c:pt>
                <c:pt idx="10090">
                  <c:v>10.089999999999847</c:v>
                </c:pt>
                <c:pt idx="10091">
                  <c:v>10.090999999999847</c:v>
                </c:pt>
                <c:pt idx="10092">
                  <c:v>10.091999999999846</c:v>
                </c:pt>
                <c:pt idx="10093">
                  <c:v>10.092999999999845</c:v>
                </c:pt>
                <c:pt idx="10094">
                  <c:v>10.093999999999845</c:v>
                </c:pt>
                <c:pt idx="10095">
                  <c:v>10.094999999999844</c:v>
                </c:pt>
                <c:pt idx="10096">
                  <c:v>10.095999999999844</c:v>
                </c:pt>
                <c:pt idx="10097">
                  <c:v>10.096999999999843</c:v>
                </c:pt>
                <c:pt idx="10098">
                  <c:v>10.097999999999843</c:v>
                </c:pt>
                <c:pt idx="10099">
                  <c:v>10.098999999999842</c:v>
                </c:pt>
                <c:pt idx="10100">
                  <c:v>10.099999999999842</c:v>
                </c:pt>
                <c:pt idx="10101">
                  <c:v>10.100999999999841</c:v>
                </c:pt>
                <c:pt idx="10102">
                  <c:v>10.10199999999984</c:v>
                </c:pt>
                <c:pt idx="10103">
                  <c:v>10.10299999999984</c:v>
                </c:pt>
                <c:pt idx="10104">
                  <c:v>10.103999999999839</c:v>
                </c:pt>
                <c:pt idx="10105">
                  <c:v>10.104999999999839</c:v>
                </c:pt>
                <c:pt idx="10106">
                  <c:v>10.105999999999838</c:v>
                </c:pt>
                <c:pt idx="10107">
                  <c:v>10.106999999999838</c:v>
                </c:pt>
                <c:pt idx="10108">
                  <c:v>10.107999999999837</c:v>
                </c:pt>
                <c:pt idx="10109">
                  <c:v>10.108999999999837</c:v>
                </c:pt>
                <c:pt idx="10110">
                  <c:v>10.109999999999836</c:v>
                </c:pt>
                <c:pt idx="10111">
                  <c:v>10.110999999999835</c:v>
                </c:pt>
                <c:pt idx="10112">
                  <c:v>10.111999999999835</c:v>
                </c:pt>
                <c:pt idx="10113">
                  <c:v>10.112999999999834</c:v>
                </c:pt>
                <c:pt idx="10114">
                  <c:v>10.113999999999834</c:v>
                </c:pt>
                <c:pt idx="10115">
                  <c:v>10.114999999999833</c:v>
                </c:pt>
                <c:pt idx="10116">
                  <c:v>10.115999999999833</c:v>
                </c:pt>
                <c:pt idx="10117">
                  <c:v>10.116999999999832</c:v>
                </c:pt>
                <c:pt idx="10118">
                  <c:v>10.117999999999832</c:v>
                </c:pt>
                <c:pt idx="10119">
                  <c:v>10.118999999999831</c:v>
                </c:pt>
                <c:pt idx="10120">
                  <c:v>10.11999999999983</c:v>
                </c:pt>
                <c:pt idx="10121">
                  <c:v>10.12099999999983</c:v>
                </c:pt>
                <c:pt idx="10122">
                  <c:v>10.121999999999829</c:v>
                </c:pt>
                <c:pt idx="10123">
                  <c:v>10.122999999999829</c:v>
                </c:pt>
                <c:pt idx="10124">
                  <c:v>10.123999999999828</c:v>
                </c:pt>
                <c:pt idx="10125">
                  <c:v>10.124999999999828</c:v>
                </c:pt>
                <c:pt idx="10126">
                  <c:v>10.125999999999827</c:v>
                </c:pt>
                <c:pt idx="10127">
                  <c:v>10.126999999999827</c:v>
                </c:pt>
                <c:pt idx="10128">
                  <c:v>10.127999999999826</c:v>
                </c:pt>
                <c:pt idx="10129">
                  <c:v>10.128999999999825</c:v>
                </c:pt>
                <c:pt idx="10130">
                  <c:v>10.129999999999825</c:v>
                </c:pt>
                <c:pt idx="10131">
                  <c:v>10.130999999999824</c:v>
                </c:pt>
                <c:pt idx="10132">
                  <c:v>10.131999999999824</c:v>
                </c:pt>
                <c:pt idx="10133">
                  <c:v>10.132999999999823</c:v>
                </c:pt>
                <c:pt idx="10134">
                  <c:v>10.133999999999823</c:v>
                </c:pt>
                <c:pt idx="10135">
                  <c:v>10.134999999999822</c:v>
                </c:pt>
                <c:pt idx="10136">
                  <c:v>10.135999999999822</c:v>
                </c:pt>
                <c:pt idx="10137">
                  <c:v>10.136999999999821</c:v>
                </c:pt>
                <c:pt idx="10138">
                  <c:v>10.13799999999982</c:v>
                </c:pt>
                <c:pt idx="10139">
                  <c:v>10.13899999999982</c:v>
                </c:pt>
                <c:pt idx="10140">
                  <c:v>10.139999999999819</c:v>
                </c:pt>
                <c:pt idx="10141">
                  <c:v>10.140999999999819</c:v>
                </c:pt>
                <c:pt idx="10142">
                  <c:v>10.141999999999818</c:v>
                </c:pt>
                <c:pt idx="10143">
                  <c:v>10.142999999999818</c:v>
                </c:pt>
                <c:pt idx="10144">
                  <c:v>10.143999999999817</c:v>
                </c:pt>
                <c:pt idx="10145">
                  <c:v>10.144999999999817</c:v>
                </c:pt>
                <c:pt idx="10146">
                  <c:v>10.145999999999816</c:v>
                </c:pt>
                <c:pt idx="10147">
                  <c:v>10.146999999999816</c:v>
                </c:pt>
                <c:pt idx="10148">
                  <c:v>10.147999999999815</c:v>
                </c:pt>
                <c:pt idx="10149">
                  <c:v>10.148999999999814</c:v>
                </c:pt>
                <c:pt idx="10150">
                  <c:v>10.149999999999814</c:v>
                </c:pt>
                <c:pt idx="10151">
                  <c:v>10.150999999999813</c:v>
                </c:pt>
                <c:pt idx="10152">
                  <c:v>10.151999999999813</c:v>
                </c:pt>
                <c:pt idx="10153">
                  <c:v>10.152999999999812</c:v>
                </c:pt>
                <c:pt idx="10154">
                  <c:v>10.153999999999812</c:v>
                </c:pt>
                <c:pt idx="10155">
                  <c:v>10.154999999999811</c:v>
                </c:pt>
                <c:pt idx="10156">
                  <c:v>10.155999999999811</c:v>
                </c:pt>
                <c:pt idx="10157">
                  <c:v>10.15699999999981</c:v>
                </c:pt>
                <c:pt idx="10158">
                  <c:v>10.157999999999809</c:v>
                </c:pt>
                <c:pt idx="10159">
                  <c:v>10.158999999999809</c:v>
                </c:pt>
                <c:pt idx="10160">
                  <c:v>10.159999999999808</c:v>
                </c:pt>
                <c:pt idx="10161">
                  <c:v>10.160999999999808</c:v>
                </c:pt>
                <c:pt idx="10162">
                  <c:v>10.161999999999807</c:v>
                </c:pt>
                <c:pt idx="10163">
                  <c:v>10.162999999999807</c:v>
                </c:pt>
                <c:pt idx="10164">
                  <c:v>10.163999999999806</c:v>
                </c:pt>
                <c:pt idx="10165">
                  <c:v>10.164999999999806</c:v>
                </c:pt>
                <c:pt idx="10166">
                  <c:v>10.165999999999805</c:v>
                </c:pt>
                <c:pt idx="10167">
                  <c:v>10.166999999999804</c:v>
                </c:pt>
                <c:pt idx="10168">
                  <c:v>10.167999999999804</c:v>
                </c:pt>
                <c:pt idx="10169">
                  <c:v>10.168999999999803</c:v>
                </c:pt>
                <c:pt idx="10170">
                  <c:v>10.169999999999803</c:v>
                </c:pt>
                <c:pt idx="10171">
                  <c:v>10.170999999999802</c:v>
                </c:pt>
                <c:pt idx="10172">
                  <c:v>10.171999999999802</c:v>
                </c:pt>
                <c:pt idx="10173">
                  <c:v>10.172999999999801</c:v>
                </c:pt>
                <c:pt idx="10174">
                  <c:v>10.173999999999801</c:v>
                </c:pt>
                <c:pt idx="10175">
                  <c:v>10.1749999999998</c:v>
                </c:pt>
                <c:pt idx="10176">
                  <c:v>10.175999999999799</c:v>
                </c:pt>
                <c:pt idx="10177">
                  <c:v>10.176999999999799</c:v>
                </c:pt>
                <c:pt idx="10178">
                  <c:v>10.177999999999798</c:v>
                </c:pt>
                <c:pt idx="10179">
                  <c:v>10.178999999999798</c:v>
                </c:pt>
                <c:pt idx="10180">
                  <c:v>10.179999999999797</c:v>
                </c:pt>
                <c:pt idx="10181">
                  <c:v>10.180999999999797</c:v>
                </c:pt>
                <c:pt idx="10182">
                  <c:v>10.181999999999796</c:v>
                </c:pt>
                <c:pt idx="10183">
                  <c:v>10.182999999999796</c:v>
                </c:pt>
                <c:pt idx="10184">
                  <c:v>10.183999999999795</c:v>
                </c:pt>
                <c:pt idx="10185">
                  <c:v>10.184999999999794</c:v>
                </c:pt>
                <c:pt idx="10186">
                  <c:v>10.185999999999794</c:v>
                </c:pt>
                <c:pt idx="10187">
                  <c:v>10.186999999999793</c:v>
                </c:pt>
                <c:pt idx="10188">
                  <c:v>10.187999999999793</c:v>
                </c:pt>
                <c:pt idx="10189">
                  <c:v>10.188999999999792</c:v>
                </c:pt>
                <c:pt idx="10190">
                  <c:v>10.189999999999792</c:v>
                </c:pt>
                <c:pt idx="10191">
                  <c:v>10.190999999999791</c:v>
                </c:pt>
                <c:pt idx="10192">
                  <c:v>10.191999999999791</c:v>
                </c:pt>
                <c:pt idx="10193">
                  <c:v>10.19299999999979</c:v>
                </c:pt>
                <c:pt idx="10194">
                  <c:v>10.193999999999789</c:v>
                </c:pt>
                <c:pt idx="10195">
                  <c:v>10.194999999999789</c:v>
                </c:pt>
                <c:pt idx="10196">
                  <c:v>10.195999999999788</c:v>
                </c:pt>
                <c:pt idx="10197">
                  <c:v>10.196999999999788</c:v>
                </c:pt>
                <c:pt idx="10198">
                  <c:v>10.197999999999787</c:v>
                </c:pt>
                <c:pt idx="10199">
                  <c:v>10.198999999999787</c:v>
                </c:pt>
                <c:pt idx="10200">
                  <c:v>10.199999999999786</c:v>
                </c:pt>
                <c:pt idx="10201">
                  <c:v>10.200999999999786</c:v>
                </c:pt>
                <c:pt idx="10202">
                  <c:v>10.201999999999785</c:v>
                </c:pt>
                <c:pt idx="10203">
                  <c:v>10.202999999999784</c:v>
                </c:pt>
                <c:pt idx="10204">
                  <c:v>10.203999999999784</c:v>
                </c:pt>
                <c:pt idx="10205">
                  <c:v>10.204999999999783</c:v>
                </c:pt>
                <c:pt idx="10206">
                  <c:v>10.205999999999783</c:v>
                </c:pt>
                <c:pt idx="10207">
                  <c:v>10.206999999999782</c:v>
                </c:pt>
                <c:pt idx="10208">
                  <c:v>10.207999999999782</c:v>
                </c:pt>
                <c:pt idx="10209">
                  <c:v>10.208999999999781</c:v>
                </c:pt>
                <c:pt idx="10210">
                  <c:v>10.209999999999781</c:v>
                </c:pt>
                <c:pt idx="10211">
                  <c:v>10.21099999999978</c:v>
                </c:pt>
                <c:pt idx="10212">
                  <c:v>10.211999999999779</c:v>
                </c:pt>
                <c:pt idx="10213">
                  <c:v>10.212999999999779</c:v>
                </c:pt>
                <c:pt idx="10214">
                  <c:v>10.213999999999778</c:v>
                </c:pt>
                <c:pt idx="10215">
                  <c:v>10.214999999999778</c:v>
                </c:pt>
                <c:pt idx="10216">
                  <c:v>10.215999999999777</c:v>
                </c:pt>
                <c:pt idx="10217">
                  <c:v>10.216999999999777</c:v>
                </c:pt>
                <c:pt idx="10218">
                  <c:v>10.217999999999776</c:v>
                </c:pt>
                <c:pt idx="10219">
                  <c:v>10.218999999999776</c:v>
                </c:pt>
                <c:pt idx="10220">
                  <c:v>10.219999999999775</c:v>
                </c:pt>
                <c:pt idx="10221">
                  <c:v>10.220999999999774</c:v>
                </c:pt>
                <c:pt idx="10222">
                  <c:v>10.221999999999774</c:v>
                </c:pt>
                <c:pt idx="10223">
                  <c:v>10.222999999999773</c:v>
                </c:pt>
                <c:pt idx="10224">
                  <c:v>10.223999999999773</c:v>
                </c:pt>
                <c:pt idx="10225">
                  <c:v>10.224999999999772</c:v>
                </c:pt>
                <c:pt idx="10226">
                  <c:v>10.225999999999772</c:v>
                </c:pt>
                <c:pt idx="10227">
                  <c:v>10.226999999999771</c:v>
                </c:pt>
                <c:pt idx="10228">
                  <c:v>10.227999999999771</c:v>
                </c:pt>
                <c:pt idx="10229">
                  <c:v>10.22899999999977</c:v>
                </c:pt>
                <c:pt idx="10230">
                  <c:v>10.229999999999769</c:v>
                </c:pt>
                <c:pt idx="10231">
                  <c:v>10.230999999999769</c:v>
                </c:pt>
                <c:pt idx="10232">
                  <c:v>10.231999999999768</c:v>
                </c:pt>
                <c:pt idx="10233">
                  <c:v>10.232999999999768</c:v>
                </c:pt>
                <c:pt idx="10234">
                  <c:v>10.233999999999767</c:v>
                </c:pt>
                <c:pt idx="10235">
                  <c:v>10.234999999999767</c:v>
                </c:pt>
                <c:pt idx="10236">
                  <c:v>10.235999999999766</c:v>
                </c:pt>
                <c:pt idx="10237">
                  <c:v>10.236999999999766</c:v>
                </c:pt>
                <c:pt idx="10238">
                  <c:v>10.237999999999765</c:v>
                </c:pt>
                <c:pt idx="10239">
                  <c:v>10.238999999999765</c:v>
                </c:pt>
                <c:pt idx="10240">
                  <c:v>10.239999999999764</c:v>
                </c:pt>
                <c:pt idx="10241">
                  <c:v>10.240999999999763</c:v>
                </c:pt>
                <c:pt idx="10242">
                  <c:v>10.241999999999763</c:v>
                </c:pt>
                <c:pt idx="10243">
                  <c:v>10.242999999999762</c:v>
                </c:pt>
                <c:pt idx="10244">
                  <c:v>10.243999999999762</c:v>
                </c:pt>
                <c:pt idx="10245">
                  <c:v>10.244999999999761</c:v>
                </c:pt>
                <c:pt idx="10246">
                  <c:v>10.245999999999761</c:v>
                </c:pt>
                <c:pt idx="10247">
                  <c:v>10.24699999999976</c:v>
                </c:pt>
                <c:pt idx="10248">
                  <c:v>10.24799999999976</c:v>
                </c:pt>
                <c:pt idx="10249">
                  <c:v>10.248999999999759</c:v>
                </c:pt>
                <c:pt idx="10250">
                  <c:v>10.249999999999758</c:v>
                </c:pt>
                <c:pt idx="10251">
                  <c:v>10.250999999999758</c:v>
                </c:pt>
                <c:pt idx="10252">
                  <c:v>10.251999999999757</c:v>
                </c:pt>
                <c:pt idx="10253">
                  <c:v>10.252999999999757</c:v>
                </c:pt>
                <c:pt idx="10254">
                  <c:v>10.253999999999756</c:v>
                </c:pt>
                <c:pt idx="10255">
                  <c:v>10.254999999999756</c:v>
                </c:pt>
                <c:pt idx="10256">
                  <c:v>10.255999999999755</c:v>
                </c:pt>
                <c:pt idx="10257">
                  <c:v>10.256999999999755</c:v>
                </c:pt>
                <c:pt idx="10258">
                  <c:v>10.257999999999754</c:v>
                </c:pt>
                <c:pt idx="10259">
                  <c:v>10.258999999999753</c:v>
                </c:pt>
                <c:pt idx="10260">
                  <c:v>10.259999999999753</c:v>
                </c:pt>
                <c:pt idx="10261">
                  <c:v>10.260999999999752</c:v>
                </c:pt>
                <c:pt idx="10262">
                  <c:v>10.261999999999752</c:v>
                </c:pt>
                <c:pt idx="10263">
                  <c:v>10.262999999999751</c:v>
                </c:pt>
                <c:pt idx="10264">
                  <c:v>10.263999999999751</c:v>
                </c:pt>
                <c:pt idx="10265">
                  <c:v>10.26499999999975</c:v>
                </c:pt>
                <c:pt idx="10266">
                  <c:v>10.26599999999975</c:v>
                </c:pt>
                <c:pt idx="10267">
                  <c:v>10.266999999999749</c:v>
                </c:pt>
                <c:pt idx="10268">
                  <c:v>10.267999999999748</c:v>
                </c:pt>
                <c:pt idx="10269">
                  <c:v>10.268999999999748</c:v>
                </c:pt>
                <c:pt idx="10270">
                  <c:v>10.269999999999747</c:v>
                </c:pt>
                <c:pt idx="10271">
                  <c:v>10.270999999999747</c:v>
                </c:pt>
                <c:pt idx="10272">
                  <c:v>10.271999999999746</c:v>
                </c:pt>
                <c:pt idx="10273">
                  <c:v>10.272999999999746</c:v>
                </c:pt>
                <c:pt idx="10274">
                  <c:v>10.273999999999745</c:v>
                </c:pt>
                <c:pt idx="10275">
                  <c:v>10.274999999999745</c:v>
                </c:pt>
                <c:pt idx="10276">
                  <c:v>10.275999999999744</c:v>
                </c:pt>
                <c:pt idx="10277">
                  <c:v>10.276999999999743</c:v>
                </c:pt>
                <c:pt idx="10278">
                  <c:v>10.277999999999743</c:v>
                </c:pt>
                <c:pt idx="10279">
                  <c:v>10.278999999999742</c:v>
                </c:pt>
                <c:pt idx="10280">
                  <c:v>10.279999999999742</c:v>
                </c:pt>
                <c:pt idx="10281">
                  <c:v>10.280999999999741</c:v>
                </c:pt>
                <c:pt idx="10282">
                  <c:v>10.281999999999741</c:v>
                </c:pt>
                <c:pt idx="10283">
                  <c:v>10.28299999999974</c:v>
                </c:pt>
                <c:pt idx="10284">
                  <c:v>10.28399999999974</c:v>
                </c:pt>
                <c:pt idx="10285">
                  <c:v>10.284999999999739</c:v>
                </c:pt>
                <c:pt idx="10286">
                  <c:v>10.285999999999738</c:v>
                </c:pt>
                <c:pt idx="10287">
                  <c:v>10.286999999999738</c:v>
                </c:pt>
                <c:pt idx="10288">
                  <c:v>10.287999999999737</c:v>
                </c:pt>
                <c:pt idx="10289">
                  <c:v>10.288999999999737</c:v>
                </c:pt>
                <c:pt idx="10290">
                  <c:v>10.289999999999736</c:v>
                </c:pt>
                <c:pt idx="10291">
                  <c:v>10.290999999999736</c:v>
                </c:pt>
                <c:pt idx="10292">
                  <c:v>10.291999999999735</c:v>
                </c:pt>
                <c:pt idx="10293">
                  <c:v>10.292999999999735</c:v>
                </c:pt>
                <c:pt idx="10294">
                  <c:v>10.293999999999734</c:v>
                </c:pt>
                <c:pt idx="10295">
                  <c:v>10.294999999999733</c:v>
                </c:pt>
                <c:pt idx="10296">
                  <c:v>10.295999999999733</c:v>
                </c:pt>
                <c:pt idx="10297">
                  <c:v>10.296999999999732</c:v>
                </c:pt>
                <c:pt idx="10298">
                  <c:v>10.297999999999732</c:v>
                </c:pt>
                <c:pt idx="10299">
                  <c:v>10.298999999999731</c:v>
                </c:pt>
                <c:pt idx="10300">
                  <c:v>10.299999999999731</c:v>
                </c:pt>
                <c:pt idx="10301">
                  <c:v>10.30099999999973</c:v>
                </c:pt>
                <c:pt idx="10302">
                  <c:v>10.30199999999973</c:v>
                </c:pt>
                <c:pt idx="10303">
                  <c:v>10.302999999999729</c:v>
                </c:pt>
                <c:pt idx="10304">
                  <c:v>10.303999999999728</c:v>
                </c:pt>
                <c:pt idx="10305">
                  <c:v>10.304999999999728</c:v>
                </c:pt>
                <c:pt idx="10306">
                  <c:v>10.305999999999727</c:v>
                </c:pt>
                <c:pt idx="10307">
                  <c:v>10.306999999999727</c:v>
                </c:pt>
                <c:pt idx="10308">
                  <c:v>10.307999999999726</c:v>
                </c:pt>
                <c:pt idx="10309">
                  <c:v>10.308999999999726</c:v>
                </c:pt>
                <c:pt idx="10310">
                  <c:v>10.309999999999725</c:v>
                </c:pt>
                <c:pt idx="10311">
                  <c:v>10.310999999999725</c:v>
                </c:pt>
                <c:pt idx="10312">
                  <c:v>10.311999999999724</c:v>
                </c:pt>
                <c:pt idx="10313">
                  <c:v>10.312999999999723</c:v>
                </c:pt>
                <c:pt idx="10314">
                  <c:v>10.313999999999723</c:v>
                </c:pt>
                <c:pt idx="10315">
                  <c:v>10.314999999999722</c:v>
                </c:pt>
                <c:pt idx="10316">
                  <c:v>10.315999999999722</c:v>
                </c:pt>
                <c:pt idx="10317">
                  <c:v>10.316999999999721</c:v>
                </c:pt>
                <c:pt idx="10318">
                  <c:v>10.317999999999721</c:v>
                </c:pt>
                <c:pt idx="10319">
                  <c:v>10.31899999999972</c:v>
                </c:pt>
                <c:pt idx="10320">
                  <c:v>10.31999999999972</c:v>
                </c:pt>
                <c:pt idx="10321">
                  <c:v>10.320999999999719</c:v>
                </c:pt>
                <c:pt idx="10322">
                  <c:v>10.321999999999719</c:v>
                </c:pt>
                <c:pt idx="10323">
                  <c:v>10.322999999999718</c:v>
                </c:pt>
                <c:pt idx="10324">
                  <c:v>10.323999999999717</c:v>
                </c:pt>
                <c:pt idx="10325">
                  <c:v>10.324999999999717</c:v>
                </c:pt>
                <c:pt idx="10326">
                  <c:v>10.325999999999716</c:v>
                </c:pt>
                <c:pt idx="10327">
                  <c:v>10.326999999999716</c:v>
                </c:pt>
                <c:pt idx="10328">
                  <c:v>10.327999999999715</c:v>
                </c:pt>
                <c:pt idx="10329">
                  <c:v>10.328999999999715</c:v>
                </c:pt>
                <c:pt idx="10330">
                  <c:v>10.329999999999714</c:v>
                </c:pt>
                <c:pt idx="10331">
                  <c:v>10.330999999999714</c:v>
                </c:pt>
                <c:pt idx="10332">
                  <c:v>10.331999999999713</c:v>
                </c:pt>
                <c:pt idx="10333">
                  <c:v>10.332999999999712</c:v>
                </c:pt>
                <c:pt idx="10334">
                  <c:v>10.333999999999712</c:v>
                </c:pt>
                <c:pt idx="10335">
                  <c:v>10.334999999999711</c:v>
                </c:pt>
                <c:pt idx="10336">
                  <c:v>10.335999999999711</c:v>
                </c:pt>
                <c:pt idx="10337">
                  <c:v>10.33699999999971</c:v>
                </c:pt>
                <c:pt idx="10338">
                  <c:v>10.33799999999971</c:v>
                </c:pt>
                <c:pt idx="10339">
                  <c:v>10.338999999999709</c:v>
                </c:pt>
                <c:pt idx="10340">
                  <c:v>10.339999999999709</c:v>
                </c:pt>
                <c:pt idx="10341">
                  <c:v>10.340999999999708</c:v>
                </c:pt>
                <c:pt idx="10342">
                  <c:v>10.341999999999707</c:v>
                </c:pt>
                <c:pt idx="10343">
                  <c:v>10.342999999999707</c:v>
                </c:pt>
                <c:pt idx="10344">
                  <c:v>10.343999999999706</c:v>
                </c:pt>
                <c:pt idx="10345">
                  <c:v>10.344999999999706</c:v>
                </c:pt>
                <c:pt idx="10346">
                  <c:v>10.345999999999705</c:v>
                </c:pt>
                <c:pt idx="10347">
                  <c:v>10.346999999999705</c:v>
                </c:pt>
                <c:pt idx="10348">
                  <c:v>10.347999999999704</c:v>
                </c:pt>
                <c:pt idx="10349">
                  <c:v>10.348999999999704</c:v>
                </c:pt>
                <c:pt idx="10350">
                  <c:v>10.349999999999703</c:v>
                </c:pt>
                <c:pt idx="10351">
                  <c:v>10.350999999999702</c:v>
                </c:pt>
                <c:pt idx="10352">
                  <c:v>10.351999999999702</c:v>
                </c:pt>
                <c:pt idx="10353">
                  <c:v>10.352999999999701</c:v>
                </c:pt>
                <c:pt idx="10354">
                  <c:v>10.353999999999701</c:v>
                </c:pt>
                <c:pt idx="10355">
                  <c:v>10.3549999999997</c:v>
                </c:pt>
                <c:pt idx="10356">
                  <c:v>10.3559999999997</c:v>
                </c:pt>
                <c:pt idx="10357">
                  <c:v>10.356999999999699</c:v>
                </c:pt>
                <c:pt idx="10358">
                  <c:v>10.357999999999699</c:v>
                </c:pt>
                <c:pt idx="10359">
                  <c:v>10.358999999999698</c:v>
                </c:pt>
                <c:pt idx="10360">
                  <c:v>10.359999999999697</c:v>
                </c:pt>
                <c:pt idx="10361">
                  <c:v>10.360999999999697</c:v>
                </c:pt>
                <c:pt idx="10362">
                  <c:v>10.361999999999696</c:v>
                </c:pt>
                <c:pt idx="10363">
                  <c:v>10.362999999999696</c:v>
                </c:pt>
                <c:pt idx="10364">
                  <c:v>10.363999999999695</c:v>
                </c:pt>
                <c:pt idx="10365">
                  <c:v>10.364999999999695</c:v>
                </c:pt>
                <c:pt idx="10366">
                  <c:v>10.365999999999694</c:v>
                </c:pt>
                <c:pt idx="10367">
                  <c:v>10.366999999999694</c:v>
                </c:pt>
                <c:pt idx="10368">
                  <c:v>10.367999999999693</c:v>
                </c:pt>
                <c:pt idx="10369">
                  <c:v>10.368999999999692</c:v>
                </c:pt>
                <c:pt idx="10370">
                  <c:v>10.369999999999692</c:v>
                </c:pt>
                <c:pt idx="10371">
                  <c:v>10.370999999999691</c:v>
                </c:pt>
                <c:pt idx="10372">
                  <c:v>10.371999999999691</c:v>
                </c:pt>
                <c:pt idx="10373">
                  <c:v>10.37299999999969</c:v>
                </c:pt>
                <c:pt idx="10374">
                  <c:v>10.37399999999969</c:v>
                </c:pt>
                <c:pt idx="10375">
                  <c:v>10.374999999999689</c:v>
                </c:pt>
                <c:pt idx="10376">
                  <c:v>10.375999999999689</c:v>
                </c:pt>
                <c:pt idx="10377">
                  <c:v>10.376999999999688</c:v>
                </c:pt>
                <c:pt idx="10378">
                  <c:v>10.377999999999687</c:v>
                </c:pt>
                <c:pt idx="10379">
                  <c:v>10.378999999999687</c:v>
                </c:pt>
                <c:pt idx="10380">
                  <c:v>10.379999999999686</c:v>
                </c:pt>
                <c:pt idx="10381">
                  <c:v>10.380999999999686</c:v>
                </c:pt>
                <c:pt idx="10382">
                  <c:v>10.381999999999685</c:v>
                </c:pt>
                <c:pt idx="10383">
                  <c:v>10.382999999999685</c:v>
                </c:pt>
                <c:pt idx="10384">
                  <c:v>10.383999999999684</c:v>
                </c:pt>
                <c:pt idx="10385">
                  <c:v>10.384999999999684</c:v>
                </c:pt>
                <c:pt idx="10386">
                  <c:v>10.385999999999683</c:v>
                </c:pt>
                <c:pt idx="10387">
                  <c:v>10.386999999999682</c:v>
                </c:pt>
                <c:pt idx="10388">
                  <c:v>10.387999999999682</c:v>
                </c:pt>
                <c:pt idx="10389">
                  <c:v>10.388999999999681</c:v>
                </c:pt>
                <c:pt idx="10390">
                  <c:v>10.389999999999681</c:v>
                </c:pt>
                <c:pt idx="10391">
                  <c:v>10.39099999999968</c:v>
                </c:pt>
                <c:pt idx="10392">
                  <c:v>10.39199999999968</c:v>
                </c:pt>
                <c:pt idx="10393">
                  <c:v>10.392999999999679</c:v>
                </c:pt>
                <c:pt idx="10394">
                  <c:v>10.393999999999679</c:v>
                </c:pt>
                <c:pt idx="10395">
                  <c:v>10.394999999999678</c:v>
                </c:pt>
                <c:pt idx="10396">
                  <c:v>10.395999999999677</c:v>
                </c:pt>
                <c:pt idx="10397">
                  <c:v>10.396999999999677</c:v>
                </c:pt>
                <c:pt idx="10398">
                  <c:v>10.397999999999676</c:v>
                </c:pt>
                <c:pt idx="10399">
                  <c:v>10.398999999999676</c:v>
                </c:pt>
                <c:pt idx="10400">
                  <c:v>10.399999999999675</c:v>
                </c:pt>
                <c:pt idx="10401">
                  <c:v>10.400999999999675</c:v>
                </c:pt>
                <c:pt idx="10402">
                  <c:v>10.401999999999674</c:v>
                </c:pt>
                <c:pt idx="10403">
                  <c:v>10.402999999999674</c:v>
                </c:pt>
                <c:pt idx="10404">
                  <c:v>10.403999999999673</c:v>
                </c:pt>
                <c:pt idx="10405">
                  <c:v>10.404999999999673</c:v>
                </c:pt>
                <c:pt idx="10406">
                  <c:v>10.405999999999672</c:v>
                </c:pt>
                <c:pt idx="10407">
                  <c:v>10.406999999999671</c:v>
                </c:pt>
                <c:pt idx="10408">
                  <c:v>10.407999999999671</c:v>
                </c:pt>
                <c:pt idx="10409">
                  <c:v>10.40899999999967</c:v>
                </c:pt>
                <c:pt idx="10410">
                  <c:v>10.40999999999967</c:v>
                </c:pt>
                <c:pt idx="10411">
                  <c:v>10.410999999999669</c:v>
                </c:pt>
                <c:pt idx="10412">
                  <c:v>10.411999999999669</c:v>
                </c:pt>
                <c:pt idx="10413">
                  <c:v>10.412999999999668</c:v>
                </c:pt>
                <c:pt idx="10414">
                  <c:v>10.413999999999668</c:v>
                </c:pt>
                <c:pt idx="10415">
                  <c:v>10.414999999999667</c:v>
                </c:pt>
                <c:pt idx="10416">
                  <c:v>10.415999999999666</c:v>
                </c:pt>
                <c:pt idx="10417">
                  <c:v>10.416999999999666</c:v>
                </c:pt>
                <c:pt idx="10418">
                  <c:v>10.417999999999665</c:v>
                </c:pt>
                <c:pt idx="10419">
                  <c:v>10.418999999999665</c:v>
                </c:pt>
                <c:pt idx="10420">
                  <c:v>10.419999999999664</c:v>
                </c:pt>
                <c:pt idx="10421">
                  <c:v>10.420999999999664</c:v>
                </c:pt>
                <c:pt idx="10422">
                  <c:v>10.421999999999663</c:v>
                </c:pt>
                <c:pt idx="10423">
                  <c:v>10.422999999999663</c:v>
                </c:pt>
                <c:pt idx="10424">
                  <c:v>10.423999999999662</c:v>
                </c:pt>
                <c:pt idx="10425">
                  <c:v>10.424999999999661</c:v>
                </c:pt>
                <c:pt idx="10426">
                  <c:v>10.425999999999661</c:v>
                </c:pt>
                <c:pt idx="10427">
                  <c:v>10.42699999999966</c:v>
                </c:pt>
                <c:pt idx="10428">
                  <c:v>10.42799999999966</c:v>
                </c:pt>
                <c:pt idx="10429">
                  <c:v>10.428999999999659</c:v>
                </c:pt>
                <c:pt idx="10430">
                  <c:v>10.429999999999659</c:v>
                </c:pt>
                <c:pt idx="10431">
                  <c:v>10.430999999999658</c:v>
                </c:pt>
                <c:pt idx="10432">
                  <c:v>10.431999999999658</c:v>
                </c:pt>
                <c:pt idx="10433">
                  <c:v>10.432999999999657</c:v>
                </c:pt>
                <c:pt idx="10434">
                  <c:v>10.433999999999656</c:v>
                </c:pt>
                <c:pt idx="10435">
                  <c:v>10.434999999999656</c:v>
                </c:pt>
                <c:pt idx="10436">
                  <c:v>10.435999999999655</c:v>
                </c:pt>
                <c:pt idx="10437">
                  <c:v>10.436999999999655</c:v>
                </c:pt>
                <c:pt idx="10438">
                  <c:v>10.437999999999654</c:v>
                </c:pt>
                <c:pt idx="10439">
                  <c:v>10.438999999999654</c:v>
                </c:pt>
                <c:pt idx="10440">
                  <c:v>10.439999999999653</c:v>
                </c:pt>
                <c:pt idx="10441">
                  <c:v>10.440999999999653</c:v>
                </c:pt>
                <c:pt idx="10442">
                  <c:v>10.441999999999652</c:v>
                </c:pt>
                <c:pt idx="10443">
                  <c:v>10.442999999999651</c:v>
                </c:pt>
                <c:pt idx="10444">
                  <c:v>10.443999999999651</c:v>
                </c:pt>
                <c:pt idx="10445">
                  <c:v>10.44499999999965</c:v>
                </c:pt>
                <c:pt idx="10446">
                  <c:v>10.44599999999965</c:v>
                </c:pt>
                <c:pt idx="10447">
                  <c:v>10.446999999999649</c:v>
                </c:pt>
                <c:pt idx="10448">
                  <c:v>10.447999999999649</c:v>
                </c:pt>
                <c:pt idx="10449">
                  <c:v>10.448999999999648</c:v>
                </c:pt>
                <c:pt idx="10450">
                  <c:v>10.449999999999648</c:v>
                </c:pt>
                <c:pt idx="10451">
                  <c:v>10.450999999999647</c:v>
                </c:pt>
                <c:pt idx="10452">
                  <c:v>10.451999999999646</c:v>
                </c:pt>
                <c:pt idx="10453">
                  <c:v>10.452999999999646</c:v>
                </c:pt>
                <c:pt idx="10454">
                  <c:v>10.453999999999645</c:v>
                </c:pt>
                <c:pt idx="10455">
                  <c:v>10.454999999999645</c:v>
                </c:pt>
                <c:pt idx="10456">
                  <c:v>10.455999999999644</c:v>
                </c:pt>
                <c:pt idx="10457">
                  <c:v>10.456999999999644</c:v>
                </c:pt>
                <c:pt idx="10458">
                  <c:v>10.457999999999643</c:v>
                </c:pt>
                <c:pt idx="10459">
                  <c:v>10.458999999999643</c:v>
                </c:pt>
                <c:pt idx="10460">
                  <c:v>10.459999999999642</c:v>
                </c:pt>
                <c:pt idx="10461">
                  <c:v>10.460999999999641</c:v>
                </c:pt>
                <c:pt idx="10462">
                  <c:v>10.461999999999641</c:v>
                </c:pt>
                <c:pt idx="10463">
                  <c:v>10.46299999999964</c:v>
                </c:pt>
                <c:pt idx="10464">
                  <c:v>10.46399999999964</c:v>
                </c:pt>
                <c:pt idx="10465">
                  <c:v>10.464999999999639</c:v>
                </c:pt>
                <c:pt idx="10466">
                  <c:v>10.465999999999639</c:v>
                </c:pt>
                <c:pt idx="10467">
                  <c:v>10.466999999999638</c:v>
                </c:pt>
                <c:pt idx="10468">
                  <c:v>10.467999999999638</c:v>
                </c:pt>
                <c:pt idx="10469">
                  <c:v>10.468999999999637</c:v>
                </c:pt>
                <c:pt idx="10470">
                  <c:v>10.469999999999636</c:v>
                </c:pt>
                <c:pt idx="10471">
                  <c:v>10.470999999999636</c:v>
                </c:pt>
                <c:pt idx="10472">
                  <c:v>10.471999999999635</c:v>
                </c:pt>
                <c:pt idx="10473">
                  <c:v>10.472999999999635</c:v>
                </c:pt>
                <c:pt idx="10474">
                  <c:v>10.473999999999634</c:v>
                </c:pt>
                <c:pt idx="10475">
                  <c:v>10.474999999999634</c:v>
                </c:pt>
                <c:pt idx="10476">
                  <c:v>10.475999999999633</c:v>
                </c:pt>
                <c:pt idx="10477">
                  <c:v>10.476999999999633</c:v>
                </c:pt>
                <c:pt idx="10478">
                  <c:v>10.477999999999632</c:v>
                </c:pt>
                <c:pt idx="10479">
                  <c:v>10.478999999999631</c:v>
                </c:pt>
                <c:pt idx="10480">
                  <c:v>10.479999999999631</c:v>
                </c:pt>
                <c:pt idx="10481">
                  <c:v>10.48099999999963</c:v>
                </c:pt>
                <c:pt idx="10482">
                  <c:v>10.48199999999963</c:v>
                </c:pt>
                <c:pt idx="10483">
                  <c:v>10.482999999999629</c:v>
                </c:pt>
                <c:pt idx="10484">
                  <c:v>10.483999999999629</c:v>
                </c:pt>
                <c:pt idx="10485">
                  <c:v>10.484999999999628</c:v>
                </c:pt>
                <c:pt idx="10486">
                  <c:v>10.485999999999628</c:v>
                </c:pt>
                <c:pt idx="10487">
                  <c:v>10.486999999999627</c:v>
                </c:pt>
                <c:pt idx="10488">
                  <c:v>10.487999999999627</c:v>
                </c:pt>
                <c:pt idx="10489">
                  <c:v>10.488999999999626</c:v>
                </c:pt>
                <c:pt idx="10490">
                  <c:v>10.489999999999625</c:v>
                </c:pt>
                <c:pt idx="10491">
                  <c:v>10.490999999999625</c:v>
                </c:pt>
                <c:pt idx="10492">
                  <c:v>10.491999999999624</c:v>
                </c:pt>
                <c:pt idx="10493">
                  <c:v>10.492999999999624</c:v>
                </c:pt>
                <c:pt idx="10494">
                  <c:v>10.493999999999623</c:v>
                </c:pt>
                <c:pt idx="10495">
                  <c:v>10.494999999999623</c:v>
                </c:pt>
                <c:pt idx="10496">
                  <c:v>10.495999999999622</c:v>
                </c:pt>
                <c:pt idx="10497">
                  <c:v>10.496999999999622</c:v>
                </c:pt>
                <c:pt idx="10498">
                  <c:v>10.497999999999621</c:v>
                </c:pt>
                <c:pt idx="10499">
                  <c:v>10.49899999999962</c:v>
                </c:pt>
                <c:pt idx="10500">
                  <c:v>10.49999999999962</c:v>
                </c:pt>
                <c:pt idx="10501">
                  <c:v>10.500999999999619</c:v>
                </c:pt>
                <c:pt idx="10502">
                  <c:v>10.501999999999619</c:v>
                </c:pt>
                <c:pt idx="10503">
                  <c:v>10.502999999999618</c:v>
                </c:pt>
                <c:pt idx="10504">
                  <c:v>10.503999999999618</c:v>
                </c:pt>
                <c:pt idx="10505">
                  <c:v>10.504999999999617</c:v>
                </c:pt>
                <c:pt idx="10506">
                  <c:v>10.505999999999617</c:v>
                </c:pt>
                <c:pt idx="10507">
                  <c:v>10.506999999999616</c:v>
                </c:pt>
                <c:pt idx="10508">
                  <c:v>10.507999999999615</c:v>
                </c:pt>
                <c:pt idx="10509">
                  <c:v>10.508999999999615</c:v>
                </c:pt>
                <c:pt idx="10510">
                  <c:v>10.509999999999614</c:v>
                </c:pt>
                <c:pt idx="10511">
                  <c:v>10.510999999999614</c:v>
                </c:pt>
                <c:pt idx="10512">
                  <c:v>10.511999999999613</c:v>
                </c:pt>
                <c:pt idx="10513">
                  <c:v>10.512999999999613</c:v>
                </c:pt>
                <c:pt idx="10514">
                  <c:v>10.513999999999612</c:v>
                </c:pt>
                <c:pt idx="10515">
                  <c:v>10.514999999999612</c:v>
                </c:pt>
                <c:pt idx="10516">
                  <c:v>10.515999999999611</c:v>
                </c:pt>
                <c:pt idx="10517">
                  <c:v>10.51699999999961</c:v>
                </c:pt>
                <c:pt idx="10518">
                  <c:v>10.51799999999961</c:v>
                </c:pt>
                <c:pt idx="10519">
                  <c:v>10.518999999999609</c:v>
                </c:pt>
                <c:pt idx="10520">
                  <c:v>10.519999999999609</c:v>
                </c:pt>
                <c:pt idx="10521">
                  <c:v>10.520999999999608</c:v>
                </c:pt>
                <c:pt idx="10522">
                  <c:v>10.521999999999608</c:v>
                </c:pt>
                <c:pt idx="10523">
                  <c:v>10.522999999999607</c:v>
                </c:pt>
                <c:pt idx="10524">
                  <c:v>10.523999999999607</c:v>
                </c:pt>
                <c:pt idx="10525">
                  <c:v>10.524999999999606</c:v>
                </c:pt>
                <c:pt idx="10526">
                  <c:v>10.525999999999605</c:v>
                </c:pt>
                <c:pt idx="10527">
                  <c:v>10.526999999999605</c:v>
                </c:pt>
                <c:pt idx="10528">
                  <c:v>10.527999999999604</c:v>
                </c:pt>
                <c:pt idx="10529">
                  <c:v>10.528999999999604</c:v>
                </c:pt>
                <c:pt idx="10530">
                  <c:v>10.529999999999603</c:v>
                </c:pt>
                <c:pt idx="10531">
                  <c:v>10.530999999999603</c:v>
                </c:pt>
                <c:pt idx="10532">
                  <c:v>10.531999999999602</c:v>
                </c:pt>
                <c:pt idx="10533">
                  <c:v>10.532999999999602</c:v>
                </c:pt>
                <c:pt idx="10534">
                  <c:v>10.533999999999601</c:v>
                </c:pt>
                <c:pt idx="10535">
                  <c:v>10.5349999999996</c:v>
                </c:pt>
                <c:pt idx="10536">
                  <c:v>10.5359999999996</c:v>
                </c:pt>
                <c:pt idx="10537">
                  <c:v>10.536999999999599</c:v>
                </c:pt>
                <c:pt idx="10538">
                  <c:v>10.537999999999599</c:v>
                </c:pt>
                <c:pt idx="10539">
                  <c:v>10.538999999999598</c:v>
                </c:pt>
                <c:pt idx="10540">
                  <c:v>10.539999999999598</c:v>
                </c:pt>
                <c:pt idx="10541">
                  <c:v>10.540999999999597</c:v>
                </c:pt>
                <c:pt idx="10542">
                  <c:v>10.541999999999597</c:v>
                </c:pt>
                <c:pt idx="10543">
                  <c:v>10.542999999999596</c:v>
                </c:pt>
                <c:pt idx="10544">
                  <c:v>10.543999999999595</c:v>
                </c:pt>
                <c:pt idx="10545">
                  <c:v>10.544999999999595</c:v>
                </c:pt>
                <c:pt idx="10546">
                  <c:v>10.545999999999594</c:v>
                </c:pt>
                <c:pt idx="10547">
                  <c:v>10.546999999999594</c:v>
                </c:pt>
                <c:pt idx="10548">
                  <c:v>10.547999999999593</c:v>
                </c:pt>
                <c:pt idx="10549">
                  <c:v>10.548999999999593</c:v>
                </c:pt>
                <c:pt idx="10550">
                  <c:v>10.549999999999592</c:v>
                </c:pt>
                <c:pt idx="10551">
                  <c:v>10.550999999999592</c:v>
                </c:pt>
                <c:pt idx="10552">
                  <c:v>10.551999999999591</c:v>
                </c:pt>
                <c:pt idx="10553">
                  <c:v>10.55299999999959</c:v>
                </c:pt>
                <c:pt idx="10554">
                  <c:v>10.55399999999959</c:v>
                </c:pt>
                <c:pt idx="10555">
                  <c:v>10.554999999999589</c:v>
                </c:pt>
                <c:pt idx="10556">
                  <c:v>10.555999999999589</c:v>
                </c:pt>
                <c:pt idx="10557">
                  <c:v>10.556999999999588</c:v>
                </c:pt>
                <c:pt idx="10558">
                  <c:v>10.557999999999588</c:v>
                </c:pt>
                <c:pt idx="10559">
                  <c:v>10.558999999999587</c:v>
                </c:pt>
                <c:pt idx="10560">
                  <c:v>10.559999999999587</c:v>
                </c:pt>
                <c:pt idx="10561">
                  <c:v>10.560999999999586</c:v>
                </c:pt>
                <c:pt idx="10562">
                  <c:v>10.561999999999585</c:v>
                </c:pt>
                <c:pt idx="10563">
                  <c:v>10.562999999999585</c:v>
                </c:pt>
                <c:pt idx="10564">
                  <c:v>10.563999999999584</c:v>
                </c:pt>
                <c:pt idx="10565">
                  <c:v>10.564999999999584</c:v>
                </c:pt>
                <c:pt idx="10566">
                  <c:v>10.565999999999583</c:v>
                </c:pt>
                <c:pt idx="10567">
                  <c:v>10.566999999999583</c:v>
                </c:pt>
                <c:pt idx="10568">
                  <c:v>10.567999999999582</c:v>
                </c:pt>
                <c:pt idx="10569">
                  <c:v>10.568999999999582</c:v>
                </c:pt>
                <c:pt idx="10570">
                  <c:v>10.569999999999581</c:v>
                </c:pt>
                <c:pt idx="10571">
                  <c:v>10.570999999999581</c:v>
                </c:pt>
                <c:pt idx="10572">
                  <c:v>10.57199999999958</c:v>
                </c:pt>
                <c:pt idx="10573">
                  <c:v>10.572999999999579</c:v>
                </c:pt>
                <c:pt idx="10574">
                  <c:v>10.573999999999579</c:v>
                </c:pt>
                <c:pt idx="10575">
                  <c:v>10.574999999999578</c:v>
                </c:pt>
                <c:pt idx="10576">
                  <c:v>10.575999999999578</c:v>
                </c:pt>
                <c:pt idx="10577">
                  <c:v>10.576999999999577</c:v>
                </c:pt>
                <c:pt idx="10578">
                  <c:v>10.577999999999577</c:v>
                </c:pt>
                <c:pt idx="10579">
                  <c:v>10.578999999999576</c:v>
                </c:pt>
                <c:pt idx="10580">
                  <c:v>10.579999999999576</c:v>
                </c:pt>
                <c:pt idx="10581">
                  <c:v>10.580999999999575</c:v>
                </c:pt>
                <c:pt idx="10582">
                  <c:v>10.581999999999574</c:v>
                </c:pt>
                <c:pt idx="10583">
                  <c:v>10.582999999999574</c:v>
                </c:pt>
                <c:pt idx="10584">
                  <c:v>10.583999999999573</c:v>
                </c:pt>
                <c:pt idx="10585">
                  <c:v>10.584999999999573</c:v>
                </c:pt>
                <c:pt idx="10586">
                  <c:v>10.585999999999572</c:v>
                </c:pt>
                <c:pt idx="10587">
                  <c:v>10.586999999999572</c:v>
                </c:pt>
                <c:pt idx="10588">
                  <c:v>10.587999999999571</c:v>
                </c:pt>
                <c:pt idx="10589">
                  <c:v>10.588999999999571</c:v>
                </c:pt>
                <c:pt idx="10590">
                  <c:v>10.58999999999957</c:v>
                </c:pt>
                <c:pt idx="10591">
                  <c:v>10.590999999999569</c:v>
                </c:pt>
                <c:pt idx="10592">
                  <c:v>10.591999999999569</c:v>
                </c:pt>
                <c:pt idx="10593">
                  <c:v>10.592999999999568</c:v>
                </c:pt>
                <c:pt idx="10594">
                  <c:v>10.593999999999568</c:v>
                </c:pt>
                <c:pt idx="10595">
                  <c:v>10.594999999999567</c:v>
                </c:pt>
                <c:pt idx="10596">
                  <c:v>10.595999999999567</c:v>
                </c:pt>
                <c:pt idx="10597">
                  <c:v>10.596999999999566</c:v>
                </c:pt>
                <c:pt idx="10598">
                  <c:v>10.597999999999566</c:v>
                </c:pt>
                <c:pt idx="10599">
                  <c:v>10.598999999999565</c:v>
                </c:pt>
                <c:pt idx="10600">
                  <c:v>10.599999999999564</c:v>
                </c:pt>
                <c:pt idx="10601">
                  <c:v>10.600999999999564</c:v>
                </c:pt>
                <c:pt idx="10602">
                  <c:v>10.601999999999563</c:v>
                </c:pt>
                <c:pt idx="10603">
                  <c:v>10.602999999999563</c:v>
                </c:pt>
                <c:pt idx="10604">
                  <c:v>10.603999999999562</c:v>
                </c:pt>
                <c:pt idx="10605">
                  <c:v>10.604999999999562</c:v>
                </c:pt>
                <c:pt idx="10606">
                  <c:v>10.605999999999561</c:v>
                </c:pt>
                <c:pt idx="10607">
                  <c:v>10.606999999999561</c:v>
                </c:pt>
                <c:pt idx="10608">
                  <c:v>10.60799999999956</c:v>
                </c:pt>
                <c:pt idx="10609">
                  <c:v>10.608999999999559</c:v>
                </c:pt>
                <c:pt idx="10610">
                  <c:v>10.609999999999559</c:v>
                </c:pt>
                <c:pt idx="10611">
                  <c:v>10.610999999999558</c:v>
                </c:pt>
                <c:pt idx="10612">
                  <c:v>10.611999999999558</c:v>
                </c:pt>
                <c:pt idx="10613">
                  <c:v>10.612999999999557</c:v>
                </c:pt>
                <c:pt idx="10614">
                  <c:v>10.613999999999557</c:v>
                </c:pt>
                <c:pt idx="10615">
                  <c:v>10.614999999999556</c:v>
                </c:pt>
                <c:pt idx="10616">
                  <c:v>10.615999999999556</c:v>
                </c:pt>
                <c:pt idx="10617">
                  <c:v>10.616999999999555</c:v>
                </c:pt>
                <c:pt idx="10618">
                  <c:v>10.617999999999554</c:v>
                </c:pt>
                <c:pt idx="10619">
                  <c:v>10.618999999999554</c:v>
                </c:pt>
                <c:pt idx="10620">
                  <c:v>10.619999999999553</c:v>
                </c:pt>
                <c:pt idx="10621">
                  <c:v>10.620999999999553</c:v>
                </c:pt>
                <c:pt idx="10622">
                  <c:v>10.621999999999552</c:v>
                </c:pt>
                <c:pt idx="10623">
                  <c:v>10.622999999999552</c:v>
                </c:pt>
                <c:pt idx="10624">
                  <c:v>10.623999999999551</c:v>
                </c:pt>
                <c:pt idx="10625">
                  <c:v>10.624999999999551</c:v>
                </c:pt>
                <c:pt idx="10626">
                  <c:v>10.62599999999955</c:v>
                </c:pt>
                <c:pt idx="10627">
                  <c:v>10.626999999999549</c:v>
                </c:pt>
                <c:pt idx="10628">
                  <c:v>10.627999999999549</c:v>
                </c:pt>
                <c:pt idx="10629">
                  <c:v>10.628999999999548</c:v>
                </c:pt>
                <c:pt idx="10630">
                  <c:v>10.629999999999548</c:v>
                </c:pt>
                <c:pt idx="10631">
                  <c:v>10.630999999999547</c:v>
                </c:pt>
                <c:pt idx="10632">
                  <c:v>10.631999999999547</c:v>
                </c:pt>
                <c:pt idx="10633">
                  <c:v>10.632999999999546</c:v>
                </c:pt>
                <c:pt idx="10634">
                  <c:v>10.633999999999546</c:v>
                </c:pt>
                <c:pt idx="10635">
                  <c:v>10.634999999999545</c:v>
                </c:pt>
                <c:pt idx="10636">
                  <c:v>10.635999999999544</c:v>
                </c:pt>
                <c:pt idx="10637">
                  <c:v>10.636999999999544</c:v>
                </c:pt>
                <c:pt idx="10638">
                  <c:v>10.637999999999543</c:v>
                </c:pt>
                <c:pt idx="10639">
                  <c:v>10.638999999999543</c:v>
                </c:pt>
                <c:pt idx="10640">
                  <c:v>10.639999999999542</c:v>
                </c:pt>
                <c:pt idx="10641">
                  <c:v>10.640999999999542</c:v>
                </c:pt>
                <c:pt idx="10642">
                  <c:v>10.641999999999541</c:v>
                </c:pt>
                <c:pt idx="10643">
                  <c:v>10.642999999999541</c:v>
                </c:pt>
                <c:pt idx="10644">
                  <c:v>10.64399999999954</c:v>
                </c:pt>
                <c:pt idx="10645">
                  <c:v>10.644999999999539</c:v>
                </c:pt>
                <c:pt idx="10646">
                  <c:v>10.645999999999539</c:v>
                </c:pt>
                <c:pt idx="10647">
                  <c:v>10.646999999999538</c:v>
                </c:pt>
                <c:pt idx="10648">
                  <c:v>10.647999999999538</c:v>
                </c:pt>
                <c:pt idx="10649">
                  <c:v>10.648999999999537</c:v>
                </c:pt>
                <c:pt idx="10650">
                  <c:v>10.649999999999537</c:v>
                </c:pt>
                <c:pt idx="10651">
                  <c:v>10.650999999999536</c:v>
                </c:pt>
                <c:pt idx="10652">
                  <c:v>10.651999999999536</c:v>
                </c:pt>
                <c:pt idx="10653">
                  <c:v>10.652999999999535</c:v>
                </c:pt>
                <c:pt idx="10654">
                  <c:v>10.653999999999535</c:v>
                </c:pt>
                <c:pt idx="10655">
                  <c:v>10.654999999999534</c:v>
                </c:pt>
                <c:pt idx="10656">
                  <c:v>10.655999999999533</c:v>
                </c:pt>
                <c:pt idx="10657">
                  <c:v>10.656999999999533</c:v>
                </c:pt>
                <c:pt idx="10658">
                  <c:v>10.657999999999532</c:v>
                </c:pt>
                <c:pt idx="10659">
                  <c:v>10.658999999999532</c:v>
                </c:pt>
                <c:pt idx="10660">
                  <c:v>10.659999999999531</c:v>
                </c:pt>
                <c:pt idx="10661">
                  <c:v>10.660999999999531</c:v>
                </c:pt>
                <c:pt idx="10662">
                  <c:v>10.66199999999953</c:v>
                </c:pt>
                <c:pt idx="10663">
                  <c:v>10.66299999999953</c:v>
                </c:pt>
                <c:pt idx="10664">
                  <c:v>10.663999999999529</c:v>
                </c:pt>
                <c:pt idx="10665">
                  <c:v>10.664999999999528</c:v>
                </c:pt>
                <c:pt idx="10666">
                  <c:v>10.665999999999528</c:v>
                </c:pt>
                <c:pt idx="10667">
                  <c:v>10.666999999999527</c:v>
                </c:pt>
                <c:pt idx="10668">
                  <c:v>10.667999999999527</c:v>
                </c:pt>
                <c:pt idx="10669">
                  <c:v>10.668999999999526</c:v>
                </c:pt>
                <c:pt idx="10670">
                  <c:v>10.669999999999526</c:v>
                </c:pt>
                <c:pt idx="10671">
                  <c:v>10.670999999999525</c:v>
                </c:pt>
                <c:pt idx="10672">
                  <c:v>10.671999999999525</c:v>
                </c:pt>
                <c:pt idx="10673">
                  <c:v>10.672999999999524</c:v>
                </c:pt>
                <c:pt idx="10674">
                  <c:v>10.673999999999523</c:v>
                </c:pt>
                <c:pt idx="10675">
                  <c:v>10.674999999999523</c:v>
                </c:pt>
                <c:pt idx="10676">
                  <c:v>10.675999999999522</c:v>
                </c:pt>
                <c:pt idx="10677">
                  <c:v>10.676999999999522</c:v>
                </c:pt>
                <c:pt idx="10678">
                  <c:v>10.677999999999521</c:v>
                </c:pt>
                <c:pt idx="10679">
                  <c:v>10.678999999999521</c:v>
                </c:pt>
                <c:pt idx="10680">
                  <c:v>10.67999999999952</c:v>
                </c:pt>
                <c:pt idx="10681">
                  <c:v>10.68099999999952</c:v>
                </c:pt>
                <c:pt idx="10682">
                  <c:v>10.681999999999519</c:v>
                </c:pt>
                <c:pt idx="10683">
                  <c:v>10.682999999999518</c:v>
                </c:pt>
                <c:pt idx="10684">
                  <c:v>10.683999999999518</c:v>
                </c:pt>
                <c:pt idx="10685">
                  <c:v>10.684999999999517</c:v>
                </c:pt>
                <c:pt idx="10686">
                  <c:v>10.685999999999517</c:v>
                </c:pt>
                <c:pt idx="10687">
                  <c:v>10.686999999999516</c:v>
                </c:pt>
                <c:pt idx="10688">
                  <c:v>10.687999999999516</c:v>
                </c:pt>
                <c:pt idx="10689">
                  <c:v>10.688999999999515</c:v>
                </c:pt>
                <c:pt idx="10690">
                  <c:v>10.689999999999515</c:v>
                </c:pt>
                <c:pt idx="10691">
                  <c:v>10.690999999999514</c:v>
                </c:pt>
                <c:pt idx="10692">
                  <c:v>10.691999999999513</c:v>
                </c:pt>
                <c:pt idx="10693">
                  <c:v>10.692999999999513</c:v>
                </c:pt>
                <c:pt idx="10694">
                  <c:v>10.693999999999512</c:v>
                </c:pt>
                <c:pt idx="10695">
                  <c:v>10.694999999999512</c:v>
                </c:pt>
                <c:pt idx="10696">
                  <c:v>10.695999999999511</c:v>
                </c:pt>
                <c:pt idx="10697">
                  <c:v>10.696999999999511</c:v>
                </c:pt>
                <c:pt idx="10698">
                  <c:v>10.69799999999951</c:v>
                </c:pt>
                <c:pt idx="10699">
                  <c:v>10.69899999999951</c:v>
                </c:pt>
                <c:pt idx="10700">
                  <c:v>10.699999999999509</c:v>
                </c:pt>
                <c:pt idx="10701">
                  <c:v>10.700999999999508</c:v>
                </c:pt>
                <c:pt idx="10702">
                  <c:v>10.701999999999508</c:v>
                </c:pt>
                <c:pt idx="10703">
                  <c:v>10.702999999999507</c:v>
                </c:pt>
                <c:pt idx="10704">
                  <c:v>10.703999999999507</c:v>
                </c:pt>
                <c:pt idx="10705">
                  <c:v>10.704999999999506</c:v>
                </c:pt>
                <c:pt idx="10706">
                  <c:v>10.705999999999506</c:v>
                </c:pt>
                <c:pt idx="10707">
                  <c:v>10.706999999999505</c:v>
                </c:pt>
                <c:pt idx="10708">
                  <c:v>10.707999999999505</c:v>
                </c:pt>
                <c:pt idx="10709">
                  <c:v>10.708999999999504</c:v>
                </c:pt>
                <c:pt idx="10710">
                  <c:v>10.709999999999503</c:v>
                </c:pt>
                <c:pt idx="10711">
                  <c:v>10.710999999999503</c:v>
                </c:pt>
                <c:pt idx="10712">
                  <c:v>10.711999999999502</c:v>
                </c:pt>
                <c:pt idx="10713">
                  <c:v>10.712999999999502</c:v>
                </c:pt>
                <c:pt idx="10714">
                  <c:v>10.713999999999501</c:v>
                </c:pt>
                <c:pt idx="10715">
                  <c:v>10.714999999999501</c:v>
                </c:pt>
                <c:pt idx="10716">
                  <c:v>10.7159999999995</c:v>
                </c:pt>
                <c:pt idx="10717">
                  <c:v>10.7169999999995</c:v>
                </c:pt>
                <c:pt idx="10718">
                  <c:v>10.717999999999499</c:v>
                </c:pt>
                <c:pt idx="10719">
                  <c:v>10.718999999999498</c:v>
                </c:pt>
                <c:pt idx="10720">
                  <c:v>10.719999999999498</c:v>
                </c:pt>
                <c:pt idx="10721">
                  <c:v>10.720999999999497</c:v>
                </c:pt>
                <c:pt idx="10722">
                  <c:v>10.721999999999497</c:v>
                </c:pt>
                <c:pt idx="10723">
                  <c:v>10.722999999999496</c:v>
                </c:pt>
                <c:pt idx="10724">
                  <c:v>10.723999999999496</c:v>
                </c:pt>
                <c:pt idx="10725">
                  <c:v>10.724999999999495</c:v>
                </c:pt>
                <c:pt idx="10726">
                  <c:v>10.725999999999495</c:v>
                </c:pt>
                <c:pt idx="10727">
                  <c:v>10.726999999999494</c:v>
                </c:pt>
                <c:pt idx="10728">
                  <c:v>10.727999999999493</c:v>
                </c:pt>
                <c:pt idx="10729">
                  <c:v>10.728999999999493</c:v>
                </c:pt>
                <c:pt idx="10730">
                  <c:v>10.729999999999492</c:v>
                </c:pt>
                <c:pt idx="10731">
                  <c:v>10.730999999999492</c:v>
                </c:pt>
                <c:pt idx="10732">
                  <c:v>10.731999999999491</c:v>
                </c:pt>
                <c:pt idx="10733">
                  <c:v>10.732999999999491</c:v>
                </c:pt>
                <c:pt idx="10734">
                  <c:v>10.73399999999949</c:v>
                </c:pt>
                <c:pt idx="10735">
                  <c:v>10.73499999999949</c:v>
                </c:pt>
                <c:pt idx="10736">
                  <c:v>10.735999999999489</c:v>
                </c:pt>
                <c:pt idx="10737">
                  <c:v>10.736999999999489</c:v>
                </c:pt>
                <c:pt idx="10738">
                  <c:v>10.737999999999488</c:v>
                </c:pt>
                <c:pt idx="10739">
                  <c:v>10.738999999999487</c:v>
                </c:pt>
                <c:pt idx="10740">
                  <c:v>10.739999999999487</c:v>
                </c:pt>
                <c:pt idx="10741">
                  <c:v>10.740999999999486</c:v>
                </c:pt>
                <c:pt idx="10742">
                  <c:v>10.741999999999486</c:v>
                </c:pt>
                <c:pt idx="10743">
                  <c:v>10.742999999999485</c:v>
                </c:pt>
                <c:pt idx="10744">
                  <c:v>10.743999999999485</c:v>
                </c:pt>
                <c:pt idx="10745">
                  <c:v>10.744999999999484</c:v>
                </c:pt>
                <c:pt idx="10746">
                  <c:v>10.745999999999484</c:v>
                </c:pt>
                <c:pt idx="10747">
                  <c:v>10.746999999999483</c:v>
                </c:pt>
                <c:pt idx="10748">
                  <c:v>10.747999999999482</c:v>
                </c:pt>
                <c:pt idx="10749">
                  <c:v>10.748999999999482</c:v>
                </c:pt>
                <c:pt idx="10750">
                  <c:v>10.749999999999481</c:v>
                </c:pt>
                <c:pt idx="10751">
                  <c:v>10.750999999999481</c:v>
                </c:pt>
                <c:pt idx="10752">
                  <c:v>10.75199999999948</c:v>
                </c:pt>
                <c:pt idx="10753">
                  <c:v>10.75299999999948</c:v>
                </c:pt>
                <c:pt idx="10754">
                  <c:v>10.753999999999479</c:v>
                </c:pt>
                <c:pt idx="10755">
                  <c:v>10.754999999999479</c:v>
                </c:pt>
                <c:pt idx="10756">
                  <c:v>10.755999999999478</c:v>
                </c:pt>
                <c:pt idx="10757">
                  <c:v>10.756999999999477</c:v>
                </c:pt>
                <c:pt idx="10758">
                  <c:v>10.757999999999477</c:v>
                </c:pt>
                <c:pt idx="10759">
                  <c:v>10.758999999999476</c:v>
                </c:pt>
                <c:pt idx="10760">
                  <c:v>10.759999999999476</c:v>
                </c:pt>
                <c:pt idx="10761">
                  <c:v>10.760999999999475</c:v>
                </c:pt>
                <c:pt idx="10762">
                  <c:v>10.761999999999475</c:v>
                </c:pt>
                <c:pt idx="10763">
                  <c:v>10.762999999999474</c:v>
                </c:pt>
                <c:pt idx="10764">
                  <c:v>10.763999999999474</c:v>
                </c:pt>
                <c:pt idx="10765">
                  <c:v>10.764999999999473</c:v>
                </c:pt>
                <c:pt idx="10766">
                  <c:v>10.765999999999472</c:v>
                </c:pt>
                <c:pt idx="10767">
                  <c:v>10.766999999999472</c:v>
                </c:pt>
                <c:pt idx="10768">
                  <c:v>10.767999999999471</c:v>
                </c:pt>
                <c:pt idx="10769">
                  <c:v>10.768999999999471</c:v>
                </c:pt>
                <c:pt idx="10770">
                  <c:v>10.76999999999947</c:v>
                </c:pt>
                <c:pt idx="10771">
                  <c:v>10.77099999999947</c:v>
                </c:pt>
                <c:pt idx="10772">
                  <c:v>10.771999999999469</c:v>
                </c:pt>
                <c:pt idx="10773">
                  <c:v>10.772999999999469</c:v>
                </c:pt>
                <c:pt idx="10774">
                  <c:v>10.773999999999468</c:v>
                </c:pt>
                <c:pt idx="10775">
                  <c:v>10.774999999999467</c:v>
                </c:pt>
                <c:pt idx="10776">
                  <c:v>10.775999999999467</c:v>
                </c:pt>
                <c:pt idx="10777">
                  <c:v>10.776999999999466</c:v>
                </c:pt>
                <c:pt idx="10778">
                  <c:v>10.777999999999466</c:v>
                </c:pt>
                <c:pt idx="10779">
                  <c:v>10.778999999999465</c:v>
                </c:pt>
                <c:pt idx="10780">
                  <c:v>10.779999999999465</c:v>
                </c:pt>
                <c:pt idx="10781">
                  <c:v>10.780999999999464</c:v>
                </c:pt>
                <c:pt idx="10782">
                  <c:v>10.781999999999464</c:v>
                </c:pt>
                <c:pt idx="10783">
                  <c:v>10.782999999999463</c:v>
                </c:pt>
                <c:pt idx="10784">
                  <c:v>10.783999999999462</c:v>
                </c:pt>
                <c:pt idx="10785">
                  <c:v>10.784999999999462</c:v>
                </c:pt>
                <c:pt idx="10786">
                  <c:v>10.785999999999461</c:v>
                </c:pt>
                <c:pt idx="10787">
                  <c:v>10.786999999999461</c:v>
                </c:pt>
                <c:pt idx="10788">
                  <c:v>10.78799999999946</c:v>
                </c:pt>
                <c:pt idx="10789">
                  <c:v>10.78899999999946</c:v>
                </c:pt>
                <c:pt idx="10790">
                  <c:v>10.789999999999459</c:v>
                </c:pt>
                <c:pt idx="10791">
                  <c:v>10.790999999999459</c:v>
                </c:pt>
                <c:pt idx="10792">
                  <c:v>10.791999999999458</c:v>
                </c:pt>
                <c:pt idx="10793">
                  <c:v>10.792999999999457</c:v>
                </c:pt>
                <c:pt idx="10794">
                  <c:v>10.793999999999457</c:v>
                </c:pt>
                <c:pt idx="10795">
                  <c:v>10.794999999999456</c:v>
                </c:pt>
                <c:pt idx="10796">
                  <c:v>10.795999999999456</c:v>
                </c:pt>
                <c:pt idx="10797">
                  <c:v>10.796999999999455</c:v>
                </c:pt>
                <c:pt idx="10798">
                  <c:v>10.797999999999455</c:v>
                </c:pt>
                <c:pt idx="10799">
                  <c:v>10.798999999999454</c:v>
                </c:pt>
                <c:pt idx="10800">
                  <c:v>10.799999999999454</c:v>
                </c:pt>
                <c:pt idx="10801">
                  <c:v>10.800999999999453</c:v>
                </c:pt>
                <c:pt idx="10802">
                  <c:v>10.801999999999452</c:v>
                </c:pt>
                <c:pt idx="10803">
                  <c:v>10.802999999999452</c:v>
                </c:pt>
                <c:pt idx="10804">
                  <c:v>10.803999999999451</c:v>
                </c:pt>
                <c:pt idx="10805">
                  <c:v>10.804999999999451</c:v>
                </c:pt>
                <c:pt idx="10806">
                  <c:v>10.80599999999945</c:v>
                </c:pt>
                <c:pt idx="10807">
                  <c:v>10.80699999999945</c:v>
                </c:pt>
                <c:pt idx="10808">
                  <c:v>10.807999999999449</c:v>
                </c:pt>
                <c:pt idx="10809">
                  <c:v>10.808999999999449</c:v>
                </c:pt>
                <c:pt idx="10810">
                  <c:v>10.809999999999448</c:v>
                </c:pt>
                <c:pt idx="10811">
                  <c:v>10.810999999999447</c:v>
                </c:pt>
                <c:pt idx="10812">
                  <c:v>10.811999999999447</c:v>
                </c:pt>
                <c:pt idx="10813">
                  <c:v>10.812999999999446</c:v>
                </c:pt>
                <c:pt idx="10814">
                  <c:v>10.813999999999446</c:v>
                </c:pt>
                <c:pt idx="10815">
                  <c:v>10.814999999999445</c:v>
                </c:pt>
                <c:pt idx="10816">
                  <c:v>10.815999999999445</c:v>
                </c:pt>
                <c:pt idx="10817">
                  <c:v>10.816999999999444</c:v>
                </c:pt>
                <c:pt idx="10818">
                  <c:v>10.817999999999444</c:v>
                </c:pt>
                <c:pt idx="10819">
                  <c:v>10.818999999999443</c:v>
                </c:pt>
                <c:pt idx="10820">
                  <c:v>10.819999999999443</c:v>
                </c:pt>
                <c:pt idx="10821">
                  <c:v>10.820999999999442</c:v>
                </c:pt>
                <c:pt idx="10822">
                  <c:v>10.821999999999441</c:v>
                </c:pt>
                <c:pt idx="10823">
                  <c:v>10.822999999999441</c:v>
                </c:pt>
                <c:pt idx="10824">
                  <c:v>10.82399999999944</c:v>
                </c:pt>
                <c:pt idx="10825">
                  <c:v>10.82499999999944</c:v>
                </c:pt>
                <c:pt idx="10826">
                  <c:v>10.825999999999439</c:v>
                </c:pt>
                <c:pt idx="10827">
                  <c:v>10.826999999999439</c:v>
                </c:pt>
                <c:pt idx="10828">
                  <c:v>10.827999999999438</c:v>
                </c:pt>
                <c:pt idx="10829">
                  <c:v>10.828999999999438</c:v>
                </c:pt>
                <c:pt idx="10830">
                  <c:v>10.829999999999437</c:v>
                </c:pt>
                <c:pt idx="10831">
                  <c:v>10.830999999999436</c:v>
                </c:pt>
                <c:pt idx="10832">
                  <c:v>10.831999999999436</c:v>
                </c:pt>
                <c:pt idx="10833">
                  <c:v>10.832999999999435</c:v>
                </c:pt>
                <c:pt idx="10834">
                  <c:v>10.833999999999435</c:v>
                </c:pt>
                <c:pt idx="10835">
                  <c:v>10.834999999999434</c:v>
                </c:pt>
                <c:pt idx="10836">
                  <c:v>10.835999999999434</c:v>
                </c:pt>
                <c:pt idx="10837">
                  <c:v>10.836999999999433</c:v>
                </c:pt>
                <c:pt idx="10838">
                  <c:v>10.837999999999433</c:v>
                </c:pt>
                <c:pt idx="10839">
                  <c:v>10.838999999999432</c:v>
                </c:pt>
                <c:pt idx="10840">
                  <c:v>10.839999999999431</c:v>
                </c:pt>
                <c:pt idx="10841">
                  <c:v>10.840999999999431</c:v>
                </c:pt>
                <c:pt idx="10842">
                  <c:v>10.84199999999943</c:v>
                </c:pt>
                <c:pt idx="10843">
                  <c:v>10.84299999999943</c:v>
                </c:pt>
                <c:pt idx="10844">
                  <c:v>10.843999999999429</c:v>
                </c:pt>
                <c:pt idx="10845">
                  <c:v>10.844999999999429</c:v>
                </c:pt>
                <c:pt idx="10846">
                  <c:v>10.845999999999428</c:v>
                </c:pt>
                <c:pt idx="10847">
                  <c:v>10.846999999999428</c:v>
                </c:pt>
                <c:pt idx="10848">
                  <c:v>10.847999999999427</c:v>
                </c:pt>
                <c:pt idx="10849">
                  <c:v>10.848999999999426</c:v>
                </c:pt>
                <c:pt idx="10850">
                  <c:v>10.849999999999426</c:v>
                </c:pt>
                <c:pt idx="10851">
                  <c:v>10.850999999999425</c:v>
                </c:pt>
                <c:pt idx="10852">
                  <c:v>10.851999999999425</c:v>
                </c:pt>
                <c:pt idx="10853">
                  <c:v>10.852999999999424</c:v>
                </c:pt>
                <c:pt idx="10854">
                  <c:v>10.853999999999424</c:v>
                </c:pt>
                <c:pt idx="10855">
                  <c:v>10.854999999999423</c:v>
                </c:pt>
                <c:pt idx="10856">
                  <c:v>10.855999999999423</c:v>
                </c:pt>
                <c:pt idx="10857">
                  <c:v>10.856999999999422</c:v>
                </c:pt>
                <c:pt idx="10858">
                  <c:v>10.857999999999421</c:v>
                </c:pt>
                <c:pt idx="10859">
                  <c:v>10.858999999999421</c:v>
                </c:pt>
                <c:pt idx="10860">
                  <c:v>10.85999999999942</c:v>
                </c:pt>
                <c:pt idx="10861">
                  <c:v>10.86099999999942</c:v>
                </c:pt>
                <c:pt idx="10862">
                  <c:v>10.861999999999419</c:v>
                </c:pt>
                <c:pt idx="10863">
                  <c:v>10.862999999999419</c:v>
                </c:pt>
                <c:pt idx="10864">
                  <c:v>10.863999999999418</c:v>
                </c:pt>
                <c:pt idx="10865">
                  <c:v>10.864999999999418</c:v>
                </c:pt>
                <c:pt idx="10866">
                  <c:v>10.865999999999417</c:v>
                </c:pt>
                <c:pt idx="10867">
                  <c:v>10.866999999999416</c:v>
                </c:pt>
                <c:pt idx="10868">
                  <c:v>10.867999999999416</c:v>
                </c:pt>
                <c:pt idx="10869">
                  <c:v>10.868999999999415</c:v>
                </c:pt>
                <c:pt idx="10870">
                  <c:v>10.869999999999415</c:v>
                </c:pt>
                <c:pt idx="10871">
                  <c:v>10.870999999999414</c:v>
                </c:pt>
                <c:pt idx="10872">
                  <c:v>10.871999999999414</c:v>
                </c:pt>
                <c:pt idx="10873">
                  <c:v>10.872999999999413</c:v>
                </c:pt>
                <c:pt idx="10874">
                  <c:v>10.873999999999413</c:v>
                </c:pt>
                <c:pt idx="10875">
                  <c:v>10.874999999999412</c:v>
                </c:pt>
                <c:pt idx="10876">
                  <c:v>10.875999999999411</c:v>
                </c:pt>
                <c:pt idx="10877">
                  <c:v>10.876999999999411</c:v>
                </c:pt>
                <c:pt idx="10878">
                  <c:v>10.87799999999941</c:v>
                </c:pt>
                <c:pt idx="10879">
                  <c:v>10.87899999999941</c:v>
                </c:pt>
                <c:pt idx="10880">
                  <c:v>10.879999999999409</c:v>
                </c:pt>
                <c:pt idx="10881">
                  <c:v>10.880999999999409</c:v>
                </c:pt>
                <c:pt idx="10882">
                  <c:v>10.881999999999408</c:v>
                </c:pt>
                <c:pt idx="10883">
                  <c:v>10.882999999999408</c:v>
                </c:pt>
                <c:pt idx="10884">
                  <c:v>10.883999999999407</c:v>
                </c:pt>
                <c:pt idx="10885">
                  <c:v>10.884999999999406</c:v>
                </c:pt>
                <c:pt idx="10886">
                  <c:v>10.885999999999406</c:v>
                </c:pt>
                <c:pt idx="10887">
                  <c:v>10.886999999999405</c:v>
                </c:pt>
                <c:pt idx="10888">
                  <c:v>10.887999999999405</c:v>
                </c:pt>
                <c:pt idx="10889">
                  <c:v>10.888999999999404</c:v>
                </c:pt>
                <c:pt idx="10890">
                  <c:v>10.889999999999404</c:v>
                </c:pt>
                <c:pt idx="10891">
                  <c:v>10.890999999999403</c:v>
                </c:pt>
                <c:pt idx="10892">
                  <c:v>10.891999999999403</c:v>
                </c:pt>
                <c:pt idx="10893">
                  <c:v>10.892999999999402</c:v>
                </c:pt>
                <c:pt idx="10894">
                  <c:v>10.893999999999401</c:v>
                </c:pt>
                <c:pt idx="10895">
                  <c:v>10.894999999999401</c:v>
                </c:pt>
                <c:pt idx="10896">
                  <c:v>10.8959999999994</c:v>
                </c:pt>
                <c:pt idx="10897">
                  <c:v>10.8969999999994</c:v>
                </c:pt>
                <c:pt idx="10898">
                  <c:v>10.897999999999399</c:v>
                </c:pt>
                <c:pt idx="10899">
                  <c:v>10.898999999999399</c:v>
                </c:pt>
                <c:pt idx="10900">
                  <c:v>10.899999999999398</c:v>
                </c:pt>
                <c:pt idx="10901">
                  <c:v>10.900999999999398</c:v>
                </c:pt>
                <c:pt idx="10902">
                  <c:v>10.901999999999397</c:v>
                </c:pt>
                <c:pt idx="10903">
                  <c:v>10.902999999999397</c:v>
                </c:pt>
                <c:pt idx="10904">
                  <c:v>10.903999999999396</c:v>
                </c:pt>
                <c:pt idx="10905">
                  <c:v>10.904999999999395</c:v>
                </c:pt>
                <c:pt idx="10906">
                  <c:v>10.905999999999395</c:v>
                </c:pt>
                <c:pt idx="10907">
                  <c:v>10.906999999999394</c:v>
                </c:pt>
                <c:pt idx="10908">
                  <c:v>10.907999999999394</c:v>
                </c:pt>
                <c:pt idx="10909">
                  <c:v>10.908999999999393</c:v>
                </c:pt>
                <c:pt idx="10910">
                  <c:v>10.909999999999393</c:v>
                </c:pt>
                <c:pt idx="10911">
                  <c:v>10.910999999999392</c:v>
                </c:pt>
                <c:pt idx="10912">
                  <c:v>10.911999999999392</c:v>
                </c:pt>
                <c:pt idx="10913">
                  <c:v>10.912999999999391</c:v>
                </c:pt>
                <c:pt idx="10914">
                  <c:v>10.91399999999939</c:v>
                </c:pt>
                <c:pt idx="10915">
                  <c:v>10.91499999999939</c:v>
                </c:pt>
                <c:pt idx="10916">
                  <c:v>10.915999999999389</c:v>
                </c:pt>
                <c:pt idx="10917">
                  <c:v>10.916999999999389</c:v>
                </c:pt>
                <c:pt idx="10918">
                  <c:v>10.917999999999388</c:v>
                </c:pt>
                <c:pt idx="10919">
                  <c:v>10.918999999999388</c:v>
                </c:pt>
                <c:pt idx="10920">
                  <c:v>10.919999999999387</c:v>
                </c:pt>
                <c:pt idx="10921">
                  <c:v>10.920999999999387</c:v>
                </c:pt>
                <c:pt idx="10922">
                  <c:v>10.921999999999386</c:v>
                </c:pt>
                <c:pt idx="10923">
                  <c:v>10.922999999999385</c:v>
                </c:pt>
                <c:pt idx="10924">
                  <c:v>10.923999999999385</c:v>
                </c:pt>
                <c:pt idx="10925">
                  <c:v>10.924999999999384</c:v>
                </c:pt>
                <c:pt idx="10926">
                  <c:v>10.925999999999384</c:v>
                </c:pt>
                <c:pt idx="10927">
                  <c:v>10.926999999999383</c:v>
                </c:pt>
                <c:pt idx="10928">
                  <c:v>10.927999999999383</c:v>
                </c:pt>
                <c:pt idx="10929">
                  <c:v>10.928999999999382</c:v>
                </c:pt>
                <c:pt idx="10930">
                  <c:v>10.929999999999382</c:v>
                </c:pt>
                <c:pt idx="10931">
                  <c:v>10.930999999999381</c:v>
                </c:pt>
                <c:pt idx="10932">
                  <c:v>10.93199999999938</c:v>
                </c:pt>
                <c:pt idx="10933">
                  <c:v>10.93299999999938</c:v>
                </c:pt>
                <c:pt idx="10934">
                  <c:v>10.933999999999379</c:v>
                </c:pt>
                <c:pt idx="10935">
                  <c:v>10.934999999999379</c:v>
                </c:pt>
                <c:pt idx="10936">
                  <c:v>10.935999999999378</c:v>
                </c:pt>
                <c:pt idx="10937">
                  <c:v>10.936999999999378</c:v>
                </c:pt>
                <c:pt idx="10938">
                  <c:v>10.937999999999377</c:v>
                </c:pt>
                <c:pt idx="10939">
                  <c:v>10.938999999999377</c:v>
                </c:pt>
                <c:pt idx="10940">
                  <c:v>10.939999999999376</c:v>
                </c:pt>
                <c:pt idx="10941">
                  <c:v>10.940999999999375</c:v>
                </c:pt>
                <c:pt idx="10942">
                  <c:v>10.941999999999375</c:v>
                </c:pt>
                <c:pt idx="10943">
                  <c:v>10.942999999999374</c:v>
                </c:pt>
                <c:pt idx="10944">
                  <c:v>10.943999999999374</c:v>
                </c:pt>
                <c:pt idx="10945">
                  <c:v>10.944999999999373</c:v>
                </c:pt>
                <c:pt idx="10946">
                  <c:v>10.945999999999373</c:v>
                </c:pt>
                <c:pt idx="10947">
                  <c:v>10.946999999999372</c:v>
                </c:pt>
                <c:pt idx="10948">
                  <c:v>10.947999999999372</c:v>
                </c:pt>
                <c:pt idx="10949">
                  <c:v>10.948999999999371</c:v>
                </c:pt>
                <c:pt idx="10950">
                  <c:v>10.94999999999937</c:v>
                </c:pt>
                <c:pt idx="10951">
                  <c:v>10.95099999999937</c:v>
                </c:pt>
                <c:pt idx="10952">
                  <c:v>10.951999999999369</c:v>
                </c:pt>
                <c:pt idx="10953">
                  <c:v>10.952999999999369</c:v>
                </c:pt>
                <c:pt idx="10954">
                  <c:v>10.953999999999368</c:v>
                </c:pt>
                <c:pt idx="10955">
                  <c:v>10.954999999999368</c:v>
                </c:pt>
                <c:pt idx="10956">
                  <c:v>10.955999999999367</c:v>
                </c:pt>
                <c:pt idx="10957">
                  <c:v>10.956999999999367</c:v>
                </c:pt>
                <c:pt idx="10958">
                  <c:v>10.957999999999366</c:v>
                </c:pt>
                <c:pt idx="10959">
                  <c:v>10.958999999999365</c:v>
                </c:pt>
                <c:pt idx="10960">
                  <c:v>10.959999999999365</c:v>
                </c:pt>
                <c:pt idx="10961">
                  <c:v>10.960999999999364</c:v>
                </c:pt>
                <c:pt idx="10962">
                  <c:v>10.961999999999364</c:v>
                </c:pt>
                <c:pt idx="10963">
                  <c:v>10.962999999999363</c:v>
                </c:pt>
                <c:pt idx="10964">
                  <c:v>10.963999999999363</c:v>
                </c:pt>
                <c:pt idx="10965">
                  <c:v>10.964999999999362</c:v>
                </c:pt>
                <c:pt idx="10966">
                  <c:v>10.965999999999362</c:v>
                </c:pt>
                <c:pt idx="10967">
                  <c:v>10.966999999999361</c:v>
                </c:pt>
                <c:pt idx="10968">
                  <c:v>10.96799999999936</c:v>
                </c:pt>
                <c:pt idx="10969">
                  <c:v>10.96899999999936</c:v>
                </c:pt>
                <c:pt idx="10970">
                  <c:v>10.969999999999359</c:v>
                </c:pt>
                <c:pt idx="10971">
                  <c:v>10.970999999999359</c:v>
                </c:pt>
                <c:pt idx="10972">
                  <c:v>10.971999999999358</c:v>
                </c:pt>
                <c:pt idx="10973">
                  <c:v>10.972999999999358</c:v>
                </c:pt>
                <c:pt idx="10974">
                  <c:v>10.973999999999357</c:v>
                </c:pt>
                <c:pt idx="10975">
                  <c:v>10.974999999999357</c:v>
                </c:pt>
                <c:pt idx="10976">
                  <c:v>10.975999999999356</c:v>
                </c:pt>
                <c:pt idx="10977">
                  <c:v>10.976999999999355</c:v>
                </c:pt>
                <c:pt idx="10978">
                  <c:v>10.977999999999355</c:v>
                </c:pt>
                <c:pt idx="10979">
                  <c:v>10.978999999999354</c:v>
                </c:pt>
                <c:pt idx="10980">
                  <c:v>10.979999999999354</c:v>
                </c:pt>
                <c:pt idx="10981">
                  <c:v>10.980999999999353</c:v>
                </c:pt>
                <c:pt idx="10982">
                  <c:v>10.981999999999353</c:v>
                </c:pt>
                <c:pt idx="10983">
                  <c:v>10.982999999999352</c:v>
                </c:pt>
                <c:pt idx="10984">
                  <c:v>10.983999999999352</c:v>
                </c:pt>
                <c:pt idx="10985">
                  <c:v>10.984999999999351</c:v>
                </c:pt>
                <c:pt idx="10986">
                  <c:v>10.985999999999351</c:v>
                </c:pt>
                <c:pt idx="10987">
                  <c:v>10.98699999999935</c:v>
                </c:pt>
                <c:pt idx="10988">
                  <c:v>10.987999999999349</c:v>
                </c:pt>
                <c:pt idx="10989">
                  <c:v>10.988999999999349</c:v>
                </c:pt>
                <c:pt idx="10990">
                  <c:v>10.989999999999348</c:v>
                </c:pt>
                <c:pt idx="10991">
                  <c:v>10.990999999999348</c:v>
                </c:pt>
                <c:pt idx="10992">
                  <c:v>10.991999999999347</c:v>
                </c:pt>
                <c:pt idx="10993">
                  <c:v>10.992999999999347</c:v>
                </c:pt>
                <c:pt idx="10994">
                  <c:v>10.993999999999346</c:v>
                </c:pt>
                <c:pt idx="10995">
                  <c:v>10.994999999999346</c:v>
                </c:pt>
                <c:pt idx="10996">
                  <c:v>10.995999999999345</c:v>
                </c:pt>
                <c:pt idx="10997">
                  <c:v>10.996999999999344</c:v>
                </c:pt>
                <c:pt idx="10998">
                  <c:v>10.997999999999344</c:v>
                </c:pt>
                <c:pt idx="10999">
                  <c:v>10.998999999999343</c:v>
                </c:pt>
                <c:pt idx="11000">
                  <c:v>10.999999999999343</c:v>
                </c:pt>
                <c:pt idx="11001">
                  <c:v>11.000999999999342</c:v>
                </c:pt>
                <c:pt idx="11002">
                  <c:v>11.001999999999342</c:v>
                </c:pt>
                <c:pt idx="11003">
                  <c:v>11.002999999999341</c:v>
                </c:pt>
                <c:pt idx="11004">
                  <c:v>11.003999999999341</c:v>
                </c:pt>
                <c:pt idx="11005">
                  <c:v>11.00499999999934</c:v>
                </c:pt>
                <c:pt idx="11006">
                  <c:v>11.005999999999339</c:v>
                </c:pt>
                <c:pt idx="11007">
                  <c:v>11.006999999999339</c:v>
                </c:pt>
                <c:pt idx="11008">
                  <c:v>11.007999999999338</c:v>
                </c:pt>
                <c:pt idx="11009">
                  <c:v>11.008999999999338</c:v>
                </c:pt>
                <c:pt idx="11010">
                  <c:v>11.009999999999337</c:v>
                </c:pt>
                <c:pt idx="11011">
                  <c:v>11.010999999999337</c:v>
                </c:pt>
                <c:pt idx="11012">
                  <c:v>11.011999999999336</c:v>
                </c:pt>
                <c:pt idx="11013">
                  <c:v>11.012999999999336</c:v>
                </c:pt>
                <c:pt idx="11014">
                  <c:v>11.013999999999335</c:v>
                </c:pt>
                <c:pt idx="11015">
                  <c:v>11.014999999999334</c:v>
                </c:pt>
                <c:pt idx="11016">
                  <c:v>11.015999999999334</c:v>
                </c:pt>
                <c:pt idx="11017">
                  <c:v>11.016999999999333</c:v>
                </c:pt>
                <c:pt idx="11018">
                  <c:v>11.017999999999333</c:v>
                </c:pt>
                <c:pt idx="11019">
                  <c:v>11.018999999999332</c:v>
                </c:pt>
                <c:pt idx="11020">
                  <c:v>11.019999999999332</c:v>
                </c:pt>
                <c:pt idx="11021">
                  <c:v>11.020999999999331</c:v>
                </c:pt>
                <c:pt idx="11022">
                  <c:v>11.021999999999331</c:v>
                </c:pt>
                <c:pt idx="11023">
                  <c:v>11.02299999999933</c:v>
                </c:pt>
                <c:pt idx="11024">
                  <c:v>11.023999999999329</c:v>
                </c:pt>
                <c:pt idx="11025">
                  <c:v>11.024999999999329</c:v>
                </c:pt>
                <c:pt idx="11026">
                  <c:v>11.025999999999328</c:v>
                </c:pt>
                <c:pt idx="11027">
                  <c:v>11.026999999999328</c:v>
                </c:pt>
                <c:pt idx="11028">
                  <c:v>11.027999999999327</c:v>
                </c:pt>
                <c:pt idx="11029">
                  <c:v>11.028999999999327</c:v>
                </c:pt>
                <c:pt idx="11030">
                  <c:v>11.029999999999326</c:v>
                </c:pt>
                <c:pt idx="11031">
                  <c:v>11.030999999999326</c:v>
                </c:pt>
                <c:pt idx="11032">
                  <c:v>11.031999999999325</c:v>
                </c:pt>
                <c:pt idx="11033">
                  <c:v>11.032999999999324</c:v>
                </c:pt>
                <c:pt idx="11034">
                  <c:v>11.033999999999324</c:v>
                </c:pt>
                <c:pt idx="11035">
                  <c:v>11.034999999999323</c:v>
                </c:pt>
                <c:pt idx="11036">
                  <c:v>11.035999999999323</c:v>
                </c:pt>
                <c:pt idx="11037">
                  <c:v>11.036999999999322</c:v>
                </c:pt>
                <c:pt idx="11038">
                  <c:v>11.037999999999322</c:v>
                </c:pt>
                <c:pt idx="11039">
                  <c:v>11.038999999999321</c:v>
                </c:pt>
                <c:pt idx="11040">
                  <c:v>11.039999999999321</c:v>
                </c:pt>
                <c:pt idx="11041">
                  <c:v>11.04099999999932</c:v>
                </c:pt>
                <c:pt idx="11042">
                  <c:v>11.041999999999319</c:v>
                </c:pt>
                <c:pt idx="11043">
                  <c:v>11.042999999999319</c:v>
                </c:pt>
                <c:pt idx="11044">
                  <c:v>11.043999999999318</c:v>
                </c:pt>
                <c:pt idx="11045">
                  <c:v>11.044999999999318</c:v>
                </c:pt>
                <c:pt idx="11046">
                  <c:v>11.045999999999317</c:v>
                </c:pt>
                <c:pt idx="11047">
                  <c:v>11.046999999999317</c:v>
                </c:pt>
                <c:pt idx="11048">
                  <c:v>11.047999999999316</c:v>
                </c:pt>
                <c:pt idx="11049">
                  <c:v>11.048999999999316</c:v>
                </c:pt>
                <c:pt idx="11050">
                  <c:v>11.049999999999315</c:v>
                </c:pt>
                <c:pt idx="11051">
                  <c:v>11.050999999999314</c:v>
                </c:pt>
                <c:pt idx="11052">
                  <c:v>11.051999999999314</c:v>
                </c:pt>
                <c:pt idx="11053">
                  <c:v>11.052999999999313</c:v>
                </c:pt>
                <c:pt idx="11054">
                  <c:v>11.053999999999313</c:v>
                </c:pt>
                <c:pt idx="11055">
                  <c:v>11.054999999999312</c:v>
                </c:pt>
                <c:pt idx="11056">
                  <c:v>11.055999999999312</c:v>
                </c:pt>
                <c:pt idx="11057">
                  <c:v>11.056999999999311</c:v>
                </c:pt>
                <c:pt idx="11058">
                  <c:v>11.057999999999311</c:v>
                </c:pt>
                <c:pt idx="11059">
                  <c:v>11.05899999999931</c:v>
                </c:pt>
                <c:pt idx="11060">
                  <c:v>11.059999999999309</c:v>
                </c:pt>
                <c:pt idx="11061">
                  <c:v>11.060999999999309</c:v>
                </c:pt>
                <c:pt idx="11062">
                  <c:v>11.061999999999308</c:v>
                </c:pt>
                <c:pt idx="11063">
                  <c:v>11.062999999999308</c:v>
                </c:pt>
                <c:pt idx="11064">
                  <c:v>11.063999999999307</c:v>
                </c:pt>
                <c:pt idx="11065">
                  <c:v>11.064999999999307</c:v>
                </c:pt>
                <c:pt idx="11066">
                  <c:v>11.065999999999306</c:v>
                </c:pt>
                <c:pt idx="11067">
                  <c:v>11.066999999999306</c:v>
                </c:pt>
                <c:pt idx="11068">
                  <c:v>11.067999999999305</c:v>
                </c:pt>
                <c:pt idx="11069">
                  <c:v>11.068999999999305</c:v>
                </c:pt>
                <c:pt idx="11070">
                  <c:v>11.069999999999304</c:v>
                </c:pt>
                <c:pt idx="11071">
                  <c:v>11.070999999999303</c:v>
                </c:pt>
                <c:pt idx="11072">
                  <c:v>11.071999999999303</c:v>
                </c:pt>
                <c:pt idx="11073">
                  <c:v>11.072999999999302</c:v>
                </c:pt>
                <c:pt idx="11074">
                  <c:v>11.073999999999302</c:v>
                </c:pt>
                <c:pt idx="11075">
                  <c:v>11.074999999999301</c:v>
                </c:pt>
                <c:pt idx="11076">
                  <c:v>11.075999999999301</c:v>
                </c:pt>
                <c:pt idx="11077">
                  <c:v>11.0769999999993</c:v>
                </c:pt>
                <c:pt idx="11078">
                  <c:v>11.0779999999993</c:v>
                </c:pt>
                <c:pt idx="11079">
                  <c:v>11.078999999999299</c:v>
                </c:pt>
                <c:pt idx="11080">
                  <c:v>11.079999999999298</c:v>
                </c:pt>
                <c:pt idx="11081">
                  <c:v>11.080999999999298</c:v>
                </c:pt>
                <c:pt idx="11082">
                  <c:v>11.081999999999297</c:v>
                </c:pt>
                <c:pt idx="11083">
                  <c:v>11.082999999999297</c:v>
                </c:pt>
                <c:pt idx="11084">
                  <c:v>11.083999999999296</c:v>
                </c:pt>
                <c:pt idx="11085">
                  <c:v>11.084999999999296</c:v>
                </c:pt>
                <c:pt idx="11086">
                  <c:v>11.085999999999295</c:v>
                </c:pt>
                <c:pt idx="11087">
                  <c:v>11.086999999999295</c:v>
                </c:pt>
                <c:pt idx="11088">
                  <c:v>11.087999999999294</c:v>
                </c:pt>
                <c:pt idx="11089">
                  <c:v>11.088999999999293</c:v>
                </c:pt>
                <c:pt idx="11090">
                  <c:v>11.089999999999293</c:v>
                </c:pt>
                <c:pt idx="11091">
                  <c:v>11.090999999999292</c:v>
                </c:pt>
                <c:pt idx="11092">
                  <c:v>11.091999999999292</c:v>
                </c:pt>
                <c:pt idx="11093">
                  <c:v>11.092999999999291</c:v>
                </c:pt>
                <c:pt idx="11094">
                  <c:v>11.093999999999291</c:v>
                </c:pt>
                <c:pt idx="11095">
                  <c:v>11.09499999999929</c:v>
                </c:pt>
                <c:pt idx="11096">
                  <c:v>11.09599999999929</c:v>
                </c:pt>
                <c:pt idx="11097">
                  <c:v>11.096999999999289</c:v>
                </c:pt>
                <c:pt idx="11098">
                  <c:v>11.097999999999288</c:v>
                </c:pt>
                <c:pt idx="11099">
                  <c:v>11.098999999999288</c:v>
                </c:pt>
                <c:pt idx="11100">
                  <c:v>11.099999999999287</c:v>
                </c:pt>
                <c:pt idx="11101">
                  <c:v>11.100999999999287</c:v>
                </c:pt>
                <c:pt idx="11102">
                  <c:v>11.101999999999286</c:v>
                </c:pt>
                <c:pt idx="11103">
                  <c:v>11.102999999999286</c:v>
                </c:pt>
                <c:pt idx="11104">
                  <c:v>11.103999999999285</c:v>
                </c:pt>
                <c:pt idx="11105">
                  <c:v>11.104999999999285</c:v>
                </c:pt>
                <c:pt idx="11106">
                  <c:v>11.105999999999284</c:v>
                </c:pt>
                <c:pt idx="11107">
                  <c:v>11.106999999999283</c:v>
                </c:pt>
                <c:pt idx="11108">
                  <c:v>11.107999999999283</c:v>
                </c:pt>
                <c:pt idx="11109">
                  <c:v>11.108999999999282</c:v>
                </c:pt>
                <c:pt idx="11110">
                  <c:v>11.109999999999282</c:v>
                </c:pt>
                <c:pt idx="11111">
                  <c:v>11.110999999999281</c:v>
                </c:pt>
                <c:pt idx="11112">
                  <c:v>11.111999999999281</c:v>
                </c:pt>
                <c:pt idx="11113">
                  <c:v>11.11299999999928</c:v>
                </c:pt>
                <c:pt idx="11114">
                  <c:v>11.11399999999928</c:v>
                </c:pt>
                <c:pt idx="11115">
                  <c:v>11.114999999999279</c:v>
                </c:pt>
                <c:pt idx="11116">
                  <c:v>11.115999999999278</c:v>
                </c:pt>
                <c:pt idx="11117">
                  <c:v>11.116999999999278</c:v>
                </c:pt>
                <c:pt idx="11118">
                  <c:v>11.117999999999277</c:v>
                </c:pt>
                <c:pt idx="11119">
                  <c:v>11.118999999999277</c:v>
                </c:pt>
                <c:pt idx="11120">
                  <c:v>11.119999999999276</c:v>
                </c:pt>
                <c:pt idx="11121">
                  <c:v>11.120999999999276</c:v>
                </c:pt>
                <c:pt idx="11122">
                  <c:v>11.121999999999275</c:v>
                </c:pt>
                <c:pt idx="11123">
                  <c:v>11.122999999999275</c:v>
                </c:pt>
                <c:pt idx="11124">
                  <c:v>11.123999999999274</c:v>
                </c:pt>
                <c:pt idx="11125">
                  <c:v>11.124999999999273</c:v>
                </c:pt>
                <c:pt idx="11126">
                  <c:v>11.125999999999273</c:v>
                </c:pt>
                <c:pt idx="11127">
                  <c:v>11.126999999999272</c:v>
                </c:pt>
                <c:pt idx="11128">
                  <c:v>11.127999999999272</c:v>
                </c:pt>
                <c:pt idx="11129">
                  <c:v>11.128999999999271</c:v>
                </c:pt>
                <c:pt idx="11130">
                  <c:v>11.129999999999271</c:v>
                </c:pt>
                <c:pt idx="11131">
                  <c:v>11.13099999999927</c:v>
                </c:pt>
                <c:pt idx="11132">
                  <c:v>11.13199999999927</c:v>
                </c:pt>
                <c:pt idx="11133">
                  <c:v>11.132999999999269</c:v>
                </c:pt>
                <c:pt idx="11134">
                  <c:v>11.133999999999268</c:v>
                </c:pt>
                <c:pt idx="11135">
                  <c:v>11.134999999999268</c:v>
                </c:pt>
                <c:pt idx="11136">
                  <c:v>11.135999999999267</c:v>
                </c:pt>
                <c:pt idx="11137">
                  <c:v>11.136999999999267</c:v>
                </c:pt>
                <c:pt idx="11138">
                  <c:v>11.137999999999266</c:v>
                </c:pt>
                <c:pt idx="11139">
                  <c:v>11.138999999999266</c:v>
                </c:pt>
                <c:pt idx="11140">
                  <c:v>11.139999999999265</c:v>
                </c:pt>
                <c:pt idx="11141">
                  <c:v>11.140999999999265</c:v>
                </c:pt>
                <c:pt idx="11142">
                  <c:v>11.141999999999264</c:v>
                </c:pt>
                <c:pt idx="11143">
                  <c:v>11.142999999999263</c:v>
                </c:pt>
                <c:pt idx="11144">
                  <c:v>11.143999999999263</c:v>
                </c:pt>
                <c:pt idx="11145">
                  <c:v>11.144999999999262</c:v>
                </c:pt>
                <c:pt idx="11146">
                  <c:v>11.145999999999262</c:v>
                </c:pt>
                <c:pt idx="11147">
                  <c:v>11.146999999999261</c:v>
                </c:pt>
                <c:pt idx="11148">
                  <c:v>11.147999999999261</c:v>
                </c:pt>
                <c:pt idx="11149">
                  <c:v>11.14899999999926</c:v>
                </c:pt>
                <c:pt idx="11150">
                  <c:v>11.14999999999926</c:v>
                </c:pt>
                <c:pt idx="11151">
                  <c:v>11.150999999999259</c:v>
                </c:pt>
                <c:pt idx="11152">
                  <c:v>11.151999999999259</c:v>
                </c:pt>
                <c:pt idx="11153">
                  <c:v>11.152999999999258</c:v>
                </c:pt>
                <c:pt idx="11154">
                  <c:v>11.153999999999257</c:v>
                </c:pt>
                <c:pt idx="11155">
                  <c:v>11.154999999999257</c:v>
                </c:pt>
                <c:pt idx="11156">
                  <c:v>11.155999999999256</c:v>
                </c:pt>
                <c:pt idx="11157">
                  <c:v>11.156999999999256</c:v>
                </c:pt>
                <c:pt idx="11158">
                  <c:v>11.157999999999255</c:v>
                </c:pt>
                <c:pt idx="11159">
                  <c:v>11.158999999999255</c:v>
                </c:pt>
                <c:pt idx="11160">
                  <c:v>11.159999999999254</c:v>
                </c:pt>
                <c:pt idx="11161">
                  <c:v>11.160999999999254</c:v>
                </c:pt>
                <c:pt idx="11162">
                  <c:v>11.161999999999253</c:v>
                </c:pt>
                <c:pt idx="11163">
                  <c:v>11.162999999999252</c:v>
                </c:pt>
                <c:pt idx="11164">
                  <c:v>11.163999999999252</c:v>
                </c:pt>
                <c:pt idx="11165">
                  <c:v>11.164999999999251</c:v>
                </c:pt>
                <c:pt idx="11166">
                  <c:v>11.165999999999251</c:v>
                </c:pt>
                <c:pt idx="11167">
                  <c:v>11.16699999999925</c:v>
                </c:pt>
                <c:pt idx="11168">
                  <c:v>11.16799999999925</c:v>
                </c:pt>
                <c:pt idx="11169">
                  <c:v>11.168999999999249</c:v>
                </c:pt>
                <c:pt idx="11170">
                  <c:v>11.169999999999249</c:v>
                </c:pt>
                <c:pt idx="11171">
                  <c:v>11.170999999999248</c:v>
                </c:pt>
                <c:pt idx="11172">
                  <c:v>11.171999999999247</c:v>
                </c:pt>
                <c:pt idx="11173">
                  <c:v>11.172999999999247</c:v>
                </c:pt>
                <c:pt idx="11174">
                  <c:v>11.173999999999246</c:v>
                </c:pt>
                <c:pt idx="11175">
                  <c:v>11.174999999999246</c:v>
                </c:pt>
                <c:pt idx="11176">
                  <c:v>11.175999999999245</c:v>
                </c:pt>
                <c:pt idx="11177">
                  <c:v>11.176999999999245</c:v>
                </c:pt>
                <c:pt idx="11178">
                  <c:v>11.177999999999244</c:v>
                </c:pt>
                <c:pt idx="11179">
                  <c:v>11.178999999999244</c:v>
                </c:pt>
                <c:pt idx="11180">
                  <c:v>11.179999999999243</c:v>
                </c:pt>
                <c:pt idx="11181">
                  <c:v>11.180999999999242</c:v>
                </c:pt>
                <c:pt idx="11182">
                  <c:v>11.181999999999242</c:v>
                </c:pt>
                <c:pt idx="11183">
                  <c:v>11.182999999999241</c:v>
                </c:pt>
                <c:pt idx="11184">
                  <c:v>11.183999999999241</c:v>
                </c:pt>
                <c:pt idx="11185">
                  <c:v>11.18499999999924</c:v>
                </c:pt>
                <c:pt idx="11186">
                  <c:v>11.18599999999924</c:v>
                </c:pt>
                <c:pt idx="11187">
                  <c:v>11.186999999999239</c:v>
                </c:pt>
                <c:pt idx="11188">
                  <c:v>11.187999999999239</c:v>
                </c:pt>
                <c:pt idx="11189">
                  <c:v>11.188999999999238</c:v>
                </c:pt>
                <c:pt idx="11190">
                  <c:v>11.189999999999237</c:v>
                </c:pt>
                <c:pt idx="11191">
                  <c:v>11.190999999999237</c:v>
                </c:pt>
                <c:pt idx="11192">
                  <c:v>11.191999999999236</c:v>
                </c:pt>
                <c:pt idx="11193">
                  <c:v>11.192999999999236</c:v>
                </c:pt>
                <c:pt idx="11194">
                  <c:v>11.193999999999235</c:v>
                </c:pt>
                <c:pt idx="11195">
                  <c:v>11.194999999999235</c:v>
                </c:pt>
                <c:pt idx="11196">
                  <c:v>11.195999999999234</c:v>
                </c:pt>
                <c:pt idx="11197">
                  <c:v>11.196999999999234</c:v>
                </c:pt>
                <c:pt idx="11198">
                  <c:v>11.197999999999233</c:v>
                </c:pt>
                <c:pt idx="11199">
                  <c:v>11.198999999999232</c:v>
                </c:pt>
                <c:pt idx="11200">
                  <c:v>11.199999999999232</c:v>
                </c:pt>
                <c:pt idx="11201">
                  <c:v>11.200999999999231</c:v>
                </c:pt>
                <c:pt idx="11202">
                  <c:v>11.201999999999231</c:v>
                </c:pt>
                <c:pt idx="11203">
                  <c:v>11.20299999999923</c:v>
                </c:pt>
                <c:pt idx="11204">
                  <c:v>11.20399999999923</c:v>
                </c:pt>
                <c:pt idx="11205">
                  <c:v>11.204999999999229</c:v>
                </c:pt>
                <c:pt idx="11206">
                  <c:v>11.205999999999229</c:v>
                </c:pt>
                <c:pt idx="11207">
                  <c:v>11.206999999999228</c:v>
                </c:pt>
                <c:pt idx="11208">
                  <c:v>11.207999999999227</c:v>
                </c:pt>
                <c:pt idx="11209">
                  <c:v>11.208999999999227</c:v>
                </c:pt>
                <c:pt idx="11210">
                  <c:v>11.209999999999226</c:v>
                </c:pt>
                <c:pt idx="11211">
                  <c:v>11.210999999999226</c:v>
                </c:pt>
                <c:pt idx="11212">
                  <c:v>11.211999999999225</c:v>
                </c:pt>
                <c:pt idx="11213">
                  <c:v>11.212999999999225</c:v>
                </c:pt>
                <c:pt idx="11214">
                  <c:v>11.213999999999224</c:v>
                </c:pt>
                <c:pt idx="11215">
                  <c:v>11.214999999999224</c:v>
                </c:pt>
                <c:pt idx="11216">
                  <c:v>11.215999999999223</c:v>
                </c:pt>
                <c:pt idx="11217">
                  <c:v>11.216999999999222</c:v>
                </c:pt>
                <c:pt idx="11218">
                  <c:v>11.217999999999222</c:v>
                </c:pt>
                <c:pt idx="11219">
                  <c:v>11.218999999999221</c:v>
                </c:pt>
                <c:pt idx="11220">
                  <c:v>11.219999999999221</c:v>
                </c:pt>
                <c:pt idx="11221">
                  <c:v>11.22099999999922</c:v>
                </c:pt>
                <c:pt idx="11222">
                  <c:v>11.22199999999922</c:v>
                </c:pt>
                <c:pt idx="11223">
                  <c:v>11.222999999999219</c:v>
                </c:pt>
                <c:pt idx="11224">
                  <c:v>11.223999999999219</c:v>
                </c:pt>
                <c:pt idx="11225">
                  <c:v>11.224999999999218</c:v>
                </c:pt>
                <c:pt idx="11226">
                  <c:v>11.225999999999217</c:v>
                </c:pt>
                <c:pt idx="11227">
                  <c:v>11.226999999999217</c:v>
                </c:pt>
                <c:pt idx="11228">
                  <c:v>11.227999999999216</c:v>
                </c:pt>
                <c:pt idx="11229">
                  <c:v>11.228999999999216</c:v>
                </c:pt>
                <c:pt idx="11230">
                  <c:v>11.229999999999215</c:v>
                </c:pt>
                <c:pt idx="11231">
                  <c:v>11.230999999999215</c:v>
                </c:pt>
                <c:pt idx="11232">
                  <c:v>11.231999999999214</c:v>
                </c:pt>
                <c:pt idx="11233">
                  <c:v>11.232999999999214</c:v>
                </c:pt>
                <c:pt idx="11234">
                  <c:v>11.233999999999213</c:v>
                </c:pt>
                <c:pt idx="11235">
                  <c:v>11.234999999999213</c:v>
                </c:pt>
                <c:pt idx="11236">
                  <c:v>11.235999999999212</c:v>
                </c:pt>
                <c:pt idx="11237">
                  <c:v>11.236999999999211</c:v>
                </c:pt>
                <c:pt idx="11238">
                  <c:v>11.237999999999211</c:v>
                </c:pt>
                <c:pt idx="11239">
                  <c:v>11.23899999999921</c:v>
                </c:pt>
                <c:pt idx="11240">
                  <c:v>11.23999999999921</c:v>
                </c:pt>
                <c:pt idx="11241">
                  <c:v>11.240999999999209</c:v>
                </c:pt>
                <c:pt idx="11242">
                  <c:v>11.241999999999209</c:v>
                </c:pt>
                <c:pt idx="11243">
                  <c:v>11.242999999999208</c:v>
                </c:pt>
                <c:pt idx="11244">
                  <c:v>11.243999999999208</c:v>
                </c:pt>
                <c:pt idx="11245">
                  <c:v>11.244999999999207</c:v>
                </c:pt>
                <c:pt idx="11246">
                  <c:v>11.245999999999206</c:v>
                </c:pt>
                <c:pt idx="11247">
                  <c:v>11.246999999999206</c:v>
                </c:pt>
                <c:pt idx="11248">
                  <c:v>11.247999999999205</c:v>
                </c:pt>
                <c:pt idx="11249">
                  <c:v>11.248999999999205</c:v>
                </c:pt>
                <c:pt idx="11250">
                  <c:v>11.249999999999204</c:v>
                </c:pt>
                <c:pt idx="11251">
                  <c:v>11.250999999999204</c:v>
                </c:pt>
                <c:pt idx="11252">
                  <c:v>11.251999999999203</c:v>
                </c:pt>
                <c:pt idx="11253">
                  <c:v>11.252999999999203</c:v>
                </c:pt>
                <c:pt idx="11254">
                  <c:v>11.253999999999202</c:v>
                </c:pt>
                <c:pt idx="11255">
                  <c:v>11.254999999999201</c:v>
                </c:pt>
                <c:pt idx="11256">
                  <c:v>11.255999999999201</c:v>
                </c:pt>
                <c:pt idx="11257">
                  <c:v>11.2569999999992</c:v>
                </c:pt>
                <c:pt idx="11258">
                  <c:v>11.2579999999992</c:v>
                </c:pt>
                <c:pt idx="11259">
                  <c:v>11.258999999999199</c:v>
                </c:pt>
                <c:pt idx="11260">
                  <c:v>11.259999999999199</c:v>
                </c:pt>
                <c:pt idx="11261">
                  <c:v>11.260999999999198</c:v>
                </c:pt>
                <c:pt idx="11262">
                  <c:v>11.261999999999198</c:v>
                </c:pt>
                <c:pt idx="11263">
                  <c:v>11.262999999999197</c:v>
                </c:pt>
                <c:pt idx="11264">
                  <c:v>11.263999999999196</c:v>
                </c:pt>
                <c:pt idx="11265">
                  <c:v>11.264999999999196</c:v>
                </c:pt>
                <c:pt idx="11266">
                  <c:v>11.265999999999195</c:v>
                </c:pt>
                <c:pt idx="11267">
                  <c:v>11.266999999999195</c:v>
                </c:pt>
                <c:pt idx="11268">
                  <c:v>11.267999999999194</c:v>
                </c:pt>
                <c:pt idx="11269">
                  <c:v>11.268999999999194</c:v>
                </c:pt>
                <c:pt idx="11270">
                  <c:v>11.269999999999193</c:v>
                </c:pt>
                <c:pt idx="11271">
                  <c:v>11.270999999999193</c:v>
                </c:pt>
                <c:pt idx="11272">
                  <c:v>11.271999999999192</c:v>
                </c:pt>
                <c:pt idx="11273">
                  <c:v>11.272999999999191</c:v>
                </c:pt>
                <c:pt idx="11274">
                  <c:v>11.273999999999191</c:v>
                </c:pt>
                <c:pt idx="11275">
                  <c:v>11.27499999999919</c:v>
                </c:pt>
                <c:pt idx="11276">
                  <c:v>11.27599999999919</c:v>
                </c:pt>
                <c:pt idx="11277">
                  <c:v>11.276999999999189</c:v>
                </c:pt>
                <c:pt idx="11278">
                  <c:v>11.277999999999189</c:v>
                </c:pt>
                <c:pt idx="11279">
                  <c:v>11.278999999999188</c:v>
                </c:pt>
                <c:pt idx="11280">
                  <c:v>11.279999999999188</c:v>
                </c:pt>
                <c:pt idx="11281">
                  <c:v>11.280999999999187</c:v>
                </c:pt>
                <c:pt idx="11282">
                  <c:v>11.281999999999186</c:v>
                </c:pt>
                <c:pt idx="11283">
                  <c:v>11.282999999999186</c:v>
                </c:pt>
                <c:pt idx="11284">
                  <c:v>11.283999999999185</c:v>
                </c:pt>
                <c:pt idx="11285">
                  <c:v>11.284999999999185</c:v>
                </c:pt>
                <c:pt idx="11286">
                  <c:v>11.285999999999184</c:v>
                </c:pt>
                <c:pt idx="11287">
                  <c:v>11.286999999999184</c:v>
                </c:pt>
                <c:pt idx="11288">
                  <c:v>11.287999999999183</c:v>
                </c:pt>
                <c:pt idx="11289">
                  <c:v>11.288999999999183</c:v>
                </c:pt>
                <c:pt idx="11290">
                  <c:v>11.289999999999182</c:v>
                </c:pt>
                <c:pt idx="11291">
                  <c:v>11.290999999999181</c:v>
                </c:pt>
                <c:pt idx="11292">
                  <c:v>11.291999999999181</c:v>
                </c:pt>
                <c:pt idx="11293">
                  <c:v>11.29299999999918</c:v>
                </c:pt>
                <c:pt idx="11294">
                  <c:v>11.29399999999918</c:v>
                </c:pt>
                <c:pt idx="11295">
                  <c:v>11.294999999999179</c:v>
                </c:pt>
                <c:pt idx="11296">
                  <c:v>11.295999999999179</c:v>
                </c:pt>
                <c:pt idx="11297">
                  <c:v>11.296999999999178</c:v>
                </c:pt>
                <c:pt idx="11298">
                  <c:v>11.297999999999178</c:v>
                </c:pt>
                <c:pt idx="11299">
                  <c:v>11.298999999999177</c:v>
                </c:pt>
                <c:pt idx="11300">
                  <c:v>11.299999999999176</c:v>
                </c:pt>
                <c:pt idx="11301">
                  <c:v>11.300999999999176</c:v>
                </c:pt>
                <c:pt idx="11302">
                  <c:v>11.301999999999175</c:v>
                </c:pt>
                <c:pt idx="11303">
                  <c:v>11.302999999999175</c:v>
                </c:pt>
                <c:pt idx="11304">
                  <c:v>11.303999999999174</c:v>
                </c:pt>
                <c:pt idx="11305">
                  <c:v>11.304999999999174</c:v>
                </c:pt>
                <c:pt idx="11306">
                  <c:v>11.305999999999173</c:v>
                </c:pt>
                <c:pt idx="11307">
                  <c:v>11.306999999999173</c:v>
                </c:pt>
                <c:pt idx="11308">
                  <c:v>11.307999999999172</c:v>
                </c:pt>
                <c:pt idx="11309">
                  <c:v>11.308999999999171</c:v>
                </c:pt>
                <c:pt idx="11310">
                  <c:v>11.309999999999171</c:v>
                </c:pt>
                <c:pt idx="11311">
                  <c:v>11.31099999999917</c:v>
                </c:pt>
                <c:pt idx="11312">
                  <c:v>11.31199999999917</c:v>
                </c:pt>
                <c:pt idx="11313">
                  <c:v>11.312999999999169</c:v>
                </c:pt>
                <c:pt idx="11314">
                  <c:v>11.313999999999169</c:v>
                </c:pt>
                <c:pt idx="11315">
                  <c:v>11.314999999999168</c:v>
                </c:pt>
                <c:pt idx="11316">
                  <c:v>11.315999999999168</c:v>
                </c:pt>
                <c:pt idx="11317">
                  <c:v>11.316999999999167</c:v>
                </c:pt>
                <c:pt idx="11318">
                  <c:v>11.317999999999167</c:v>
                </c:pt>
                <c:pt idx="11319">
                  <c:v>11.318999999999166</c:v>
                </c:pt>
                <c:pt idx="11320">
                  <c:v>11.319999999999165</c:v>
                </c:pt>
                <c:pt idx="11321">
                  <c:v>11.320999999999165</c:v>
                </c:pt>
                <c:pt idx="11322">
                  <c:v>11.321999999999164</c:v>
                </c:pt>
                <c:pt idx="11323">
                  <c:v>11.322999999999164</c:v>
                </c:pt>
                <c:pt idx="11324">
                  <c:v>11.323999999999163</c:v>
                </c:pt>
                <c:pt idx="11325">
                  <c:v>11.324999999999163</c:v>
                </c:pt>
                <c:pt idx="11326">
                  <c:v>11.325999999999162</c:v>
                </c:pt>
                <c:pt idx="11327">
                  <c:v>11.326999999999162</c:v>
                </c:pt>
                <c:pt idx="11328">
                  <c:v>11.327999999999161</c:v>
                </c:pt>
                <c:pt idx="11329">
                  <c:v>11.32899999999916</c:v>
                </c:pt>
                <c:pt idx="11330">
                  <c:v>11.32999999999916</c:v>
                </c:pt>
                <c:pt idx="11331">
                  <c:v>11.330999999999159</c:v>
                </c:pt>
                <c:pt idx="11332">
                  <c:v>11.331999999999159</c:v>
                </c:pt>
                <c:pt idx="11333">
                  <c:v>11.332999999999158</c:v>
                </c:pt>
                <c:pt idx="11334">
                  <c:v>11.333999999999158</c:v>
                </c:pt>
                <c:pt idx="11335">
                  <c:v>11.334999999999157</c:v>
                </c:pt>
                <c:pt idx="11336">
                  <c:v>11.335999999999157</c:v>
                </c:pt>
                <c:pt idx="11337">
                  <c:v>11.336999999999156</c:v>
                </c:pt>
                <c:pt idx="11338">
                  <c:v>11.337999999999155</c:v>
                </c:pt>
                <c:pt idx="11339">
                  <c:v>11.338999999999155</c:v>
                </c:pt>
                <c:pt idx="11340">
                  <c:v>11.339999999999154</c:v>
                </c:pt>
                <c:pt idx="11341">
                  <c:v>11.340999999999154</c:v>
                </c:pt>
                <c:pt idx="11342">
                  <c:v>11.341999999999153</c:v>
                </c:pt>
                <c:pt idx="11343">
                  <c:v>11.342999999999153</c:v>
                </c:pt>
                <c:pt idx="11344">
                  <c:v>11.343999999999152</c:v>
                </c:pt>
                <c:pt idx="11345">
                  <c:v>11.344999999999152</c:v>
                </c:pt>
                <c:pt idx="11346">
                  <c:v>11.345999999999151</c:v>
                </c:pt>
                <c:pt idx="11347">
                  <c:v>11.34699999999915</c:v>
                </c:pt>
                <c:pt idx="11348">
                  <c:v>11.34799999999915</c:v>
                </c:pt>
                <c:pt idx="11349">
                  <c:v>11.348999999999149</c:v>
                </c:pt>
                <c:pt idx="11350">
                  <c:v>11.349999999999149</c:v>
                </c:pt>
                <c:pt idx="11351">
                  <c:v>11.350999999999148</c:v>
                </c:pt>
                <c:pt idx="11352">
                  <c:v>11.351999999999148</c:v>
                </c:pt>
                <c:pt idx="11353">
                  <c:v>11.352999999999147</c:v>
                </c:pt>
                <c:pt idx="11354">
                  <c:v>11.353999999999147</c:v>
                </c:pt>
                <c:pt idx="11355">
                  <c:v>11.354999999999146</c:v>
                </c:pt>
                <c:pt idx="11356">
                  <c:v>11.355999999999145</c:v>
                </c:pt>
                <c:pt idx="11357">
                  <c:v>11.356999999999145</c:v>
                </c:pt>
                <c:pt idx="11358">
                  <c:v>11.357999999999144</c:v>
                </c:pt>
                <c:pt idx="11359">
                  <c:v>11.358999999999144</c:v>
                </c:pt>
                <c:pt idx="11360">
                  <c:v>11.359999999999143</c:v>
                </c:pt>
                <c:pt idx="11361">
                  <c:v>11.360999999999143</c:v>
                </c:pt>
                <c:pt idx="11362">
                  <c:v>11.361999999999142</c:v>
                </c:pt>
                <c:pt idx="11363">
                  <c:v>11.362999999999142</c:v>
                </c:pt>
                <c:pt idx="11364">
                  <c:v>11.363999999999141</c:v>
                </c:pt>
                <c:pt idx="11365">
                  <c:v>11.36499999999914</c:v>
                </c:pt>
                <c:pt idx="11366">
                  <c:v>11.36599999999914</c:v>
                </c:pt>
                <c:pt idx="11367">
                  <c:v>11.366999999999139</c:v>
                </c:pt>
                <c:pt idx="11368">
                  <c:v>11.367999999999139</c:v>
                </c:pt>
                <c:pt idx="11369">
                  <c:v>11.368999999999138</c:v>
                </c:pt>
                <c:pt idx="11370">
                  <c:v>11.369999999999138</c:v>
                </c:pt>
                <c:pt idx="11371">
                  <c:v>11.370999999999137</c:v>
                </c:pt>
                <c:pt idx="11372">
                  <c:v>11.371999999999137</c:v>
                </c:pt>
                <c:pt idx="11373">
                  <c:v>11.372999999999136</c:v>
                </c:pt>
                <c:pt idx="11374">
                  <c:v>11.373999999999135</c:v>
                </c:pt>
                <c:pt idx="11375">
                  <c:v>11.374999999999135</c:v>
                </c:pt>
                <c:pt idx="11376">
                  <c:v>11.375999999999134</c:v>
                </c:pt>
                <c:pt idx="11377">
                  <c:v>11.376999999999134</c:v>
                </c:pt>
                <c:pt idx="11378">
                  <c:v>11.377999999999133</c:v>
                </c:pt>
                <c:pt idx="11379">
                  <c:v>11.378999999999133</c:v>
                </c:pt>
                <c:pt idx="11380">
                  <c:v>11.379999999999132</c:v>
                </c:pt>
                <c:pt idx="11381">
                  <c:v>11.380999999999132</c:v>
                </c:pt>
                <c:pt idx="11382">
                  <c:v>11.381999999999131</c:v>
                </c:pt>
                <c:pt idx="11383">
                  <c:v>11.38299999999913</c:v>
                </c:pt>
                <c:pt idx="11384">
                  <c:v>11.38399999999913</c:v>
                </c:pt>
                <c:pt idx="11385">
                  <c:v>11.384999999999129</c:v>
                </c:pt>
                <c:pt idx="11386">
                  <c:v>11.385999999999129</c:v>
                </c:pt>
                <c:pt idx="11387">
                  <c:v>11.386999999999128</c:v>
                </c:pt>
                <c:pt idx="11388">
                  <c:v>11.387999999999128</c:v>
                </c:pt>
                <c:pt idx="11389">
                  <c:v>11.388999999999127</c:v>
                </c:pt>
                <c:pt idx="11390">
                  <c:v>11.389999999999127</c:v>
                </c:pt>
                <c:pt idx="11391">
                  <c:v>11.390999999999126</c:v>
                </c:pt>
                <c:pt idx="11392">
                  <c:v>11.391999999999125</c:v>
                </c:pt>
                <c:pt idx="11393">
                  <c:v>11.392999999999125</c:v>
                </c:pt>
                <c:pt idx="11394">
                  <c:v>11.393999999999124</c:v>
                </c:pt>
                <c:pt idx="11395">
                  <c:v>11.394999999999124</c:v>
                </c:pt>
                <c:pt idx="11396">
                  <c:v>11.395999999999123</c:v>
                </c:pt>
                <c:pt idx="11397">
                  <c:v>11.396999999999123</c:v>
                </c:pt>
                <c:pt idx="11398">
                  <c:v>11.397999999999122</c:v>
                </c:pt>
                <c:pt idx="11399">
                  <c:v>11.398999999999122</c:v>
                </c:pt>
                <c:pt idx="11400">
                  <c:v>11.399999999999121</c:v>
                </c:pt>
                <c:pt idx="11401">
                  <c:v>11.400999999999121</c:v>
                </c:pt>
                <c:pt idx="11402">
                  <c:v>11.40199999999912</c:v>
                </c:pt>
                <c:pt idx="11403">
                  <c:v>11.402999999999119</c:v>
                </c:pt>
                <c:pt idx="11404">
                  <c:v>11.403999999999119</c:v>
                </c:pt>
                <c:pt idx="11405">
                  <c:v>11.404999999999118</c:v>
                </c:pt>
                <c:pt idx="11406">
                  <c:v>11.405999999999118</c:v>
                </c:pt>
                <c:pt idx="11407">
                  <c:v>11.406999999999117</c:v>
                </c:pt>
                <c:pt idx="11408">
                  <c:v>11.407999999999117</c:v>
                </c:pt>
                <c:pt idx="11409">
                  <c:v>11.408999999999116</c:v>
                </c:pt>
                <c:pt idx="11410">
                  <c:v>11.409999999999116</c:v>
                </c:pt>
                <c:pt idx="11411">
                  <c:v>11.410999999999115</c:v>
                </c:pt>
                <c:pt idx="11412">
                  <c:v>11.411999999999114</c:v>
                </c:pt>
                <c:pt idx="11413">
                  <c:v>11.412999999999114</c:v>
                </c:pt>
                <c:pt idx="11414">
                  <c:v>11.413999999999113</c:v>
                </c:pt>
                <c:pt idx="11415">
                  <c:v>11.414999999999113</c:v>
                </c:pt>
                <c:pt idx="11416">
                  <c:v>11.415999999999112</c:v>
                </c:pt>
                <c:pt idx="11417">
                  <c:v>11.416999999999112</c:v>
                </c:pt>
                <c:pt idx="11418">
                  <c:v>11.417999999999111</c:v>
                </c:pt>
                <c:pt idx="11419">
                  <c:v>11.418999999999111</c:v>
                </c:pt>
                <c:pt idx="11420">
                  <c:v>11.41999999999911</c:v>
                </c:pt>
                <c:pt idx="11421">
                  <c:v>11.420999999999109</c:v>
                </c:pt>
                <c:pt idx="11422">
                  <c:v>11.421999999999109</c:v>
                </c:pt>
                <c:pt idx="11423">
                  <c:v>11.422999999999108</c:v>
                </c:pt>
                <c:pt idx="11424">
                  <c:v>11.423999999999108</c:v>
                </c:pt>
                <c:pt idx="11425">
                  <c:v>11.424999999999107</c:v>
                </c:pt>
                <c:pt idx="11426">
                  <c:v>11.425999999999107</c:v>
                </c:pt>
                <c:pt idx="11427">
                  <c:v>11.426999999999106</c:v>
                </c:pt>
                <c:pt idx="11428">
                  <c:v>11.427999999999106</c:v>
                </c:pt>
                <c:pt idx="11429">
                  <c:v>11.428999999999105</c:v>
                </c:pt>
                <c:pt idx="11430">
                  <c:v>11.429999999999104</c:v>
                </c:pt>
                <c:pt idx="11431">
                  <c:v>11.430999999999104</c:v>
                </c:pt>
                <c:pt idx="11432">
                  <c:v>11.431999999999103</c:v>
                </c:pt>
                <c:pt idx="11433">
                  <c:v>11.432999999999103</c:v>
                </c:pt>
                <c:pt idx="11434">
                  <c:v>11.433999999999102</c:v>
                </c:pt>
                <c:pt idx="11435">
                  <c:v>11.434999999999102</c:v>
                </c:pt>
                <c:pt idx="11436">
                  <c:v>11.435999999999101</c:v>
                </c:pt>
                <c:pt idx="11437">
                  <c:v>11.436999999999101</c:v>
                </c:pt>
                <c:pt idx="11438">
                  <c:v>11.4379999999991</c:v>
                </c:pt>
                <c:pt idx="11439">
                  <c:v>11.438999999999099</c:v>
                </c:pt>
                <c:pt idx="11440">
                  <c:v>11.439999999999099</c:v>
                </c:pt>
                <c:pt idx="11441">
                  <c:v>11.440999999999098</c:v>
                </c:pt>
                <c:pt idx="11442">
                  <c:v>11.441999999999098</c:v>
                </c:pt>
                <c:pt idx="11443">
                  <c:v>11.442999999999097</c:v>
                </c:pt>
                <c:pt idx="11444">
                  <c:v>11.443999999999097</c:v>
                </c:pt>
                <c:pt idx="11445">
                  <c:v>11.444999999999096</c:v>
                </c:pt>
                <c:pt idx="11446">
                  <c:v>11.445999999999096</c:v>
                </c:pt>
                <c:pt idx="11447">
                  <c:v>11.446999999999095</c:v>
                </c:pt>
                <c:pt idx="11448">
                  <c:v>11.447999999999094</c:v>
                </c:pt>
                <c:pt idx="11449">
                  <c:v>11.448999999999094</c:v>
                </c:pt>
                <c:pt idx="11450">
                  <c:v>11.449999999999093</c:v>
                </c:pt>
                <c:pt idx="11451">
                  <c:v>11.450999999999093</c:v>
                </c:pt>
                <c:pt idx="11452">
                  <c:v>11.451999999999092</c:v>
                </c:pt>
                <c:pt idx="11453">
                  <c:v>11.452999999999092</c:v>
                </c:pt>
                <c:pt idx="11454">
                  <c:v>11.453999999999091</c:v>
                </c:pt>
                <c:pt idx="11455">
                  <c:v>11.454999999999091</c:v>
                </c:pt>
                <c:pt idx="11456">
                  <c:v>11.45599999999909</c:v>
                </c:pt>
                <c:pt idx="11457">
                  <c:v>11.456999999999089</c:v>
                </c:pt>
                <c:pt idx="11458">
                  <c:v>11.457999999999089</c:v>
                </c:pt>
                <c:pt idx="11459">
                  <c:v>11.458999999999088</c:v>
                </c:pt>
                <c:pt idx="11460">
                  <c:v>11.459999999999088</c:v>
                </c:pt>
                <c:pt idx="11461">
                  <c:v>11.460999999999087</c:v>
                </c:pt>
                <c:pt idx="11462">
                  <c:v>11.461999999999087</c:v>
                </c:pt>
                <c:pt idx="11463">
                  <c:v>11.462999999999086</c:v>
                </c:pt>
                <c:pt idx="11464">
                  <c:v>11.463999999999086</c:v>
                </c:pt>
                <c:pt idx="11465">
                  <c:v>11.464999999999085</c:v>
                </c:pt>
                <c:pt idx="11466">
                  <c:v>11.465999999999084</c:v>
                </c:pt>
                <c:pt idx="11467">
                  <c:v>11.466999999999084</c:v>
                </c:pt>
                <c:pt idx="11468">
                  <c:v>11.467999999999083</c:v>
                </c:pt>
                <c:pt idx="11469">
                  <c:v>11.468999999999083</c:v>
                </c:pt>
                <c:pt idx="11470">
                  <c:v>11.469999999999082</c:v>
                </c:pt>
                <c:pt idx="11471">
                  <c:v>11.470999999999082</c:v>
                </c:pt>
                <c:pt idx="11472">
                  <c:v>11.471999999999081</c:v>
                </c:pt>
                <c:pt idx="11473">
                  <c:v>11.472999999999081</c:v>
                </c:pt>
                <c:pt idx="11474">
                  <c:v>11.47399999999908</c:v>
                </c:pt>
                <c:pt idx="11475">
                  <c:v>11.474999999999079</c:v>
                </c:pt>
                <c:pt idx="11476">
                  <c:v>11.475999999999079</c:v>
                </c:pt>
                <c:pt idx="11477">
                  <c:v>11.476999999999078</c:v>
                </c:pt>
                <c:pt idx="11478">
                  <c:v>11.477999999999078</c:v>
                </c:pt>
                <c:pt idx="11479">
                  <c:v>11.478999999999077</c:v>
                </c:pt>
                <c:pt idx="11480">
                  <c:v>11.479999999999077</c:v>
                </c:pt>
                <c:pt idx="11481">
                  <c:v>11.480999999999076</c:v>
                </c:pt>
                <c:pt idx="11482">
                  <c:v>11.481999999999076</c:v>
                </c:pt>
                <c:pt idx="11483">
                  <c:v>11.482999999999075</c:v>
                </c:pt>
                <c:pt idx="11484">
                  <c:v>11.483999999999075</c:v>
                </c:pt>
                <c:pt idx="11485">
                  <c:v>11.484999999999074</c:v>
                </c:pt>
                <c:pt idx="11486">
                  <c:v>11.485999999999073</c:v>
                </c:pt>
                <c:pt idx="11487">
                  <c:v>11.486999999999073</c:v>
                </c:pt>
                <c:pt idx="11488">
                  <c:v>11.487999999999072</c:v>
                </c:pt>
                <c:pt idx="11489">
                  <c:v>11.488999999999072</c:v>
                </c:pt>
                <c:pt idx="11490">
                  <c:v>11.489999999999071</c:v>
                </c:pt>
                <c:pt idx="11491">
                  <c:v>11.490999999999071</c:v>
                </c:pt>
                <c:pt idx="11492">
                  <c:v>11.49199999999907</c:v>
                </c:pt>
                <c:pt idx="11493">
                  <c:v>11.49299999999907</c:v>
                </c:pt>
                <c:pt idx="11494">
                  <c:v>11.493999999999069</c:v>
                </c:pt>
                <c:pt idx="11495">
                  <c:v>11.494999999999068</c:v>
                </c:pt>
                <c:pt idx="11496">
                  <c:v>11.495999999999068</c:v>
                </c:pt>
                <c:pt idx="11497">
                  <c:v>11.496999999999067</c:v>
                </c:pt>
                <c:pt idx="11498">
                  <c:v>11.497999999999067</c:v>
                </c:pt>
                <c:pt idx="11499">
                  <c:v>11.498999999999066</c:v>
                </c:pt>
                <c:pt idx="11500">
                  <c:v>11.499999999999066</c:v>
                </c:pt>
                <c:pt idx="11501">
                  <c:v>11.500999999999065</c:v>
                </c:pt>
                <c:pt idx="11502">
                  <c:v>11.501999999999065</c:v>
                </c:pt>
                <c:pt idx="11503">
                  <c:v>11.502999999999064</c:v>
                </c:pt>
                <c:pt idx="11504">
                  <c:v>11.503999999999063</c:v>
                </c:pt>
                <c:pt idx="11505">
                  <c:v>11.504999999999063</c:v>
                </c:pt>
                <c:pt idx="11506">
                  <c:v>11.505999999999062</c:v>
                </c:pt>
                <c:pt idx="11507">
                  <c:v>11.506999999999062</c:v>
                </c:pt>
                <c:pt idx="11508">
                  <c:v>11.507999999999061</c:v>
                </c:pt>
                <c:pt idx="11509">
                  <c:v>11.508999999999061</c:v>
                </c:pt>
                <c:pt idx="11510">
                  <c:v>11.50999999999906</c:v>
                </c:pt>
                <c:pt idx="11511">
                  <c:v>11.51099999999906</c:v>
                </c:pt>
                <c:pt idx="11512">
                  <c:v>11.511999999999059</c:v>
                </c:pt>
                <c:pt idx="11513">
                  <c:v>11.512999999999058</c:v>
                </c:pt>
                <c:pt idx="11514">
                  <c:v>11.513999999999058</c:v>
                </c:pt>
                <c:pt idx="11515">
                  <c:v>11.514999999999057</c:v>
                </c:pt>
                <c:pt idx="11516">
                  <c:v>11.515999999999057</c:v>
                </c:pt>
                <c:pt idx="11517">
                  <c:v>11.516999999999056</c:v>
                </c:pt>
                <c:pt idx="11518">
                  <c:v>11.517999999999056</c:v>
                </c:pt>
                <c:pt idx="11519">
                  <c:v>11.518999999999055</c:v>
                </c:pt>
                <c:pt idx="11520">
                  <c:v>11.519999999999055</c:v>
                </c:pt>
                <c:pt idx="11521">
                  <c:v>11.520999999999054</c:v>
                </c:pt>
                <c:pt idx="11522">
                  <c:v>11.521999999999053</c:v>
                </c:pt>
                <c:pt idx="11523">
                  <c:v>11.522999999999053</c:v>
                </c:pt>
                <c:pt idx="11524">
                  <c:v>11.523999999999052</c:v>
                </c:pt>
                <c:pt idx="11525">
                  <c:v>11.524999999999052</c:v>
                </c:pt>
                <c:pt idx="11526">
                  <c:v>11.525999999999051</c:v>
                </c:pt>
                <c:pt idx="11527">
                  <c:v>11.526999999999051</c:v>
                </c:pt>
                <c:pt idx="11528">
                  <c:v>11.52799999999905</c:v>
                </c:pt>
                <c:pt idx="11529">
                  <c:v>11.52899999999905</c:v>
                </c:pt>
                <c:pt idx="11530">
                  <c:v>11.529999999999049</c:v>
                </c:pt>
                <c:pt idx="11531">
                  <c:v>11.530999999999048</c:v>
                </c:pt>
                <c:pt idx="11532">
                  <c:v>11.531999999999048</c:v>
                </c:pt>
                <c:pt idx="11533">
                  <c:v>11.532999999999047</c:v>
                </c:pt>
                <c:pt idx="11534">
                  <c:v>11.533999999999047</c:v>
                </c:pt>
                <c:pt idx="11535">
                  <c:v>11.534999999999046</c:v>
                </c:pt>
                <c:pt idx="11536">
                  <c:v>11.535999999999046</c:v>
                </c:pt>
                <c:pt idx="11537">
                  <c:v>11.536999999999045</c:v>
                </c:pt>
                <c:pt idx="11538">
                  <c:v>11.537999999999045</c:v>
                </c:pt>
                <c:pt idx="11539">
                  <c:v>11.538999999999044</c:v>
                </c:pt>
                <c:pt idx="11540">
                  <c:v>11.539999999999043</c:v>
                </c:pt>
                <c:pt idx="11541">
                  <c:v>11.540999999999043</c:v>
                </c:pt>
                <c:pt idx="11542">
                  <c:v>11.541999999999042</c:v>
                </c:pt>
                <c:pt idx="11543">
                  <c:v>11.542999999999042</c:v>
                </c:pt>
                <c:pt idx="11544">
                  <c:v>11.543999999999041</c:v>
                </c:pt>
                <c:pt idx="11545">
                  <c:v>11.544999999999041</c:v>
                </c:pt>
                <c:pt idx="11546">
                  <c:v>11.54599999999904</c:v>
                </c:pt>
                <c:pt idx="11547">
                  <c:v>11.54699999999904</c:v>
                </c:pt>
                <c:pt idx="11548">
                  <c:v>11.547999999999039</c:v>
                </c:pt>
                <c:pt idx="11549">
                  <c:v>11.548999999999038</c:v>
                </c:pt>
                <c:pt idx="11550">
                  <c:v>11.549999999999038</c:v>
                </c:pt>
                <c:pt idx="11551">
                  <c:v>11.550999999999037</c:v>
                </c:pt>
                <c:pt idx="11552">
                  <c:v>11.551999999999037</c:v>
                </c:pt>
                <c:pt idx="11553">
                  <c:v>11.552999999999036</c:v>
                </c:pt>
                <c:pt idx="11554">
                  <c:v>11.553999999999036</c:v>
                </c:pt>
                <c:pt idx="11555">
                  <c:v>11.554999999999035</c:v>
                </c:pt>
                <c:pt idx="11556">
                  <c:v>11.555999999999035</c:v>
                </c:pt>
                <c:pt idx="11557">
                  <c:v>11.556999999999034</c:v>
                </c:pt>
                <c:pt idx="11558">
                  <c:v>11.557999999999033</c:v>
                </c:pt>
                <c:pt idx="11559">
                  <c:v>11.558999999999033</c:v>
                </c:pt>
                <c:pt idx="11560">
                  <c:v>11.559999999999032</c:v>
                </c:pt>
                <c:pt idx="11561">
                  <c:v>11.560999999999032</c:v>
                </c:pt>
                <c:pt idx="11562">
                  <c:v>11.561999999999031</c:v>
                </c:pt>
                <c:pt idx="11563">
                  <c:v>11.562999999999031</c:v>
                </c:pt>
                <c:pt idx="11564">
                  <c:v>11.56399999999903</c:v>
                </c:pt>
                <c:pt idx="11565">
                  <c:v>11.56499999999903</c:v>
                </c:pt>
                <c:pt idx="11566">
                  <c:v>11.565999999999029</c:v>
                </c:pt>
                <c:pt idx="11567">
                  <c:v>11.566999999999029</c:v>
                </c:pt>
                <c:pt idx="11568">
                  <c:v>11.567999999999028</c:v>
                </c:pt>
                <c:pt idx="11569">
                  <c:v>11.568999999999027</c:v>
                </c:pt>
                <c:pt idx="11570">
                  <c:v>11.569999999999027</c:v>
                </c:pt>
                <c:pt idx="11571">
                  <c:v>11.570999999999026</c:v>
                </c:pt>
                <c:pt idx="11572">
                  <c:v>11.571999999999026</c:v>
                </c:pt>
                <c:pt idx="11573">
                  <c:v>11.572999999999025</c:v>
                </c:pt>
                <c:pt idx="11574">
                  <c:v>11.573999999999025</c:v>
                </c:pt>
                <c:pt idx="11575">
                  <c:v>11.574999999999024</c:v>
                </c:pt>
                <c:pt idx="11576">
                  <c:v>11.575999999999024</c:v>
                </c:pt>
                <c:pt idx="11577">
                  <c:v>11.576999999999023</c:v>
                </c:pt>
                <c:pt idx="11578">
                  <c:v>11.577999999999022</c:v>
                </c:pt>
                <c:pt idx="11579">
                  <c:v>11.578999999999022</c:v>
                </c:pt>
                <c:pt idx="11580">
                  <c:v>11.579999999999021</c:v>
                </c:pt>
                <c:pt idx="11581">
                  <c:v>11.580999999999021</c:v>
                </c:pt>
                <c:pt idx="11582">
                  <c:v>11.58199999999902</c:v>
                </c:pt>
                <c:pt idx="11583">
                  <c:v>11.58299999999902</c:v>
                </c:pt>
                <c:pt idx="11584">
                  <c:v>11.583999999999019</c:v>
                </c:pt>
                <c:pt idx="11585">
                  <c:v>11.584999999999019</c:v>
                </c:pt>
                <c:pt idx="11586">
                  <c:v>11.585999999999018</c:v>
                </c:pt>
                <c:pt idx="11587">
                  <c:v>11.586999999999017</c:v>
                </c:pt>
                <c:pt idx="11588">
                  <c:v>11.587999999999017</c:v>
                </c:pt>
                <c:pt idx="11589">
                  <c:v>11.588999999999016</c:v>
                </c:pt>
                <c:pt idx="11590">
                  <c:v>11.589999999999016</c:v>
                </c:pt>
                <c:pt idx="11591">
                  <c:v>11.590999999999015</c:v>
                </c:pt>
                <c:pt idx="11592">
                  <c:v>11.591999999999015</c:v>
                </c:pt>
                <c:pt idx="11593">
                  <c:v>11.592999999999014</c:v>
                </c:pt>
                <c:pt idx="11594">
                  <c:v>11.593999999999014</c:v>
                </c:pt>
                <c:pt idx="11595">
                  <c:v>11.594999999999013</c:v>
                </c:pt>
                <c:pt idx="11596">
                  <c:v>11.595999999999012</c:v>
                </c:pt>
                <c:pt idx="11597">
                  <c:v>11.596999999999012</c:v>
                </c:pt>
                <c:pt idx="11598">
                  <c:v>11.597999999999011</c:v>
                </c:pt>
                <c:pt idx="11599">
                  <c:v>11.598999999999011</c:v>
                </c:pt>
                <c:pt idx="11600">
                  <c:v>11.59999999999901</c:v>
                </c:pt>
                <c:pt idx="11601">
                  <c:v>11.60099999999901</c:v>
                </c:pt>
                <c:pt idx="11602">
                  <c:v>11.601999999999009</c:v>
                </c:pt>
                <c:pt idx="11603">
                  <c:v>11.602999999999009</c:v>
                </c:pt>
                <c:pt idx="11604">
                  <c:v>11.603999999999008</c:v>
                </c:pt>
                <c:pt idx="11605">
                  <c:v>11.604999999999007</c:v>
                </c:pt>
                <c:pt idx="11606">
                  <c:v>11.605999999999007</c:v>
                </c:pt>
                <c:pt idx="11607">
                  <c:v>11.606999999999006</c:v>
                </c:pt>
                <c:pt idx="11608">
                  <c:v>11.607999999999006</c:v>
                </c:pt>
                <c:pt idx="11609">
                  <c:v>11.608999999999005</c:v>
                </c:pt>
                <c:pt idx="11610">
                  <c:v>11.609999999999005</c:v>
                </c:pt>
                <c:pt idx="11611">
                  <c:v>11.610999999999004</c:v>
                </c:pt>
                <c:pt idx="11612">
                  <c:v>11.611999999999004</c:v>
                </c:pt>
                <c:pt idx="11613">
                  <c:v>11.612999999999003</c:v>
                </c:pt>
                <c:pt idx="11614">
                  <c:v>11.613999999999002</c:v>
                </c:pt>
                <c:pt idx="11615">
                  <c:v>11.614999999999002</c:v>
                </c:pt>
                <c:pt idx="11616">
                  <c:v>11.615999999999001</c:v>
                </c:pt>
                <c:pt idx="11617">
                  <c:v>11.616999999999001</c:v>
                </c:pt>
                <c:pt idx="11618">
                  <c:v>11.617999999999</c:v>
                </c:pt>
                <c:pt idx="11619">
                  <c:v>11.618999999999</c:v>
                </c:pt>
                <c:pt idx="11620">
                  <c:v>11.619999999998999</c:v>
                </c:pt>
                <c:pt idx="11621">
                  <c:v>11.620999999998999</c:v>
                </c:pt>
                <c:pt idx="11622">
                  <c:v>11.621999999998998</c:v>
                </c:pt>
                <c:pt idx="11623">
                  <c:v>11.622999999998997</c:v>
                </c:pt>
                <c:pt idx="11624">
                  <c:v>11.623999999998997</c:v>
                </c:pt>
                <c:pt idx="11625">
                  <c:v>11.624999999998996</c:v>
                </c:pt>
                <c:pt idx="11626">
                  <c:v>11.625999999998996</c:v>
                </c:pt>
                <c:pt idx="11627">
                  <c:v>11.626999999998995</c:v>
                </c:pt>
                <c:pt idx="11628">
                  <c:v>11.627999999998995</c:v>
                </c:pt>
                <c:pt idx="11629">
                  <c:v>11.628999999998994</c:v>
                </c:pt>
                <c:pt idx="11630">
                  <c:v>11.629999999998994</c:v>
                </c:pt>
                <c:pt idx="11631">
                  <c:v>11.630999999998993</c:v>
                </c:pt>
                <c:pt idx="11632">
                  <c:v>11.631999999998992</c:v>
                </c:pt>
                <c:pt idx="11633">
                  <c:v>11.632999999998992</c:v>
                </c:pt>
                <c:pt idx="11634">
                  <c:v>11.633999999998991</c:v>
                </c:pt>
                <c:pt idx="11635">
                  <c:v>11.634999999998991</c:v>
                </c:pt>
                <c:pt idx="11636">
                  <c:v>11.63599999999899</c:v>
                </c:pt>
                <c:pt idx="11637">
                  <c:v>11.63699999999899</c:v>
                </c:pt>
                <c:pt idx="11638">
                  <c:v>11.637999999998989</c:v>
                </c:pt>
                <c:pt idx="11639">
                  <c:v>11.638999999998989</c:v>
                </c:pt>
                <c:pt idx="11640">
                  <c:v>11.639999999998988</c:v>
                </c:pt>
                <c:pt idx="11641">
                  <c:v>11.640999999998987</c:v>
                </c:pt>
                <c:pt idx="11642">
                  <c:v>11.641999999998987</c:v>
                </c:pt>
                <c:pt idx="11643">
                  <c:v>11.642999999998986</c:v>
                </c:pt>
                <c:pt idx="11644">
                  <c:v>11.643999999998986</c:v>
                </c:pt>
                <c:pt idx="11645">
                  <c:v>11.644999999998985</c:v>
                </c:pt>
                <c:pt idx="11646">
                  <c:v>11.645999999998985</c:v>
                </c:pt>
                <c:pt idx="11647">
                  <c:v>11.646999999998984</c:v>
                </c:pt>
                <c:pt idx="11648">
                  <c:v>11.647999999998984</c:v>
                </c:pt>
                <c:pt idx="11649">
                  <c:v>11.648999999998983</c:v>
                </c:pt>
                <c:pt idx="11650">
                  <c:v>11.649999999998983</c:v>
                </c:pt>
                <c:pt idx="11651">
                  <c:v>11.650999999998982</c:v>
                </c:pt>
                <c:pt idx="11652">
                  <c:v>11.651999999998981</c:v>
                </c:pt>
                <c:pt idx="11653">
                  <c:v>11.652999999998981</c:v>
                </c:pt>
                <c:pt idx="11654">
                  <c:v>11.65399999999898</c:v>
                </c:pt>
                <c:pt idx="11655">
                  <c:v>11.65499999999898</c:v>
                </c:pt>
                <c:pt idx="11656">
                  <c:v>11.655999999998979</c:v>
                </c:pt>
                <c:pt idx="11657">
                  <c:v>11.656999999998979</c:v>
                </c:pt>
                <c:pt idx="11658">
                  <c:v>11.657999999998978</c:v>
                </c:pt>
                <c:pt idx="11659">
                  <c:v>11.658999999998978</c:v>
                </c:pt>
                <c:pt idx="11660">
                  <c:v>11.659999999998977</c:v>
                </c:pt>
                <c:pt idx="11661">
                  <c:v>11.660999999998976</c:v>
                </c:pt>
                <c:pt idx="11662">
                  <c:v>11.661999999998976</c:v>
                </c:pt>
                <c:pt idx="11663">
                  <c:v>11.662999999998975</c:v>
                </c:pt>
                <c:pt idx="11664">
                  <c:v>11.663999999998975</c:v>
                </c:pt>
                <c:pt idx="11665">
                  <c:v>11.664999999998974</c:v>
                </c:pt>
                <c:pt idx="11666">
                  <c:v>11.665999999998974</c:v>
                </c:pt>
                <c:pt idx="11667">
                  <c:v>11.666999999998973</c:v>
                </c:pt>
                <c:pt idx="11668">
                  <c:v>11.667999999998973</c:v>
                </c:pt>
                <c:pt idx="11669">
                  <c:v>11.668999999998972</c:v>
                </c:pt>
                <c:pt idx="11670">
                  <c:v>11.669999999998971</c:v>
                </c:pt>
                <c:pt idx="11671">
                  <c:v>11.670999999998971</c:v>
                </c:pt>
                <c:pt idx="11672">
                  <c:v>11.67199999999897</c:v>
                </c:pt>
                <c:pt idx="11673">
                  <c:v>11.67299999999897</c:v>
                </c:pt>
                <c:pt idx="11674">
                  <c:v>11.673999999998969</c:v>
                </c:pt>
                <c:pt idx="11675">
                  <c:v>11.674999999998969</c:v>
                </c:pt>
                <c:pt idx="11676">
                  <c:v>11.675999999998968</c:v>
                </c:pt>
                <c:pt idx="11677">
                  <c:v>11.676999999998968</c:v>
                </c:pt>
                <c:pt idx="11678">
                  <c:v>11.677999999998967</c:v>
                </c:pt>
                <c:pt idx="11679">
                  <c:v>11.678999999998966</c:v>
                </c:pt>
                <c:pt idx="11680">
                  <c:v>11.679999999998966</c:v>
                </c:pt>
                <c:pt idx="11681">
                  <c:v>11.680999999998965</c:v>
                </c:pt>
                <c:pt idx="11682">
                  <c:v>11.681999999998965</c:v>
                </c:pt>
                <c:pt idx="11683">
                  <c:v>11.682999999998964</c:v>
                </c:pt>
                <c:pt idx="11684">
                  <c:v>11.683999999998964</c:v>
                </c:pt>
                <c:pt idx="11685">
                  <c:v>11.684999999998963</c:v>
                </c:pt>
                <c:pt idx="11686">
                  <c:v>11.685999999998963</c:v>
                </c:pt>
                <c:pt idx="11687">
                  <c:v>11.686999999998962</c:v>
                </c:pt>
                <c:pt idx="11688">
                  <c:v>11.687999999998961</c:v>
                </c:pt>
                <c:pt idx="11689">
                  <c:v>11.688999999998961</c:v>
                </c:pt>
                <c:pt idx="11690">
                  <c:v>11.68999999999896</c:v>
                </c:pt>
                <c:pt idx="11691">
                  <c:v>11.69099999999896</c:v>
                </c:pt>
                <c:pt idx="11692">
                  <c:v>11.691999999998959</c:v>
                </c:pt>
                <c:pt idx="11693">
                  <c:v>11.692999999998959</c:v>
                </c:pt>
                <c:pt idx="11694">
                  <c:v>11.693999999998958</c:v>
                </c:pt>
                <c:pt idx="11695">
                  <c:v>11.694999999998958</c:v>
                </c:pt>
                <c:pt idx="11696">
                  <c:v>11.695999999998957</c:v>
                </c:pt>
                <c:pt idx="11697">
                  <c:v>11.696999999998956</c:v>
                </c:pt>
                <c:pt idx="11698">
                  <c:v>11.697999999998956</c:v>
                </c:pt>
                <c:pt idx="11699">
                  <c:v>11.698999999998955</c:v>
                </c:pt>
                <c:pt idx="11700">
                  <c:v>11.699999999998955</c:v>
                </c:pt>
                <c:pt idx="11701">
                  <c:v>11.700999999998954</c:v>
                </c:pt>
                <c:pt idx="11702">
                  <c:v>11.701999999998954</c:v>
                </c:pt>
                <c:pt idx="11703">
                  <c:v>11.702999999998953</c:v>
                </c:pt>
                <c:pt idx="11704">
                  <c:v>11.703999999998953</c:v>
                </c:pt>
                <c:pt idx="11705">
                  <c:v>11.704999999998952</c:v>
                </c:pt>
                <c:pt idx="11706">
                  <c:v>11.705999999998951</c:v>
                </c:pt>
                <c:pt idx="11707">
                  <c:v>11.706999999998951</c:v>
                </c:pt>
                <c:pt idx="11708">
                  <c:v>11.70799999999895</c:v>
                </c:pt>
                <c:pt idx="11709">
                  <c:v>11.70899999999895</c:v>
                </c:pt>
                <c:pt idx="11710">
                  <c:v>11.709999999998949</c:v>
                </c:pt>
                <c:pt idx="11711">
                  <c:v>11.710999999998949</c:v>
                </c:pt>
                <c:pt idx="11712">
                  <c:v>11.711999999998948</c:v>
                </c:pt>
                <c:pt idx="11713">
                  <c:v>11.712999999998948</c:v>
                </c:pt>
                <c:pt idx="11714">
                  <c:v>11.713999999998947</c:v>
                </c:pt>
                <c:pt idx="11715">
                  <c:v>11.714999999998946</c:v>
                </c:pt>
                <c:pt idx="11716">
                  <c:v>11.715999999998946</c:v>
                </c:pt>
                <c:pt idx="11717">
                  <c:v>11.716999999998945</c:v>
                </c:pt>
                <c:pt idx="11718">
                  <c:v>11.717999999998945</c:v>
                </c:pt>
                <c:pt idx="11719">
                  <c:v>11.718999999998944</c:v>
                </c:pt>
                <c:pt idx="11720">
                  <c:v>11.719999999998944</c:v>
                </c:pt>
                <c:pt idx="11721">
                  <c:v>11.720999999998943</c:v>
                </c:pt>
                <c:pt idx="11722">
                  <c:v>11.721999999998943</c:v>
                </c:pt>
                <c:pt idx="11723">
                  <c:v>11.722999999998942</c:v>
                </c:pt>
                <c:pt idx="11724">
                  <c:v>11.723999999998941</c:v>
                </c:pt>
                <c:pt idx="11725">
                  <c:v>11.724999999998941</c:v>
                </c:pt>
                <c:pt idx="11726">
                  <c:v>11.72599999999894</c:v>
                </c:pt>
                <c:pt idx="11727">
                  <c:v>11.72699999999894</c:v>
                </c:pt>
                <c:pt idx="11728">
                  <c:v>11.727999999998939</c:v>
                </c:pt>
                <c:pt idx="11729">
                  <c:v>11.728999999998939</c:v>
                </c:pt>
                <c:pt idx="11730">
                  <c:v>11.729999999998938</c:v>
                </c:pt>
                <c:pt idx="11731">
                  <c:v>11.730999999998938</c:v>
                </c:pt>
                <c:pt idx="11732">
                  <c:v>11.731999999998937</c:v>
                </c:pt>
                <c:pt idx="11733">
                  <c:v>11.732999999998937</c:v>
                </c:pt>
                <c:pt idx="11734">
                  <c:v>11.733999999998936</c:v>
                </c:pt>
                <c:pt idx="11735">
                  <c:v>11.734999999998935</c:v>
                </c:pt>
                <c:pt idx="11736">
                  <c:v>11.735999999998935</c:v>
                </c:pt>
                <c:pt idx="11737">
                  <c:v>11.736999999998934</c:v>
                </c:pt>
                <c:pt idx="11738">
                  <c:v>11.737999999998934</c:v>
                </c:pt>
                <c:pt idx="11739">
                  <c:v>11.738999999998933</c:v>
                </c:pt>
                <c:pt idx="11740">
                  <c:v>11.739999999998933</c:v>
                </c:pt>
                <c:pt idx="11741">
                  <c:v>11.740999999998932</c:v>
                </c:pt>
                <c:pt idx="11742">
                  <c:v>11.741999999998932</c:v>
                </c:pt>
                <c:pt idx="11743">
                  <c:v>11.742999999998931</c:v>
                </c:pt>
                <c:pt idx="11744">
                  <c:v>11.74399999999893</c:v>
                </c:pt>
                <c:pt idx="11745">
                  <c:v>11.74499999999893</c:v>
                </c:pt>
                <c:pt idx="11746">
                  <c:v>11.745999999998929</c:v>
                </c:pt>
                <c:pt idx="11747">
                  <c:v>11.746999999998929</c:v>
                </c:pt>
                <c:pt idx="11748">
                  <c:v>11.747999999998928</c:v>
                </c:pt>
                <c:pt idx="11749">
                  <c:v>11.748999999998928</c:v>
                </c:pt>
                <c:pt idx="11750">
                  <c:v>11.749999999998927</c:v>
                </c:pt>
                <c:pt idx="11751">
                  <c:v>11.750999999998927</c:v>
                </c:pt>
                <c:pt idx="11752">
                  <c:v>11.751999999998926</c:v>
                </c:pt>
                <c:pt idx="11753">
                  <c:v>11.752999999998925</c:v>
                </c:pt>
                <c:pt idx="11754">
                  <c:v>11.753999999998925</c:v>
                </c:pt>
                <c:pt idx="11755">
                  <c:v>11.754999999998924</c:v>
                </c:pt>
                <c:pt idx="11756">
                  <c:v>11.755999999998924</c:v>
                </c:pt>
                <c:pt idx="11757">
                  <c:v>11.756999999998923</c:v>
                </c:pt>
                <c:pt idx="11758">
                  <c:v>11.757999999998923</c:v>
                </c:pt>
                <c:pt idx="11759">
                  <c:v>11.758999999998922</c:v>
                </c:pt>
                <c:pt idx="11760">
                  <c:v>11.759999999998922</c:v>
                </c:pt>
                <c:pt idx="11761">
                  <c:v>11.760999999998921</c:v>
                </c:pt>
                <c:pt idx="11762">
                  <c:v>11.76199999999892</c:v>
                </c:pt>
                <c:pt idx="11763">
                  <c:v>11.76299999999892</c:v>
                </c:pt>
                <c:pt idx="11764">
                  <c:v>11.763999999998919</c:v>
                </c:pt>
                <c:pt idx="11765">
                  <c:v>11.764999999998919</c:v>
                </c:pt>
                <c:pt idx="11766">
                  <c:v>11.765999999998918</c:v>
                </c:pt>
                <c:pt idx="11767">
                  <c:v>11.766999999998918</c:v>
                </c:pt>
                <c:pt idx="11768">
                  <c:v>11.767999999998917</c:v>
                </c:pt>
                <c:pt idx="11769">
                  <c:v>11.768999999998917</c:v>
                </c:pt>
                <c:pt idx="11770">
                  <c:v>11.769999999998916</c:v>
                </c:pt>
                <c:pt idx="11771">
                  <c:v>11.770999999998915</c:v>
                </c:pt>
                <c:pt idx="11772">
                  <c:v>11.771999999998915</c:v>
                </c:pt>
                <c:pt idx="11773">
                  <c:v>11.772999999998914</c:v>
                </c:pt>
                <c:pt idx="11774">
                  <c:v>11.773999999998914</c:v>
                </c:pt>
                <c:pt idx="11775">
                  <c:v>11.774999999998913</c:v>
                </c:pt>
                <c:pt idx="11776">
                  <c:v>11.775999999998913</c:v>
                </c:pt>
                <c:pt idx="11777">
                  <c:v>11.776999999998912</c:v>
                </c:pt>
                <c:pt idx="11778">
                  <c:v>11.777999999998912</c:v>
                </c:pt>
                <c:pt idx="11779">
                  <c:v>11.778999999998911</c:v>
                </c:pt>
                <c:pt idx="11780">
                  <c:v>11.77999999999891</c:v>
                </c:pt>
                <c:pt idx="11781">
                  <c:v>11.78099999999891</c:v>
                </c:pt>
                <c:pt idx="11782">
                  <c:v>11.781999999998909</c:v>
                </c:pt>
                <c:pt idx="11783">
                  <c:v>11.782999999998909</c:v>
                </c:pt>
                <c:pt idx="11784">
                  <c:v>11.783999999998908</c:v>
                </c:pt>
                <c:pt idx="11785">
                  <c:v>11.784999999998908</c:v>
                </c:pt>
                <c:pt idx="11786">
                  <c:v>11.785999999998907</c:v>
                </c:pt>
                <c:pt idx="11787">
                  <c:v>11.786999999998907</c:v>
                </c:pt>
                <c:pt idx="11788">
                  <c:v>11.787999999998906</c:v>
                </c:pt>
                <c:pt idx="11789">
                  <c:v>11.788999999998905</c:v>
                </c:pt>
                <c:pt idx="11790">
                  <c:v>11.789999999998905</c:v>
                </c:pt>
                <c:pt idx="11791">
                  <c:v>11.790999999998904</c:v>
                </c:pt>
                <c:pt idx="11792">
                  <c:v>11.791999999998904</c:v>
                </c:pt>
                <c:pt idx="11793">
                  <c:v>11.792999999998903</c:v>
                </c:pt>
                <c:pt idx="11794">
                  <c:v>11.793999999998903</c:v>
                </c:pt>
                <c:pt idx="11795">
                  <c:v>11.794999999998902</c:v>
                </c:pt>
                <c:pt idx="11796">
                  <c:v>11.795999999998902</c:v>
                </c:pt>
                <c:pt idx="11797">
                  <c:v>11.796999999998901</c:v>
                </c:pt>
                <c:pt idx="11798">
                  <c:v>11.7979999999989</c:v>
                </c:pt>
                <c:pt idx="11799">
                  <c:v>11.7989999999989</c:v>
                </c:pt>
                <c:pt idx="11800">
                  <c:v>11.799999999998899</c:v>
                </c:pt>
                <c:pt idx="11801">
                  <c:v>11.800999999998899</c:v>
                </c:pt>
                <c:pt idx="11802">
                  <c:v>11.801999999998898</c:v>
                </c:pt>
                <c:pt idx="11803">
                  <c:v>11.802999999998898</c:v>
                </c:pt>
                <c:pt idx="11804">
                  <c:v>11.803999999998897</c:v>
                </c:pt>
                <c:pt idx="11805">
                  <c:v>11.804999999998897</c:v>
                </c:pt>
                <c:pt idx="11806">
                  <c:v>11.805999999998896</c:v>
                </c:pt>
                <c:pt idx="11807">
                  <c:v>11.806999999998895</c:v>
                </c:pt>
                <c:pt idx="11808">
                  <c:v>11.807999999998895</c:v>
                </c:pt>
                <c:pt idx="11809">
                  <c:v>11.808999999998894</c:v>
                </c:pt>
                <c:pt idx="11810">
                  <c:v>11.809999999998894</c:v>
                </c:pt>
                <c:pt idx="11811">
                  <c:v>11.810999999998893</c:v>
                </c:pt>
                <c:pt idx="11812">
                  <c:v>11.811999999998893</c:v>
                </c:pt>
                <c:pt idx="11813">
                  <c:v>11.812999999998892</c:v>
                </c:pt>
                <c:pt idx="11814">
                  <c:v>11.813999999998892</c:v>
                </c:pt>
                <c:pt idx="11815">
                  <c:v>11.814999999998891</c:v>
                </c:pt>
                <c:pt idx="11816">
                  <c:v>11.815999999998891</c:v>
                </c:pt>
                <c:pt idx="11817">
                  <c:v>11.81699999999889</c:v>
                </c:pt>
                <c:pt idx="11818">
                  <c:v>11.817999999998889</c:v>
                </c:pt>
                <c:pt idx="11819">
                  <c:v>11.818999999998889</c:v>
                </c:pt>
                <c:pt idx="11820">
                  <c:v>11.819999999998888</c:v>
                </c:pt>
                <c:pt idx="11821">
                  <c:v>11.820999999998888</c:v>
                </c:pt>
                <c:pt idx="11822">
                  <c:v>11.821999999998887</c:v>
                </c:pt>
                <c:pt idx="11823">
                  <c:v>11.822999999998887</c:v>
                </c:pt>
                <c:pt idx="11824">
                  <c:v>11.823999999998886</c:v>
                </c:pt>
                <c:pt idx="11825">
                  <c:v>11.824999999998886</c:v>
                </c:pt>
                <c:pt idx="11826">
                  <c:v>11.825999999998885</c:v>
                </c:pt>
                <c:pt idx="11827">
                  <c:v>11.826999999998884</c:v>
                </c:pt>
                <c:pt idx="11828">
                  <c:v>11.827999999998884</c:v>
                </c:pt>
                <c:pt idx="11829">
                  <c:v>11.828999999998883</c:v>
                </c:pt>
                <c:pt idx="11830">
                  <c:v>11.829999999998883</c:v>
                </c:pt>
                <c:pt idx="11831">
                  <c:v>11.830999999998882</c:v>
                </c:pt>
                <c:pt idx="11832">
                  <c:v>11.831999999998882</c:v>
                </c:pt>
                <c:pt idx="11833">
                  <c:v>11.832999999998881</c:v>
                </c:pt>
                <c:pt idx="11834">
                  <c:v>11.833999999998881</c:v>
                </c:pt>
                <c:pt idx="11835">
                  <c:v>11.83499999999888</c:v>
                </c:pt>
                <c:pt idx="11836">
                  <c:v>11.835999999998879</c:v>
                </c:pt>
                <c:pt idx="11837">
                  <c:v>11.836999999998879</c:v>
                </c:pt>
                <c:pt idx="11838">
                  <c:v>11.837999999998878</c:v>
                </c:pt>
                <c:pt idx="11839">
                  <c:v>11.838999999998878</c:v>
                </c:pt>
                <c:pt idx="11840">
                  <c:v>11.839999999998877</c:v>
                </c:pt>
                <c:pt idx="11841">
                  <c:v>11.840999999998877</c:v>
                </c:pt>
                <c:pt idx="11842">
                  <c:v>11.841999999998876</c:v>
                </c:pt>
                <c:pt idx="11843">
                  <c:v>11.842999999998876</c:v>
                </c:pt>
                <c:pt idx="11844">
                  <c:v>11.843999999998875</c:v>
                </c:pt>
                <c:pt idx="11845">
                  <c:v>11.844999999998874</c:v>
                </c:pt>
                <c:pt idx="11846">
                  <c:v>11.845999999998874</c:v>
                </c:pt>
                <c:pt idx="11847">
                  <c:v>11.846999999998873</c:v>
                </c:pt>
                <c:pt idx="11848">
                  <c:v>11.847999999998873</c:v>
                </c:pt>
                <c:pt idx="11849">
                  <c:v>11.848999999998872</c:v>
                </c:pt>
                <c:pt idx="11850">
                  <c:v>11.849999999998872</c:v>
                </c:pt>
                <c:pt idx="11851">
                  <c:v>11.850999999998871</c:v>
                </c:pt>
                <c:pt idx="11852">
                  <c:v>11.851999999998871</c:v>
                </c:pt>
                <c:pt idx="11853">
                  <c:v>11.85299999999887</c:v>
                </c:pt>
                <c:pt idx="11854">
                  <c:v>11.853999999998869</c:v>
                </c:pt>
                <c:pt idx="11855">
                  <c:v>11.854999999998869</c:v>
                </c:pt>
                <c:pt idx="11856">
                  <c:v>11.855999999998868</c:v>
                </c:pt>
                <c:pt idx="11857">
                  <c:v>11.856999999998868</c:v>
                </c:pt>
                <c:pt idx="11858">
                  <c:v>11.857999999998867</c:v>
                </c:pt>
                <c:pt idx="11859">
                  <c:v>11.858999999998867</c:v>
                </c:pt>
                <c:pt idx="11860">
                  <c:v>11.859999999998866</c:v>
                </c:pt>
                <c:pt idx="11861">
                  <c:v>11.860999999998866</c:v>
                </c:pt>
                <c:pt idx="11862">
                  <c:v>11.861999999998865</c:v>
                </c:pt>
                <c:pt idx="11863">
                  <c:v>11.862999999998864</c:v>
                </c:pt>
                <c:pt idx="11864">
                  <c:v>11.863999999998864</c:v>
                </c:pt>
                <c:pt idx="11865">
                  <c:v>11.864999999998863</c:v>
                </c:pt>
                <c:pt idx="11866">
                  <c:v>11.865999999998863</c:v>
                </c:pt>
                <c:pt idx="11867">
                  <c:v>11.866999999998862</c:v>
                </c:pt>
                <c:pt idx="11868">
                  <c:v>11.867999999998862</c:v>
                </c:pt>
                <c:pt idx="11869">
                  <c:v>11.868999999998861</c:v>
                </c:pt>
                <c:pt idx="11870">
                  <c:v>11.869999999998861</c:v>
                </c:pt>
                <c:pt idx="11871">
                  <c:v>11.87099999999886</c:v>
                </c:pt>
                <c:pt idx="11872">
                  <c:v>11.871999999998859</c:v>
                </c:pt>
                <c:pt idx="11873">
                  <c:v>11.872999999998859</c:v>
                </c:pt>
                <c:pt idx="11874">
                  <c:v>11.873999999998858</c:v>
                </c:pt>
                <c:pt idx="11875">
                  <c:v>11.874999999998858</c:v>
                </c:pt>
                <c:pt idx="11876">
                  <c:v>11.875999999998857</c:v>
                </c:pt>
                <c:pt idx="11877">
                  <c:v>11.876999999998857</c:v>
                </c:pt>
                <c:pt idx="11878">
                  <c:v>11.877999999998856</c:v>
                </c:pt>
                <c:pt idx="11879">
                  <c:v>11.878999999998856</c:v>
                </c:pt>
                <c:pt idx="11880">
                  <c:v>11.879999999998855</c:v>
                </c:pt>
                <c:pt idx="11881">
                  <c:v>11.880999999998854</c:v>
                </c:pt>
                <c:pt idx="11882">
                  <c:v>11.881999999998854</c:v>
                </c:pt>
                <c:pt idx="11883">
                  <c:v>11.882999999998853</c:v>
                </c:pt>
                <c:pt idx="11884">
                  <c:v>11.883999999998853</c:v>
                </c:pt>
                <c:pt idx="11885">
                  <c:v>11.884999999998852</c:v>
                </c:pt>
                <c:pt idx="11886">
                  <c:v>11.885999999998852</c:v>
                </c:pt>
                <c:pt idx="11887">
                  <c:v>11.886999999998851</c:v>
                </c:pt>
                <c:pt idx="11888">
                  <c:v>11.887999999998851</c:v>
                </c:pt>
                <c:pt idx="11889">
                  <c:v>11.88899999999885</c:v>
                </c:pt>
                <c:pt idx="11890">
                  <c:v>11.889999999998849</c:v>
                </c:pt>
                <c:pt idx="11891">
                  <c:v>11.890999999998849</c:v>
                </c:pt>
                <c:pt idx="11892">
                  <c:v>11.891999999998848</c:v>
                </c:pt>
                <c:pt idx="11893">
                  <c:v>11.892999999998848</c:v>
                </c:pt>
                <c:pt idx="11894">
                  <c:v>11.893999999998847</c:v>
                </c:pt>
                <c:pt idx="11895">
                  <c:v>11.894999999998847</c:v>
                </c:pt>
                <c:pt idx="11896">
                  <c:v>11.895999999998846</c:v>
                </c:pt>
                <c:pt idx="11897">
                  <c:v>11.896999999998846</c:v>
                </c:pt>
                <c:pt idx="11898">
                  <c:v>11.897999999998845</c:v>
                </c:pt>
                <c:pt idx="11899">
                  <c:v>11.898999999998845</c:v>
                </c:pt>
                <c:pt idx="11900">
                  <c:v>11.899999999998844</c:v>
                </c:pt>
                <c:pt idx="11901">
                  <c:v>11.900999999998843</c:v>
                </c:pt>
                <c:pt idx="11902">
                  <c:v>11.901999999998843</c:v>
                </c:pt>
                <c:pt idx="11903">
                  <c:v>11.902999999998842</c:v>
                </c:pt>
                <c:pt idx="11904">
                  <c:v>11.903999999998842</c:v>
                </c:pt>
                <c:pt idx="11905">
                  <c:v>11.904999999998841</c:v>
                </c:pt>
                <c:pt idx="11906">
                  <c:v>11.905999999998841</c:v>
                </c:pt>
                <c:pt idx="11907">
                  <c:v>11.90699999999884</c:v>
                </c:pt>
                <c:pt idx="11908">
                  <c:v>11.90799999999884</c:v>
                </c:pt>
                <c:pt idx="11909">
                  <c:v>11.908999999998839</c:v>
                </c:pt>
                <c:pt idx="11910">
                  <c:v>11.909999999998838</c:v>
                </c:pt>
                <c:pt idx="11911">
                  <c:v>11.910999999998838</c:v>
                </c:pt>
                <c:pt idx="11912">
                  <c:v>11.911999999998837</c:v>
                </c:pt>
                <c:pt idx="11913">
                  <c:v>11.912999999998837</c:v>
                </c:pt>
                <c:pt idx="11914">
                  <c:v>11.913999999998836</c:v>
                </c:pt>
                <c:pt idx="11915">
                  <c:v>11.914999999998836</c:v>
                </c:pt>
                <c:pt idx="11916">
                  <c:v>11.915999999998835</c:v>
                </c:pt>
                <c:pt idx="11917">
                  <c:v>11.916999999998835</c:v>
                </c:pt>
                <c:pt idx="11918">
                  <c:v>11.917999999998834</c:v>
                </c:pt>
                <c:pt idx="11919">
                  <c:v>11.918999999998833</c:v>
                </c:pt>
                <c:pt idx="11920">
                  <c:v>11.919999999998833</c:v>
                </c:pt>
                <c:pt idx="11921">
                  <c:v>11.920999999998832</c:v>
                </c:pt>
                <c:pt idx="11922">
                  <c:v>11.921999999998832</c:v>
                </c:pt>
                <c:pt idx="11923">
                  <c:v>11.922999999998831</c:v>
                </c:pt>
                <c:pt idx="11924">
                  <c:v>11.923999999998831</c:v>
                </c:pt>
                <c:pt idx="11925">
                  <c:v>11.92499999999883</c:v>
                </c:pt>
                <c:pt idx="11926">
                  <c:v>11.92599999999883</c:v>
                </c:pt>
                <c:pt idx="11927">
                  <c:v>11.926999999998829</c:v>
                </c:pt>
                <c:pt idx="11928">
                  <c:v>11.927999999998828</c:v>
                </c:pt>
                <c:pt idx="11929">
                  <c:v>11.928999999998828</c:v>
                </c:pt>
                <c:pt idx="11930">
                  <c:v>11.929999999998827</c:v>
                </c:pt>
                <c:pt idx="11931">
                  <c:v>11.930999999998827</c:v>
                </c:pt>
                <c:pt idx="11932">
                  <c:v>11.931999999998826</c:v>
                </c:pt>
                <c:pt idx="11933">
                  <c:v>11.932999999998826</c:v>
                </c:pt>
                <c:pt idx="11934">
                  <c:v>11.933999999998825</c:v>
                </c:pt>
                <c:pt idx="11935">
                  <c:v>11.934999999998825</c:v>
                </c:pt>
                <c:pt idx="11936">
                  <c:v>11.935999999998824</c:v>
                </c:pt>
                <c:pt idx="11937">
                  <c:v>11.936999999998823</c:v>
                </c:pt>
                <c:pt idx="11938">
                  <c:v>11.937999999998823</c:v>
                </c:pt>
                <c:pt idx="11939">
                  <c:v>11.938999999998822</c:v>
                </c:pt>
                <c:pt idx="11940">
                  <c:v>11.939999999998822</c:v>
                </c:pt>
                <c:pt idx="11941">
                  <c:v>11.940999999998821</c:v>
                </c:pt>
                <c:pt idx="11942">
                  <c:v>11.941999999998821</c:v>
                </c:pt>
                <c:pt idx="11943">
                  <c:v>11.94299999999882</c:v>
                </c:pt>
                <c:pt idx="11944">
                  <c:v>11.94399999999882</c:v>
                </c:pt>
                <c:pt idx="11945">
                  <c:v>11.944999999998819</c:v>
                </c:pt>
                <c:pt idx="11946">
                  <c:v>11.945999999998818</c:v>
                </c:pt>
                <c:pt idx="11947">
                  <c:v>11.946999999998818</c:v>
                </c:pt>
                <c:pt idx="11948">
                  <c:v>11.947999999998817</c:v>
                </c:pt>
                <c:pt idx="11949">
                  <c:v>11.948999999998817</c:v>
                </c:pt>
                <c:pt idx="11950">
                  <c:v>11.949999999998816</c:v>
                </c:pt>
                <c:pt idx="11951">
                  <c:v>11.950999999998816</c:v>
                </c:pt>
                <c:pt idx="11952">
                  <c:v>11.951999999998815</c:v>
                </c:pt>
                <c:pt idx="11953">
                  <c:v>11.952999999998815</c:v>
                </c:pt>
                <c:pt idx="11954">
                  <c:v>11.953999999998814</c:v>
                </c:pt>
                <c:pt idx="11955">
                  <c:v>11.954999999998813</c:v>
                </c:pt>
                <c:pt idx="11956">
                  <c:v>11.955999999998813</c:v>
                </c:pt>
                <c:pt idx="11957">
                  <c:v>11.956999999998812</c:v>
                </c:pt>
                <c:pt idx="11958">
                  <c:v>11.957999999998812</c:v>
                </c:pt>
                <c:pt idx="11959">
                  <c:v>11.958999999998811</c:v>
                </c:pt>
                <c:pt idx="11960">
                  <c:v>11.959999999998811</c:v>
                </c:pt>
                <c:pt idx="11961">
                  <c:v>11.96099999999881</c:v>
                </c:pt>
                <c:pt idx="11962">
                  <c:v>11.96199999999881</c:v>
                </c:pt>
                <c:pt idx="11963">
                  <c:v>11.962999999998809</c:v>
                </c:pt>
                <c:pt idx="11964">
                  <c:v>11.963999999998808</c:v>
                </c:pt>
                <c:pt idx="11965">
                  <c:v>11.964999999998808</c:v>
                </c:pt>
                <c:pt idx="11966">
                  <c:v>11.965999999998807</c:v>
                </c:pt>
                <c:pt idx="11967">
                  <c:v>11.966999999998807</c:v>
                </c:pt>
                <c:pt idx="11968">
                  <c:v>11.967999999998806</c:v>
                </c:pt>
                <c:pt idx="11969">
                  <c:v>11.968999999998806</c:v>
                </c:pt>
                <c:pt idx="11970">
                  <c:v>11.969999999998805</c:v>
                </c:pt>
                <c:pt idx="11971">
                  <c:v>11.970999999998805</c:v>
                </c:pt>
                <c:pt idx="11972">
                  <c:v>11.971999999998804</c:v>
                </c:pt>
                <c:pt idx="11973">
                  <c:v>11.972999999998803</c:v>
                </c:pt>
                <c:pt idx="11974">
                  <c:v>11.973999999998803</c:v>
                </c:pt>
                <c:pt idx="11975">
                  <c:v>11.974999999998802</c:v>
                </c:pt>
                <c:pt idx="11976">
                  <c:v>11.975999999998802</c:v>
                </c:pt>
                <c:pt idx="11977">
                  <c:v>11.976999999998801</c:v>
                </c:pt>
                <c:pt idx="11978">
                  <c:v>11.977999999998801</c:v>
                </c:pt>
                <c:pt idx="11979">
                  <c:v>11.9789999999988</c:v>
                </c:pt>
                <c:pt idx="11980">
                  <c:v>11.9799999999988</c:v>
                </c:pt>
                <c:pt idx="11981">
                  <c:v>11.980999999998799</c:v>
                </c:pt>
                <c:pt idx="11982">
                  <c:v>11.981999999998799</c:v>
                </c:pt>
                <c:pt idx="11983">
                  <c:v>11.982999999998798</c:v>
                </c:pt>
                <c:pt idx="11984">
                  <c:v>11.983999999998797</c:v>
                </c:pt>
                <c:pt idx="11985">
                  <c:v>11.984999999998797</c:v>
                </c:pt>
                <c:pt idx="11986">
                  <c:v>11.985999999998796</c:v>
                </c:pt>
                <c:pt idx="11987">
                  <c:v>11.986999999998796</c:v>
                </c:pt>
                <c:pt idx="11988">
                  <c:v>11.987999999998795</c:v>
                </c:pt>
                <c:pt idx="11989">
                  <c:v>11.988999999998795</c:v>
                </c:pt>
                <c:pt idx="11990">
                  <c:v>11.989999999998794</c:v>
                </c:pt>
                <c:pt idx="11991">
                  <c:v>11.990999999998794</c:v>
                </c:pt>
                <c:pt idx="11992">
                  <c:v>11.991999999998793</c:v>
                </c:pt>
                <c:pt idx="11993">
                  <c:v>11.992999999998792</c:v>
                </c:pt>
                <c:pt idx="11994">
                  <c:v>11.993999999998792</c:v>
                </c:pt>
                <c:pt idx="11995">
                  <c:v>11.994999999998791</c:v>
                </c:pt>
                <c:pt idx="11996">
                  <c:v>11.995999999998791</c:v>
                </c:pt>
                <c:pt idx="11997">
                  <c:v>11.99699999999879</c:v>
                </c:pt>
                <c:pt idx="11998">
                  <c:v>11.99799999999879</c:v>
                </c:pt>
                <c:pt idx="11999">
                  <c:v>11.998999999998789</c:v>
                </c:pt>
                <c:pt idx="12000">
                  <c:v>11.999999999998789</c:v>
                </c:pt>
              </c:numCache>
            </c:numRef>
          </c:xVal>
          <c:yVal>
            <c:numRef>
              <c:f>Sheet1!$C$2:$C$12002</c:f>
              <c:numCache>
                <c:formatCode>0.000</c:formatCode>
                <c:ptCount val="12001"/>
                <c:pt idx="0">
                  <c:v>0</c:v>
                </c:pt>
                <c:pt idx="1">
                  <c:v>-1E-3</c:v>
                </c:pt>
                <c:pt idx="2">
                  <c:v>-2E-3</c:v>
                </c:pt>
                <c:pt idx="3">
                  <c:v>-2.9999989999999997E-3</c:v>
                </c:pt>
                <c:pt idx="4">
                  <c:v>-3.9999959999999996E-3</c:v>
                </c:pt>
                <c:pt idx="5">
                  <c:v>-4.9999900000009994E-3</c:v>
                </c:pt>
                <c:pt idx="6">
                  <c:v>-5.9999800000059989E-3</c:v>
                </c:pt>
                <c:pt idx="7">
                  <c:v>-6.9999650000209992E-3</c:v>
                </c:pt>
                <c:pt idx="8">
                  <c:v>-7.9999440000559988E-3</c:v>
                </c:pt>
                <c:pt idx="9">
                  <c:v>-8.9999160001259983E-3</c:v>
                </c:pt>
                <c:pt idx="10">
                  <c:v>-9.999880000251999E-3</c:v>
                </c:pt>
                <c:pt idx="11">
                  <c:v>-1.0999835000461998E-2</c:v>
                </c:pt>
                <c:pt idx="12">
                  <c:v>-1.1999780000791998E-2</c:v>
                </c:pt>
                <c:pt idx="13">
                  <c:v>-1.2999714001286997E-2</c:v>
                </c:pt>
                <c:pt idx="14">
                  <c:v>-1.3999636002001995E-2</c:v>
                </c:pt>
                <c:pt idx="15">
                  <c:v>-1.4999545003002991E-2</c:v>
                </c:pt>
                <c:pt idx="16">
                  <c:v>-1.5999440004367985E-2</c:v>
                </c:pt>
                <c:pt idx="17">
                  <c:v>-1.6999320006187979E-2</c:v>
                </c:pt>
                <c:pt idx="18">
                  <c:v>-1.7999184008567967E-2</c:v>
                </c:pt>
                <c:pt idx="19">
                  <c:v>-1.8999031011627948E-2</c:v>
                </c:pt>
                <c:pt idx="20">
                  <c:v>-1.9998860015503921E-2</c:v>
                </c:pt>
                <c:pt idx="21">
                  <c:v>-2.0998670020348883E-2</c:v>
                </c:pt>
                <c:pt idx="22">
                  <c:v>-2.1998460026333828E-2</c:v>
                </c:pt>
                <c:pt idx="23">
                  <c:v>-2.2998229033648752E-2</c:v>
                </c:pt>
                <c:pt idx="24">
                  <c:v>-2.3997976042503651E-2</c:v>
                </c:pt>
                <c:pt idx="25">
                  <c:v>-2.4997700053129516E-2</c:v>
                </c:pt>
                <c:pt idx="26">
                  <c:v>-2.5997400065779337E-2</c:v>
                </c:pt>
                <c:pt idx="27">
                  <c:v>-2.6997075080729106E-2</c:v>
                </c:pt>
                <c:pt idx="28">
                  <c:v>-2.7996724098278809E-2</c:v>
                </c:pt>
                <c:pt idx="29">
                  <c:v>-2.8996346118753433E-2</c:v>
                </c:pt>
                <c:pt idx="30">
                  <c:v>-2.9995940142503959E-2</c:v>
                </c:pt>
                <c:pt idx="31">
                  <c:v>-3.0995505169908365E-2</c:v>
                </c:pt>
                <c:pt idx="32">
                  <c:v>-3.1995040201372629E-2</c:v>
                </c:pt>
                <c:pt idx="33">
                  <c:v>-3.2994544237331724E-2</c:v>
                </c:pt>
                <c:pt idx="34">
                  <c:v>-3.3994016278250619E-2</c:v>
                </c:pt>
                <c:pt idx="35">
                  <c:v>-3.4993455324625271E-2</c:v>
                </c:pt>
                <c:pt idx="36">
                  <c:v>-3.5992860376983647E-2</c:v>
                </c:pt>
                <c:pt idx="37">
                  <c:v>-3.6992230435886703E-2</c:v>
                </c:pt>
                <c:pt idx="38">
                  <c:v>-3.7991564501929379E-2</c:v>
                </c:pt>
                <c:pt idx="39">
                  <c:v>-3.8990861575741616E-2</c:v>
                </c:pt>
                <c:pt idx="40">
                  <c:v>-3.9990120657989355E-2</c:v>
                </c:pt>
                <c:pt idx="41">
                  <c:v>-4.0989340749375519E-2</c:v>
                </c:pt>
                <c:pt idx="42">
                  <c:v>-4.1988520850641024E-2</c:v>
                </c:pt>
                <c:pt idx="43">
                  <c:v>-4.2987659962565782E-2</c:v>
                </c:pt>
                <c:pt idx="44">
                  <c:v>-4.3986757085969684E-2</c:v>
                </c:pt>
                <c:pt idx="45">
                  <c:v>-4.4985811221713627E-2</c:v>
                </c:pt>
                <c:pt idx="46">
                  <c:v>-4.5984821370700479E-2</c:v>
                </c:pt>
                <c:pt idx="47">
                  <c:v>-4.698378653387611E-2</c:v>
                </c:pt>
                <c:pt idx="48">
                  <c:v>-4.7982705712230372E-2</c:v>
                </c:pt>
                <c:pt idx="49">
                  <c:v>-4.89815779067981E-2</c:v>
                </c:pt>
                <c:pt idx="50">
                  <c:v>-4.9980402118660117E-2</c:v>
                </c:pt>
                <c:pt idx="51">
                  <c:v>-5.0979177348944228E-2</c:v>
                </c:pt>
                <c:pt idx="52">
                  <c:v>-5.1977902598826217E-2</c:v>
                </c:pt>
                <c:pt idx="53">
                  <c:v>-5.2976576869530861E-2</c:v>
                </c:pt>
                <c:pt idx="54">
                  <c:v>-5.3975199162332906E-2</c:v>
                </c:pt>
                <c:pt idx="55">
                  <c:v>-5.4973768478558081E-2</c:v>
                </c:pt>
                <c:pt idx="56">
                  <c:v>-5.5972283819584093E-2</c:v>
                </c:pt>
                <c:pt idx="57">
                  <c:v>-5.6970744186841622E-2</c:v>
                </c:pt>
                <c:pt idx="58">
                  <c:v>-5.7969148581815337E-2</c:v>
                </c:pt>
                <c:pt idx="59">
                  <c:v>-5.896749600604486E-2</c:v>
                </c:pt>
                <c:pt idx="60">
                  <c:v>-5.9965785461125805E-2</c:v>
                </c:pt>
                <c:pt idx="61">
                  <c:v>-6.0964015948710745E-2</c:v>
                </c:pt>
                <c:pt idx="62">
                  <c:v>-6.1962186470510223E-2</c:v>
                </c:pt>
                <c:pt idx="63">
                  <c:v>-6.2960296028293755E-2</c:v>
                </c:pt>
                <c:pt idx="64">
                  <c:v>-6.3958343623890815E-2</c:v>
                </c:pt>
                <c:pt idx="65">
                  <c:v>-6.4956328259191842E-2</c:v>
                </c:pt>
                <c:pt idx="66">
                  <c:v>-6.5954248936149248E-2</c:v>
                </c:pt>
                <c:pt idx="67">
                  <c:v>-6.6952104656778394E-2</c:v>
                </c:pt>
                <c:pt idx="68">
                  <c:v>-6.7949894423158602E-2</c:v>
                </c:pt>
                <c:pt idx="69">
                  <c:v>-6.8947617237434158E-2</c:v>
                </c:pt>
                <c:pt idx="70">
                  <c:v>-6.9945272101815295E-2</c:v>
                </c:pt>
                <c:pt idx="71">
                  <c:v>-7.0942858018579191E-2</c:v>
                </c:pt>
                <c:pt idx="72">
                  <c:v>-7.1940373990070985E-2</c:v>
                </c:pt>
                <c:pt idx="73">
                  <c:v>-7.2937819018704761E-2</c:v>
                </c:pt>
                <c:pt idx="74">
                  <c:v>-7.3935192106964545E-2</c:v>
                </c:pt>
                <c:pt idx="75">
                  <c:v>-7.4932492257405309E-2</c:v>
                </c:pt>
                <c:pt idx="76">
                  <c:v>-7.5929718472653965E-2</c:v>
                </c:pt>
                <c:pt idx="77">
                  <c:v>-7.6926869755410368E-2</c:v>
                </c:pt>
                <c:pt idx="78">
                  <c:v>-7.79239451084483E-2</c:v>
                </c:pt>
                <c:pt idx="79">
                  <c:v>-7.8920943534616469E-2</c:v>
                </c:pt>
                <c:pt idx="80">
                  <c:v>-7.9917864036839537E-2</c:v>
                </c:pt>
                <c:pt idx="81">
                  <c:v>-8.0914705618119059E-2</c:v>
                </c:pt>
                <c:pt idx="82">
                  <c:v>-8.1911467281534547E-2</c:v>
                </c:pt>
                <c:pt idx="83">
                  <c:v>-8.2908148030244419E-2</c:v>
                </c:pt>
                <c:pt idx="84">
                  <c:v>-8.3904746867487015E-2</c:v>
                </c:pt>
                <c:pt idx="85">
                  <c:v>-8.4901262796581584E-2</c:v>
                </c:pt>
                <c:pt idx="86">
                  <c:v>-8.589769482092928E-2</c:v>
                </c:pt>
                <c:pt idx="87">
                  <c:v>-8.6894041944014178E-2</c:v>
                </c:pt>
                <c:pt idx="88">
                  <c:v>-8.7890303169404257E-2</c:v>
                </c:pt>
                <c:pt idx="89">
                  <c:v>-8.8886477500752389E-2</c:v>
                </c:pt>
                <c:pt idx="90">
                  <c:v>-8.9882563941797347E-2</c:v>
                </c:pt>
                <c:pt idx="91">
                  <c:v>-9.0878561496364807E-2</c:v>
                </c:pt>
                <c:pt idx="92">
                  <c:v>-9.1874469168368333E-2</c:v>
                </c:pt>
                <c:pt idx="93">
                  <c:v>-9.2870285961810364E-2</c:v>
                </c:pt>
                <c:pt idx="94">
                  <c:v>-9.3866010880783224E-2</c:v>
                </c:pt>
                <c:pt idx="95">
                  <c:v>-9.4861642929470122E-2</c:v>
                </c:pt>
                <c:pt idx="96">
                  <c:v>-9.5857181112146139E-2</c:v>
                </c:pt>
                <c:pt idx="97">
                  <c:v>-9.6852624433179227E-2</c:v>
                </c:pt>
                <c:pt idx="98">
                  <c:v>-9.7847971897031205E-2</c:v>
                </c:pt>
                <c:pt idx="99">
                  <c:v>-9.8843222508258749E-2</c:v>
                </c:pt>
                <c:pt idx="100">
                  <c:v>-9.9838375271514387E-2</c:v>
                </c:pt>
                <c:pt idx="101">
                  <c:v>-0.10083342919154752</c:v>
                </c:pt>
                <c:pt idx="102">
                  <c:v>-0.10182838327320538</c:v>
                </c:pt>
                <c:pt idx="103">
                  <c:v>-0.10282323652143405</c:v>
                </c:pt>
                <c:pt idx="104">
                  <c:v>-0.10381798794127944</c:v>
                </c:pt>
                <c:pt idx="105">
                  <c:v>-0.10481263653788832</c:v>
                </c:pt>
                <c:pt idx="106">
                  <c:v>-0.10580718131650925</c:v>
                </c:pt>
                <c:pt idx="107">
                  <c:v>-0.10680162128249365</c:v>
                </c:pt>
                <c:pt idx="108">
                  <c:v>-0.10779595544129673</c:v>
                </c:pt>
                <c:pt idx="109">
                  <c:v>-0.10879018279847853</c:v>
                </c:pt>
                <c:pt idx="110">
                  <c:v>-0.10978430235970489</c:v>
                </c:pt>
                <c:pt idx="111">
                  <c:v>-0.11077831313074844</c:v>
                </c:pt>
                <c:pt idx="112">
                  <c:v>-0.11177221411748964</c:v>
                </c:pt>
                <c:pt idx="113">
                  <c:v>-0.1127660043259177</c:v>
                </c:pt>
                <c:pt idx="114">
                  <c:v>-0.11375968276213165</c:v>
                </c:pt>
                <c:pt idx="115">
                  <c:v>-0.11475324843234128</c:v>
                </c:pt>
                <c:pt idx="116">
                  <c:v>-0.11574670034286813</c:v>
                </c:pt>
                <c:pt idx="117">
                  <c:v>-0.11674003750014655</c:v>
                </c:pt>
                <c:pt idx="118">
                  <c:v>-0.11773325891072464</c:v>
                </c:pt>
                <c:pt idx="119">
                  <c:v>-0.11872636358126523</c:v>
                </c:pt>
                <c:pt idx="120">
                  <c:v>-0.1197193505185469</c:v>
                </c:pt>
                <c:pt idx="121">
                  <c:v>-0.120712218729465</c:v>
                </c:pt>
                <c:pt idx="122">
                  <c:v>-0.12170496722103258</c:v>
                </c:pt>
                <c:pt idx="123">
                  <c:v>-0.12269759500038142</c:v>
                </c:pt>
                <c:pt idx="124">
                  <c:v>-0.12369010107476305</c:v>
                </c:pt>
                <c:pt idx="125">
                  <c:v>-0.12468248445154968</c:v>
                </c:pt>
                <c:pt idx="126">
                  <c:v>-0.12567474413823523</c:v>
                </c:pt>
                <c:pt idx="127">
                  <c:v>-0.12666687914243632</c:v>
                </c:pt>
                <c:pt idx="128">
                  <c:v>-0.12765888847189327</c:v>
                </c:pt>
                <c:pt idx="129">
                  <c:v>-0.1286507711344711</c:v>
                </c:pt>
                <c:pt idx="130">
                  <c:v>-0.12964252613816044</c:v>
                </c:pt>
                <c:pt idx="131">
                  <c:v>-0.13063415249107865</c:v>
                </c:pt>
                <c:pt idx="132">
                  <c:v>-0.13162564920147074</c:v>
                </c:pt>
                <c:pt idx="133">
                  <c:v>-0.13261701527771033</c:v>
                </c:pt>
                <c:pt idx="134">
                  <c:v>-0.13360824972830071</c:v>
                </c:pt>
                <c:pt idx="135">
                  <c:v>-0.1345993515618758</c:v>
                </c:pt>
                <c:pt idx="136">
                  <c:v>-0.13559031978720118</c:v>
                </c:pt>
                <c:pt idx="137">
                  <c:v>-0.136581153413175</c:v>
                </c:pt>
                <c:pt idx="138">
                  <c:v>-0.13757185144882902</c:v>
                </c:pt>
                <c:pt idx="139">
                  <c:v>-0.13856241290332963</c:v>
                </c:pt>
                <c:pt idx="140">
                  <c:v>-0.1395528367859788</c:v>
                </c:pt>
                <c:pt idx="141">
                  <c:v>-0.14054312210621506</c:v>
                </c:pt>
                <c:pt idx="142">
                  <c:v>-0.14153326787361453</c:v>
                </c:pt>
                <c:pt idx="143">
                  <c:v>-0.14252327309789189</c:v>
                </c:pt>
                <c:pt idx="144">
                  <c:v>-0.1435131367889014</c:v>
                </c:pt>
                <c:pt idx="145">
                  <c:v>-0.14450285795663781</c:v>
                </c:pt>
                <c:pt idx="146">
                  <c:v>-0.14549243561123743</c:v>
                </c:pt>
                <c:pt idx="147">
                  <c:v>-0.14648186876297908</c:v>
                </c:pt>
                <c:pt idx="148">
                  <c:v>-0.14747115642228512</c:v>
                </c:pt>
                <c:pt idx="149">
                  <c:v>-0.1484602975997224</c:v>
                </c:pt>
                <c:pt idx="150">
                  <c:v>-0.14944929130600326</c:v>
                </c:pt>
                <c:pt idx="151">
                  <c:v>-0.15043813655198651</c:v>
                </c:pt>
                <c:pt idx="152">
                  <c:v>-0.15142683234867846</c:v>
                </c:pt>
                <c:pt idx="153">
                  <c:v>-0.15241537770723385</c:v>
                </c:pt>
                <c:pt idx="154">
                  <c:v>-0.15340377163895688</c:v>
                </c:pt>
                <c:pt idx="155">
                  <c:v>-0.15439201315530221</c:v>
                </c:pt>
                <c:pt idx="156">
                  <c:v>-0.15538010126787591</c:v>
                </c:pt>
                <c:pt idx="157">
                  <c:v>-0.15636803498843646</c:v>
                </c:pt>
                <c:pt idx="158">
                  <c:v>-0.15735581332889573</c:v>
                </c:pt>
                <c:pt idx="159">
                  <c:v>-0.15834343530132003</c:v>
                </c:pt>
                <c:pt idx="160">
                  <c:v>-0.15933089991793098</c:v>
                </c:pt>
                <c:pt idx="161">
                  <c:v>-0.16031820619110665</c:v>
                </c:pt>
                <c:pt idx="162">
                  <c:v>-0.1613053531333824</c:v>
                </c:pt>
                <c:pt idx="163">
                  <c:v>-0.16229233975745194</c:v>
                </c:pt>
                <c:pt idx="164">
                  <c:v>-0.16327916507616835</c:v>
                </c:pt>
                <c:pt idx="165">
                  <c:v>-0.164265828102545</c:v>
                </c:pt>
                <c:pt idx="166">
                  <c:v>-0.16525232784975658</c:v>
                </c:pt>
                <c:pt idx="167">
                  <c:v>-0.16623866333114007</c:v>
                </c:pt>
                <c:pt idx="168">
                  <c:v>-0.16722483356019571</c:v>
                </c:pt>
                <c:pt idx="169">
                  <c:v>-0.16821083755058802</c:v>
                </c:pt>
                <c:pt idx="170">
                  <c:v>-0.16919667431614677</c:v>
                </c:pt>
                <c:pt idx="171">
                  <c:v>-0.17018234287086795</c:v>
                </c:pt>
                <c:pt idx="172">
                  <c:v>-0.17116784222891482</c:v>
                </c:pt>
                <c:pt idx="173">
                  <c:v>-0.17215317140461883</c:v>
                </c:pt>
                <c:pt idx="174">
                  <c:v>-0.17313832941248061</c:v>
                </c:pt>
                <c:pt idx="175">
                  <c:v>-0.17412331526717098</c:v>
                </c:pt>
                <c:pt idx="176">
                  <c:v>-0.17510812798353192</c:v>
                </c:pt>
                <c:pt idx="177">
                  <c:v>-0.1760927665765776</c:v>
                </c:pt>
                <c:pt idx="178">
                  <c:v>-0.17707723006149531</c:v>
                </c:pt>
                <c:pt idx="179">
                  <c:v>-0.17806151745364643</c:v>
                </c:pt>
                <c:pt idx="180">
                  <c:v>-0.1790456277685675</c:v>
                </c:pt>
                <c:pt idx="181">
                  <c:v>-0.18002956002197112</c:v>
                </c:pt>
                <c:pt idx="182">
                  <c:v>-0.18101331322974698</c:v>
                </c:pt>
                <c:pt idx="183">
                  <c:v>-0.1819968864079628</c:v>
                </c:pt>
                <c:pt idx="184">
                  <c:v>-0.18298027857286539</c:v>
                </c:pt>
                <c:pt idx="185">
                  <c:v>-0.18396348874088159</c:v>
                </c:pt>
                <c:pt idx="186">
                  <c:v>-0.18494651592861919</c:v>
                </c:pt>
                <c:pt idx="187">
                  <c:v>-0.18592935915286807</c:v>
                </c:pt>
                <c:pt idx="188">
                  <c:v>-0.18691201743060101</c:v>
                </c:pt>
                <c:pt idx="189">
                  <c:v>-0.1878944897789748</c:v>
                </c:pt>
                <c:pt idx="190">
                  <c:v>-0.18887677521533117</c:v>
                </c:pt>
                <c:pt idx="191">
                  <c:v>-0.18985887275719776</c:v>
                </c:pt>
                <c:pt idx="192">
                  <c:v>-0.19084078142228914</c:v>
                </c:pt>
                <c:pt idx="193">
                  <c:v>-0.19182250022850775</c:v>
                </c:pt>
                <c:pt idx="194">
                  <c:v>-0.19280402819394493</c:v>
                </c:pt>
                <c:pt idx="195">
                  <c:v>-0.1937853643368819</c:v>
                </c:pt>
                <c:pt idx="196">
                  <c:v>-0.19476650767579065</c:v>
                </c:pt>
                <c:pt idx="197">
                  <c:v>-0.19574745722933506</c:v>
                </c:pt>
                <c:pt idx="198">
                  <c:v>-0.19672821201637181</c:v>
                </c:pt>
                <c:pt idx="199">
                  <c:v>-0.19770877105595133</c:v>
                </c:pt>
                <c:pt idx="200">
                  <c:v>-0.19868913336731883</c:v>
                </c:pt>
                <c:pt idx="201">
                  <c:v>-0.19966929796991528</c:v>
                </c:pt>
                <c:pt idx="202">
                  <c:v>-0.20064926388337836</c:v>
                </c:pt>
                <c:pt idx="203">
                  <c:v>-0.20162903012754349</c:v>
                </c:pt>
                <c:pt idx="204">
                  <c:v>-0.20260859572244472</c:v>
                </c:pt>
                <c:pt idx="205">
                  <c:v>-0.20358795968831581</c:v>
                </c:pt>
                <c:pt idx="206">
                  <c:v>-0.20456712104559119</c:v>
                </c:pt>
                <c:pt idx="207">
                  <c:v>-0.20554607881490689</c:v>
                </c:pt>
                <c:pt idx="208">
                  <c:v>-0.20652483201710153</c:v>
                </c:pt>
                <c:pt idx="209">
                  <c:v>-0.20750337967321736</c:v>
                </c:pt>
                <c:pt idx="210">
                  <c:v>-0.20848172080450117</c:v>
                </c:pt>
                <c:pt idx="211">
                  <c:v>-0.20945985443240531</c:v>
                </c:pt>
                <c:pt idx="212">
                  <c:v>-0.21043777957858864</c:v>
                </c:pt>
                <c:pt idx="213">
                  <c:v>-0.21141549526491754</c:v>
                </c:pt>
                <c:pt idx="214">
                  <c:v>-0.21239300051346688</c:v>
                </c:pt>
                <c:pt idx="215">
                  <c:v>-0.21337029434652094</c:v>
                </c:pt>
                <c:pt idx="216">
                  <c:v>-0.21434737578657448</c:v>
                </c:pt>
                <c:pt idx="217">
                  <c:v>-0.21532424385633367</c:v>
                </c:pt>
                <c:pt idx="218">
                  <c:v>-0.21630089757871709</c:v>
                </c:pt>
                <c:pt idx="219">
                  <c:v>-0.21727733597685664</c:v>
                </c:pt>
                <c:pt idx="220">
                  <c:v>-0.21825355807409863</c:v>
                </c:pt>
                <c:pt idx="221">
                  <c:v>-0.21922956289400464</c:v>
                </c:pt>
                <c:pt idx="222">
                  <c:v>-0.22020534946035256</c:v>
                </c:pt>
                <c:pt idx="223">
                  <c:v>-0.22118091679713758</c:v>
                </c:pt>
                <c:pt idx="224">
                  <c:v>-0.22215626392857316</c:v>
                </c:pt>
                <c:pt idx="225">
                  <c:v>-0.22313138987909192</c:v>
                </c:pt>
                <c:pt idx="226">
                  <c:v>-0.22410629367334678</c:v>
                </c:pt>
                <c:pt idx="227">
                  <c:v>-0.22508097433621174</c:v>
                </c:pt>
                <c:pt idx="228">
                  <c:v>-0.22605543089278304</c:v>
                </c:pt>
                <c:pt idx="229">
                  <c:v>-0.22702966236838001</c:v>
                </c:pt>
                <c:pt idx="230">
                  <c:v>-0.22800366778854608</c:v>
                </c:pt>
                <c:pt idx="231">
                  <c:v>-0.22897744617904978</c:v>
                </c:pt>
                <c:pt idx="232">
                  <c:v>-0.22995099656588569</c:v>
                </c:pt>
                <c:pt idx="233">
                  <c:v>-0.23092431797527541</c:v>
                </c:pt>
                <c:pt idx="234">
                  <c:v>-0.23189740943366857</c:v>
                </c:pt>
                <c:pt idx="235">
                  <c:v>-0.23287026996774376</c:v>
                </c:pt>
                <c:pt idx="236">
                  <c:v>-0.23384289860440952</c:v>
                </c:pt>
                <c:pt idx="237">
                  <c:v>-0.23481529437080531</c:v>
                </c:pt>
                <c:pt idx="238">
                  <c:v>-0.23578745629430251</c:v>
                </c:pt>
                <c:pt idx="239">
                  <c:v>-0.23675938340250532</c:v>
                </c:pt>
                <c:pt idx="240">
                  <c:v>-0.23773107472325183</c:v>
                </c:pt>
                <c:pt idx="241">
                  <c:v>-0.23870252928461494</c:v>
                </c:pt>
                <c:pt idx="242">
                  <c:v>-0.23967374611490333</c:v>
                </c:pt>
                <c:pt idx="243">
                  <c:v>-0.24064472424266245</c:v>
                </c:pt>
                <c:pt idx="244">
                  <c:v>-0.24161546269667544</c:v>
                </c:pt>
                <c:pt idx="245">
                  <c:v>-0.2425859605059642</c:v>
                </c:pt>
                <c:pt idx="246">
                  <c:v>-0.24355621669979025</c:v>
                </c:pt>
                <c:pt idx="247">
                  <c:v>-0.2445262303076558</c:v>
                </c:pt>
                <c:pt idx="248">
                  <c:v>-0.24549600035930466</c:v>
                </c:pt>
                <c:pt idx="249">
                  <c:v>-0.2464655258847232</c:v>
                </c:pt>
                <c:pt idx="250">
                  <c:v>-0.24743480591414138</c:v>
                </c:pt>
                <c:pt idx="251">
                  <c:v>-0.24840383947803368</c:v>
                </c:pt>
                <c:pt idx="252">
                  <c:v>-0.24937262560712006</c:v>
                </c:pt>
                <c:pt idx="253">
                  <c:v>-0.25034116333236694</c:v>
                </c:pt>
                <c:pt idx="254">
                  <c:v>-0.25130945168498825</c:v>
                </c:pt>
                <c:pt idx="255">
                  <c:v>-0.2522774896964462</c:v>
                </c:pt>
                <c:pt idx="256">
                  <c:v>-0.25324527639845246</c:v>
                </c:pt>
                <c:pt idx="257">
                  <c:v>-0.25421281082296904</c:v>
                </c:pt>
                <c:pt idx="258">
                  <c:v>-0.2551800920022092</c:v>
                </c:pt>
                <c:pt idx="259">
                  <c:v>-0.25614711896863857</c:v>
                </c:pt>
                <c:pt idx="260">
                  <c:v>-0.25711389075497593</c:v>
                </c:pt>
                <c:pt idx="261">
                  <c:v>-0.25808040639419433</c:v>
                </c:pt>
                <c:pt idx="262">
                  <c:v>-0.25904666491952194</c:v>
                </c:pt>
                <c:pt idx="263">
                  <c:v>-0.26001266536444317</c:v>
                </c:pt>
                <c:pt idx="264">
                  <c:v>-0.26097840676269951</c:v>
                </c:pt>
                <c:pt idx="265">
                  <c:v>-0.26194388814829045</c:v>
                </c:pt>
                <c:pt idx="266">
                  <c:v>-0.26290910855547467</c:v>
                </c:pt>
                <c:pt idx="267">
                  <c:v>-0.2638740670187707</c:v>
                </c:pt>
                <c:pt idx="268">
                  <c:v>-0.26483876257295819</c:v>
                </c:pt>
                <c:pt idx="269">
                  <c:v>-0.26580319425307863</c:v>
                </c:pt>
                <c:pt idx="270">
                  <c:v>-0.26676736109443655</c:v>
                </c:pt>
                <c:pt idx="271">
                  <c:v>-0.26773126213260018</c:v>
                </c:pt>
                <c:pt idx="272">
                  <c:v>-0.26869489640340272</c:v>
                </c:pt>
                <c:pt idx="273">
                  <c:v>-0.26965826294294315</c:v>
                </c:pt>
                <c:pt idx="274">
                  <c:v>-0.27062136078758714</c:v>
                </c:pt>
                <c:pt idx="275">
                  <c:v>-0.27158418897396819</c:v>
                </c:pt>
                <c:pt idx="276">
                  <c:v>-0.27254674653898847</c:v>
                </c:pt>
                <c:pt idx="277">
                  <c:v>-0.27350903251981978</c:v>
                </c:pt>
                <c:pt idx="278">
                  <c:v>-0.27447104595390454</c:v>
                </c:pt>
                <c:pt idx="279">
                  <c:v>-0.27543278587895681</c:v>
                </c:pt>
                <c:pt idx="280">
                  <c:v>-0.27639425133296308</c:v>
                </c:pt>
                <c:pt idx="281">
                  <c:v>-0.2773554413541835</c:v>
                </c:pt>
                <c:pt idx="282">
                  <c:v>-0.27831635498115259</c:v>
                </c:pt>
                <c:pt idx="283">
                  <c:v>-0.27927699125268035</c:v>
                </c:pt>
                <c:pt idx="284">
                  <c:v>-0.28023734920785309</c:v>
                </c:pt>
                <c:pt idx="285">
                  <c:v>-0.28119742788603458</c:v>
                </c:pt>
                <c:pt idx="286">
                  <c:v>-0.28215722632686685</c:v>
                </c:pt>
                <c:pt idx="287">
                  <c:v>-0.28311674357027128</c:v>
                </c:pt>
                <c:pt idx="288">
                  <c:v>-0.28407597865644935</c:v>
                </c:pt>
                <c:pt idx="289">
                  <c:v>-0.28503493062588386</c:v>
                </c:pt>
                <c:pt idx="290">
                  <c:v>-0.2859935985193397</c:v>
                </c:pt>
                <c:pt idx="291">
                  <c:v>-0.28695198137786493</c:v>
                </c:pt>
                <c:pt idx="292">
                  <c:v>-0.28791007824279163</c:v>
                </c:pt>
                <c:pt idx="293">
                  <c:v>-0.28886788815573694</c:v>
                </c:pt>
                <c:pt idx="294">
                  <c:v>-0.28982541015860402</c:v>
                </c:pt>
                <c:pt idx="295">
                  <c:v>-0.29078264329358294</c:v>
                </c:pt>
                <c:pt idx="296">
                  <c:v>-0.29173958660315169</c:v>
                </c:pt>
                <c:pt idx="297">
                  <c:v>-0.29269623913007714</c:v>
                </c:pt>
                <c:pt idx="298">
                  <c:v>-0.29365259991741599</c:v>
                </c:pt>
                <c:pt idx="299">
                  <c:v>-0.29460866800851576</c:v>
                </c:pt>
                <c:pt idx="300">
                  <c:v>-0.29556444244701557</c:v>
                </c:pt>
                <c:pt idx="301">
                  <c:v>-0.29651992227684737</c:v>
                </c:pt>
                <c:pt idx="302">
                  <c:v>-0.29747510654223674</c:v>
                </c:pt>
                <c:pt idx="303">
                  <c:v>-0.29842999428770384</c:v>
                </c:pt>
                <c:pt idx="304">
                  <c:v>-0.29938458455806438</c:v>
                </c:pt>
                <c:pt idx="305">
                  <c:v>-0.30033887639843065</c:v>
                </c:pt>
                <c:pt idx="306">
                  <c:v>-0.30129286885421236</c:v>
                </c:pt>
                <c:pt idx="307">
                  <c:v>-0.30224656097111768</c:v>
                </c:pt>
                <c:pt idx="308">
                  <c:v>-0.30319995179515413</c:v>
                </c:pt>
                <c:pt idx="309">
                  <c:v>-0.30415304037262963</c:v>
                </c:pt>
                <c:pt idx="310">
                  <c:v>-0.30510582575015333</c:v>
                </c:pt>
                <c:pt idx="311">
                  <c:v>-0.30605830697463665</c:v>
                </c:pt>
                <c:pt idx="312">
                  <c:v>-0.30701048309329421</c:v>
                </c:pt>
                <c:pt idx="313">
                  <c:v>-0.30796235315364479</c:v>
                </c:pt>
                <c:pt idx="314">
                  <c:v>-0.30891391620351227</c:v>
                </c:pt>
                <c:pt idx="315">
                  <c:v>-0.30986517129102664</c:v>
                </c:pt>
                <c:pt idx="316">
                  <c:v>-0.31081611746462479</c:v>
                </c:pt>
                <c:pt idx="317">
                  <c:v>-0.31176675377305163</c:v>
                </c:pt>
                <c:pt idx="318">
                  <c:v>-0.31271707926536102</c:v>
                </c:pt>
                <c:pt idx="319">
                  <c:v>-0.31366709299091661</c:v>
                </c:pt>
                <c:pt idx="320">
                  <c:v>-0.31461679399939296</c:v>
                </c:pt>
                <c:pt idx="321">
                  <c:v>-0.3155661813407763</c:v>
                </c:pt>
                <c:pt idx="322">
                  <c:v>-0.31651525406536563</c:v>
                </c:pt>
                <c:pt idx="323">
                  <c:v>-0.31746401122377366</c:v>
                </c:pt>
                <c:pt idx="324">
                  <c:v>-0.31841245186692763</c:v>
                </c:pt>
                <c:pt idx="325">
                  <c:v>-0.31936057504607035</c:v>
                </c:pt>
                <c:pt idx="326">
                  <c:v>-0.32030837981276122</c:v>
                </c:pt>
                <c:pt idx="327">
                  <c:v>-0.32125586521887706</c:v>
                </c:pt>
                <c:pt idx="328">
                  <c:v>-0.32220303031661307</c:v>
                </c:pt>
                <c:pt idx="329">
                  <c:v>-0.32314987415848384</c:v>
                </c:pt>
                <c:pt idx="330">
                  <c:v>-0.3240963957973243</c:v>
                </c:pt>
                <c:pt idx="331">
                  <c:v>-0.32504259428629062</c:v>
                </c:pt>
                <c:pt idx="332">
                  <c:v>-0.32598846867886111</c:v>
                </c:pt>
                <c:pt idx="333">
                  <c:v>-0.32693401802883731</c:v>
                </c:pt>
                <c:pt idx="334">
                  <c:v>-0.32787924139034486</c:v>
                </c:pt>
                <c:pt idx="335">
                  <c:v>-0.32882413781783437</c:v>
                </c:pt>
                <c:pt idx="336">
                  <c:v>-0.32976870636608252</c:v>
                </c:pt>
                <c:pt idx="337">
                  <c:v>-0.33071294609019281</c:v>
                </c:pt>
                <c:pt idx="338">
                  <c:v>-0.33165685604559675</c:v>
                </c:pt>
                <c:pt idx="339">
                  <c:v>-0.33260043528805461</c:v>
                </c:pt>
                <c:pt idx="340">
                  <c:v>-0.33354368287365643</c:v>
                </c:pt>
                <c:pt idx="341">
                  <c:v>-0.33448659785882295</c:v>
                </c:pt>
                <c:pt idx="342">
                  <c:v>-0.33542917930030658</c:v>
                </c:pt>
                <c:pt idx="343">
                  <c:v>-0.33637142625519234</c:v>
                </c:pt>
                <c:pt idx="344">
                  <c:v>-0.33731333778089884</c:v>
                </c:pt>
                <c:pt idx="345">
                  <c:v>-0.33825491293517906</c:v>
                </c:pt>
                <c:pt idx="346">
                  <c:v>-0.33919615077612153</c:v>
                </c:pt>
                <c:pt idx="347">
                  <c:v>-0.34013705036215103</c:v>
                </c:pt>
                <c:pt idx="348">
                  <c:v>-0.34107761075202975</c:v>
                </c:pt>
                <c:pt idx="349">
                  <c:v>-0.34201783100485811</c:v>
                </c:pt>
                <c:pt idx="350">
                  <c:v>-0.3429577101800757</c:v>
                </c:pt>
                <c:pt idx="351">
                  <c:v>-0.3438972473374623</c:v>
                </c:pt>
                <c:pt idx="352">
                  <c:v>-0.34483644153713872</c:v>
                </c:pt>
                <c:pt idx="353">
                  <c:v>-0.34577529183956779</c:v>
                </c:pt>
                <c:pt idx="354">
                  <c:v>-0.34671379730555535</c:v>
                </c:pt>
                <c:pt idx="355">
                  <c:v>-0.34765195699625107</c:v>
                </c:pt>
                <c:pt idx="356">
                  <c:v>-0.3485897699731495</c:v>
                </c:pt>
                <c:pt idx="357">
                  <c:v>-0.34952723529809093</c:v>
                </c:pt>
                <c:pt idx="358">
                  <c:v>-0.35046435203326237</c:v>
                </c:pt>
                <c:pt idx="359">
                  <c:v>-0.35140111924119855</c:v>
                </c:pt>
                <c:pt idx="360">
                  <c:v>-0.35233753598478268</c:v>
                </c:pt>
                <c:pt idx="361">
                  <c:v>-0.35327360132724756</c:v>
                </c:pt>
                <c:pt idx="362">
                  <c:v>-0.35420931433217645</c:v>
                </c:pt>
                <c:pt idx="363">
                  <c:v>-0.35514467406350403</c:v>
                </c:pt>
                <c:pt idx="364">
                  <c:v>-0.35607967958551728</c:v>
                </c:pt>
                <c:pt idx="365">
                  <c:v>-0.35701432996285642</c:v>
                </c:pt>
                <c:pt idx="366">
                  <c:v>-0.35794862426051599</c:v>
                </c:pt>
                <c:pt idx="367">
                  <c:v>-0.35888256154384562</c:v>
                </c:pt>
                <c:pt idx="368">
                  <c:v>-0.35981614087855096</c:v>
                </c:pt>
                <c:pt idx="369">
                  <c:v>-0.3607493613306948</c:v>
                </c:pt>
                <c:pt idx="370">
                  <c:v>-0.36168222196669775</c:v>
                </c:pt>
                <c:pt idx="371">
                  <c:v>-0.36261472185333937</c:v>
                </c:pt>
                <c:pt idx="372">
                  <c:v>-0.36354686005775899</c:v>
                </c:pt>
                <c:pt idx="373">
                  <c:v>-0.36447863564745675</c:v>
                </c:pt>
                <c:pt idx="374">
                  <c:v>-0.3654100476902945</c:v>
                </c:pt>
                <c:pt idx="375">
                  <c:v>-0.3663410952544966</c:v>
                </c:pt>
                <c:pt idx="376">
                  <c:v>-0.36727177740865097</c:v>
                </c:pt>
                <c:pt idx="377">
                  <c:v>-0.3682020932217101</c:v>
                </c:pt>
                <c:pt idx="378">
                  <c:v>-0.3691320417629918</c:v>
                </c:pt>
                <c:pt idx="379">
                  <c:v>-0.3700616221021803</c:v>
                </c:pt>
                <c:pt idx="380">
                  <c:v>-0.37099083330932703</c:v>
                </c:pt>
                <c:pt idx="381">
                  <c:v>-0.37191967445485169</c:v>
                </c:pt>
                <c:pt idx="382">
                  <c:v>-0.37284814460954302</c:v>
                </c:pt>
                <c:pt idx="383">
                  <c:v>-0.3737762428445599</c:v>
                </c:pt>
                <c:pt idx="384">
                  <c:v>-0.37470396823143215</c:v>
                </c:pt>
                <c:pt idx="385">
                  <c:v>-0.37563131984206155</c:v>
                </c:pt>
                <c:pt idx="386">
                  <c:v>-0.37655829674872277</c:v>
                </c:pt>
                <c:pt idx="387">
                  <c:v>-0.3774848980240641</c:v>
                </c:pt>
                <c:pt idx="388">
                  <c:v>-0.37841112274110872</c:v>
                </c:pt>
                <c:pt idx="389">
                  <c:v>-0.37933696997325528</c:v>
                </c:pt>
                <c:pt idx="390">
                  <c:v>-0.38026243879427912</c:v>
                </c:pt>
                <c:pt idx="391">
                  <c:v>-0.38118752827833297</c:v>
                </c:pt>
                <c:pt idx="392">
                  <c:v>-0.38211223749994805</c:v>
                </c:pt>
                <c:pt idx="393">
                  <c:v>-0.38303656553403481</c:v>
                </c:pt>
                <c:pt idx="394">
                  <c:v>-0.38396051145588411</c:v>
                </c:pt>
                <c:pt idx="395">
                  <c:v>-0.38488407434116789</c:v>
                </c:pt>
                <c:pt idx="396">
                  <c:v>-0.38580725326594018</c:v>
                </c:pt>
                <c:pt idx="397">
                  <c:v>-0.38673004730663813</c:v>
                </c:pt>
                <c:pt idx="398">
                  <c:v>-0.38765245554008282</c:v>
                </c:pt>
                <c:pt idx="399">
                  <c:v>-0.38857447704348019</c:v>
                </c:pt>
                <c:pt idx="400">
                  <c:v>-0.38949611089442204</c:v>
                </c:pt>
                <c:pt idx="401">
                  <c:v>-0.39041735617088685</c:v>
                </c:pt>
                <c:pt idx="402">
                  <c:v>-0.39133821195124074</c:v>
                </c:pt>
                <c:pt idx="403">
                  <c:v>-0.39225867731423847</c:v>
                </c:pt>
                <c:pt idx="404">
                  <c:v>-0.39317875133902425</c:v>
                </c:pt>
                <c:pt idx="405">
                  <c:v>-0.39409843310513271</c:v>
                </c:pt>
                <c:pt idx="406">
                  <c:v>-0.39501772169248983</c:v>
                </c:pt>
                <c:pt idx="407">
                  <c:v>-0.39593661618141385</c:v>
                </c:pt>
                <c:pt idx="408">
                  <c:v>-0.39685511565261616</c:v>
                </c:pt>
                <c:pt idx="409">
                  <c:v>-0.39777321918720232</c:v>
                </c:pt>
                <c:pt idx="410">
                  <c:v>-0.39869092586667282</c:v>
                </c:pt>
                <c:pt idx="411">
                  <c:v>-0.39960823477292412</c:v>
                </c:pt>
                <c:pt idx="412">
                  <c:v>-0.40052514498824959</c:v>
                </c:pt>
                <c:pt idx="413">
                  <c:v>-0.40144165559534029</c:v>
                </c:pt>
                <c:pt idx="414">
                  <c:v>-0.40235776567728598</c:v>
                </c:pt>
                <c:pt idx="415">
                  <c:v>-0.4032734743175761</c:v>
                </c:pt>
                <c:pt idx="416">
                  <c:v>-0.40418878060010049</c:v>
                </c:pt>
                <c:pt idx="417">
                  <c:v>-0.40510368360915061</c:v>
                </c:pt>
                <c:pt idx="418">
                  <c:v>-0.40601818242942012</c:v>
                </c:pt>
                <c:pt idx="419">
                  <c:v>-0.40693227614600602</c:v>
                </c:pt>
                <c:pt idx="420">
                  <c:v>-0.40784596384440946</c:v>
                </c:pt>
                <c:pt idx="421">
                  <c:v>-0.40875924461053675</c:v>
                </c:pt>
                <c:pt idx="422">
                  <c:v>-0.40967211753070021</c:v>
                </c:pt>
                <c:pt idx="423">
                  <c:v>-0.41058458169161904</c:v>
                </c:pt>
                <c:pt idx="424">
                  <c:v>-0.41149663618042037</c:v>
                </c:pt>
                <c:pt idx="425">
                  <c:v>-0.41240828008463998</c:v>
                </c:pt>
                <c:pt idx="426">
                  <c:v>-0.41331951249222343</c:v>
                </c:pt>
                <c:pt idx="427">
                  <c:v>-0.4142303324915268</c:v>
                </c:pt>
                <c:pt idx="428">
                  <c:v>-0.41514073917131766</c:v>
                </c:pt>
                <c:pt idx="429">
                  <c:v>-0.41605073162077605</c:v>
                </c:pt>
                <c:pt idx="430">
                  <c:v>-0.41696030892949526</c:v>
                </c:pt>
                <c:pt idx="431">
                  <c:v>-0.41786947018748283</c:v>
                </c:pt>
                <c:pt idx="432">
                  <c:v>-0.4187782144851615</c:v>
                </c:pt>
                <c:pt idx="433">
                  <c:v>-0.41968654091336999</c:v>
                </c:pt>
                <c:pt idx="434">
                  <c:v>-0.42059444856336398</c:v>
                </c:pt>
                <c:pt idx="435">
                  <c:v>-0.42150193652681706</c:v>
                </c:pt>
                <c:pt idx="436">
                  <c:v>-0.42240900389582159</c:v>
                </c:pt>
                <c:pt idx="437">
                  <c:v>-0.4233156497628896</c:v>
                </c:pt>
                <c:pt idx="438">
                  <c:v>-0.42422187322095367</c:v>
                </c:pt>
                <c:pt idx="439">
                  <c:v>-0.42512767336336799</c:v>
                </c:pt>
                <c:pt idx="440">
                  <c:v>-0.42603304928390912</c:v>
                </c:pt>
                <c:pt idx="441">
                  <c:v>-0.42693800007677685</c:v>
                </c:pt>
                <c:pt idx="442">
                  <c:v>-0.42784252483659529</c:v>
                </c:pt>
                <c:pt idx="443">
                  <c:v>-0.42874662265841368</c:v>
                </c:pt>
                <c:pt idx="444">
                  <c:v>-0.42965029263770721</c:v>
                </c:pt>
                <c:pt idx="445">
                  <c:v>-0.43055353387037809</c:v>
                </c:pt>
                <c:pt idx="446">
                  <c:v>-0.43145634545275635</c:v>
                </c:pt>
                <c:pt idx="447">
                  <c:v>-0.43235872648160073</c:v>
                </c:pt>
                <c:pt idx="448">
                  <c:v>-0.43326067605409968</c:v>
                </c:pt>
                <c:pt idx="449">
                  <c:v>-0.43416219326787214</c:v>
                </c:pt>
                <c:pt idx="450">
                  <c:v>-0.43506327722096855</c:v>
                </c:pt>
                <c:pt idx="451">
                  <c:v>-0.43596392701187164</c:v>
                </c:pt>
                <c:pt idx="452">
                  <c:v>-0.43686414173949756</c:v>
                </c:pt>
                <c:pt idx="453">
                  <c:v>-0.43776392050319646</c:v>
                </c:pt>
                <c:pt idx="454">
                  <c:v>-0.43866326240275361</c:v>
                </c:pt>
                <c:pt idx="455">
                  <c:v>-0.43956216653839025</c:v>
                </c:pt>
                <c:pt idx="456">
                  <c:v>-0.44046063201076452</c:v>
                </c:pt>
                <c:pt idx="457">
                  <c:v>-0.44135865792097223</c:v>
                </c:pt>
                <c:pt idx="458">
                  <c:v>-0.44225624337054792</c:v>
                </c:pt>
                <c:pt idx="459">
                  <c:v>-0.44315338746146571</c:v>
                </c:pt>
                <c:pt idx="460">
                  <c:v>-0.44405008929614009</c:v>
                </c:pt>
                <c:pt idx="461">
                  <c:v>-0.44494634797742705</c:v>
                </c:pt>
                <c:pt idx="462">
                  <c:v>-0.44584216260862469</c:v>
                </c:pt>
                <c:pt idx="463">
                  <c:v>-0.44673753229347435</c:v>
                </c:pt>
                <c:pt idx="464">
                  <c:v>-0.44763245613616143</c:v>
                </c:pt>
                <c:pt idx="465">
                  <c:v>-0.44852693324131621</c:v>
                </c:pt>
                <c:pt idx="466">
                  <c:v>-0.44942096271401483</c:v>
                </c:pt>
                <c:pt idx="467">
                  <c:v>-0.45031454365978024</c:v>
                </c:pt>
                <c:pt idx="468">
                  <c:v>-0.45120767518458293</c:v>
                </c:pt>
                <c:pt idx="469">
                  <c:v>-0.45210035639484197</c:v>
                </c:pt>
                <c:pt idx="470">
                  <c:v>-0.45299258639742579</c:v>
                </c:pt>
                <c:pt idx="471">
                  <c:v>-0.45388436429965323</c:v>
                </c:pt>
                <c:pt idx="472">
                  <c:v>-0.45477568920929429</c:v>
                </c:pt>
                <c:pt idx="473">
                  <c:v>-0.45566656023457103</c:v>
                </c:pt>
                <c:pt idx="474">
                  <c:v>-0.45655697648415855</c:v>
                </c:pt>
                <c:pt idx="475">
                  <c:v>-0.45744693706718587</c:v>
                </c:pt>
                <c:pt idx="476">
                  <c:v>-0.45833644109323668</c:v>
                </c:pt>
                <c:pt idx="477">
                  <c:v>-0.45922548767235044</c:v>
                </c:pt>
                <c:pt idx="478">
                  <c:v>-0.46011407591502307</c:v>
                </c:pt>
                <c:pt idx="479">
                  <c:v>-0.46100220493220806</c:v>
                </c:pt>
                <c:pt idx="480">
                  <c:v>-0.4618898738353171</c:v>
                </c:pt>
                <c:pt idx="481">
                  <c:v>-0.46277708173622123</c:v>
                </c:pt>
                <c:pt idx="482">
                  <c:v>-0.46366382774725151</c:v>
                </c:pt>
                <c:pt idx="483">
                  <c:v>-0.46455011098120008</c:v>
                </c:pt>
                <c:pt idx="484">
                  <c:v>-0.46543593055132088</c:v>
                </c:pt>
                <c:pt idx="485">
                  <c:v>-0.46632128557133068</c:v>
                </c:pt>
                <c:pt idx="486">
                  <c:v>-0.46720617515540996</c:v>
                </c:pt>
                <c:pt idx="487">
                  <c:v>-0.46809059841820366</c:v>
                </c:pt>
                <c:pt idx="488">
                  <c:v>-0.46897455447482223</c:v>
                </c:pt>
                <c:pt idx="489">
                  <c:v>-0.46985804244084234</c:v>
                </c:pt>
                <c:pt idx="490">
                  <c:v>-0.47074106143230798</c:v>
                </c:pt>
                <c:pt idx="491">
                  <c:v>-0.47162361056573121</c:v>
                </c:pt>
                <c:pt idx="492">
                  <c:v>-0.47250568895809297</c:v>
                </c:pt>
                <c:pt idx="493">
                  <c:v>-0.47338729572684418</c:v>
                </c:pt>
                <c:pt idx="494">
                  <c:v>-0.47426842998990643</c:v>
                </c:pt>
                <c:pt idx="495">
                  <c:v>-0.47514909086567297</c:v>
                </c:pt>
                <c:pt idx="496">
                  <c:v>-0.47602927747300949</c:v>
                </c:pt>
                <c:pt idx="497">
                  <c:v>-0.47690898893125516</c:v>
                </c:pt>
                <c:pt idx="498">
                  <c:v>-0.47778822436022339</c:v>
                </c:pt>
                <c:pt idx="499">
                  <c:v>-0.47866698288020265</c:v>
                </c:pt>
                <c:pt idx="500">
                  <c:v>-0.47954526361195754</c:v>
                </c:pt>
                <c:pt idx="501">
                  <c:v>-0.4804230656767296</c:v>
                </c:pt>
                <c:pt idx="502">
                  <c:v>-0.48130038819623805</c:v>
                </c:pt>
                <c:pt idx="503">
                  <c:v>-0.48217723029268078</c:v>
                </c:pt>
                <c:pt idx="504">
                  <c:v>-0.48305359108873536</c:v>
                </c:pt>
                <c:pt idx="505">
                  <c:v>-0.48392946970755962</c:v>
                </c:pt>
                <c:pt idx="506">
                  <c:v>-0.48480486527279282</c:v>
                </c:pt>
                <c:pt idx="507">
                  <c:v>-0.48567977690855629</c:v>
                </c:pt>
                <c:pt idx="508">
                  <c:v>-0.48655420373945446</c:v>
                </c:pt>
                <c:pt idx="509">
                  <c:v>-0.48742814489057573</c:v>
                </c:pt>
                <c:pt idx="510">
                  <c:v>-0.4883015994874933</c:v>
                </c:pt>
                <c:pt idx="511">
                  <c:v>-0.48917456665626596</c:v>
                </c:pt>
                <c:pt idx="512">
                  <c:v>-0.49004704552343914</c:v>
                </c:pt>
                <c:pt idx="513">
                  <c:v>-0.49091903521604563</c:v>
                </c:pt>
                <c:pt idx="514">
                  <c:v>-0.49179053486160662</c:v>
                </c:pt>
                <c:pt idx="515">
                  <c:v>-0.49266154358813241</c:v>
                </c:pt>
                <c:pt idx="516">
                  <c:v>-0.49353206052412329</c:v>
                </c:pt>
                <c:pt idx="517">
                  <c:v>-0.49440208479857062</c:v>
                </c:pt>
                <c:pt idx="518">
                  <c:v>-0.49527161554095739</c:v>
                </c:pt>
                <c:pt idx="519">
                  <c:v>-0.49614065188125939</c:v>
                </c:pt>
                <c:pt idx="520">
                  <c:v>-0.49700919294994583</c:v>
                </c:pt>
                <c:pt idx="521">
                  <c:v>-0.49787723787798038</c:v>
                </c:pt>
                <c:pt idx="522">
                  <c:v>-0.49874478579682202</c:v>
                </c:pt>
                <c:pt idx="523">
                  <c:v>-0.49961183583842578</c:v>
                </c:pt>
                <c:pt idx="524">
                  <c:v>-0.50047838713524373</c:v>
                </c:pt>
                <c:pt idx="525">
                  <c:v>-0.50134443882022584</c:v>
                </c:pt>
                <c:pt idx="526">
                  <c:v>-0.50220999002682076</c:v>
                </c:pt>
                <c:pt idx="527">
                  <c:v>-0.50307503988897695</c:v>
                </c:pt>
                <c:pt idx="528">
                  <c:v>-0.5039395875411431</c:v>
                </c:pt>
                <c:pt idx="529">
                  <c:v>-0.50480363211826929</c:v>
                </c:pt>
                <c:pt idx="530">
                  <c:v>-0.50566717275580797</c:v>
                </c:pt>
                <c:pt idx="531">
                  <c:v>-0.50653020858971454</c:v>
                </c:pt>
                <c:pt idx="532">
                  <c:v>-0.50739273875644841</c:v>
                </c:pt>
                <c:pt idx="533">
                  <c:v>-0.50825476239297362</c:v>
                </c:pt>
                <c:pt idx="534">
                  <c:v>-0.50911627863676012</c:v>
                </c:pt>
                <c:pt idx="535">
                  <c:v>-0.50997728662578423</c:v>
                </c:pt>
                <c:pt idx="536">
                  <c:v>-0.51083778549852965</c:v>
                </c:pt>
                <c:pt idx="537">
                  <c:v>-0.51169777439398845</c:v>
                </c:pt>
                <c:pt idx="538">
                  <c:v>-0.51255725245166173</c:v>
                </c:pt>
                <c:pt idx="539">
                  <c:v>-0.51341621881156063</c:v>
                </c:pt>
                <c:pt idx="540">
                  <c:v>-0.51427467261420712</c:v>
                </c:pt>
                <c:pt idx="541">
                  <c:v>-0.51513261300063473</c:v>
                </c:pt>
                <c:pt idx="542">
                  <c:v>-0.51599003911238983</c:v>
                </c:pt>
                <c:pt idx="543">
                  <c:v>-0.51684695009153192</c:v>
                </c:pt>
                <c:pt idx="544">
                  <c:v>-0.51770334508063487</c:v>
                </c:pt>
                <c:pt idx="545">
                  <c:v>-0.51855922322278769</c:v>
                </c:pt>
                <c:pt idx="546">
                  <c:v>-0.51941458366159543</c:v>
                </c:pt>
                <c:pt idx="547">
                  <c:v>-0.52026942554117994</c:v>
                </c:pt>
                <c:pt idx="548">
                  <c:v>-0.52112374800618078</c:v>
                </c:pt>
                <c:pt idx="549">
                  <c:v>-0.52197755020175607</c:v>
                </c:pt>
                <c:pt idx="550">
                  <c:v>-0.52283083127358343</c:v>
                </c:pt>
                <c:pt idx="551">
                  <c:v>-0.52368359036786061</c:v>
                </c:pt>
                <c:pt idx="552">
                  <c:v>-0.52453582663130649</c:v>
                </c:pt>
                <c:pt idx="553">
                  <c:v>-0.52538753921116199</c:v>
                </c:pt>
                <c:pt idx="554">
                  <c:v>-0.52623872725519083</c:v>
                </c:pt>
                <c:pt idx="555">
                  <c:v>-0.52708938991168053</c:v>
                </c:pt>
                <c:pt idx="556">
                  <c:v>-0.52793952632944297</c:v>
                </c:pt>
                <c:pt idx="557">
                  <c:v>-0.52878913565781549</c:v>
                </c:pt>
                <c:pt idx="558">
                  <c:v>-0.5296382170466617</c:v>
                </c:pt>
                <c:pt idx="559">
                  <c:v>-0.5304867696463722</c:v>
                </c:pt>
                <c:pt idx="560">
                  <c:v>-0.53133479260786565</c:v>
                </c:pt>
                <c:pt idx="561">
                  <c:v>-0.53218228508258947</c:v>
                </c:pt>
                <c:pt idx="562">
                  <c:v>-0.53302924622252068</c:v>
                </c:pt>
                <c:pt idx="563">
                  <c:v>-0.53387567518016676</c:v>
                </c:pt>
                <c:pt idx="564">
                  <c:v>-0.53472157110856666</c:v>
                </c:pt>
                <c:pt idx="565">
                  <c:v>-0.53556693316129134</c:v>
                </c:pt>
                <c:pt idx="566">
                  <c:v>-0.53641176049244499</c:v>
                </c:pt>
                <c:pt idx="567">
                  <c:v>-0.5372560522566654</c:v>
                </c:pt>
                <c:pt idx="568">
                  <c:v>-0.53809980760912535</c:v>
                </c:pt>
                <c:pt idx="569">
                  <c:v>-0.53894302570553299</c:v>
                </c:pt>
                <c:pt idx="570">
                  <c:v>-0.53978570570213302</c:v>
                </c:pt>
                <c:pt idx="571">
                  <c:v>-0.54062784675570741</c:v>
                </c:pt>
                <c:pt idx="572">
                  <c:v>-0.54146944802357611</c:v>
                </c:pt>
                <c:pt idx="573">
                  <c:v>-0.54231050866359798</c:v>
                </c:pt>
                <c:pt idx="574">
                  <c:v>-0.54315102783417191</c:v>
                </c:pt>
                <c:pt idx="575">
                  <c:v>-0.54399100469423711</c:v>
                </c:pt>
                <c:pt idx="576">
                  <c:v>-0.5448304384032745</c:v>
                </c:pt>
                <c:pt idx="577">
                  <c:v>-0.5456693281213072</c:v>
                </c:pt>
                <c:pt idx="578">
                  <c:v>-0.54650767300890146</c:v>
                </c:pt>
                <c:pt idx="579">
                  <c:v>-0.54734547222716767</c:v>
                </c:pt>
                <c:pt idx="580">
                  <c:v>-0.54818272493776088</c:v>
                </c:pt>
                <c:pt idx="581">
                  <c:v>-0.54901943030288181</c:v>
                </c:pt>
                <c:pt idx="582">
                  <c:v>-0.54985558748527785</c:v>
                </c:pt>
                <c:pt idx="583">
                  <c:v>-0.55069119564824354</c:v>
                </c:pt>
                <c:pt idx="584">
                  <c:v>-0.55152625395562171</c:v>
                </c:pt>
                <c:pt idx="585">
                  <c:v>-0.55236076157180425</c:v>
                </c:pt>
                <c:pt idx="586">
                  <c:v>-0.55319471766173289</c:v>
                </c:pt>
                <c:pt idx="587">
                  <c:v>-0.55402812139089996</c:v>
                </c:pt>
                <c:pt idx="588">
                  <c:v>-0.55486097192534933</c:v>
                </c:pt>
                <c:pt idx="589">
                  <c:v>-0.55569326843167732</c:v>
                </c:pt>
                <c:pt idx="590">
                  <c:v>-0.55652501007703337</c:v>
                </c:pt>
                <c:pt idx="591">
                  <c:v>-0.55735619602912101</c:v>
                </c:pt>
                <c:pt idx="592">
                  <c:v>-0.55818682545619858</c:v>
                </c:pt>
                <c:pt idx="593">
                  <c:v>-0.55901689752708006</c:v>
                </c:pt>
                <c:pt idx="594">
                  <c:v>-0.55984641141113611</c:v>
                </c:pt>
                <c:pt idx="595">
                  <c:v>-0.56067536627829462</c:v>
                </c:pt>
                <c:pt idx="596">
                  <c:v>-0.56150376129904178</c:v>
                </c:pt>
                <c:pt idx="597">
                  <c:v>-0.56233159564442259</c:v>
                </c:pt>
                <c:pt idx="598">
                  <c:v>-0.56315886848604213</c:v>
                </c:pt>
                <c:pt idx="599">
                  <c:v>-0.56398557899606605</c:v>
                </c:pt>
                <c:pt idx="600">
                  <c:v>-0.56481172634722143</c:v>
                </c:pt>
                <c:pt idx="601">
                  <c:v>-0.56563730971279791</c:v>
                </c:pt>
                <c:pt idx="602">
                  <c:v>-0.566462328266648</c:v>
                </c:pt>
                <c:pt idx="603">
                  <c:v>-0.56728678118318832</c:v>
                </c:pt>
                <c:pt idx="604">
                  <c:v>-0.56811066763740037</c:v>
                </c:pt>
                <c:pt idx="605">
                  <c:v>-0.56893398680483132</c:v>
                </c:pt>
                <c:pt idx="606">
                  <c:v>-0.56975673786159464</c:v>
                </c:pt>
                <c:pt idx="607">
                  <c:v>-0.57057891998437116</c:v>
                </c:pt>
                <c:pt idx="608">
                  <c:v>-0.57140053235040977</c:v>
                </c:pt>
                <c:pt idx="609">
                  <c:v>-0.57222157413752839</c:v>
                </c:pt>
                <c:pt idx="610">
                  <c:v>-0.57304204452411467</c:v>
                </c:pt>
                <c:pt idx="611">
                  <c:v>-0.57386194268912682</c:v>
                </c:pt>
                <c:pt idx="612">
                  <c:v>-0.57468126781209439</c:v>
                </c:pt>
                <c:pt idx="613">
                  <c:v>-0.57550001907311932</c:v>
                </c:pt>
                <c:pt idx="614">
                  <c:v>-0.57631819565287645</c:v>
                </c:pt>
                <c:pt idx="615">
                  <c:v>-0.5771357967326145</c:v>
                </c:pt>
                <c:pt idx="616">
                  <c:v>-0.57795282149415694</c:v>
                </c:pt>
                <c:pt idx="617">
                  <c:v>-0.57876926911990256</c:v>
                </c:pt>
                <c:pt idx="618">
                  <c:v>-0.57958513879282669</c:v>
                </c:pt>
                <c:pt idx="619">
                  <c:v>-0.58040042969648176</c:v>
                </c:pt>
                <c:pt idx="620">
                  <c:v>-0.58121514101499805</c:v>
                </c:pt>
                <c:pt idx="621">
                  <c:v>-0.58202927193308462</c:v>
                </c:pt>
                <c:pt idx="622">
                  <c:v>-0.58284282163603018</c:v>
                </c:pt>
                <c:pt idx="623">
                  <c:v>-0.58365578930970374</c:v>
                </c:pt>
                <c:pt idx="624">
                  <c:v>-0.58446817414055574</c:v>
                </c:pt>
                <c:pt idx="625">
                  <c:v>-0.58527997531561837</c:v>
                </c:pt>
                <c:pt idx="626">
                  <c:v>-0.58609119202250692</c:v>
                </c:pt>
                <c:pt idx="627">
                  <c:v>-0.5869018234494201</c:v>
                </c:pt>
                <c:pt idx="628">
                  <c:v>-0.58771186878514126</c:v>
                </c:pt>
                <c:pt idx="629">
                  <c:v>-0.58852132721903894</c:v>
                </c:pt>
                <c:pt idx="630">
                  <c:v>-0.58933019794106789</c:v>
                </c:pt>
                <c:pt idx="631">
                  <c:v>-0.59013848014176962</c:v>
                </c:pt>
                <c:pt idx="632">
                  <c:v>-0.59094617301227337</c:v>
                </c:pt>
                <c:pt idx="633">
                  <c:v>-0.59175327574429704</c:v>
                </c:pt>
                <c:pt idx="634">
                  <c:v>-0.59255978753014771</c:v>
                </c:pt>
                <c:pt idx="635">
                  <c:v>-0.59336570756272256</c:v>
                </c:pt>
                <c:pt idx="636">
                  <c:v>-0.59417103503550994</c:v>
                </c:pt>
                <c:pt idx="637">
                  <c:v>-0.59497576914258976</c:v>
                </c:pt>
                <c:pt idx="638">
                  <c:v>-0.59577990907863454</c:v>
                </c:pt>
                <c:pt idx="639">
                  <c:v>-0.59658345403891011</c:v>
                </c:pt>
                <c:pt idx="640">
                  <c:v>-0.59738640321927661</c:v>
                </c:pt>
                <c:pt idx="641">
                  <c:v>-0.59818875581618913</c:v>
                </c:pt>
                <c:pt idx="642">
                  <c:v>-0.59899051102669842</c:v>
                </c:pt>
                <c:pt idx="643">
                  <c:v>-0.59979166804845185</c:v>
                </c:pt>
                <c:pt idx="644">
                  <c:v>-0.60059222607969431</c:v>
                </c:pt>
                <c:pt idx="645">
                  <c:v>-0.60139218431926866</c:v>
                </c:pt>
                <c:pt idx="646">
                  <c:v>-0.60219154196661695</c:v>
                </c:pt>
                <c:pt idx="647">
                  <c:v>-0.60299029822178096</c:v>
                </c:pt>
                <c:pt idx="648">
                  <c:v>-0.60378845228540301</c:v>
                </c:pt>
                <c:pt idx="649">
                  <c:v>-0.60458600335872681</c:v>
                </c:pt>
                <c:pt idx="650">
                  <c:v>-0.60538295064359837</c:v>
                </c:pt>
                <c:pt idx="651">
                  <c:v>-0.60617929334246656</c:v>
                </c:pt>
                <c:pt idx="652">
                  <c:v>-0.6069750306583841</c:v>
                </c:pt>
                <c:pt idx="653">
                  <c:v>-0.60777016179500831</c:v>
                </c:pt>
                <c:pt idx="654">
                  <c:v>-0.60856468595660185</c:v>
                </c:pt>
                <c:pt idx="655">
                  <c:v>-0.60935860234803352</c:v>
                </c:pt>
                <c:pt idx="656">
                  <c:v>-0.61015191017477932</c:v>
                </c:pt>
                <c:pt idx="657">
                  <c:v>-0.61094460864292277</c:v>
                </c:pt>
                <c:pt idx="658">
                  <c:v>-0.611736696959156</c:v>
                </c:pt>
                <c:pt idx="659">
                  <c:v>-0.61252817433078055</c:v>
                </c:pt>
                <c:pt idx="660">
                  <c:v>-0.61331903996570813</c:v>
                </c:pt>
                <c:pt idx="661">
                  <c:v>-0.61410929307246143</c:v>
                </c:pt>
                <c:pt idx="662">
                  <c:v>-0.61489893286017472</c:v>
                </c:pt>
                <c:pt idx="663">
                  <c:v>-0.61568795853859504</c:v>
                </c:pt>
                <c:pt idx="664">
                  <c:v>-0.61647636931808247</c:v>
                </c:pt>
                <c:pt idx="665">
                  <c:v>-0.61726416440961129</c:v>
                </c:pt>
                <c:pt idx="666">
                  <c:v>-0.61805134302477083</c:v>
                </c:pt>
                <c:pt idx="667">
                  <c:v>-0.61883790437576591</c:v>
                </c:pt>
                <c:pt idx="668">
                  <c:v>-0.619623847675418</c:v>
                </c:pt>
                <c:pt idx="669">
                  <c:v>-0.62040917213716573</c:v>
                </c:pt>
                <c:pt idx="670">
                  <c:v>-0.62119387697506578</c:v>
                </c:pt>
                <c:pt idx="671">
                  <c:v>-0.62197796140379369</c:v>
                </c:pt>
                <c:pt idx="672">
                  <c:v>-0.62276142463864459</c:v>
                </c:pt>
                <c:pt idx="673">
                  <c:v>-0.62354426589553413</c:v>
                </c:pt>
                <c:pt idx="674">
                  <c:v>-0.62432648439099903</c:v>
                </c:pt>
                <c:pt idx="675">
                  <c:v>-0.62510807934219803</c:v>
                </c:pt>
                <c:pt idx="676">
                  <c:v>-0.62588904996691264</c:v>
                </c:pt>
                <c:pt idx="677">
                  <c:v>-0.62666939548354794</c:v>
                </c:pt>
                <c:pt idx="678">
                  <c:v>-0.62744911511113322</c:v>
                </c:pt>
                <c:pt idx="679">
                  <c:v>-0.628228208069323</c:v>
                </c:pt>
                <c:pt idx="680">
                  <c:v>-0.62900667357839768</c:v>
                </c:pt>
                <c:pt idx="681">
                  <c:v>-0.62978451085926435</c:v>
                </c:pt>
                <c:pt idx="682">
                  <c:v>-0.63056171913345738</c:v>
                </c:pt>
                <c:pt idx="683">
                  <c:v>-0.63133829762313953</c:v>
                </c:pt>
                <c:pt idx="684">
                  <c:v>-0.63211424555110263</c:v>
                </c:pt>
                <c:pt idx="685">
                  <c:v>-0.63288956214076808</c:v>
                </c:pt>
                <c:pt idx="686">
                  <c:v>-0.63366424661618803</c:v>
                </c:pt>
                <c:pt idx="687">
                  <c:v>-0.63443829820204578</c:v>
                </c:pt>
                <c:pt idx="688">
                  <c:v>-0.6352117161236569</c:v>
                </c:pt>
                <c:pt idx="689">
                  <c:v>-0.63598449960696979</c:v>
                </c:pt>
                <c:pt idx="690">
                  <c:v>-0.63675664787856656</c:v>
                </c:pt>
                <c:pt idx="691">
                  <c:v>-0.63752816016566383</c:v>
                </c:pt>
                <c:pt idx="692">
                  <c:v>-0.63829903569611313</c:v>
                </c:pt>
                <c:pt idx="693">
                  <c:v>-0.63906927369840227</c:v>
                </c:pt>
                <c:pt idx="694">
                  <c:v>-0.63983887340165579</c:v>
                </c:pt>
                <c:pt idx="695">
                  <c:v>-0.64060783403563559</c:v>
                </c:pt>
                <c:pt idx="696">
                  <c:v>-0.64137615483074195</c:v>
                </c:pt>
                <c:pt idx="697">
                  <c:v>-0.64214383501801431</c:v>
                </c:pt>
                <c:pt idx="698">
                  <c:v>-0.64291087382913181</c:v>
                </c:pt>
                <c:pt idx="699">
                  <c:v>-0.64367727049641432</c:v>
                </c:pt>
                <c:pt idx="700">
                  <c:v>-0.64444302425282296</c:v>
                </c:pt>
                <c:pt idx="701">
                  <c:v>-0.64520813433196111</c:v>
                </c:pt>
                <c:pt idx="702">
                  <c:v>-0.64597259996807499</c:v>
                </c:pt>
                <c:pt idx="703">
                  <c:v>-0.64673642039605461</c:v>
                </c:pt>
                <c:pt idx="704">
                  <c:v>-0.64749959485143427</c:v>
                </c:pt>
                <c:pt idx="705">
                  <c:v>-0.64826212257039351</c:v>
                </c:pt>
                <c:pt idx="706">
                  <c:v>-0.64902400278975791</c:v>
                </c:pt>
                <c:pt idx="707">
                  <c:v>-0.64978523474699967</c:v>
                </c:pt>
                <c:pt idx="708">
                  <c:v>-0.65054581768023867</c:v>
                </c:pt>
                <c:pt idx="709">
                  <c:v>-0.65130575082824294</c:v>
                </c:pt>
                <c:pt idx="710">
                  <c:v>-0.65206503343042954</c:v>
                </c:pt>
                <c:pt idx="711">
                  <c:v>-0.65282366472686526</c:v>
                </c:pt>
                <c:pt idx="712">
                  <c:v>-0.65358164395826757</c:v>
                </c:pt>
                <c:pt idx="713">
                  <c:v>-0.65433897036600519</c:v>
                </c:pt>
                <c:pt idx="714">
                  <c:v>-0.65509564319209879</c:v>
                </c:pt>
                <c:pt idx="715">
                  <c:v>-0.65585166167922204</c:v>
                </c:pt>
                <c:pt idx="716">
                  <c:v>-0.65660702507070212</c:v>
                </c:pt>
                <c:pt idx="717">
                  <c:v>-0.65736173261052055</c:v>
                </c:pt>
                <c:pt idx="718">
                  <c:v>-0.6581157835433139</c:v>
                </c:pt>
                <c:pt idx="719">
                  <c:v>-0.65886917711437465</c:v>
                </c:pt>
                <c:pt idx="720">
                  <c:v>-0.65962191256965186</c:v>
                </c:pt>
                <c:pt idx="721">
                  <c:v>-0.66037398915575196</c:v>
                </c:pt>
                <c:pt idx="722">
                  <c:v>-0.66112540611993942</c:v>
                </c:pt>
                <c:pt idx="723">
                  <c:v>-0.66187616271013772</c:v>
                </c:pt>
                <c:pt idx="724">
                  <c:v>-0.66262625817492993</c:v>
                </c:pt>
                <c:pt idx="725">
                  <c:v>-0.66337569176355937</c:v>
                </c:pt>
                <c:pt idx="726">
                  <c:v>-0.66412446272593073</c:v>
                </c:pt>
                <c:pt idx="727">
                  <c:v>-0.66487257031261027</c:v>
                </c:pt>
                <c:pt idx="728">
                  <c:v>-0.66562001377482705</c:v>
                </c:pt>
                <c:pt idx="729">
                  <c:v>-0.6663667923644736</c:v>
                </c:pt>
                <c:pt idx="730">
                  <c:v>-0.66711290533410639</c:v>
                </c:pt>
                <c:pt idx="731">
                  <c:v>-0.66785835193694676</c:v>
                </c:pt>
                <c:pt idx="732">
                  <c:v>-0.66860313142688177</c:v>
                </c:pt>
                <c:pt idx="733">
                  <c:v>-0.66934724305846494</c:v>
                </c:pt>
                <c:pt idx="734">
                  <c:v>-0.67009068608691658</c:v>
                </c:pt>
                <c:pt idx="735">
                  <c:v>-0.67083345976812525</c:v>
                </c:pt>
                <c:pt idx="736">
                  <c:v>-0.67157556335864776</c:v>
                </c:pt>
                <c:pt idx="737">
                  <c:v>-0.6723169961157105</c:v>
                </c:pt>
                <c:pt idx="738">
                  <c:v>-0.67305775729720996</c:v>
                </c:pt>
                <c:pt idx="739">
                  <c:v>-0.67379784616171323</c:v>
                </c:pt>
                <c:pt idx="740">
                  <c:v>-0.6745372619684592</c:v>
                </c:pt>
                <c:pt idx="741">
                  <c:v>-0.67527600397735899</c:v>
                </c:pt>
                <c:pt idx="742">
                  <c:v>-0.67601407144899683</c:v>
                </c:pt>
                <c:pt idx="743">
                  <c:v>-0.67675146364463068</c:v>
                </c:pt>
                <c:pt idx="744">
                  <c:v>-0.67748817982619314</c:v>
                </c:pt>
                <c:pt idx="745">
                  <c:v>-0.67822421925629195</c:v>
                </c:pt>
                <c:pt idx="746">
                  <c:v>-0.67895958119821087</c:v>
                </c:pt>
                <c:pt idx="747">
                  <c:v>-0.67969426491591056</c:v>
                </c:pt>
                <c:pt idx="748">
                  <c:v>-0.68042826967402903</c:v>
                </c:pt>
                <c:pt idx="749">
                  <c:v>-0.68116159473788263</c:v>
                </c:pt>
                <c:pt idx="750">
                  <c:v>-0.6818942393734666</c:v>
                </c:pt>
                <c:pt idx="751">
                  <c:v>-0.68262620284745579</c:v>
                </c:pt>
                <c:pt idx="752">
                  <c:v>-0.68335748442720556</c:v>
                </c:pt>
                <c:pt idx="753">
                  <c:v>-0.68408808338075255</c:v>
                </c:pt>
                <c:pt idx="754">
                  <c:v>-0.68481799897681506</c:v>
                </c:pt>
                <c:pt idx="755">
                  <c:v>-0.68554723048479427</c:v>
                </c:pt>
                <c:pt idx="756">
                  <c:v>-0.6862757771747745</c:v>
                </c:pt>
                <c:pt idx="757">
                  <c:v>-0.6870036383175242</c:v>
                </c:pt>
                <c:pt idx="758">
                  <c:v>-0.68773081318449669</c:v>
                </c:pt>
                <c:pt idx="759">
                  <c:v>-0.68845730104783087</c:v>
                </c:pt>
                <c:pt idx="760">
                  <c:v>-0.68918310118035186</c:v>
                </c:pt>
                <c:pt idx="761">
                  <c:v>-0.6899082128555718</c:v>
                </c:pt>
                <c:pt idx="762">
                  <c:v>-0.69063263534769059</c:v>
                </c:pt>
                <c:pt idx="763">
                  <c:v>-0.69135636793159649</c:v>
                </c:pt>
                <c:pt idx="764">
                  <c:v>-0.69207940988286709</c:v>
                </c:pt>
                <c:pt idx="765">
                  <c:v>-0.69280176047776976</c:v>
                </c:pt>
                <c:pt idx="766">
                  <c:v>-0.69352341899326253</c:v>
                </c:pt>
                <c:pt idx="767">
                  <c:v>-0.69424438470699479</c:v>
                </c:pt>
                <c:pt idx="768">
                  <c:v>-0.69496465689730813</c:v>
                </c:pt>
                <c:pt idx="769">
                  <c:v>-0.69568423484323672</c:v>
                </c:pt>
                <c:pt idx="770">
                  <c:v>-0.69640311782450837</c:v>
                </c:pt>
                <c:pt idx="771">
                  <c:v>-0.69712130512154524</c:v>
                </c:pt>
                <c:pt idx="772">
                  <c:v>-0.69783879601546428</c:v>
                </c:pt>
                <c:pt idx="773">
                  <c:v>-0.69855558978807819</c:v>
                </c:pt>
                <c:pt idx="774">
                  <c:v>-0.69927168572189613</c:v>
                </c:pt>
                <c:pt idx="775">
                  <c:v>-0.69998708310012425</c:v>
                </c:pt>
                <c:pt idx="776">
                  <c:v>-0.7007017812066666</c:v>
                </c:pt>
                <c:pt idx="777">
                  <c:v>-0.70141577932612587</c:v>
                </c:pt>
                <c:pt idx="778">
                  <c:v>-0.70212907674380398</c:v>
                </c:pt>
                <c:pt idx="779">
                  <c:v>-0.70284167274570275</c:v>
                </c:pt>
                <c:pt idx="780">
                  <c:v>-0.70355356661852475</c:v>
                </c:pt>
                <c:pt idx="781">
                  <c:v>-0.704264757649674</c:v>
                </c:pt>
                <c:pt idx="782">
                  <c:v>-0.70497524512725662</c:v>
                </c:pt>
                <c:pt idx="783">
                  <c:v>-0.70568502834008162</c:v>
                </c:pt>
                <c:pt idx="784">
                  <c:v>-0.70639410657766144</c:v>
                </c:pt>
                <c:pt idx="785">
                  <c:v>-0.70710247913021296</c:v>
                </c:pt>
                <c:pt idx="786">
                  <c:v>-0.70781014528865793</c:v>
                </c:pt>
                <c:pt idx="787">
                  <c:v>-0.70851710434462378</c:v>
                </c:pt>
                <c:pt idx="788">
                  <c:v>-0.70922335559044436</c:v>
                </c:pt>
                <c:pt idx="789">
                  <c:v>-0.70992889831916051</c:v>
                </c:pt>
                <c:pt idx="790">
                  <c:v>-0.71063373182452105</c:v>
                </c:pt>
                <c:pt idx="791">
                  <c:v>-0.71133785540098338</c:v>
                </c:pt>
                <c:pt idx="792">
                  <c:v>-0.71204126834371384</c:v>
                </c:pt>
                <c:pt idx="793">
                  <c:v>-0.71274396994858891</c:v>
                </c:pt>
                <c:pt idx="794">
                  <c:v>-0.71344595951219558</c:v>
                </c:pt>
                <c:pt idx="795">
                  <c:v>-0.7141472363318323</c:v>
                </c:pt>
                <c:pt idx="796">
                  <c:v>-0.7148477997055096</c:v>
                </c:pt>
                <c:pt idx="797">
                  <c:v>-0.71554764893195055</c:v>
                </c:pt>
                <c:pt idx="798">
                  <c:v>-0.71624678331059177</c:v>
                </c:pt>
                <c:pt idx="799">
                  <c:v>-0.71694520214158408</c:v>
                </c:pt>
                <c:pt idx="800">
                  <c:v>-0.71764290472579306</c:v>
                </c:pt>
                <c:pt idx="801">
                  <c:v>-0.71833989036479984</c:v>
                </c:pt>
                <c:pt idx="802">
                  <c:v>-0.71903615836090196</c:v>
                </c:pt>
                <c:pt idx="803">
                  <c:v>-0.71973170801711372</c:v>
                </c:pt>
                <c:pt idx="804">
                  <c:v>-0.7204265386371671</c:v>
                </c:pt>
                <c:pt idx="805">
                  <c:v>-0.72112064952551247</c:v>
                </c:pt>
                <c:pt idx="806">
                  <c:v>-0.72181403998731919</c:v>
                </c:pt>
                <c:pt idx="807">
                  <c:v>-0.72250670932847638</c:v>
                </c:pt>
                <c:pt idx="808">
                  <c:v>-0.72319865685559359</c:v>
                </c:pt>
                <c:pt idx="809">
                  <c:v>-0.72388988187600145</c:v>
                </c:pt>
                <c:pt idx="810">
                  <c:v>-0.72458038369775246</c:v>
                </c:pt>
                <c:pt idx="811">
                  <c:v>-0.72527016162962166</c:v>
                </c:pt>
                <c:pt idx="812">
                  <c:v>-0.72595921498110716</c:v>
                </c:pt>
                <c:pt idx="813">
                  <c:v>-0.72664754306243096</c:v>
                </c:pt>
                <c:pt idx="814">
                  <c:v>-0.72733514518453979</c:v>
                </c:pt>
                <c:pt idx="815">
                  <c:v>-0.7280220206591056</c:v>
                </c:pt>
                <c:pt idx="816">
                  <c:v>-0.72870816879852618</c:v>
                </c:pt>
                <c:pt idx="817">
                  <c:v>-0.72939358891592609</c:v>
                </c:pt>
                <c:pt idx="818">
                  <c:v>-0.7300782803251572</c:v>
                </c:pt>
                <c:pt idx="819">
                  <c:v>-0.73076224234079945</c:v>
                </c:pt>
                <c:pt idx="820">
                  <c:v>-0.73144547427816131</c:v>
                </c:pt>
                <c:pt idx="821">
                  <c:v>-0.7321279754532809</c:v>
                </c:pt>
                <c:pt idx="822">
                  <c:v>-0.73280974518292619</c:v>
                </c:pt>
                <c:pt idx="823">
                  <c:v>-0.73349078278459601</c:v>
                </c:pt>
                <c:pt idx="824">
                  <c:v>-0.73417108757652061</c:v>
                </c:pt>
                <c:pt idx="825">
                  <c:v>-0.73485065887766243</c:v>
                </c:pt>
                <c:pt idx="826">
                  <c:v>-0.73552949600771667</c:v>
                </c:pt>
                <c:pt idx="827">
                  <c:v>-0.73620759828711202</c:v>
                </c:pt>
                <c:pt idx="828">
                  <c:v>-0.7368849650370114</c:v>
                </c:pt>
                <c:pt idx="829">
                  <c:v>-0.73756159557931256</c:v>
                </c:pt>
                <c:pt idx="830">
                  <c:v>-0.73823748923664867</c:v>
                </c:pt>
                <c:pt idx="831">
                  <c:v>-0.73891264533238921</c:v>
                </c:pt>
                <c:pt idx="832">
                  <c:v>-0.73958706319064049</c:v>
                </c:pt>
                <c:pt idx="833">
                  <c:v>-0.74026074213624637</c:v>
                </c:pt>
                <c:pt idx="834">
                  <c:v>-0.74093368149478911</c:v>
                </c:pt>
                <c:pt idx="835">
                  <c:v>-0.74160588059258969</c:v>
                </c:pt>
                <c:pt idx="836">
                  <c:v>-0.74227733875670876</c:v>
                </c:pt>
                <c:pt idx="837">
                  <c:v>-0.74294805531494723</c:v>
                </c:pt>
                <c:pt idx="838">
                  <c:v>-0.743618029595847</c:v>
                </c:pt>
                <c:pt idx="839">
                  <c:v>-0.74428726092869146</c:v>
                </c:pt>
                <c:pt idx="840">
                  <c:v>-0.74495574864350633</c:v>
                </c:pt>
                <c:pt idx="841">
                  <c:v>-0.74562349207106027</c:v>
                </c:pt>
                <c:pt idx="842">
                  <c:v>-0.74629049054286556</c:v>
                </c:pt>
                <c:pt idx="843">
                  <c:v>-0.74695674339117879</c:v>
                </c:pt>
                <c:pt idx="844">
                  <c:v>-0.74762224994900139</c:v>
                </c:pt>
                <c:pt idx="845">
                  <c:v>-0.74828700955008065</c:v>
                </c:pt>
                <c:pt idx="846">
                  <c:v>-0.74895102152890991</c:v>
                </c:pt>
                <c:pt idx="847">
                  <c:v>-0.7496142852207297</c:v>
                </c:pt>
                <c:pt idx="848">
                  <c:v>-0.75027679996152796</c:v>
                </c:pt>
                <c:pt idx="849">
                  <c:v>-0.75093856508804102</c:v>
                </c:pt>
                <c:pt idx="850">
                  <c:v>-0.75159957993775406</c:v>
                </c:pt>
                <c:pt idx="851">
                  <c:v>-0.75225984384890199</c:v>
                </c:pt>
                <c:pt idx="852">
                  <c:v>-0.75291935616047001</c:v>
                </c:pt>
                <c:pt idx="853">
                  <c:v>-0.75357811621219417</c:v>
                </c:pt>
                <c:pt idx="854">
                  <c:v>-0.75423612334456214</c:v>
                </c:pt>
                <c:pt idx="855">
                  <c:v>-0.75489337689881397</c:v>
                </c:pt>
                <c:pt idx="856">
                  <c:v>-0.75554987621694247</c:v>
                </c:pt>
                <c:pt idx="857">
                  <c:v>-0.75620562064169405</c:v>
                </c:pt>
                <c:pt idx="858">
                  <c:v>-0.75686060951656942</c:v>
                </c:pt>
                <c:pt idx="859">
                  <c:v>-0.7575148421858241</c:v>
                </c:pt>
                <c:pt idx="860">
                  <c:v>-0.75816831799446927</c:v>
                </c:pt>
                <c:pt idx="861">
                  <c:v>-0.75882103628827224</c:v>
                </c:pt>
                <c:pt idx="862">
                  <c:v>-0.75947299641375721</c:v>
                </c:pt>
                <c:pt idx="863">
                  <c:v>-0.76012419771820594</c:v>
                </c:pt>
                <c:pt idx="864">
                  <c:v>-0.76077463954965829</c:v>
                </c:pt>
                <c:pt idx="865">
                  <c:v>-0.76142432125691284</c:v>
                </c:pt>
                <c:pt idx="866">
                  <c:v>-0.76207324218952788</c:v>
                </c:pt>
                <c:pt idx="867">
                  <c:v>-0.76272140169782165</c:v>
                </c:pt>
                <c:pt idx="868">
                  <c:v>-0.76336879913287325</c:v>
                </c:pt>
                <c:pt idx="869">
                  <c:v>-0.76401543384652315</c:v>
                </c:pt>
                <c:pt idx="870">
                  <c:v>-0.76466130519137387</c:v>
                </c:pt>
                <c:pt idx="871">
                  <c:v>-0.76530641252079079</c:v>
                </c:pt>
                <c:pt idx="872">
                  <c:v>-0.76595075518890254</c:v>
                </c:pt>
                <c:pt idx="873">
                  <c:v>-0.76659433255060172</c:v>
                </c:pt>
                <c:pt idx="874">
                  <c:v>-0.76723714396154574</c:v>
                </c:pt>
                <c:pt idx="875">
                  <c:v>-0.7678791887781572</c:v>
                </c:pt>
                <c:pt idx="876">
                  <c:v>-0.76852046635762472</c:v>
                </c:pt>
                <c:pt idx="877">
                  <c:v>-0.76916097605790346</c:v>
                </c:pt>
                <c:pt idx="878">
                  <c:v>-0.76980071723771581</c:v>
                </c:pt>
                <c:pt idx="879">
                  <c:v>-0.77043968925655215</c:v>
                </c:pt>
                <c:pt idx="880">
                  <c:v>-0.77107789147467121</c:v>
                </c:pt>
                <c:pt idx="881">
                  <c:v>-0.77171532325310099</c:v>
                </c:pt>
                <c:pt idx="882">
                  <c:v>-0.77235198395363935</c:v>
                </c:pt>
                <c:pt idx="883">
                  <c:v>-0.7729878729388544</c:v>
                </c:pt>
                <c:pt idx="884">
                  <c:v>-0.77362298957208553</c:v>
                </c:pt>
                <c:pt idx="885">
                  <c:v>-0.77425733321744372</c:v>
                </c:pt>
                <c:pt idx="886">
                  <c:v>-0.77489090323981236</c:v>
                </c:pt>
                <c:pt idx="887">
                  <c:v>-0.77552369900484774</c:v>
                </c:pt>
                <c:pt idx="888">
                  <c:v>-0.77615571987897991</c:v>
                </c:pt>
                <c:pt idx="889">
                  <c:v>-0.77678696522941304</c:v>
                </c:pt>
                <c:pt idx="890">
                  <c:v>-0.77741743442412636</c:v>
                </c:pt>
                <c:pt idx="891">
                  <c:v>-0.77804712683187438</c:v>
                </c:pt>
                <c:pt idx="892">
                  <c:v>-0.77867604182218797</c:v>
                </c:pt>
                <c:pt idx="893">
                  <c:v>-0.77930417876537472</c:v>
                </c:pt>
                <c:pt idx="894">
                  <c:v>-0.77993153703251972</c:v>
                </c:pt>
                <c:pt idx="895">
                  <c:v>-0.78055811599548597</c:v>
                </c:pt>
                <c:pt idx="896">
                  <c:v>-0.78118391502691509</c:v>
                </c:pt>
                <c:pt idx="897">
                  <c:v>-0.78180893350022829</c:v>
                </c:pt>
                <c:pt idx="898">
                  <c:v>-0.78243317078962649</c:v>
                </c:pt>
                <c:pt idx="899">
                  <c:v>-0.78305662627009109</c:v>
                </c:pt>
                <c:pt idx="900">
                  <c:v>-0.783679299317385</c:v>
                </c:pt>
                <c:pt idx="901">
                  <c:v>-0.78430118930805259</c:v>
                </c:pt>
                <c:pt idx="902">
                  <c:v>-0.78492229561942084</c:v>
                </c:pt>
                <c:pt idx="903">
                  <c:v>-0.78554261762959976</c:v>
                </c:pt>
                <c:pt idx="904">
                  <c:v>-0.78616215471748307</c:v>
                </c:pt>
                <c:pt idx="905">
                  <c:v>-0.78678090626274877</c:v>
                </c:pt>
                <c:pt idx="906">
                  <c:v>-0.78739887164585975</c:v>
                </c:pt>
                <c:pt idx="907">
                  <c:v>-0.78801605024806454</c:v>
                </c:pt>
                <c:pt idx="908">
                  <c:v>-0.78863244145139766</c:v>
                </c:pt>
                <c:pt idx="909">
                  <c:v>-0.78924804463868048</c:v>
                </c:pt>
                <c:pt idx="910">
                  <c:v>-0.78986285919352184</c:v>
                </c:pt>
                <c:pt idx="911">
                  <c:v>-0.79047688450031861</c:v>
                </c:pt>
                <c:pt idx="912">
                  <c:v>-0.79109011994425615</c:v>
                </c:pt>
                <c:pt idx="913">
                  <c:v>-0.79170256491130919</c:v>
                </c:pt>
                <c:pt idx="914">
                  <c:v>-0.79231421878824226</c:v>
                </c:pt>
                <c:pt idx="915">
                  <c:v>-0.7929250809626105</c:v>
                </c:pt>
                <c:pt idx="916">
                  <c:v>-0.79353515082275994</c:v>
                </c:pt>
                <c:pt idx="917">
                  <c:v>-0.79414442775782834</c:v>
                </c:pt>
                <c:pt idx="918">
                  <c:v>-0.79475291115774593</c:v>
                </c:pt>
                <c:pt idx="919">
                  <c:v>-0.79536060041323575</c:v>
                </c:pt>
                <c:pt idx="920">
                  <c:v>-0.79596749491581442</c:v>
                </c:pt>
                <c:pt idx="921">
                  <c:v>-0.79657359405779271</c:v>
                </c:pt>
                <c:pt idx="922">
                  <c:v>-0.79717889723227608</c:v>
                </c:pt>
                <c:pt idx="923">
                  <c:v>-0.79778340383316537</c:v>
                </c:pt>
                <c:pt idx="924">
                  <c:v>-0.79838711325515743</c:v>
                </c:pt>
                <c:pt idx="925">
                  <c:v>-0.79899002489374571</c:v>
                </c:pt>
                <c:pt idx="926">
                  <c:v>-0.79959213814522068</c:v>
                </c:pt>
                <c:pt idx="927">
                  <c:v>-0.80019345240667084</c:v>
                </c:pt>
                <c:pt idx="928">
                  <c:v>-0.80079396707598283</c:v>
                </c:pt>
                <c:pt idx="929">
                  <c:v>-0.80139368155184243</c:v>
                </c:pt>
                <c:pt idx="930">
                  <c:v>-0.8019925952337349</c:v>
                </c:pt>
                <c:pt idx="931">
                  <c:v>-0.80259070752194583</c:v>
                </c:pt>
                <c:pt idx="932">
                  <c:v>-0.80318801781756155</c:v>
                </c:pt>
                <c:pt idx="933">
                  <c:v>-0.80378452552246971</c:v>
                </c:pt>
                <c:pt idx="934">
                  <c:v>-0.8043802300393601</c:v>
                </c:pt>
                <c:pt idx="935">
                  <c:v>-0.80497513077172489</c:v>
                </c:pt>
                <c:pt idx="936">
                  <c:v>-0.8055692271238597</c:v>
                </c:pt>
                <c:pt idx="937">
                  <c:v>-0.80616251850086373</c:v>
                </c:pt>
                <c:pt idx="938">
                  <c:v>-0.80675500430864067</c:v>
                </c:pt>
                <c:pt idx="939">
                  <c:v>-0.80734668395389908</c:v>
                </c:pt>
                <c:pt idx="940">
                  <c:v>-0.80793755684415314</c:v>
                </c:pt>
                <c:pt idx="941">
                  <c:v>-0.80852762238772324</c:v>
                </c:pt>
                <c:pt idx="942">
                  <c:v>-0.80911687999373649</c:v>
                </c:pt>
                <c:pt idx="943">
                  <c:v>-0.80970532907212744</c:v>
                </c:pt>
                <c:pt idx="944">
                  <c:v>-0.81029296903363834</c:v>
                </c:pt>
                <c:pt idx="945">
                  <c:v>-0.81087979928982024</c:v>
                </c:pt>
                <c:pt idx="946">
                  <c:v>-0.81146581925303307</c:v>
                </c:pt>
                <c:pt idx="947">
                  <c:v>-0.8120510283364466</c:v>
                </c:pt>
                <c:pt idx="948">
                  <c:v>-0.81263542595404081</c:v>
                </c:pt>
                <c:pt idx="949">
                  <c:v>-0.81321901152060672</c:v>
                </c:pt>
                <c:pt idx="950">
                  <c:v>-0.81380178445174667</c:v>
                </c:pt>
                <c:pt idx="951">
                  <c:v>-0.81438374416387516</c:v>
                </c:pt>
                <c:pt idx="952">
                  <c:v>-0.81496489007421913</c:v>
                </c:pt>
                <c:pt idx="953">
                  <c:v>-0.81554522160081899</c:v>
                </c:pt>
                <c:pt idx="954">
                  <c:v>-0.81612473816252873</c:v>
                </c:pt>
                <c:pt idx="955">
                  <c:v>-0.81670343917901689</c:v>
                </c:pt>
                <c:pt idx="956">
                  <c:v>-0.81728132407076692</c:v>
                </c:pt>
                <c:pt idx="957">
                  <c:v>-0.81785839225907775</c:v>
                </c:pt>
                <c:pt idx="958">
                  <c:v>-0.81843464316606451</c:v>
                </c:pt>
                <c:pt idx="959">
                  <c:v>-0.81901007621465904</c:v>
                </c:pt>
                <c:pt idx="960">
                  <c:v>-0.81958469082861041</c:v>
                </c:pt>
                <c:pt idx="961">
                  <c:v>-0.82015848643248557</c:v>
                </c:pt>
                <c:pt idx="962">
                  <c:v>-0.82073146245166984</c:v>
                </c:pt>
                <c:pt idx="963">
                  <c:v>-0.82130361831236764</c:v>
                </c:pt>
                <c:pt idx="964">
                  <c:v>-0.821874953441603</c:v>
                </c:pt>
                <c:pt idx="965">
                  <c:v>-0.82244546726722012</c:v>
                </c:pt>
                <c:pt idx="966">
                  <c:v>-0.82301515921788371</c:v>
                </c:pt>
                <c:pt idx="967">
                  <c:v>-0.82358402872308012</c:v>
                </c:pt>
                <c:pt idx="968">
                  <c:v>-0.82415207521311729</c:v>
                </c:pt>
                <c:pt idx="969">
                  <c:v>-0.8247192981191257</c:v>
                </c:pt>
                <c:pt idx="970">
                  <c:v>-0.82528569687305897</c:v>
                </c:pt>
                <c:pt idx="971">
                  <c:v>-0.82585127090769406</c:v>
                </c:pt>
                <c:pt idx="972">
                  <c:v>-0.82641601965663225</c:v>
                </c:pt>
                <c:pt idx="973">
                  <c:v>-0.82697994255429952</c:v>
                </c:pt>
                <c:pt idx="974">
                  <c:v>-0.82754303903594717</c:v>
                </c:pt>
                <c:pt idx="975">
                  <c:v>-0.8281053085376523</c:v>
                </c:pt>
                <c:pt idx="976">
                  <c:v>-0.82866675049631833</c:v>
                </c:pt>
                <c:pt idx="977">
                  <c:v>-0.82922736434967581</c:v>
                </c:pt>
                <c:pt idx="978">
                  <c:v>-0.82978714953628285</c:v>
                </c:pt>
                <c:pt idx="979">
                  <c:v>-0.83034610549552557</c:v>
                </c:pt>
                <c:pt idx="980">
                  <c:v>-0.83090423166761873</c:v>
                </c:pt>
                <c:pt idx="981">
                  <c:v>-0.83146152749360636</c:v>
                </c:pt>
                <c:pt idx="982">
                  <c:v>-0.83201799241536234</c:v>
                </c:pt>
                <c:pt idx="983">
                  <c:v>-0.83257362587559081</c:v>
                </c:pt>
                <c:pt idx="984">
                  <c:v>-0.83312842731782688</c:v>
                </c:pt>
                <c:pt idx="985">
                  <c:v>-0.83368239618643714</c:v>
                </c:pt>
                <c:pt idx="986">
                  <c:v>-0.83423553192662003</c:v>
                </c:pt>
                <c:pt idx="987">
                  <c:v>-0.8347878339844067</c:v>
                </c:pt>
                <c:pt idx="988">
                  <c:v>-0.83533930180666149</c:v>
                </c:pt>
                <c:pt idx="989">
                  <c:v>-0.83588993484108232</c:v>
                </c:pt>
                <c:pt idx="990">
                  <c:v>-0.8364397325362013</c:v>
                </c:pt>
                <c:pt idx="991">
                  <c:v>-0.83698869434138545</c:v>
                </c:pt>
                <c:pt idx="992">
                  <c:v>-0.83753681970683702</c:v>
                </c:pt>
                <c:pt idx="993">
                  <c:v>-0.83808410808359424</c:v>
                </c:pt>
                <c:pt idx="994">
                  <c:v>-0.83863055892353178</c:v>
                </c:pt>
                <c:pt idx="995">
                  <c:v>-0.8391761716793612</c:v>
                </c:pt>
                <c:pt idx="996">
                  <c:v>-0.83972094580463175</c:v>
                </c:pt>
                <c:pt idx="997">
                  <c:v>-0.84026488075373063</c:v>
                </c:pt>
                <c:pt idx="998">
                  <c:v>-0.84080797598188373</c:v>
                </c:pt>
                <c:pt idx="999">
                  <c:v>-0.84135023094515604</c:v>
                </c:pt>
                <c:pt idx="1000">
                  <c:v>-0.84189164510045233</c:v>
                </c:pt>
                <c:pt idx="1001">
                  <c:v>-0.8424322179055177</c:v>
                </c:pt>
                <c:pt idx="1002">
                  <c:v>-0.842971948818938</c:v>
                </c:pt>
                <c:pt idx="1003">
                  <c:v>-0.84351083730014043</c:v>
                </c:pt>
                <c:pt idx="1004">
                  <c:v>-0.84404888280939394</c:v>
                </c:pt>
                <c:pt idx="1005">
                  <c:v>-0.84458608480781017</c:v>
                </c:pt>
                <c:pt idx="1006">
                  <c:v>-0.84512244275734361</c:v>
                </c:pt>
                <c:pt idx="1007">
                  <c:v>-0.8456579561207922</c:v>
                </c:pt>
                <c:pt idx="1008">
                  <c:v>-0.8461926243617981</c:v>
                </c:pt>
                <c:pt idx="1009">
                  <c:v>-0.84672644694484789</c:v>
                </c:pt>
                <c:pt idx="1010">
                  <c:v>-0.84725942333527327</c:v>
                </c:pt>
                <c:pt idx="1011">
                  <c:v>-0.84779155299925169</c:v>
                </c:pt>
                <c:pt idx="1012">
                  <c:v>-0.84832283540380682</c:v>
                </c:pt>
                <c:pt idx="1013">
                  <c:v>-0.84885327001680899</c:v>
                </c:pt>
                <c:pt idx="1014">
                  <c:v>-0.84938285630697574</c:v>
                </c:pt>
                <c:pt idx="1015">
                  <c:v>-0.84991159374387248</c:v>
                </c:pt>
                <c:pt idx="1016">
                  <c:v>-0.85043948179791284</c:v>
                </c:pt>
                <c:pt idx="1017">
                  <c:v>-0.85096651994035954</c:v>
                </c:pt>
                <c:pt idx="1018">
                  <c:v>-0.85149270764332441</c:v>
                </c:pt>
                <c:pt idx="1019">
                  <c:v>-0.85201804437976936</c:v>
                </c:pt>
                <c:pt idx="1020">
                  <c:v>-0.85254252962350663</c:v>
                </c:pt>
                <c:pt idx="1021">
                  <c:v>-0.85306616284919956</c:v>
                </c:pt>
                <c:pt idx="1022">
                  <c:v>-0.85358894353236281</c:v>
                </c:pt>
                <c:pt idx="1023">
                  <c:v>-0.85411087114936324</c:v>
                </c:pt>
                <c:pt idx="1024">
                  <c:v>-0.85463194517742014</c:v>
                </c:pt>
                <c:pt idx="1025">
                  <c:v>-0.8551521650946059</c:v>
                </c:pt>
                <c:pt idx="1026">
                  <c:v>-0.85567153037984645</c:v>
                </c:pt>
                <c:pt idx="1027">
                  <c:v>-0.85619004051292191</c:v>
                </c:pt>
                <c:pt idx="1028">
                  <c:v>-0.85670769497446697</c:v>
                </c:pt>
                <c:pt idx="1029">
                  <c:v>-0.8572244932459715</c:v>
                </c:pt>
                <c:pt idx="1030">
                  <c:v>-0.85774043480978113</c:v>
                </c:pt>
                <c:pt idx="1031">
                  <c:v>-0.85825551914909748</c:v>
                </c:pt>
                <c:pt idx="1032">
                  <c:v>-0.85876974574797904</c:v>
                </c:pt>
                <c:pt idx="1033">
                  <c:v>-0.85928311409134139</c:v>
                </c:pt>
                <c:pt idx="1034">
                  <c:v>-0.85979562366495799</c:v>
                </c:pt>
                <c:pt idx="1035">
                  <c:v>-0.86030727395546058</c:v>
                </c:pt>
                <c:pt idx="1036">
                  <c:v>-0.86081806445033948</c:v>
                </c:pt>
                <c:pt idx="1037">
                  <c:v>-0.86132799463794441</c:v>
                </c:pt>
                <c:pt idx="1038">
                  <c:v>-0.86183706400748483</c:v>
                </c:pt>
                <c:pt idx="1039">
                  <c:v>-0.86234527204903066</c:v>
                </c:pt>
                <c:pt idx="1040">
                  <c:v>-0.86285261825351245</c:v>
                </c:pt>
                <c:pt idx="1041">
                  <c:v>-0.86335910211272227</c:v>
                </c:pt>
                <c:pt idx="1042">
                  <c:v>-0.86386472311931384</c:v>
                </c:pt>
                <c:pt idx="1043">
                  <c:v>-0.86436948076680331</c:v>
                </c:pt>
                <c:pt idx="1044">
                  <c:v>-0.86487337454956958</c:v>
                </c:pt>
                <c:pt idx="1045">
                  <c:v>-0.86537640396285509</c:v>
                </c:pt>
                <c:pt idx="1046">
                  <c:v>-0.86587856850276612</c:v>
                </c:pt>
                <c:pt idx="1047">
                  <c:v>-0.86637986766627317</c:v>
                </c:pt>
                <c:pt idx="1048">
                  <c:v>-0.86688030095121171</c:v>
                </c:pt>
                <c:pt idx="1049">
                  <c:v>-0.86737986785628252</c:v>
                </c:pt>
                <c:pt idx="1050">
                  <c:v>-0.86787856788105244</c:v>
                </c:pt>
                <c:pt idx="1051">
                  <c:v>-0.86837640052595444</c:v>
                </c:pt>
                <c:pt idx="1052">
                  <c:v>-0.86887336529228865</c:v>
                </c:pt>
                <c:pt idx="1053">
                  <c:v>-0.86936946168222229</c:v>
                </c:pt>
                <c:pt idx="1054">
                  <c:v>-0.86986468919879067</c:v>
                </c:pt>
                <c:pt idx="1055">
                  <c:v>-0.87035904734589731</c:v>
                </c:pt>
                <c:pt idx="1056">
                  <c:v>-0.87085253562831477</c:v>
                </c:pt>
                <c:pt idx="1057">
                  <c:v>-0.87134515355168485</c:v>
                </c:pt>
                <c:pt idx="1058">
                  <c:v>-0.8718369006225194</c:v>
                </c:pt>
                <c:pt idx="1059">
                  <c:v>-0.87232777634820036</c:v>
                </c:pt>
                <c:pt idx="1060">
                  <c:v>-0.87281778023698064</c:v>
                </c:pt>
                <c:pt idx="1061">
                  <c:v>-0.87330691179798459</c:v>
                </c:pt>
                <c:pt idx="1062">
                  <c:v>-0.87379517054120837</c:v>
                </c:pt>
                <c:pt idx="1063">
                  <c:v>-0.87428255597752025</c:v>
                </c:pt>
                <c:pt idx="1064">
                  <c:v>-0.87476906761866169</c:v>
                </c:pt>
                <c:pt idx="1065">
                  <c:v>-0.87525470497724711</c:v>
                </c:pt>
                <c:pt idx="1066">
                  <c:v>-0.87573946756676491</c:v>
                </c:pt>
                <c:pt idx="1067">
                  <c:v>-0.87622335490157777</c:v>
                </c:pt>
                <c:pt idx="1068">
                  <c:v>-0.87670636649692302</c:v>
                </c:pt>
                <c:pt idx="1069">
                  <c:v>-0.8771885018689134</c:v>
                </c:pt>
                <c:pt idx="1070">
                  <c:v>-0.87766976053453727</c:v>
                </c:pt>
                <c:pt idx="1071">
                  <c:v>-0.87815014201165931</c:v>
                </c:pt>
                <c:pt idx="1072">
                  <c:v>-0.87862964581902081</c:v>
                </c:pt>
                <c:pt idx="1073">
                  <c:v>-0.87910827147624027</c:v>
                </c:pt>
                <c:pt idx="1074">
                  <c:v>-0.8795860185038139</c:v>
                </c:pt>
                <c:pt idx="1075">
                  <c:v>-0.88006288642311603</c:v>
                </c:pt>
                <c:pt idx="1076">
                  <c:v>-0.88053887475639969</c:v>
                </c:pt>
                <c:pt idx="1077">
                  <c:v>-0.8810139830267969</c:v>
                </c:pt>
                <c:pt idx="1078">
                  <c:v>-0.8814882107583194</c:v>
                </c:pt>
                <c:pt idx="1079">
                  <c:v>-0.8819615574758588</c:v>
                </c:pt>
                <c:pt idx="1080">
                  <c:v>-0.88243402270518745</c:v>
                </c:pt>
                <c:pt idx="1081">
                  <c:v>-0.88290560597295864</c:v>
                </c:pt>
                <c:pt idx="1082">
                  <c:v>-0.88337630680670709</c:v>
                </c:pt>
                <c:pt idx="1083">
                  <c:v>-0.88384612473484958</c:v>
                </c:pt>
                <c:pt idx="1084">
                  <c:v>-0.8843150592866853</c:v>
                </c:pt>
                <c:pt idx="1085">
                  <c:v>-0.88478310999239629</c:v>
                </c:pt>
                <c:pt idx="1086">
                  <c:v>-0.88525027638304798</c:v>
                </c:pt>
                <c:pt idx="1087">
                  <c:v>-0.88571655799058968</c:v>
                </c:pt>
                <c:pt idx="1088">
                  <c:v>-0.88618195434785496</c:v>
                </c:pt>
                <c:pt idx="1089">
                  <c:v>-0.88664646498856226</c:v>
                </c:pt>
                <c:pt idx="1090">
                  <c:v>-0.88711008944731529</c:v>
                </c:pt>
                <c:pt idx="1091">
                  <c:v>-0.88757282725960329</c:v>
                </c:pt>
                <c:pt idx="1092">
                  <c:v>-0.8880346779618018</c:v>
                </c:pt>
                <c:pt idx="1093">
                  <c:v>-0.88849564109117307</c:v>
                </c:pt>
                <c:pt idx="1094">
                  <c:v>-0.88895571618586644</c:v>
                </c:pt>
                <c:pt idx="1095">
                  <c:v>-0.88941490278491864</c:v>
                </c:pt>
                <c:pt idx="1096">
                  <c:v>-0.88987320042825468</c:v>
                </c:pt>
                <c:pt idx="1097">
                  <c:v>-0.89033060865668789</c:v>
                </c:pt>
                <c:pt idx="1098">
                  <c:v>-0.89078712701192075</c:v>
                </c:pt>
                <c:pt idx="1099">
                  <c:v>-0.89124275503654493</c:v>
                </c:pt>
                <c:pt idx="1100">
                  <c:v>-0.89169749227404205</c:v>
                </c:pt>
                <c:pt idx="1101">
                  <c:v>-0.89215133826878412</c:v>
                </c:pt>
                <c:pt idx="1102">
                  <c:v>-0.89260429256603402</c:v>
                </c:pt>
                <c:pt idx="1103">
                  <c:v>-0.89305635471194555</c:v>
                </c:pt>
                <c:pt idx="1104">
                  <c:v>-0.89350752425356461</c:v>
                </c:pt>
                <c:pt idx="1105">
                  <c:v>-0.89395780073882891</c:v>
                </c:pt>
                <c:pt idx="1106">
                  <c:v>-0.89440718371656891</c:v>
                </c:pt>
                <c:pt idx="1107">
                  <c:v>-0.89485567273650823</c:v>
                </c:pt>
                <c:pt idx="1108">
                  <c:v>-0.8953032673492638</c:v>
                </c:pt>
                <c:pt idx="1109">
                  <c:v>-0.89574996710634669</c:v>
                </c:pt>
                <c:pt idx="1110">
                  <c:v>-0.89619577156016217</c:v>
                </c:pt>
                <c:pt idx="1111">
                  <c:v>-0.89664068026401056</c:v>
                </c:pt>
                <c:pt idx="1112">
                  <c:v>-0.89708469277208736</c:v>
                </c:pt>
                <c:pt idx="1113">
                  <c:v>-0.89752780863948389</c:v>
                </c:pt>
                <c:pt idx="1114">
                  <c:v>-0.89797002742218768</c:v>
                </c:pt>
                <c:pt idx="1115">
                  <c:v>-0.89841134867708283</c:v>
                </c:pt>
                <c:pt idx="1116">
                  <c:v>-0.89885177196195054</c:v>
                </c:pt>
                <c:pt idx="1117">
                  <c:v>-0.8992912968354696</c:v>
                </c:pt>
                <c:pt idx="1118">
                  <c:v>-0.89972992285721676</c:v>
                </c:pt>
                <c:pt idx="1119">
                  <c:v>-0.90016764958766704</c:v>
                </c:pt>
                <c:pt idx="1120">
                  <c:v>-0.90060447658819442</c:v>
                </c:pt>
                <c:pt idx="1121">
                  <c:v>-0.90104040342107228</c:v>
                </c:pt>
                <c:pt idx="1122">
                  <c:v>-0.90147542964947347</c:v>
                </c:pt>
                <c:pt idx="1123">
                  <c:v>-0.90190955483747126</c:v>
                </c:pt>
                <c:pt idx="1124">
                  <c:v>-0.90234277855003941</c:v>
                </c:pt>
                <c:pt idx="1125">
                  <c:v>-0.90277510035305275</c:v>
                </c:pt>
                <c:pt idx="1126">
                  <c:v>-0.90320651981328748</c:v>
                </c:pt>
                <c:pt idx="1127">
                  <c:v>-0.90363703649842186</c:v>
                </c:pt>
                <c:pt idx="1128">
                  <c:v>-0.90406664997703645</c:v>
                </c:pt>
                <c:pt idx="1129">
                  <c:v>-0.90449535981861462</c:v>
                </c:pt>
                <c:pt idx="1130">
                  <c:v>-0.9049231655935428</c:v>
                </c:pt>
                <c:pt idx="1131">
                  <c:v>-0.90535006687311115</c:v>
                </c:pt>
                <c:pt idx="1132">
                  <c:v>-0.90577606322951387</c:v>
                </c:pt>
                <c:pt idx="1133">
                  <c:v>-0.90620115423584968</c:v>
                </c:pt>
                <c:pt idx="1134">
                  <c:v>-0.90662533946612234</c:v>
                </c:pt>
                <c:pt idx="1135">
                  <c:v>-0.90704861849524077</c:v>
                </c:pt>
                <c:pt idx="1136">
                  <c:v>-0.90747099089901972</c:v>
                </c:pt>
                <c:pt idx="1137">
                  <c:v>-0.90789245625418014</c:v>
                </c:pt>
                <c:pt idx="1138">
                  <c:v>-0.90831301413834964</c:v>
                </c:pt>
                <c:pt idx="1139">
                  <c:v>-0.90873266413006293</c:v>
                </c:pt>
                <c:pt idx="1140">
                  <c:v>-0.90915140580876208</c:v>
                </c:pt>
                <c:pt idx="1141">
                  <c:v>-0.90956923875479712</c:v>
                </c:pt>
                <c:pt idx="1142">
                  <c:v>-0.90998616254942633</c:v>
                </c:pt>
                <c:pt idx="1143">
                  <c:v>-0.91040217677481672</c:v>
                </c:pt>
                <c:pt idx="1144">
                  <c:v>-0.91081728101404458</c:v>
                </c:pt>
                <c:pt idx="1145">
                  <c:v>-0.91123147485109568</c:v>
                </c:pt>
                <c:pt idx="1146">
                  <c:v>-0.91164475787086574</c:v>
                </c:pt>
                <c:pt idx="1147">
                  <c:v>-0.91205712965916097</c:v>
                </c:pt>
                <c:pt idx="1148">
                  <c:v>-0.9124685898026984</c:v>
                </c:pt>
                <c:pt idx="1149">
                  <c:v>-0.91287913788910613</c:v>
                </c:pt>
                <c:pt idx="1150">
                  <c:v>-0.91328877350692406</c:v>
                </c:pt>
                <c:pt idx="1151">
                  <c:v>-0.91369749624560404</c:v>
                </c:pt>
                <c:pt idx="1152">
                  <c:v>-0.91410530569551052</c:v>
                </c:pt>
                <c:pt idx="1153">
                  <c:v>-0.91451220144792078</c:v>
                </c:pt>
                <c:pt idx="1154">
                  <c:v>-0.91491818309502537</c:v>
                </c:pt>
                <c:pt idx="1155">
                  <c:v>-0.91532325022992855</c:v>
                </c:pt>
                <c:pt idx="1156">
                  <c:v>-0.91572740244664863</c:v>
                </c:pt>
                <c:pt idx="1157">
                  <c:v>-0.9161306393401184</c:v>
                </c:pt>
                <c:pt idx="1158">
                  <c:v>-0.91653296050618571</c:v>
                </c:pt>
                <c:pt idx="1159">
                  <c:v>-0.91693436554161378</c:v>
                </c:pt>
                <c:pt idx="1160">
                  <c:v>-0.91733485404408133</c:v>
                </c:pt>
                <c:pt idx="1161">
                  <c:v>-0.91773442561218332</c:v>
                </c:pt>
                <c:pt idx="1162">
                  <c:v>-0.91813307984543124</c:v>
                </c:pt>
                <c:pt idx="1163">
                  <c:v>-0.9185308163442536</c:v>
                </c:pt>
                <c:pt idx="1164">
                  <c:v>-0.91892763470999606</c:v>
                </c:pt>
                <c:pt idx="1165">
                  <c:v>-0.91932353454492222</c:v>
                </c:pt>
                <c:pt idx="1166">
                  <c:v>-0.91971851545221361</c:v>
                </c:pt>
                <c:pt idx="1167">
                  <c:v>-0.92011257703597049</c:v>
                </c:pt>
                <c:pt idx="1168">
                  <c:v>-0.92050571890121191</c:v>
                </c:pt>
                <c:pt idx="1169">
                  <c:v>-0.92089794065387631</c:v>
                </c:pt>
                <c:pt idx="1170">
                  <c:v>-0.92128924190082184</c:v>
                </c:pt>
                <c:pt idx="1171">
                  <c:v>-0.92167962224982669</c:v>
                </c:pt>
                <c:pt idx="1172">
                  <c:v>-0.92206908130958964</c:v>
                </c:pt>
                <c:pt idx="1173">
                  <c:v>-0.92245761868973031</c:v>
                </c:pt>
                <c:pt idx="1174">
                  <c:v>-0.92284523400078966</c:v>
                </c:pt>
                <c:pt idx="1175">
                  <c:v>-0.92323192685423039</c:v>
                </c:pt>
                <c:pt idx="1176">
                  <c:v>-0.92361769686243711</c:v>
                </c:pt>
                <c:pt idx="1177">
                  <c:v>-0.92400254363871692</c:v>
                </c:pt>
                <c:pt idx="1178">
                  <c:v>-0.92438646679729986</c:v>
                </c:pt>
                <c:pt idx="1179">
                  <c:v>-0.9247694659533392</c:v>
                </c:pt>
                <c:pt idx="1180">
                  <c:v>-0.92515154072291172</c:v>
                </c:pt>
                <c:pt idx="1181">
                  <c:v>-0.92553269072301825</c:v>
                </c:pt>
                <c:pt idx="1182">
                  <c:v>-0.92591291557158406</c:v>
                </c:pt>
                <c:pt idx="1183">
                  <c:v>-0.92629221488745916</c:v>
                </c:pt>
                <c:pt idx="1184">
                  <c:v>-0.92667058829041871</c:v>
                </c:pt>
                <c:pt idx="1185">
                  <c:v>-0.92704803540116343</c:v>
                </c:pt>
                <c:pt idx="1186">
                  <c:v>-0.92742455584131978</c:v>
                </c:pt>
                <c:pt idx="1187">
                  <c:v>-0.92780014923344079</c:v>
                </c:pt>
                <c:pt idx="1188">
                  <c:v>-0.92817481520100598</c:v>
                </c:pt>
                <c:pt idx="1189">
                  <c:v>-0.9285485533684219</c:v>
                </c:pt>
                <c:pt idx="1190">
                  <c:v>-0.9289213633610226</c:v>
                </c:pt>
                <c:pt idx="1191">
                  <c:v>-0.92929324480506992</c:v>
                </c:pt>
                <c:pt idx="1192">
                  <c:v>-0.92966419732775385</c:v>
                </c:pt>
                <c:pt idx="1193">
                  <c:v>-0.93003422055719298</c:v>
                </c:pt>
                <c:pt idx="1194">
                  <c:v>-0.93040331412243482</c:v>
                </c:pt>
                <c:pt idx="1195">
                  <c:v>-0.93077147765345614</c:v>
                </c:pt>
                <c:pt idx="1196">
                  <c:v>-0.93113871078116328</c:v>
                </c:pt>
                <c:pt idx="1197">
                  <c:v>-0.93150501313739276</c:v>
                </c:pt>
                <c:pt idx="1198">
                  <c:v>-0.93187038435491143</c:v>
                </c:pt>
                <c:pt idx="1199">
                  <c:v>-0.93223482406741698</c:v>
                </c:pt>
                <c:pt idx="1200">
                  <c:v>-0.93259833190953823</c:v>
                </c:pt>
                <c:pt idx="1201">
                  <c:v>-0.93296090751683536</c:v>
                </c:pt>
                <c:pt idx="1202">
                  <c:v>-0.9333225505258006</c:v>
                </c:pt>
                <c:pt idx="1203">
                  <c:v>-0.93368326057385831</c:v>
                </c:pt>
                <c:pt idx="1204">
                  <c:v>-0.93404303729936555</c:v>
                </c:pt>
                <c:pt idx="1205">
                  <c:v>-0.9344018803416122</c:v>
                </c:pt>
                <c:pt idx="1206">
                  <c:v>-0.93475978934082149</c:v>
                </c:pt>
                <c:pt idx="1207">
                  <c:v>-0.93511676393815046</c:v>
                </c:pt>
                <c:pt idx="1208">
                  <c:v>-0.93547280377569009</c:v>
                </c:pt>
                <c:pt idx="1209">
                  <c:v>-0.9358279084964658</c:v>
                </c:pt>
                <c:pt idx="1210">
                  <c:v>-0.93618207774443774</c:v>
                </c:pt>
                <c:pt idx="1211">
                  <c:v>-0.93653531116450117</c:v>
                </c:pt>
                <c:pt idx="1212">
                  <c:v>-0.93688760840248686</c:v>
                </c:pt>
                <c:pt idx="1213">
                  <c:v>-0.93723896910516136</c:v>
                </c:pt>
                <c:pt idx="1214">
                  <c:v>-0.93758939292022747</c:v>
                </c:pt>
                <c:pt idx="1215">
                  <c:v>-0.93793887949632448</c:v>
                </c:pt>
                <c:pt idx="1216">
                  <c:v>-0.9382874284830286</c:v>
                </c:pt>
                <c:pt idx="1217">
                  <c:v>-0.93863503953085325</c:v>
                </c:pt>
                <c:pt idx="1218">
                  <c:v>-0.93898171229124938</c:v>
                </c:pt>
                <c:pt idx="1219">
                  <c:v>-0.93932744641660604</c:v>
                </c:pt>
                <c:pt idx="1220">
                  <c:v>-0.93967224156025031</c:v>
                </c:pt>
                <c:pt idx="1221">
                  <c:v>-0.9400160973764482</c:v>
                </c:pt>
                <c:pt idx="1222">
                  <c:v>-0.94035901352040452</c:v>
                </c:pt>
                <c:pt idx="1223">
                  <c:v>-0.94070098964826343</c:v>
                </c:pt>
                <c:pt idx="1224">
                  <c:v>-0.94104202541710891</c:v>
                </c:pt>
                <c:pt idx="1225">
                  <c:v>-0.94138212048496472</c:v>
                </c:pt>
                <c:pt idx="1226">
                  <c:v>-0.94172127451079513</c:v>
                </c:pt>
                <c:pt idx="1227">
                  <c:v>-0.94205948715450505</c:v>
                </c:pt>
                <c:pt idx="1228">
                  <c:v>-0.94239675807694046</c:v>
                </c:pt>
                <c:pt idx="1229">
                  <c:v>-0.94273308693988866</c:v>
                </c:pt>
                <c:pt idx="1230">
                  <c:v>-0.9430684734060788</c:v>
                </c:pt>
                <c:pt idx="1231">
                  <c:v>-0.94340291713918201</c:v>
                </c:pt>
                <c:pt idx="1232">
                  <c:v>-0.94373641780381179</c:v>
                </c:pt>
                <c:pt idx="1233">
                  <c:v>-0.94406897506552445</c:v>
                </c:pt>
                <c:pt idx="1234">
                  <c:v>-0.94440058859081932</c:v>
                </c:pt>
                <c:pt idx="1235">
                  <c:v>-0.94473125804713909</c:v>
                </c:pt>
                <c:pt idx="1236">
                  <c:v>-0.94506098310287023</c:v>
                </c:pt>
                <c:pt idx="1237">
                  <c:v>-0.94538976342734338</c:v>
                </c:pt>
                <c:pt idx="1238">
                  <c:v>-0.94571759869083338</c:v>
                </c:pt>
                <c:pt idx="1239">
                  <c:v>-0.94604448856456003</c:v>
                </c:pt>
                <c:pt idx="1240">
                  <c:v>-0.94637043272068799</c:v>
                </c:pt>
                <c:pt idx="1241">
                  <c:v>-0.94669543083232732</c:v>
                </c:pt>
                <c:pt idx="1242">
                  <c:v>-0.94701948257353397</c:v>
                </c:pt>
                <c:pt idx="1243">
                  <c:v>-0.94734258761930978</c:v>
                </c:pt>
                <c:pt idx="1244">
                  <c:v>-0.94766474564560299</c:v>
                </c:pt>
                <c:pt idx="1245">
                  <c:v>-0.9479859563293086</c:v>
                </c:pt>
                <c:pt idx="1246">
                  <c:v>-0.94830621934826853</c:v>
                </c:pt>
                <c:pt idx="1247">
                  <c:v>-0.94862553438127217</c:v>
                </c:pt>
                <c:pt idx="1248">
                  <c:v>-0.94894390110805649</c:v>
                </c:pt>
                <c:pt idx="1249">
                  <c:v>-0.94926131920930645</c:v>
                </c:pt>
                <c:pt idx="1250">
                  <c:v>-0.9495777883666553</c:v>
                </c:pt>
                <c:pt idx="1251">
                  <c:v>-0.94989330826268492</c:v>
                </c:pt>
                <c:pt idx="1252">
                  <c:v>-0.95020787858092615</c:v>
                </c:pt>
                <c:pt idx="1253">
                  <c:v>-0.95052149900585914</c:v>
                </c:pt>
                <c:pt idx="1254">
                  <c:v>-0.95083416922291353</c:v>
                </c:pt>
                <c:pt idx="1255">
                  <c:v>-0.95114588891846896</c:v>
                </c:pt>
                <c:pt idx="1256">
                  <c:v>-0.95145665777985511</c:v>
                </c:pt>
                <c:pt idx="1257">
                  <c:v>-0.95176647549535232</c:v>
                </c:pt>
                <c:pt idx="1258">
                  <c:v>-0.95207534175419173</c:v>
                </c:pt>
                <c:pt idx="1259">
                  <c:v>-0.95238325624655573</c:v>
                </c:pt>
                <c:pt idx="1260">
                  <c:v>-0.95269021866357795</c:v>
                </c:pt>
                <c:pt idx="1261">
                  <c:v>-0.95299622869734391</c:v>
                </c:pt>
                <c:pt idx="1262">
                  <c:v>-0.95330128604089126</c:v>
                </c:pt>
                <c:pt idx="1263">
                  <c:v>-0.95360539038820991</c:v>
                </c:pt>
                <c:pt idx="1264">
                  <c:v>-0.95390854143424242</c:v>
                </c:pt>
                <c:pt idx="1265">
                  <c:v>-0.95421073887488461</c:v>
                </c:pt>
                <c:pt idx="1266">
                  <c:v>-0.95451198240698532</c:v>
                </c:pt>
                <c:pt idx="1267">
                  <c:v>-0.95481227172834715</c:v>
                </c:pt>
                <c:pt idx="1268">
                  <c:v>-0.95511160653772664</c:v>
                </c:pt>
                <c:pt idx="1269">
                  <c:v>-0.95540998653483433</c:v>
                </c:pt>
                <c:pt idx="1270">
                  <c:v>-0.95570741142033555</c:v>
                </c:pt>
                <c:pt idx="1271">
                  <c:v>-0.9560038808958502</c:v>
                </c:pt>
                <c:pt idx="1272">
                  <c:v>-0.95629939466395342</c:v>
                </c:pt>
                <c:pt idx="1273">
                  <c:v>-0.9565939524281758</c:v>
                </c:pt>
                <c:pt idx="1274">
                  <c:v>-0.95688755389300351</c:v>
                </c:pt>
                <c:pt idx="1275">
                  <c:v>-0.95718019876387872</c:v>
                </c:pt>
                <c:pt idx="1276">
                  <c:v>-0.95747188674720007</c:v>
                </c:pt>
                <c:pt idx="1277">
                  <c:v>-0.95776261755032266</c:v>
                </c:pt>
                <c:pt idx="1278">
                  <c:v>-0.95805239088155847</c:v>
                </c:pt>
                <c:pt idx="1279">
                  <c:v>-0.95834120645017673</c:v>
                </c:pt>
                <c:pt idx="1280">
                  <c:v>-0.95862906396640413</c:v>
                </c:pt>
                <c:pt idx="1281">
                  <c:v>-0.95891596314142513</c:v>
                </c:pt>
                <c:pt idx="1282">
                  <c:v>-0.95920190368738212</c:v>
                </c:pt>
                <c:pt idx="1283">
                  <c:v>-0.95948688531737603</c:v>
                </c:pt>
                <c:pt idx="1284">
                  <c:v>-0.95977090774546614</c:v>
                </c:pt>
                <c:pt idx="1285">
                  <c:v>-0.96005397068667098</c:v>
                </c:pt>
                <c:pt idx="1286">
                  <c:v>-0.96033607385696806</c:v>
                </c:pt>
                <c:pt idx="1287">
                  <c:v>-0.9606172169732945</c:v>
                </c:pt>
                <c:pt idx="1288">
                  <c:v>-0.96089739975354704</c:v>
                </c:pt>
                <c:pt idx="1289">
                  <c:v>-0.9611766219165826</c:v>
                </c:pt>
                <c:pt idx="1290">
                  <c:v>-0.96145488318221839</c:v>
                </c:pt>
                <c:pt idx="1291">
                  <c:v>-0.96173218327123233</c:v>
                </c:pt>
                <c:pt idx="1292">
                  <c:v>-0.96200852190536312</c:v>
                </c:pt>
                <c:pt idx="1293">
                  <c:v>-0.96228389880731058</c:v>
                </c:pt>
                <c:pt idx="1294">
                  <c:v>-0.96255831370073619</c:v>
                </c:pt>
                <c:pt idx="1295">
                  <c:v>-0.9628317663102629</c:v>
                </c:pt>
                <c:pt idx="1296">
                  <c:v>-0.96310425636147601</c:v>
                </c:pt>
                <c:pt idx="1297">
                  <c:v>-0.9633757835809228</c:v>
                </c:pt>
                <c:pt idx="1298">
                  <c:v>-0.96364634769611313</c:v>
                </c:pt>
                <c:pt idx="1299">
                  <c:v>-0.96391594843551998</c:v>
                </c:pt>
                <c:pt idx="1300">
                  <c:v>-0.96418458552857911</c:v>
                </c:pt>
                <c:pt idx="1301">
                  <c:v>-0.96445225870568974</c:v>
                </c:pt>
                <c:pt idx="1302">
                  <c:v>-0.96471896769821486</c:v>
                </c:pt>
                <c:pt idx="1303">
                  <c:v>-0.96498471223848126</c:v>
                </c:pt>
                <c:pt idx="1304">
                  <c:v>-0.96524949205977995</c:v>
                </c:pt>
                <c:pt idx="1305">
                  <c:v>-0.9655133068963665</c:v>
                </c:pt>
                <c:pt idx="1306">
                  <c:v>-0.96577615648346093</c:v>
                </c:pt>
                <c:pt idx="1307">
                  <c:v>-0.96603804055724851</c:v>
                </c:pt>
                <c:pt idx="1308">
                  <c:v>-0.9662989588548796</c:v>
                </c:pt>
                <c:pt idx="1309">
                  <c:v>-0.96655891111447012</c:v>
                </c:pt>
                <c:pt idx="1310">
                  <c:v>-0.9668178970751018</c:v>
                </c:pt>
                <c:pt idx="1311">
                  <c:v>-0.96707591647682234</c:v>
                </c:pt>
                <c:pt idx="1312">
                  <c:v>-0.96733296906064581</c:v>
                </c:pt>
                <c:pt idx="1313">
                  <c:v>-0.96758905456855282</c:v>
                </c:pt>
                <c:pt idx="1314">
                  <c:v>-0.96784417274349077</c:v>
                </c:pt>
                <c:pt idx="1315">
                  <c:v>-0.96809832332937407</c:v>
                </c:pt>
                <c:pt idx="1316">
                  <c:v>-0.96835150607108467</c:v>
                </c:pt>
                <c:pt idx="1317">
                  <c:v>-0.96860372071447198</c:v>
                </c:pt>
                <c:pt idx="1318">
                  <c:v>-0.96885496700635321</c:v>
                </c:pt>
                <c:pt idx="1319">
                  <c:v>-0.96910524469451365</c:v>
                </c:pt>
                <c:pt idx="1320">
                  <c:v>-0.96935455352770716</c:v>
                </c:pt>
                <c:pt idx="1321">
                  <c:v>-0.96960289325565596</c:v>
                </c:pt>
                <c:pt idx="1322">
                  <c:v>-0.96985026362905125</c:v>
                </c:pt>
                <c:pt idx="1323">
                  <c:v>-0.97009666439955322</c:v>
                </c:pt>
                <c:pt idx="1324">
                  <c:v>-0.97034209531979165</c:v>
                </c:pt>
                <c:pt idx="1325">
                  <c:v>-0.97058655614336564</c:v>
                </c:pt>
                <c:pt idx="1326">
                  <c:v>-0.97083004662484429</c:v>
                </c:pt>
                <c:pt idx="1327">
                  <c:v>-0.97107256651976681</c:v>
                </c:pt>
                <c:pt idx="1328">
                  <c:v>-0.97131411558464265</c:v>
                </c:pt>
                <c:pt idx="1329">
                  <c:v>-0.97155469357695201</c:v>
                </c:pt>
                <c:pt idx="1330">
                  <c:v>-0.97179430025514579</c:v>
                </c:pt>
                <c:pt idx="1331">
                  <c:v>-0.97203293537864599</c:v>
                </c:pt>
                <c:pt idx="1332">
                  <c:v>-0.97227059870784593</c:v>
                </c:pt>
                <c:pt idx="1333">
                  <c:v>-0.97250729000411051</c:v>
                </c:pt>
                <c:pt idx="1334">
                  <c:v>-0.9727430090297764</c:v>
                </c:pt>
                <c:pt idx="1335">
                  <c:v>-0.97297775554815225</c:v>
                </c:pt>
                <c:pt idx="1336">
                  <c:v>-0.97321152932351906</c:v>
                </c:pt>
                <c:pt idx="1337">
                  <c:v>-0.9734443301211303</c:v>
                </c:pt>
                <c:pt idx="1338">
                  <c:v>-0.97367615770721228</c:v>
                </c:pt>
                <c:pt idx="1339">
                  <c:v>-0.97390701184896411</c:v>
                </c:pt>
                <c:pt idx="1340">
                  <c:v>-0.97413689231455824</c:v>
                </c:pt>
                <c:pt idx="1341">
                  <c:v>-0.97436579887314057</c:v>
                </c:pt>
                <c:pt idx="1342">
                  <c:v>-0.97459373129483051</c:v>
                </c:pt>
                <c:pt idx="1343">
                  <c:v>-0.97482068935072164</c:v>
                </c:pt>
                <c:pt idx="1344">
                  <c:v>-0.97504667281288149</c:v>
                </c:pt>
                <c:pt idx="1345">
                  <c:v>-0.97527168145435195</c:v>
                </c:pt>
                <c:pt idx="1346">
                  <c:v>-0.97549571504914956</c:v>
                </c:pt>
                <c:pt idx="1347">
                  <c:v>-0.97571877337226576</c:v>
                </c:pt>
                <c:pt idx="1348">
                  <c:v>-0.97594085619966686</c:v>
                </c:pt>
                <c:pt idx="1349">
                  <c:v>-0.97616196330829463</c:v>
                </c:pt>
                <c:pt idx="1350">
                  <c:v>-0.97638209447606616</c:v>
                </c:pt>
                <c:pt idx="1351">
                  <c:v>-0.97660124948187443</c:v>
                </c:pt>
                <c:pt idx="1352">
                  <c:v>-0.97681942810558819</c:v>
                </c:pt>
                <c:pt idx="1353">
                  <c:v>-0.97703663012805253</c:v>
                </c:pt>
                <c:pt idx="1354">
                  <c:v>-0.97725285533108874</c:v>
                </c:pt>
                <c:pt idx="1355">
                  <c:v>-0.9774681034974948</c:v>
                </c:pt>
                <c:pt idx="1356">
                  <c:v>-0.97768237441104555</c:v>
                </c:pt>
                <c:pt idx="1357">
                  <c:v>-0.97789566785649273</c:v>
                </c:pt>
                <c:pt idx="1358">
                  <c:v>-0.97810798361956552</c:v>
                </c:pt>
                <c:pt idx="1359">
                  <c:v>-0.97831932148697054</c:v>
                </c:pt>
                <c:pt idx="1360">
                  <c:v>-0.97852968124639184</c:v>
                </c:pt>
                <c:pt idx="1361">
                  <c:v>-0.97873906268649169</c:v>
                </c:pt>
                <c:pt idx="1362">
                  <c:v>-0.97894746559691026</c:v>
                </c:pt>
                <c:pt idx="1363">
                  <c:v>-0.97915488976826615</c:v>
                </c:pt>
                <c:pt idx="1364">
                  <c:v>-0.9793613349921565</c:v>
                </c:pt>
                <c:pt idx="1365">
                  <c:v>-0.97956680106115701</c:v>
                </c:pt>
                <c:pt idx="1366">
                  <c:v>-0.97977128776882261</c:v>
                </c:pt>
                <c:pt idx="1367">
                  <c:v>-0.97997479490968709</c:v>
                </c:pt>
                <c:pt idx="1368">
                  <c:v>-0.9801773222792638</c:v>
                </c:pt>
                <c:pt idx="1369">
                  <c:v>-0.98037886967404564</c:v>
                </c:pt>
                <c:pt idx="1370">
                  <c:v>-0.98057943689150517</c:v>
                </c:pt>
                <c:pt idx="1371">
                  <c:v>-0.98077902373009507</c:v>
                </c:pt>
                <c:pt idx="1372">
                  <c:v>-0.98097762998924809</c:v>
                </c:pt>
                <c:pt idx="1373">
                  <c:v>-0.98117525546937734</c:v>
                </c:pt>
                <c:pt idx="1374">
                  <c:v>-0.98137189997187657</c:v>
                </c:pt>
                <c:pt idx="1375">
                  <c:v>-0.98156756329912032</c:v>
                </c:pt>
                <c:pt idx="1376">
                  <c:v>-0.98176224525446409</c:v>
                </c:pt>
                <c:pt idx="1377">
                  <c:v>-0.98195594564224464</c:v>
                </c:pt>
                <c:pt idx="1378">
                  <c:v>-0.98214866426777991</c:v>
                </c:pt>
                <c:pt idx="1379">
                  <c:v>-0.98234040093736952</c:v>
                </c:pt>
                <c:pt idx="1380">
                  <c:v>-0.98253115545829484</c:v>
                </c:pt>
                <c:pt idx="1381">
                  <c:v>-0.98272092763881924</c:v>
                </c:pt>
                <c:pt idx="1382">
                  <c:v>-0.98290971728818821</c:v>
                </c:pt>
                <c:pt idx="1383">
                  <c:v>-0.98309752421662955</c:v>
                </c:pt>
                <c:pt idx="1384">
                  <c:v>-0.9832843482353536</c:v>
                </c:pt>
                <c:pt idx="1385">
                  <c:v>-0.98347018915655338</c:v>
                </c:pt>
                <c:pt idx="1386">
                  <c:v>-0.98365504679340499</c:v>
                </c:pt>
                <c:pt idx="1387">
                  <c:v>-0.98383892096006742</c:v>
                </c:pt>
                <c:pt idx="1388">
                  <c:v>-0.98402181147168311</c:v>
                </c:pt>
                <c:pt idx="1389">
                  <c:v>-0.98420371814437779</c:v>
                </c:pt>
                <c:pt idx="1390">
                  <c:v>-0.984384640795261</c:v>
                </c:pt>
                <c:pt idx="1391">
                  <c:v>-0.98456457924242602</c:v>
                </c:pt>
                <c:pt idx="1392">
                  <c:v>-0.98474353330495024</c:v>
                </c:pt>
                <c:pt idx="1393">
                  <c:v>-0.98492150280289525</c:v>
                </c:pt>
                <c:pt idx="1394">
                  <c:v>-0.985098487557307</c:v>
                </c:pt>
                <c:pt idx="1395">
                  <c:v>-0.98527448739021595</c:v>
                </c:pt>
                <c:pt idx="1396">
                  <c:v>-0.98544950212463733</c:v>
                </c:pt>
                <c:pt idx="1397">
                  <c:v>-0.98562353158457128</c:v>
                </c:pt>
                <c:pt idx="1398">
                  <c:v>-0.98579657559500311</c:v>
                </c:pt>
                <c:pt idx="1399">
                  <c:v>-0.98596863398190338</c:v>
                </c:pt>
                <c:pt idx="1400">
                  <c:v>-0.98613970657222805</c:v>
                </c:pt>
                <c:pt idx="1401">
                  <c:v>-0.98630979319391876</c:v>
                </c:pt>
                <c:pt idx="1402">
                  <c:v>-0.98647889367590291</c:v>
                </c:pt>
                <c:pt idx="1403">
                  <c:v>-0.98664700784809378</c:v>
                </c:pt>
                <c:pt idx="1404">
                  <c:v>-0.98681413554139097</c:v>
                </c:pt>
                <c:pt idx="1405">
                  <c:v>-0.98698027658768039</c:v>
                </c:pt>
                <c:pt idx="1406">
                  <c:v>-0.98714543081983419</c:v>
                </c:pt>
                <c:pt idx="1407">
                  <c:v>-0.98730959807171148</c:v>
                </c:pt>
                <c:pt idx="1408">
                  <c:v>-0.98747277817815793</c:v>
                </c:pt>
                <c:pt idx="1409">
                  <c:v>-0.9876349709750063</c:v>
                </c:pt>
                <c:pt idx="1410">
                  <c:v>-0.98779617629907646</c:v>
                </c:pt>
                <c:pt idx="1411">
                  <c:v>-0.9879563939881757</c:v>
                </c:pt>
                <c:pt idx="1412">
                  <c:v>-0.98811562388109864</c:v>
                </c:pt>
                <c:pt idx="1413">
                  <c:v>-0.98827386581762755</c:v>
                </c:pt>
                <c:pt idx="1414">
                  <c:v>-0.98843111963853258</c:v>
                </c:pt>
                <c:pt idx="1415">
                  <c:v>-0.98858738518557177</c:v>
                </c:pt>
                <c:pt idx="1416">
                  <c:v>-0.98874266230149133</c:v>
                </c:pt>
                <c:pt idx="1417">
                  <c:v>-0.98889695083002571</c:v>
                </c:pt>
                <c:pt idx="1418">
                  <c:v>-0.9890502506158978</c:v>
                </c:pt>
                <c:pt idx="1419">
                  <c:v>-0.98920256150481911</c:v>
                </c:pt>
                <c:pt idx="1420">
                  <c:v>-0.98935388334348973</c:v>
                </c:pt>
                <c:pt idx="1421">
                  <c:v>-0.98950421597959892</c:v>
                </c:pt>
                <c:pt idx="1422">
                  <c:v>-0.98965355926182474</c:v>
                </c:pt>
                <c:pt idx="1423">
                  <c:v>-0.98980191303983456</c:v>
                </c:pt>
                <c:pt idx="1424">
                  <c:v>-0.98994927716428516</c:v>
                </c:pt>
                <c:pt idx="1425">
                  <c:v>-0.99009565148682266</c:v>
                </c:pt>
                <c:pt idx="1426">
                  <c:v>-0.99024103586008305</c:v>
                </c:pt>
                <c:pt idx="1427">
                  <c:v>-0.99038543013769198</c:v>
                </c:pt>
                <c:pt idx="1428">
                  <c:v>-0.99052883417426496</c:v>
                </c:pt>
                <c:pt idx="1429">
                  <c:v>-0.99067124782540783</c:v>
                </c:pt>
                <c:pt idx="1430">
                  <c:v>-0.99081267094771652</c:v>
                </c:pt>
                <c:pt idx="1431">
                  <c:v>-0.9909531033987774</c:v>
                </c:pt>
                <c:pt idx="1432">
                  <c:v>-0.99109254503716737</c:v>
                </c:pt>
                <c:pt idx="1433">
                  <c:v>-0.99123099572245388</c:v>
                </c:pt>
                <c:pt idx="1434">
                  <c:v>-0.99136845531519535</c:v>
                </c:pt>
                <c:pt idx="1435">
                  <c:v>-0.9915049236769411</c:v>
                </c:pt>
                <c:pt idx="1436">
                  <c:v>-0.99164040067023151</c:v>
                </c:pt>
                <c:pt idx="1437">
                  <c:v>-0.99177488615859832</c:v>
                </c:pt>
                <c:pt idx="1438">
                  <c:v>-0.99190838000656445</c:v>
                </c:pt>
                <c:pt idx="1439">
                  <c:v>-0.99204088207964436</c:v>
                </c:pt>
                <c:pt idx="1440">
                  <c:v>-0.99217239224434428</c:v>
                </c:pt>
                <c:pt idx="1441">
                  <c:v>-0.99230291036816209</c:v>
                </c:pt>
                <c:pt idx="1442">
                  <c:v>-0.99243243631958766</c:v>
                </c:pt>
                <c:pt idx="1443">
                  <c:v>-0.99256096996810295</c:v>
                </c:pt>
                <c:pt idx="1444">
                  <c:v>-0.99268851118418189</c:v>
                </c:pt>
                <c:pt idx="1445">
                  <c:v>-0.99281505983929086</c:v>
                </c:pt>
                <c:pt idx="1446">
                  <c:v>-0.99294061580588866</c:v>
                </c:pt>
                <c:pt idx="1447">
                  <c:v>-0.99306517895742663</c:v>
                </c:pt>
                <c:pt idx="1448">
                  <c:v>-0.99318874916834876</c:v>
                </c:pt>
                <c:pt idx="1449">
                  <c:v>-0.99331132631409191</c:v>
                </c:pt>
                <c:pt idx="1450">
                  <c:v>-0.99343291027108593</c:v>
                </c:pt>
                <c:pt idx="1451">
                  <c:v>-0.99355350091675365</c:v>
                </c:pt>
                <c:pt idx="1452">
                  <c:v>-0.9936730981295111</c:v>
                </c:pt>
                <c:pt idx="1453">
                  <c:v>-0.99379170178876763</c:v>
                </c:pt>
                <c:pt idx="1454">
                  <c:v>-0.99390931177492603</c:v>
                </c:pt>
                <c:pt idx="1455">
                  <c:v>-0.99402592796938261</c:v>
                </c:pt>
                <c:pt idx="1456">
                  <c:v>-0.99414155025452744</c:v>
                </c:pt>
                <c:pt idx="1457">
                  <c:v>-0.99425617851374426</c:v>
                </c:pt>
                <c:pt idx="1458">
                  <c:v>-0.99436981263141089</c:v>
                </c:pt>
                <c:pt idx="1459">
                  <c:v>-0.99448245249289902</c:v>
                </c:pt>
                <c:pt idx="1460">
                  <c:v>-0.99459409798457443</c:v>
                </c:pt>
                <c:pt idx="1461">
                  <c:v>-0.99470474899379735</c:v>
                </c:pt>
                <c:pt idx="1462">
                  <c:v>-0.9948144054089223</c:v>
                </c:pt>
                <c:pt idx="1463">
                  <c:v>-0.99492306711929823</c:v>
                </c:pt>
                <c:pt idx="1464">
                  <c:v>-0.99503073401526876</c:v>
                </c:pt>
                <c:pt idx="1465">
                  <c:v>-0.99513740598817224</c:v>
                </c:pt>
                <c:pt idx="1466">
                  <c:v>-0.99524308293034169</c:v>
                </c:pt>
                <c:pt idx="1467">
                  <c:v>-0.99534776473510511</c:v>
                </c:pt>
                <c:pt idx="1468">
                  <c:v>-0.99545145129678558</c:v>
                </c:pt>
                <c:pt idx="1469">
                  <c:v>-0.9955541425107014</c:v>
                </c:pt>
                <c:pt idx="1470">
                  <c:v>-0.99565583827316584</c:v>
                </c:pt>
                <c:pt idx="1471">
                  <c:v>-0.99575653848148782</c:v>
                </c:pt>
                <c:pt idx="1472">
                  <c:v>-0.99585624303397147</c:v>
                </c:pt>
                <c:pt idx="1473">
                  <c:v>-0.99595495182991667</c:v>
                </c:pt>
                <c:pt idx="1474">
                  <c:v>-0.99605266476961885</c:v>
                </c:pt>
                <c:pt idx="1475">
                  <c:v>-0.99614938175436918</c:v>
                </c:pt>
                <c:pt idx="1476">
                  <c:v>-0.99624510268645472</c:v>
                </c:pt>
                <c:pt idx="1477">
                  <c:v>-0.9963398274691585</c:v>
                </c:pt>
                <c:pt idx="1478">
                  <c:v>-0.99643355600675965</c:v>
                </c:pt>
                <c:pt idx="1479">
                  <c:v>-0.99652628820453337</c:v>
                </c:pt>
                <c:pt idx="1480">
                  <c:v>-0.99661802396875099</c:v>
                </c:pt>
                <c:pt idx="1481">
                  <c:v>-0.99670876320668045</c:v>
                </c:pt>
                <c:pt idx="1482">
                  <c:v>-0.99679850582658591</c:v>
                </c:pt>
                <c:pt idx="1483">
                  <c:v>-0.99688725173772819</c:v>
                </c:pt>
                <c:pt idx="1484">
                  <c:v>-0.99697500085036461</c:v>
                </c:pt>
                <c:pt idx="1485">
                  <c:v>-0.99706175307574929</c:v>
                </c:pt>
                <c:pt idx="1486">
                  <c:v>-0.99714750832613319</c:v>
                </c:pt>
                <c:pt idx="1487">
                  <c:v>-0.99723226651476404</c:v>
                </c:pt>
                <c:pt idx="1488">
                  <c:v>-0.99731602755588655</c:v>
                </c:pt>
                <c:pt idx="1489">
                  <c:v>-0.99739879136474252</c:v>
                </c:pt>
                <c:pt idx="1490">
                  <c:v>-0.99748055785757095</c:v>
                </c:pt>
                <c:pt idx="1491">
                  <c:v>-0.99756132695160793</c:v>
                </c:pt>
                <c:pt idx="1492">
                  <c:v>-0.99764109856508709</c:v>
                </c:pt>
                <c:pt idx="1493">
                  <c:v>-0.99771987261723927</c:v>
                </c:pt>
                <c:pt idx="1494">
                  <c:v>-0.99779764902829293</c:v>
                </c:pt>
                <c:pt idx="1495">
                  <c:v>-0.99787442771947399</c:v>
                </c:pt>
                <c:pt idx="1496">
                  <c:v>-0.99795020861300598</c:v>
                </c:pt>
                <c:pt idx="1497">
                  <c:v>-0.99802499163211023</c:v>
                </c:pt>
                <c:pt idx="1498">
                  <c:v>-0.99809877670100589</c:v>
                </c:pt>
                <c:pt idx="1499">
                  <c:v>-0.9981715637449099</c:v>
                </c:pt>
                <c:pt idx="1500">
                  <c:v>-0.99824335269003728</c:v>
                </c:pt>
                <c:pt idx="1501">
                  <c:v>-0.99831414346360092</c:v>
                </c:pt>
                <c:pt idx="1502">
                  <c:v>-0.99838393599381181</c:v>
                </c:pt>
                <c:pt idx="1503">
                  <c:v>-0.99845273020987924</c:v>
                </c:pt>
                <c:pt idx="1504">
                  <c:v>-0.99852052604201069</c:v>
                </c:pt>
                <c:pt idx="1505">
                  <c:v>-0.99858732342141199</c:v>
                </c:pt>
                <c:pt idx="1506">
                  <c:v>-0.99865312228028724</c:v>
                </c:pt>
                <c:pt idx="1507">
                  <c:v>-0.998717922551839</c:v>
                </c:pt>
                <c:pt idx="1508">
                  <c:v>-0.99878172417026845</c:v>
                </c:pt>
                <c:pt idx="1509">
                  <c:v>-0.99884452707077542</c:v>
                </c:pt>
                <c:pt idx="1510">
                  <c:v>-0.99890633118955818</c:v>
                </c:pt>
                <c:pt idx="1511">
                  <c:v>-0.99896713646381385</c:v>
                </c:pt>
                <c:pt idx="1512">
                  <c:v>-0.99902694283173843</c:v>
                </c:pt>
                <c:pt idx="1513">
                  <c:v>-0.99908575023252644</c:v>
                </c:pt>
                <c:pt idx="1514">
                  <c:v>-0.99914355860637172</c:v>
                </c:pt>
                <c:pt idx="1515">
                  <c:v>-0.99920036789446676</c:v>
                </c:pt>
                <c:pt idx="1516">
                  <c:v>-0.99925617803900313</c:v>
                </c:pt>
                <c:pt idx="1517">
                  <c:v>-0.99931098898317161</c:v>
                </c:pt>
                <c:pt idx="1518">
                  <c:v>-0.99936480067116207</c:v>
                </c:pt>
                <c:pt idx="1519">
                  <c:v>-0.99941761304816357</c:v>
                </c:pt>
                <c:pt idx="1520">
                  <c:v>-0.99946942606036437</c:v>
                </c:pt>
                <c:pt idx="1521">
                  <c:v>-0.99952023965495218</c:v>
                </c:pt>
                <c:pt idx="1522">
                  <c:v>-0.99957005378011388</c:v>
                </c:pt>
                <c:pt idx="1523">
                  <c:v>-0.99961886838503589</c:v>
                </c:pt>
                <c:pt idx="1524">
                  <c:v>-0.99966668341990417</c:v>
                </c:pt>
                <c:pt idx="1525">
                  <c:v>-0.99971349883590399</c:v>
                </c:pt>
                <c:pt idx="1526">
                  <c:v>-0.99975931458522049</c:v>
                </c:pt>
                <c:pt idx="1527">
                  <c:v>-0.99980413062103812</c:v>
                </c:pt>
                <c:pt idx="1528">
                  <c:v>-0.9998479468975412</c:v>
                </c:pt>
                <c:pt idx="1529">
                  <c:v>-0.99989076336991356</c:v>
                </c:pt>
                <c:pt idx="1530">
                  <c:v>-0.99993257999433904</c:v>
                </c:pt>
                <c:pt idx="1531">
                  <c:v>-0.99997339672800123</c:v>
                </c:pt>
                <c:pt idx="1532">
                  <c:v>-1.0000132135290833</c:v>
                </c:pt>
                <c:pt idx="1533">
                  <c:v>-1.0000520303567688</c:v>
                </c:pt>
                <c:pt idx="1534">
                  <c:v>-1.0000898471712407</c:v>
                </c:pt>
                <c:pt idx="1535">
                  <c:v>-1.0001266639336823</c:v>
                </c:pt>
                <c:pt idx="1536">
                  <c:v>-1.0001624806062768</c:v>
                </c:pt>
                <c:pt idx="1537">
                  <c:v>-1.0001972971522073</c:v>
                </c:pt>
                <c:pt idx="1538">
                  <c:v>-1.0002311135356572</c:v>
                </c:pt>
                <c:pt idx="1539">
                  <c:v>-1.0002639297218099</c:v>
                </c:pt>
                <c:pt idx="1540">
                  <c:v>-1.0002957456768491</c:v>
                </c:pt>
                <c:pt idx="1541">
                  <c:v>-1.0003265613679586</c:v>
                </c:pt>
                <c:pt idx="1542">
                  <c:v>-1.0003563767633223</c:v>
                </c:pt>
                <c:pt idx="1543">
                  <c:v>-1.0003851918321247</c:v>
                </c:pt>
                <c:pt idx="1544">
                  <c:v>-1.0004130065445502</c:v>
                </c:pt>
                <c:pt idx="1545">
                  <c:v>-1.000439820871784</c:v>
                </c:pt>
                <c:pt idx="1546">
                  <c:v>-1.0004656347860112</c:v>
                </c:pt>
                <c:pt idx="1547">
                  <c:v>-1.0004904482604176</c:v>
                </c:pt>
                <c:pt idx="1548">
                  <c:v>-1.0005142612691891</c:v>
                </c:pt>
                <c:pt idx="1549">
                  <c:v>-1.0005370737875123</c:v>
                </c:pt>
                <c:pt idx="1550">
                  <c:v>-1.0005588857915744</c:v>
                </c:pt>
                <c:pt idx="1551">
                  <c:v>-1.0005796972585626</c:v>
                </c:pt>
                <c:pt idx="1552">
                  <c:v>-1.000599508166665</c:v>
                </c:pt>
                <c:pt idx="1553">
                  <c:v>-1.0006183184950701</c:v>
                </c:pt>
                <c:pt idx="1554">
                  <c:v>-1.0006361282239671</c:v>
                </c:pt>
                <c:pt idx="1555">
                  <c:v>-1.0006529373345456</c:v>
                </c:pt>
                <c:pt idx="1556">
                  <c:v>-1.000668745808996</c:v>
                </c:pt>
                <c:pt idx="1557">
                  <c:v>-1.000683553630509</c:v>
                </c:pt>
                <c:pt idx="1558">
                  <c:v>-1.0006973607832761</c:v>
                </c:pt>
                <c:pt idx="1559">
                  <c:v>-1.0007101672524896</c:v>
                </c:pt>
                <c:pt idx="1560">
                  <c:v>-1.0007219730243424</c:v>
                </c:pt>
                <c:pt idx="1561">
                  <c:v>-1.000732778086028</c:v>
                </c:pt>
                <c:pt idx="1562">
                  <c:v>-1.0007425824257405</c:v>
                </c:pt>
                <c:pt idx="1563">
                  <c:v>-1.0007513860326749</c:v>
                </c:pt>
                <c:pt idx="1564">
                  <c:v>-1.0007591888970269</c:v>
                </c:pt>
                <c:pt idx="1565">
                  <c:v>-1.0007659910099929</c:v>
                </c:pt>
                <c:pt idx="1566">
                  <c:v>-1.00077179236377</c:v>
                </c:pt>
                <c:pt idx="1567">
                  <c:v>-1.000776592951556</c:v>
                </c:pt>
                <c:pt idx="1568">
                  <c:v>-1.0007803927675496</c:v>
                </c:pt>
                <c:pt idx="1569">
                  <c:v>-1.0007831918069503</c:v>
                </c:pt>
                <c:pt idx="1570">
                  <c:v>-1.0007849900659582</c:v>
                </c:pt>
                <c:pt idx="1571">
                  <c:v>-1.0007857875417743</c:v>
                </c:pt>
                <c:pt idx="1572">
                  <c:v>-1.0007855842326003</c:v>
                </c:pt>
                <c:pt idx="1573">
                  <c:v>-1.0007843801376388</c:v>
                </c:pt>
                <c:pt idx="1574">
                  <c:v>-1.0007821752570931</c:v>
                </c:pt>
                <c:pt idx="1575">
                  <c:v>-1.0007789695921674</c:v>
                </c:pt>
                <c:pt idx="1576">
                  <c:v>-1.0007747631450663</c:v>
                </c:pt>
                <c:pt idx="1577">
                  <c:v>-1.0007695559189955</c:v>
                </c:pt>
                <c:pt idx="1578">
                  <c:v>-1.0007633479181617</c:v>
                </c:pt>
                <c:pt idx="1579">
                  <c:v>-1.000756139147772</c:v>
                </c:pt>
                <c:pt idx="1580">
                  <c:v>-1.0007479296140342</c:v>
                </c:pt>
                <c:pt idx="1581">
                  <c:v>-1.0007387193241575</c:v>
                </c:pt>
                <c:pt idx="1582">
                  <c:v>-1.0007285082863511</c:v>
                </c:pt>
                <c:pt idx="1583">
                  <c:v>-1.0007172965098252</c:v>
                </c:pt>
                <c:pt idx="1584">
                  <c:v>-1.0007050840047911</c:v>
                </c:pt>
                <c:pt idx="1585">
                  <c:v>-1.0006918707824606</c:v>
                </c:pt>
                <c:pt idx="1586">
                  <c:v>-1.0006776568550459</c:v>
                </c:pt>
                <c:pt idx="1587">
                  <c:v>-1.0006624422357606</c:v>
                </c:pt>
                <c:pt idx="1588">
                  <c:v>-1.0006462269388183</c:v>
                </c:pt>
                <c:pt idx="1589">
                  <c:v>-1.0006290109794338</c:v>
                </c:pt>
                <c:pt idx="1590">
                  <c:v>-1.0006107943738225</c:v>
                </c:pt>
                <c:pt idx="1591">
                  <c:v>-1.0005915771392002</c:v>
                </c:pt>
                <c:pt idx="1592">
                  <c:v>-1.0005713592937835</c:v>
                </c:pt>
                <c:pt idx="1593">
                  <c:v>-1.0005501408567896</c:v>
                </c:pt>
                <c:pt idx="1594">
                  <c:v>-1.0005279218484364</c:v>
                </c:pt>
                <c:pt idx="1595">
                  <c:v>-1.0005047022899425</c:v>
                </c:pt>
                <c:pt idx="1596">
                  <c:v>-1.0004804822035267</c:v>
                </c:pt>
                <c:pt idx="1597">
                  <c:v>-1.0004552616124085</c:v>
                </c:pt>
                <c:pt idx="1598">
                  <c:v>-1.0004290405408081</c:v>
                </c:pt>
                <c:pt idx="1599">
                  <c:v>-1.0004018190139461</c:v>
                </c:pt>
                <c:pt idx="1600">
                  <c:v>-1.0003735970580436</c:v>
                </c:pt>
                <c:pt idx="1601">
                  <c:v>-1.000344374700322</c:v>
                </c:pt>
                <c:pt idx="1602">
                  <c:v>-1.0003141519690035</c:v>
                </c:pt>
                <c:pt idx="1603">
                  <c:v>-1.0002829288933102</c:v>
                </c:pt>
                <c:pt idx="1604">
                  <c:v>-1.0002507055034648</c:v>
                </c:pt>
                <c:pt idx="1605">
                  <c:v>-1.0002174818306908</c:v>
                </c:pt>
                <c:pt idx="1606">
                  <c:v>-1.0001832579072112</c:v>
                </c:pt>
                <c:pt idx="1607">
                  <c:v>-1.0001480337662496</c:v>
                </c:pt>
                <c:pt idx="1608">
                  <c:v>-1.0001118094420303</c:v>
                </c:pt>
                <c:pt idx="1609">
                  <c:v>-1.0000745849697772</c:v>
                </c:pt>
                <c:pt idx="1610">
                  <c:v>-1.0000363603857145</c:v>
                </c:pt>
                <c:pt idx="1611">
                  <c:v>-0.99999713572706694</c:v>
                </c:pt>
                <c:pt idx="1612">
                  <c:v>-0.99995691103205897</c:v>
                </c:pt>
                <c:pt idx="1613">
                  <c:v>-0.99991568633991534</c:v>
                </c:pt>
                <c:pt idx="1614">
                  <c:v>-0.99987346169086067</c:v>
                </c:pt>
                <c:pt idx="1615">
                  <c:v>-0.99983023712611963</c:v>
                </c:pt>
                <c:pt idx="1616">
                  <c:v>-0.99978601268791689</c:v>
                </c:pt>
                <c:pt idx="1617">
                  <c:v>-0.999740788419477</c:v>
                </c:pt>
                <c:pt idx="1618">
                  <c:v>-0.99969456436502446</c:v>
                </c:pt>
                <c:pt idx="1619">
                  <c:v>-0.99964734056978355</c:v>
                </c:pt>
                <c:pt idx="1620">
                  <c:v>-0.99959911707997817</c:v>
                </c:pt>
                <c:pt idx="1621">
                  <c:v>-0.99954989394283222</c:v>
                </c:pt>
                <c:pt idx="1622">
                  <c:v>-0.99949967120656924</c:v>
                </c:pt>
                <c:pt idx="1623">
                  <c:v>-0.99944844892041229</c:v>
                </c:pt>
                <c:pt idx="1624">
                  <c:v>-0.9993962271345842</c:v>
                </c:pt>
                <c:pt idx="1625">
                  <c:v>-0.99934300590030711</c:v>
                </c:pt>
                <c:pt idx="1626">
                  <c:v>-0.99928878526980291</c:v>
                </c:pt>
                <c:pt idx="1627">
                  <c:v>-0.99923356529629281</c:v>
                </c:pt>
                <c:pt idx="1628">
                  <c:v>-0.99917734603399744</c:v>
                </c:pt>
                <c:pt idx="1629">
                  <c:v>-0.99912012753813684</c:v>
                </c:pt>
                <c:pt idx="1630">
                  <c:v>-0.99906190986493015</c:v>
                </c:pt>
                <c:pt idx="1631">
                  <c:v>-0.99900269307159595</c:v>
                </c:pt>
                <c:pt idx="1632">
                  <c:v>-0.99894247721635188</c:v>
                </c:pt>
                <c:pt idx="1633">
                  <c:v>-0.99888126235841468</c:v>
                </c:pt>
                <c:pt idx="1634">
                  <c:v>-0.9988190485580003</c:v>
                </c:pt>
                <c:pt idx="1635">
                  <c:v>-0.99875583587632355</c:v>
                </c:pt>
                <c:pt idx="1636">
                  <c:v>-0.99869162437559822</c:v>
                </c:pt>
                <c:pt idx="1637">
                  <c:v>-0.99862641411903708</c:v>
                </c:pt>
                <c:pt idx="1638">
                  <c:v>-0.99856020517085153</c:v>
                </c:pt>
                <c:pt idx="1639">
                  <c:v>-0.99849299759625187</c:v>
                </c:pt>
                <c:pt idx="1640">
                  <c:v>-0.99842479146144703</c:v>
                </c:pt>
                <c:pt idx="1641">
                  <c:v>-0.99835558683364456</c:v>
                </c:pt>
                <c:pt idx="1642">
                  <c:v>-0.99828538378105069</c:v>
                </c:pt>
                <c:pt idx="1643">
                  <c:v>-0.99821418237286996</c:v>
                </c:pt>
                <c:pt idx="1644">
                  <c:v>-0.99814198267930543</c:v>
                </c:pt>
                <c:pt idx="1645">
                  <c:v>-0.99806878477155858</c:v>
                </c:pt>
                <c:pt idx="1646">
                  <c:v>-0.997994588721829</c:v>
                </c:pt>
                <c:pt idx="1647">
                  <c:v>-0.99791939460331469</c:v>
                </c:pt>
                <c:pt idx="1648">
                  <c:v>-0.99784320249021163</c:v>
                </c:pt>
                <c:pt idx="1649">
                  <c:v>-0.99776601245771401</c:v>
                </c:pt>
                <c:pt idx="1650">
                  <c:v>-0.99768782458201388</c:v>
                </c:pt>
                <c:pt idx="1651">
                  <c:v>-0.99760863894030127</c:v>
                </c:pt>
                <c:pt idx="1652">
                  <c:v>-0.99752845561076409</c:v>
                </c:pt>
                <c:pt idx="1653">
                  <c:v>-0.99744727467258798</c:v>
                </c:pt>
                <c:pt idx="1654">
                  <c:v>-0.99736509620595626</c:v>
                </c:pt>
                <c:pt idx="1655">
                  <c:v>-0.99728192029204987</c:v>
                </c:pt>
                <c:pt idx="1656">
                  <c:v>-0.99719774701304731</c:v>
                </c:pt>
                <c:pt idx="1657">
                  <c:v>-0.99711257645212437</c:v>
                </c:pt>
                <c:pt idx="1658">
                  <c:v>-0.99702640869345449</c:v>
                </c:pt>
                <c:pt idx="1659">
                  <c:v>-0.99693924382220811</c:v>
                </c:pt>
                <c:pt idx="1660">
                  <c:v>-0.99685108192455307</c:v>
                </c:pt>
                <c:pt idx="1661">
                  <c:v>-0.99676192308765421</c:v>
                </c:pt>
                <c:pt idx="1662">
                  <c:v>-0.99667176739967345</c:v>
                </c:pt>
                <c:pt idx="1663">
                  <c:v>-0.99658061494976957</c:v>
                </c:pt>
                <c:pt idx="1664">
                  <c:v>-0.99648846582809825</c:v>
                </c:pt>
                <c:pt idx="1665">
                  <c:v>-0.996395320125812</c:v>
                </c:pt>
                <c:pt idx="1666">
                  <c:v>-0.9963011779350599</c:v>
                </c:pt>
                <c:pt idx="1667">
                  <c:v>-0.99620603934898766</c:v>
                </c:pt>
                <c:pt idx="1668">
                  <c:v>-0.99610990446173753</c:v>
                </c:pt>
                <c:pt idx="1669">
                  <c:v>-0.99601277336844807</c:v>
                </c:pt>
                <c:pt idx="1670">
                  <c:v>-0.99591464616525416</c:v>
                </c:pt>
                <c:pt idx="1671">
                  <c:v>-0.99581552294928688</c:v>
                </c:pt>
                <c:pt idx="1672">
                  <c:v>-0.99571540381867341</c:v>
                </c:pt>
                <c:pt idx="1673">
                  <c:v>-0.995614288872537</c:v>
                </c:pt>
                <c:pt idx="1674">
                  <c:v>-0.9955121782109968</c:v>
                </c:pt>
                <c:pt idx="1675">
                  <c:v>-0.9954090719351677</c:v>
                </c:pt>
                <c:pt idx="1676">
                  <c:v>-0.99530497014716035</c:v>
                </c:pt>
                <c:pt idx="1677">
                  <c:v>-0.99519987295008105</c:v>
                </c:pt>
                <c:pt idx="1678">
                  <c:v>-0.99509378044803165</c:v>
                </c:pt>
                <c:pt idx="1679">
                  <c:v>-0.99498669274610929</c:v>
                </c:pt>
                <c:pt idx="1680">
                  <c:v>-0.99487860995040645</c:v>
                </c:pt>
                <c:pt idx="1681">
                  <c:v>-0.99476953216801089</c:v>
                </c:pt>
                <c:pt idx="1682">
                  <c:v>-0.99465945950700541</c:v>
                </c:pt>
                <c:pt idx="1683">
                  <c:v>-0.99454839207646772</c:v>
                </c:pt>
                <c:pt idx="1684">
                  <c:v>-0.99443632998647058</c:v>
                </c:pt>
                <c:pt idx="1685">
                  <c:v>-0.99432327334808135</c:v>
                </c:pt>
                <c:pt idx="1686">
                  <c:v>-0.99420922227336206</c:v>
                </c:pt>
                <c:pt idx="1687">
                  <c:v>-0.9940941768753695</c:v>
                </c:pt>
                <c:pt idx="1688">
                  <c:v>-0.99397813726815465</c:v>
                </c:pt>
                <c:pt idx="1689">
                  <c:v>-0.99386110356676294</c:v>
                </c:pt>
                <c:pt idx="1690">
                  <c:v>-0.99374307588723387</c:v>
                </c:pt>
                <c:pt idx="1691">
                  <c:v>-0.99362405434660128</c:v>
                </c:pt>
                <c:pt idx="1692">
                  <c:v>-0.99350403906289286</c:v>
                </c:pt>
                <c:pt idx="1693">
                  <c:v>-0.99338303015513008</c:v>
                </c:pt>
                <c:pt idx="1694">
                  <c:v>-0.99326102774332814</c:v>
                </c:pt>
                <c:pt idx="1695">
                  <c:v>-0.99313803194849615</c:v>
                </c:pt>
                <c:pt idx="1696">
                  <c:v>-0.99301404289263639</c:v>
                </c:pt>
                <c:pt idx="1697">
                  <c:v>-0.99288906069874472</c:v>
                </c:pt>
                <c:pt idx="1698">
                  <c:v>-0.99276308549081005</c:v>
                </c:pt>
                <c:pt idx="1699">
                  <c:v>-0.99263611739381474</c:v>
                </c:pt>
                <c:pt idx="1700">
                  <c:v>-0.99250815653373392</c:v>
                </c:pt>
                <c:pt idx="1701">
                  <c:v>-0.99237920303753568</c:v>
                </c:pt>
                <c:pt idx="1702">
                  <c:v>-0.9922492570331809</c:v>
                </c:pt>
                <c:pt idx="1703">
                  <c:v>-0.99211831864962308</c:v>
                </c:pt>
                <c:pt idx="1704">
                  <c:v>-0.99198638801680827</c:v>
                </c:pt>
                <c:pt idx="1705">
                  <c:v>-0.99185346526567486</c:v>
                </c:pt>
                <c:pt idx="1706">
                  <c:v>-0.99171955052815342</c:v>
                </c:pt>
                <c:pt idx="1707">
                  <c:v>-0.99158464393716672</c:v>
                </c:pt>
                <c:pt idx="1708">
                  <c:v>-0.99144874562662944</c:v>
                </c:pt>
                <c:pt idx="1709">
                  <c:v>-0.9913118557314482</c:v>
                </c:pt>
                <c:pt idx="1710">
                  <c:v>-0.99117397438752142</c:v>
                </c:pt>
                <c:pt idx="1711">
                  <c:v>-0.99103510173173881</c:v>
                </c:pt>
                <c:pt idx="1712">
                  <c:v>-0.99089523790198186</c:v>
                </c:pt>
                <c:pt idx="1713">
                  <c:v>-0.99075438303712315</c:v>
                </c:pt>
                <c:pt idx="1714">
                  <c:v>-0.99061253727702658</c:v>
                </c:pt>
                <c:pt idx="1715">
                  <c:v>-0.99046970076254692</c:v>
                </c:pt>
                <c:pt idx="1716">
                  <c:v>-0.99032587363553004</c:v>
                </c:pt>
                <c:pt idx="1717">
                  <c:v>-0.99018105603881235</c:v>
                </c:pt>
                <c:pt idx="1718">
                  <c:v>-0.99003524811622101</c:v>
                </c:pt>
                <c:pt idx="1719">
                  <c:v>-0.98988845001257364</c:v>
                </c:pt>
                <c:pt idx="1720">
                  <c:v>-0.98974066187367815</c:v>
                </c:pt>
                <c:pt idx="1721">
                  <c:v>-0.98959188384633268</c:v>
                </c:pt>
                <c:pt idx="1722">
                  <c:v>-0.98944211607832533</c:v>
                </c:pt>
                <c:pt idx="1723">
                  <c:v>-0.9892913587184341</c:v>
                </c:pt>
                <c:pt idx="1724">
                  <c:v>-0.98913961191642685</c:v>
                </c:pt>
                <c:pt idx="1725">
                  <c:v>-0.98898687582306088</c:v>
                </c:pt>
                <c:pt idx="1726">
                  <c:v>-0.98883315059008303</c:v>
                </c:pt>
                <c:pt idx="1727">
                  <c:v>-0.98867843637022934</c:v>
                </c:pt>
                <c:pt idx="1728">
                  <c:v>-0.98852273331722507</c:v>
                </c:pt>
                <c:pt idx="1729">
                  <c:v>-0.98836604158578434</c:v>
                </c:pt>
                <c:pt idx="1730">
                  <c:v>-0.98820836133161039</c:v>
                </c:pt>
                <c:pt idx="1731">
                  <c:v>-0.98804969271139476</c:v>
                </c:pt>
                <c:pt idx="1732">
                  <c:v>-0.98789003588281787</c:v>
                </c:pt>
                <c:pt idx="1733">
                  <c:v>-0.98772939100454826</c:v>
                </c:pt>
                <c:pt idx="1734">
                  <c:v>-0.98756775823624277</c:v>
                </c:pt>
                <c:pt idx="1735">
                  <c:v>-0.98740513773854621</c:v>
                </c:pt>
                <c:pt idx="1736">
                  <c:v>-0.98724152967309142</c:v>
                </c:pt>
                <c:pt idx="1737">
                  <c:v>-0.98707693420249898</c:v>
                </c:pt>
                <c:pt idx="1738">
                  <c:v>-0.98691135149037679</c:v>
                </c:pt>
                <c:pt idx="1739">
                  <c:v>-0.98674478170132041</c:v>
                </c:pt>
                <c:pt idx="1740">
                  <c:v>-0.98657722500091261</c:v>
                </c:pt>
                <c:pt idx="1741">
                  <c:v>-0.98640868155572303</c:v>
                </c:pt>
                <c:pt idx="1742">
                  <c:v>-0.98623915153330843</c:v>
                </c:pt>
                <c:pt idx="1743">
                  <c:v>-0.98606863510221232</c:v>
                </c:pt>
                <c:pt idx="1744">
                  <c:v>-0.98589713243196464</c:v>
                </c:pt>
                <c:pt idx="1745">
                  <c:v>-0.98572464369308188</c:v>
                </c:pt>
                <c:pt idx="1746">
                  <c:v>-0.98555116905706674</c:v>
                </c:pt>
                <c:pt idx="1747">
                  <c:v>-0.98537670869640792</c:v>
                </c:pt>
                <c:pt idx="1748">
                  <c:v>-0.98520126278457998</c:v>
                </c:pt>
                <c:pt idx="1749">
                  <c:v>-0.98502483149604336</c:v>
                </c:pt>
                <c:pt idx="1750">
                  <c:v>-0.98484741500624395</c:v>
                </c:pt>
                <c:pt idx="1751">
                  <c:v>-0.98466901349161307</c:v>
                </c:pt>
                <c:pt idx="1752">
                  <c:v>-0.98448962712956711</c:v>
                </c:pt>
                <c:pt idx="1753">
                  <c:v>-0.98430925609850772</c:v>
                </c:pt>
                <c:pt idx="1754">
                  <c:v>-0.98412790057782118</c:v>
                </c:pt>
                <c:pt idx="1755">
                  <c:v>-0.98394556074787853</c:v>
                </c:pt>
                <c:pt idx="1756">
                  <c:v>-0.98376223679003527</c:v>
                </c:pt>
                <c:pt idx="1757">
                  <c:v>-0.98357792888663131</c:v>
                </c:pt>
                <c:pt idx="1758">
                  <c:v>-0.98339263722099057</c:v>
                </c:pt>
                <c:pt idx="1759">
                  <c:v>-0.98320636197742095</c:v>
                </c:pt>
                <c:pt idx="1760">
                  <c:v>-0.98301910334121412</c:v>
                </c:pt>
                <c:pt idx="1761">
                  <c:v>-0.98283086149864529</c:v>
                </c:pt>
                <c:pt idx="1762">
                  <c:v>-0.98264163663697313</c:v>
                </c:pt>
                <c:pt idx="1763">
                  <c:v>-0.98245142894443949</c:v>
                </c:pt>
                <c:pt idx="1764">
                  <c:v>-0.98226023861026912</c:v>
                </c:pt>
                <c:pt idx="1765">
                  <c:v>-0.98206806582466988</c:v>
                </c:pt>
                <c:pt idx="1766">
                  <c:v>-0.98187491077883204</c:v>
                </c:pt>
                <c:pt idx="1767">
                  <c:v>-0.98168077366492834</c:v>
                </c:pt>
                <c:pt idx="1768">
                  <c:v>-0.98148565467611382</c:v>
                </c:pt>
                <c:pt idx="1769">
                  <c:v>-0.98128955400652573</c:v>
                </c:pt>
                <c:pt idx="1770">
                  <c:v>-0.9810924718512829</c:v>
                </c:pt>
                <c:pt idx="1771">
                  <c:v>-0.98089440840648612</c:v>
                </c:pt>
                <c:pt idx="1772">
                  <c:v>-0.98069536386921741</c:v>
                </c:pt>
                <c:pt idx="1773">
                  <c:v>-0.98049533843754033</c:v>
                </c:pt>
                <c:pt idx="1774">
                  <c:v>-0.98029433231049934</c:v>
                </c:pt>
                <c:pt idx="1775">
                  <c:v>-0.98009234568811998</c:v>
                </c:pt>
                <c:pt idx="1776">
                  <c:v>-0.97988937877140825</c:v>
                </c:pt>
                <c:pt idx="1777">
                  <c:v>-0.9796854317623509</c:v>
                </c:pt>
                <c:pt idx="1778">
                  <c:v>-0.9794805048639148</c:v>
                </c:pt>
                <c:pt idx="1779">
                  <c:v>-0.97927459828004693</c:v>
                </c:pt>
                <c:pt idx="1780">
                  <c:v>-0.97906771221567412</c:v>
                </c:pt>
                <c:pt idx="1781">
                  <c:v>-0.97885984687670302</c:v>
                </c:pt>
                <c:pt idx="1782">
                  <c:v>-0.97865100247001979</c:v>
                </c:pt>
                <c:pt idx="1783">
                  <c:v>-0.97844117920348961</c:v>
                </c:pt>
                <c:pt idx="1784">
                  <c:v>-0.97823037728595696</c:v>
                </c:pt>
                <c:pt idx="1785">
                  <c:v>-0.97801859692724513</c:v>
                </c:pt>
                <c:pt idx="1786">
                  <c:v>-0.97780583833815604</c:v>
                </c:pt>
                <c:pt idx="1787">
                  <c:v>-0.97759210173046995</c:v>
                </c:pt>
                <c:pt idx="1788">
                  <c:v>-0.97737738731694557</c:v>
                </c:pt>
                <c:pt idx="1789">
                  <c:v>-0.97716169531131947</c:v>
                </c:pt>
                <c:pt idx="1790">
                  <c:v>-0.97694502592830601</c:v>
                </c:pt>
                <c:pt idx="1791">
                  <c:v>-0.97672737938359733</c:v>
                </c:pt>
                <c:pt idx="1792">
                  <c:v>-0.97650875589386266</c:v>
                </c:pt>
                <c:pt idx="1793">
                  <c:v>-0.97628915567674857</c:v>
                </c:pt>
                <c:pt idx="1794">
                  <c:v>-0.97606857895087862</c:v>
                </c:pt>
                <c:pt idx="1795">
                  <c:v>-0.97584702593585304</c:v>
                </c:pt>
                <c:pt idx="1796">
                  <c:v>-0.9756244968522485</c:v>
                </c:pt>
                <c:pt idx="1797">
                  <c:v>-0.975400991921618</c:v>
                </c:pt>
                <c:pt idx="1798">
                  <c:v>-0.97517651136649064</c:v>
                </c:pt>
                <c:pt idx="1799">
                  <c:v>-0.97495105541037141</c:v>
                </c:pt>
                <c:pt idx="1800">
                  <c:v>-0.97472462427774076</c:v>
                </c:pt>
                <c:pt idx="1801">
                  <c:v>-0.97449721819405466</c:v>
                </c:pt>
                <c:pt idx="1802">
                  <c:v>-0.97426883738574432</c:v>
                </c:pt>
                <c:pt idx="1803">
                  <c:v>-0.97403948208021585</c:v>
                </c:pt>
                <c:pt idx="1804">
                  <c:v>-0.97380915250584998</c:v>
                </c:pt>
                <c:pt idx="1805">
                  <c:v>-0.97357784889200194</c:v>
                </c:pt>
                <c:pt idx="1806">
                  <c:v>-0.97334557146900147</c:v>
                </c:pt>
                <c:pt idx="1807">
                  <c:v>-0.9731123204681521</c:v>
                </c:pt>
                <c:pt idx="1808">
                  <c:v>-0.97287809612173126</c:v>
                </c:pt>
                <c:pt idx="1809">
                  <c:v>-0.97264289866298992</c:v>
                </c:pt>
                <c:pt idx="1810">
                  <c:v>-0.97240672832615249</c:v>
                </c:pt>
                <c:pt idx="1811">
                  <c:v>-0.9721695853464164</c:v>
                </c:pt>
                <c:pt idx="1812">
                  <c:v>-0.97193146995995194</c:v>
                </c:pt>
                <c:pt idx="1813">
                  <c:v>-0.97169238240390221</c:v>
                </c:pt>
                <c:pt idx="1814">
                  <c:v>-0.9714523229163825</c:v>
                </c:pt>
                <c:pt idx="1815">
                  <c:v>-0.97121129173648035</c:v>
                </c:pt>
                <c:pt idx="1816">
                  <c:v>-0.97096928910425528</c:v>
                </c:pt>
                <c:pt idx="1817">
                  <c:v>-0.97072631526073849</c:v>
                </c:pt>
                <c:pt idx="1818">
                  <c:v>-0.97048237044793262</c:v>
                </c:pt>
                <c:pt idx="1819">
                  <c:v>-0.97023745490881141</c:v>
                </c:pt>
                <c:pt idx="1820">
                  <c:v>-0.96999156888731985</c:v>
                </c:pt>
                <c:pt idx="1821">
                  <c:v>-0.96974471262837336</c:v>
                </c:pt>
                <c:pt idx="1822">
                  <c:v>-0.96949688637785791</c:v>
                </c:pt>
                <c:pt idx="1823">
                  <c:v>-0.96924809038262982</c:v>
                </c:pt>
                <c:pt idx="1824">
                  <c:v>-0.96899832489051541</c:v>
                </c:pt>
                <c:pt idx="1825">
                  <c:v>-0.96874759015031064</c:v>
                </c:pt>
                <c:pt idx="1826">
                  <c:v>-0.96849588641178097</c:v>
                </c:pt>
                <c:pt idx="1827">
                  <c:v>-0.96824321392566115</c:v>
                </c:pt>
                <c:pt idx="1828">
                  <c:v>-0.96798957294365495</c:v>
                </c:pt>
                <c:pt idx="1829">
                  <c:v>-0.96773496371843482</c:v>
                </c:pt>
                <c:pt idx="1830">
                  <c:v>-0.96747938650364174</c:v>
                </c:pt>
                <c:pt idx="1831">
                  <c:v>-0.96722284155388494</c:v>
                </c:pt>
                <c:pt idx="1832">
                  <c:v>-0.96696532912474165</c:v>
                </c:pt>
                <c:pt idx="1833">
                  <c:v>-0.96670684947275676</c:v>
                </c:pt>
                <c:pt idx="1834">
                  <c:v>-0.96644740285544273</c:v>
                </c:pt>
                <c:pt idx="1835">
                  <c:v>-0.96618698953127924</c:v>
                </c:pt>
                <c:pt idx="1836">
                  <c:v>-0.96592560975971287</c:v>
                </c:pt>
                <c:pt idx="1837">
                  <c:v>-0.96566326380115697</c:v>
                </c:pt>
                <c:pt idx="1838">
                  <c:v>-0.96539995191699135</c:v>
                </c:pt>
                <c:pt idx="1839">
                  <c:v>-0.96513567436956194</c:v>
                </c:pt>
                <c:pt idx="1840">
                  <c:v>-0.96487043142218054</c:v>
                </c:pt>
                <c:pt idx="1841">
                  <c:v>-0.96460422333912477</c:v>
                </c:pt>
                <c:pt idx="1842">
                  <c:v>-0.96433705038563766</c:v>
                </c:pt>
                <c:pt idx="1843">
                  <c:v>-0.96406891282792717</c:v>
                </c:pt>
                <c:pt idx="1844">
                  <c:v>-0.96379981093316625</c:v>
                </c:pt>
                <c:pt idx="1845">
                  <c:v>-0.96352974496949251</c:v>
                </c:pt>
                <c:pt idx="1846">
                  <c:v>-0.96325871520600792</c:v>
                </c:pt>
                <c:pt idx="1847">
                  <c:v>-0.96298672191277834</c:v>
                </c:pt>
                <c:pt idx="1848">
                  <c:v>-0.96271376536083353</c:v>
                </c:pt>
                <c:pt idx="1849">
                  <c:v>-0.9624398458221668</c:v>
                </c:pt>
                <c:pt idx="1850">
                  <c:v>-0.96216496356973469</c:v>
                </c:pt>
                <c:pt idx="1851">
                  <c:v>-0.96188911887745676</c:v>
                </c:pt>
                <c:pt idx="1852">
                  <c:v>-0.96161231202021524</c:v>
                </c:pt>
                <c:pt idx="1853">
                  <c:v>-0.96133454327385492</c:v>
                </c:pt>
                <c:pt idx="1854">
                  <c:v>-0.96105581291518249</c:v>
                </c:pt>
                <c:pt idx="1855">
                  <c:v>-0.96077612122196687</c:v>
                </c:pt>
                <c:pt idx="1856">
                  <c:v>-0.96049546847293832</c:v>
                </c:pt>
                <c:pt idx="1857">
                  <c:v>-0.96021385494778855</c:v>
                </c:pt>
                <c:pt idx="1858">
                  <c:v>-0.95993128092717028</c:v>
                </c:pt>
                <c:pt idx="1859">
                  <c:v>-0.95964774669269703</c:v>
                </c:pt>
                <c:pt idx="1860">
                  <c:v>-0.95936325252694288</c:v>
                </c:pt>
                <c:pt idx="1861">
                  <c:v>-0.95907779871344201</c:v>
                </c:pt>
                <c:pt idx="1862">
                  <c:v>-0.95879138553668863</c:v>
                </c:pt>
                <c:pt idx="1863">
                  <c:v>-0.95850401328213652</c:v>
                </c:pt>
                <c:pt idx="1864">
                  <c:v>-0.95821568223619891</c:v>
                </c:pt>
                <c:pt idx="1865">
                  <c:v>-0.95792639268624802</c:v>
                </c:pt>
                <c:pt idx="1866">
                  <c:v>-0.95763614492061488</c:v>
                </c:pt>
                <c:pt idx="1867">
                  <c:v>-0.9573449392285891</c:v>
                </c:pt>
                <c:pt idx="1868">
                  <c:v>-0.95705277590041837</c:v>
                </c:pt>
                <c:pt idx="1869">
                  <c:v>-0.95675965522730844</c:v>
                </c:pt>
                <c:pt idx="1870">
                  <c:v>-0.95646557750142258</c:v>
                </c:pt>
                <c:pt idx="1871">
                  <c:v>-0.95617054301588145</c:v>
                </c:pt>
                <c:pt idx="1872">
                  <c:v>-0.95587455206476291</c:v>
                </c:pt>
                <c:pt idx="1873">
                  <c:v>-0.95557760494310129</c:v>
                </c:pt>
                <c:pt idx="1874">
                  <c:v>-0.9552797019468876</c:v>
                </c:pt>
                <c:pt idx="1875">
                  <c:v>-0.95498084337306899</c:v>
                </c:pt>
                <c:pt idx="1876">
                  <c:v>-0.95468102951954847</c:v>
                </c:pt>
                <c:pt idx="1877">
                  <c:v>-0.95438026068518456</c:v>
                </c:pt>
                <c:pt idx="1878">
                  <c:v>-0.95407853716979107</c:v>
                </c:pt>
                <c:pt idx="1879">
                  <c:v>-0.95377585927413688</c:v>
                </c:pt>
                <c:pt idx="1880">
                  <c:v>-0.95347222729994563</c:v>
                </c:pt>
                <c:pt idx="1881">
                  <c:v>-0.95316764154989508</c:v>
                </c:pt>
                <c:pt idx="1882">
                  <c:v>-0.95286210232761726</c:v>
                </c:pt>
                <c:pt idx="1883">
                  <c:v>-0.95255560993769783</c:v>
                </c:pt>
                <c:pt idx="1884">
                  <c:v>-0.95224816468567608</c:v>
                </c:pt>
                <c:pt idx="1885">
                  <c:v>-0.95193976687804438</c:v>
                </c:pt>
                <c:pt idx="1886">
                  <c:v>-0.95163041682224803</c:v>
                </c:pt>
                <c:pt idx="1887">
                  <c:v>-0.95132011482668477</c:v>
                </c:pt>
                <c:pt idx="1888">
                  <c:v>-0.95100886120070471</c:v>
                </c:pt>
                <c:pt idx="1889">
                  <c:v>-0.95069665625460986</c:v>
                </c:pt>
                <c:pt idx="1890">
                  <c:v>-0.95038350029965379</c:v>
                </c:pt>
                <c:pt idx="1891">
                  <c:v>-0.95006939364804144</c:v>
                </c:pt>
                <c:pt idx="1892">
                  <c:v>-0.94975433661292874</c:v>
                </c:pt>
                <c:pt idx="1893">
                  <c:v>-0.94943832950842244</c:v>
                </c:pt>
                <c:pt idx="1894">
                  <c:v>-0.94912137264957952</c:v>
                </c:pt>
                <c:pt idx="1895">
                  <c:v>-0.94880346635240709</c:v>
                </c:pt>
                <c:pt idx="1896">
                  <c:v>-0.94848461093386205</c:v>
                </c:pt>
                <c:pt idx="1897">
                  <c:v>-0.94816480671185066</c:v>
                </c:pt>
                <c:pt idx="1898">
                  <c:v>-0.94784405400522831</c:v>
                </c:pt>
                <c:pt idx="1899">
                  <c:v>-0.94752235313379918</c:v>
                </c:pt>
                <c:pt idx="1900">
                  <c:v>-0.94719970441831614</c:v>
                </c:pt>
                <c:pt idx="1901">
                  <c:v>-0.94687610818047996</c:v>
                </c:pt>
                <c:pt idx="1902">
                  <c:v>-0.94655156474293933</c:v>
                </c:pt>
                <c:pt idx="1903">
                  <c:v>-0.94622607442929052</c:v>
                </c:pt>
                <c:pt idx="1904">
                  <c:v>-0.94589963756407691</c:v>
                </c:pt>
                <c:pt idx="1905">
                  <c:v>-0.94557225447278892</c:v>
                </c:pt>
                <c:pt idx="1906">
                  <c:v>-0.94524392548186331</c:v>
                </c:pt>
                <c:pt idx="1907">
                  <c:v>-0.94491465091868332</c:v>
                </c:pt>
                <c:pt idx="1908">
                  <c:v>-0.94458443111157786</c:v>
                </c:pt>
                <c:pt idx="1909">
                  <c:v>-0.94425326638982143</c:v>
                </c:pt>
                <c:pt idx="1910">
                  <c:v>-0.94392115708363389</c:v>
                </c:pt>
                <c:pt idx="1911">
                  <c:v>-0.94358810352417999</c:v>
                </c:pt>
                <c:pt idx="1912">
                  <c:v>-0.94325410604356896</c:v>
                </c:pt>
                <c:pt idx="1913">
                  <c:v>-0.9429191649748544</c:v>
                </c:pt>
                <c:pt idx="1914">
                  <c:v>-0.94258328065203378</c:v>
                </c:pt>
                <c:pt idx="1915">
                  <c:v>-0.9422464534100482</c:v>
                </c:pt>
                <c:pt idx="1916">
                  <c:v>-0.94190868358478197</c:v>
                </c:pt>
                <c:pt idx="1917">
                  <c:v>-0.94156997151306232</c:v>
                </c:pt>
                <c:pt idx="1918">
                  <c:v>-0.94123031753265907</c:v>
                </c:pt>
                <c:pt idx="1919">
                  <c:v>-0.94088972198228438</c:v>
                </c:pt>
                <c:pt idx="1920">
                  <c:v>-0.94054818520159211</c:v>
                </c:pt>
                <c:pt idx="1921">
                  <c:v>-0.94020570753117794</c:v>
                </c:pt>
                <c:pt idx="1922">
                  <c:v>-0.93986228931257854</c:v>
                </c:pt>
                <c:pt idx="1923">
                  <c:v>-0.93951793088827162</c:v>
                </c:pt>
                <c:pt idx="1924">
                  <c:v>-0.93917263260167538</c:v>
                </c:pt>
                <c:pt idx="1925">
                  <c:v>-0.93882639479714824</c:v>
                </c:pt>
                <c:pt idx="1926">
                  <c:v>-0.93847921781998844</c:v>
                </c:pt>
                <c:pt idx="1927">
                  <c:v>-0.9381311020164339</c:v>
                </c:pt>
                <c:pt idx="1928">
                  <c:v>-0.93778204773366147</c:v>
                </c:pt>
                <c:pt idx="1929">
                  <c:v>-0.93743205531978713</c:v>
                </c:pt>
                <c:pt idx="1930">
                  <c:v>-0.93708112512386499</c:v>
                </c:pt>
                <c:pt idx="1931">
                  <c:v>-0.93672925749588754</c:v>
                </c:pt>
                <c:pt idx="1932">
                  <c:v>-0.93637645278678494</c:v>
                </c:pt>
                <c:pt idx="1933">
                  <c:v>-0.93602271134842485</c:v>
                </c:pt>
                <c:pt idx="1934">
                  <c:v>-0.93566803353361194</c:v>
                </c:pt>
                <c:pt idx="1935">
                  <c:v>-0.93531241969608769</c:v>
                </c:pt>
                <c:pt idx="1936">
                  <c:v>-0.93495587019052995</c:v>
                </c:pt>
                <c:pt idx="1937">
                  <c:v>-0.93459838537255246</c:v>
                </c:pt>
                <c:pt idx="1938">
                  <c:v>-0.93423996559870481</c:v>
                </c:pt>
                <c:pt idx="1939">
                  <c:v>-0.93388061122647181</c:v>
                </c:pt>
                <c:pt idx="1940">
                  <c:v>-0.9335203226142732</c:v>
                </c:pt>
                <c:pt idx="1941">
                  <c:v>-0.93315910012146341</c:v>
                </c:pt>
                <c:pt idx="1942">
                  <c:v>-0.93279694410833103</c:v>
                </c:pt>
                <c:pt idx="1943">
                  <c:v>-0.93243385493609843</c:v>
                </c:pt>
                <c:pt idx="1944">
                  <c:v>-0.93206983296692181</c:v>
                </c:pt>
                <c:pt idx="1945">
                  <c:v>-0.93170487856389017</c:v>
                </c:pt>
                <c:pt idx="1946">
                  <c:v>-0.93133899209102555</c:v>
                </c:pt>
                <c:pt idx="1947">
                  <c:v>-0.93097217391328246</c:v>
                </c:pt>
                <c:pt idx="1948">
                  <c:v>-0.93060442439654723</c:v>
                </c:pt>
                <c:pt idx="1949">
                  <c:v>-0.93023574390763808</c:v>
                </c:pt>
                <c:pt idx="1950">
                  <c:v>-0.92986613281430452</c:v>
                </c:pt>
                <c:pt idx="1951">
                  <c:v>-0.92949559148522709</c:v>
                </c:pt>
                <c:pt idx="1952">
                  <c:v>-0.92912412029001679</c:v>
                </c:pt>
                <c:pt idx="1953">
                  <c:v>-0.9287517195992151</c:v>
                </c:pt>
                <c:pt idx="1954">
                  <c:v>-0.9283783897842931</c:v>
                </c:pt>
                <c:pt idx="1955">
                  <c:v>-0.92800413121765146</c:v>
                </c:pt>
                <c:pt idx="1956">
                  <c:v>-0.92762894427261999</c:v>
                </c:pt>
                <c:pt idx="1957">
                  <c:v>-0.92725282932345732</c:v>
                </c:pt>
                <c:pt idx="1958">
                  <c:v>-0.92687578674535043</c:v>
                </c:pt>
                <c:pt idx="1959">
                  <c:v>-0.92649781691441424</c:v>
                </c:pt>
                <c:pt idx="1960">
                  <c:v>-0.92611892020769127</c:v>
                </c:pt>
                <c:pt idx="1961">
                  <c:v>-0.92573909700315138</c:v>
                </c:pt>
                <c:pt idx="1962">
                  <c:v>-0.92535834767969127</c:v>
                </c:pt>
                <c:pt idx="1963">
                  <c:v>-0.92497667261713412</c:v>
                </c:pt>
                <c:pt idx="1964">
                  <c:v>-0.92459407219622936</c:v>
                </c:pt>
                <c:pt idx="1965">
                  <c:v>-0.924210546798652</c:v>
                </c:pt>
                <c:pt idx="1966">
                  <c:v>-0.92382609680700245</c:v>
                </c:pt>
                <c:pt idx="1967">
                  <c:v>-0.92344072260480603</c:v>
                </c:pt>
                <c:pt idx="1968">
                  <c:v>-0.92305442457651288</c:v>
                </c:pt>
                <c:pt idx="1969">
                  <c:v>-0.92266720310749706</c:v>
                </c:pt>
                <c:pt idx="1970">
                  <c:v>-0.92227905858405668</c:v>
                </c:pt>
                <c:pt idx="1971">
                  <c:v>-0.92188999139341321</c:v>
                </c:pt>
                <c:pt idx="1972">
                  <c:v>-0.92150000192371118</c:v>
                </c:pt>
                <c:pt idx="1973">
                  <c:v>-0.92110909056401769</c:v>
                </c:pt>
                <c:pt idx="1974">
                  <c:v>-0.92071725770432233</c:v>
                </c:pt>
                <c:pt idx="1975">
                  <c:v>-0.92032450373553643</c:v>
                </c:pt>
                <c:pt idx="1976">
                  <c:v>-0.91993082904949275</c:v>
                </c:pt>
                <c:pt idx="1977">
                  <c:v>-0.91953623403894535</c:v>
                </c:pt>
                <c:pt idx="1978">
                  <c:v>-0.91914071909756889</c:v>
                </c:pt>
                <c:pt idx="1979">
                  <c:v>-0.91874428461995838</c:v>
                </c:pt>
                <c:pt idx="1980">
                  <c:v>-0.91834693100162879</c:v>
                </c:pt>
                <c:pt idx="1981">
                  <c:v>-0.91794865863901454</c:v>
                </c:pt>
                <c:pt idx="1982">
                  <c:v>-0.91754946792946934</c:v>
                </c:pt>
                <c:pt idx="1983">
                  <c:v>-0.91714935927126551</c:v>
                </c:pt>
                <c:pt idx="1984">
                  <c:v>-0.91674833306359371</c:v>
                </c:pt>
                <c:pt idx="1985">
                  <c:v>-0.91634638970656268</c:v>
                </c:pt>
                <c:pt idx="1986">
                  <c:v>-0.91594352960119862</c:v>
                </c:pt>
                <c:pt idx="1987">
                  <c:v>-0.9155397531494448</c:v>
                </c:pt>
                <c:pt idx="1988">
                  <c:v>-0.9151350607541614</c:v>
                </c:pt>
                <c:pt idx="1989">
                  <c:v>-0.91472945281912488</c:v>
                </c:pt>
                <c:pt idx="1990">
                  <c:v>-0.91432292974902751</c:v>
                </c:pt>
                <c:pt idx="1991">
                  <c:v>-0.91391549194947741</c:v>
                </c:pt>
                <c:pt idx="1992">
                  <c:v>-0.91350713982699749</c:v>
                </c:pt>
                <c:pt idx="1993">
                  <c:v>-0.91309787378902563</c:v>
                </c:pt>
                <c:pt idx="1994">
                  <c:v>-0.91268769424391394</c:v>
                </c:pt>
                <c:pt idx="1995">
                  <c:v>-0.91227660160092849</c:v>
                </c:pt>
                <c:pt idx="1996">
                  <c:v>-0.91186459627024885</c:v>
                </c:pt>
                <c:pt idx="1997">
                  <c:v>-0.9114516786629675</c:v>
                </c:pt>
                <c:pt idx="1998">
                  <c:v>-0.91103784919108999</c:v>
                </c:pt>
                <c:pt idx="1999">
                  <c:v>-0.91062310826753379</c:v>
                </c:pt>
                <c:pt idx="2000">
                  <c:v>-0.91020745630612832</c:v>
                </c:pt>
                <c:pt idx="2001">
                  <c:v>-0.90979089372161459</c:v>
                </c:pt>
                <c:pt idx="2002">
                  <c:v>-0.90937342092964457</c:v>
                </c:pt>
                <c:pt idx="2003">
                  <c:v>-0.90895503834678082</c:v>
                </c:pt>
                <c:pt idx="2004">
                  <c:v>-0.90853574639049617</c:v>
                </c:pt>
                <c:pt idx="2005">
                  <c:v>-0.90811554547917317</c:v>
                </c:pt>
                <c:pt idx="2006">
                  <c:v>-0.90769443603210376</c:v>
                </c:pt>
                <c:pt idx="2007">
                  <c:v>-0.90727241846948892</c:v>
                </c:pt>
                <c:pt idx="2008">
                  <c:v>-0.90684949321243802</c:v>
                </c:pt>
                <c:pt idx="2009">
                  <c:v>-0.9064256606829687</c:v>
                </c:pt>
                <c:pt idx="2010">
                  <c:v>-0.90600092130400611</c:v>
                </c:pt>
                <c:pt idx="2011">
                  <c:v>-0.90557527549938288</c:v>
                </c:pt>
                <c:pt idx="2012">
                  <c:v>-0.90514872369383836</c:v>
                </c:pt>
                <c:pt idx="2013">
                  <c:v>-0.9047212663130183</c:v>
                </c:pt>
                <c:pt idx="2014">
                  <c:v>-0.9042929037834746</c:v>
                </c:pt>
                <c:pt idx="2015">
                  <c:v>-0.90386363653266455</c:v>
                </c:pt>
                <c:pt idx="2016">
                  <c:v>-0.90343346498895072</c:v>
                </c:pt>
                <c:pt idx="2017">
                  <c:v>-0.90300238958160028</c:v>
                </c:pt>
                <c:pt idx="2018">
                  <c:v>-0.90257041074078492</c:v>
                </c:pt>
                <c:pt idx="2019">
                  <c:v>-0.90213752889757992</c:v>
                </c:pt>
                <c:pt idx="2020">
                  <c:v>-0.90170374448396418</c:v>
                </c:pt>
                <c:pt idx="2021">
                  <c:v>-0.90126905793281953</c:v>
                </c:pt>
                <c:pt idx="2022">
                  <c:v>-0.90083346967793043</c:v>
                </c:pt>
                <c:pt idx="2023">
                  <c:v>-0.9003969801539834</c:v>
                </c:pt>
                <c:pt idx="2024">
                  <c:v>-0.89995958979656676</c:v>
                </c:pt>
                <c:pt idx="2025">
                  <c:v>-0.89952129904216993</c:v>
                </c:pt>
                <c:pt idx="2026">
                  <c:v>-0.89908210832818325</c:v>
                </c:pt>
                <c:pt idx="2027">
                  <c:v>-0.89864201809289757</c:v>
                </c:pt>
                <c:pt idx="2028">
                  <c:v>-0.89820102877550356</c:v>
                </c:pt>
                <c:pt idx="2029">
                  <c:v>-0.89775914081609143</c:v>
                </c:pt>
                <c:pt idx="2030">
                  <c:v>-0.89731635465565052</c:v>
                </c:pt>
                <c:pt idx="2031">
                  <c:v>-0.8968726707360688</c:v>
                </c:pt>
                <c:pt idx="2032">
                  <c:v>-0.89642808950013242</c:v>
                </c:pt>
                <c:pt idx="2033">
                  <c:v>-0.89598261139152535</c:v>
                </c:pt>
                <c:pt idx="2034">
                  <c:v>-0.89553623685482875</c:v>
                </c:pt>
                <c:pt idx="2035">
                  <c:v>-0.89508896633552082</c:v>
                </c:pt>
                <c:pt idx="2036">
                  <c:v>-0.89464080027997595</c:v>
                </c:pt>
                <c:pt idx="2037">
                  <c:v>-0.89419173913546479</c:v>
                </c:pt>
                <c:pt idx="2038">
                  <c:v>-0.89374178335015331</c:v>
                </c:pt>
                <c:pt idx="2039">
                  <c:v>-0.89329093337310272</c:v>
                </c:pt>
                <c:pt idx="2040">
                  <c:v>-0.89283918965426878</c:v>
                </c:pt>
                <c:pt idx="2041">
                  <c:v>-0.89238655264450151</c:v>
                </c:pt>
                <c:pt idx="2042">
                  <c:v>-0.89193302279554454</c:v>
                </c:pt>
                <c:pt idx="2043">
                  <c:v>-0.89147860056003492</c:v>
                </c:pt>
                <c:pt idx="2044">
                  <c:v>-0.89102328639150252</c:v>
                </c:pt>
                <c:pt idx="2045">
                  <c:v>-0.89056708074436952</c:v>
                </c:pt>
                <c:pt idx="2046">
                  <c:v>-0.89010998407395014</c:v>
                </c:pt>
                <c:pt idx="2047">
                  <c:v>-0.88965199683645002</c:v>
                </c:pt>
                <c:pt idx="2048">
                  <c:v>-0.88919311948896584</c:v>
                </c:pt>
                <c:pt idx="2049">
                  <c:v>-0.88873335248948482</c:v>
                </c:pt>
                <c:pt idx="2050">
                  <c:v>-0.88827269629688432</c:v>
                </c:pt>
                <c:pt idx="2051">
                  <c:v>-0.88781115137093136</c:v>
                </c:pt>
                <c:pt idx="2052">
                  <c:v>-0.88734871817228211</c:v>
                </c:pt>
                <c:pt idx="2053">
                  <c:v>-0.88688539716248149</c:v>
                </c:pt>
                <c:pt idx="2054">
                  <c:v>-0.8864211888039627</c:v>
                </c:pt>
                <c:pt idx="2055">
                  <c:v>-0.88595609356004668</c:v>
                </c:pt>
                <c:pt idx="2056">
                  <c:v>-0.88549011189494187</c:v>
                </c:pt>
                <c:pt idx="2057">
                  <c:v>-0.88502324427374357</c:v>
                </c:pt>
                <c:pt idx="2058">
                  <c:v>-0.88455549116243337</c:v>
                </c:pt>
                <c:pt idx="2059">
                  <c:v>-0.88408685302787882</c:v>
                </c:pt>
                <c:pt idx="2060">
                  <c:v>-0.88361733033783318</c:v>
                </c:pt>
                <c:pt idx="2061">
                  <c:v>-0.88314692356093449</c:v>
                </c:pt>
                <c:pt idx="2062">
                  <c:v>-0.8826756331667055</c:v>
                </c:pt>
                <c:pt idx="2063">
                  <c:v>-0.88220345962555291</c:v>
                </c:pt>
                <c:pt idx="2064">
                  <c:v>-0.88173040340876718</c:v>
                </c:pt>
                <c:pt idx="2065">
                  <c:v>-0.88125646498852184</c:v>
                </c:pt>
                <c:pt idx="2066">
                  <c:v>-0.88078164483787302</c:v>
                </c:pt>
                <c:pt idx="2067">
                  <c:v>-0.88030594343075919</c:v>
                </c:pt>
                <c:pt idx="2068">
                  <c:v>-0.87982936124200051</c:v>
                </c:pt>
                <c:pt idx="2069">
                  <c:v>-0.87935189874729847</c:v>
                </c:pt>
                <c:pt idx="2070">
                  <c:v>-0.87887355642323517</c:v>
                </c:pt>
                <c:pt idx="2071">
                  <c:v>-0.87839433474727313</c:v>
                </c:pt>
                <c:pt idx="2072">
                  <c:v>-0.87791423419775461</c:v>
                </c:pt>
                <c:pt idx="2073">
                  <c:v>-0.87743325525390137</c:v>
                </c:pt>
                <c:pt idx="2074">
                  <c:v>-0.87695139839581393</c:v>
                </c:pt>
                <c:pt idx="2075">
                  <c:v>-0.87646866410447122</c:v>
                </c:pt>
                <c:pt idx="2076">
                  <c:v>-0.87598505286173012</c:v>
                </c:pt>
                <c:pt idx="2077">
                  <c:v>-0.87550056515032493</c:v>
                </c:pt>
                <c:pt idx="2078">
                  <c:v>-0.87501520145386691</c:v>
                </c:pt>
                <c:pt idx="2079">
                  <c:v>-0.87452896225684373</c:v>
                </c:pt>
                <c:pt idx="2080">
                  <c:v>-0.87404184804461904</c:v>
                </c:pt>
                <c:pt idx="2081">
                  <c:v>-0.8735538593034321</c:v>
                </c:pt>
                <c:pt idx="2082">
                  <c:v>-0.87306499652039715</c:v>
                </c:pt>
                <c:pt idx="2083">
                  <c:v>-0.87257526018350295</c:v>
                </c:pt>
                <c:pt idx="2084">
                  <c:v>-0.87208465078161224</c:v>
                </c:pt>
                <c:pt idx="2085">
                  <c:v>-0.87159316880446125</c:v>
                </c:pt>
                <c:pt idx="2086">
                  <c:v>-0.87110081474265955</c:v>
                </c:pt>
                <c:pt idx="2087">
                  <c:v>-0.87060758908768898</c:v>
                </c:pt>
                <c:pt idx="2088">
                  <c:v>-0.87011349233190372</c:v>
                </c:pt>
                <c:pt idx="2089">
                  <c:v>-0.86961852496852932</c:v>
                </c:pt>
                <c:pt idx="2090">
                  <c:v>-0.86912268749166266</c:v>
                </c:pt>
                <c:pt idx="2091">
                  <c:v>-0.86862598039627104</c:v>
                </c:pt>
                <c:pt idx="2092">
                  <c:v>-0.86812840417819193</c:v>
                </c:pt>
                <c:pt idx="2093">
                  <c:v>-0.86762995933413234</c:v>
                </c:pt>
                <c:pt idx="2094">
                  <c:v>-0.86713064636166859</c:v>
                </c:pt>
                <c:pt idx="2095">
                  <c:v>-0.86663046575924552</c:v>
                </c:pt>
                <c:pt idx="2096">
                  <c:v>-0.86612941802617605</c:v>
                </c:pt>
                <c:pt idx="2097">
                  <c:v>-0.86562750366264085</c:v>
                </c:pt>
                <c:pt idx="2098">
                  <c:v>-0.86512472316968758</c:v>
                </c:pt>
                <c:pt idx="2099">
                  <c:v>-0.86462107704923075</c:v>
                </c:pt>
                <c:pt idx="2100">
                  <c:v>-0.86411656580405072</c:v>
                </c:pt>
                <c:pt idx="2101">
                  <c:v>-0.86361118993779362</c:v>
                </c:pt>
                <c:pt idx="2102">
                  <c:v>-0.86310494995497067</c:v>
                </c:pt>
                <c:pt idx="2103">
                  <c:v>-0.86259784636095782</c:v>
                </c:pt>
                <c:pt idx="2104">
                  <c:v>-0.86208987966199502</c:v>
                </c:pt>
                <c:pt idx="2105">
                  <c:v>-0.86158105036518584</c:v>
                </c:pt>
                <c:pt idx="2106">
                  <c:v>-0.86107135897849707</c:v>
                </c:pt>
                <c:pt idx="2107">
                  <c:v>-0.86056080601075791</c:v>
                </c:pt>
                <c:pt idx="2108">
                  <c:v>-0.86004939197165975</c:v>
                </c:pt>
                <c:pt idx="2109">
                  <c:v>-0.85953711737175553</c:v>
                </c:pt>
                <c:pt idx="2110">
                  <c:v>-0.85902398272245939</c:v>
                </c:pt>
                <c:pt idx="2111">
                  <c:v>-0.85850998853604588</c:v>
                </c:pt>
                <c:pt idx="2112">
                  <c:v>-0.85799513532564964</c:v>
                </c:pt>
                <c:pt idx="2113">
                  <c:v>-0.85747942360526486</c:v>
                </c:pt>
                <c:pt idx="2114">
                  <c:v>-0.8569628538897448</c:v>
                </c:pt>
                <c:pt idx="2115">
                  <c:v>-0.85644542669480106</c:v>
                </c:pt>
                <c:pt idx="2116">
                  <c:v>-0.85592714253700342</c:v>
                </c:pt>
                <c:pt idx="2117">
                  <c:v>-0.85540800193377908</c:v>
                </c:pt>
                <c:pt idx="2118">
                  <c:v>-0.85488800540341225</c:v>
                </c:pt>
                <c:pt idx="2119">
                  <c:v>-0.85436715346504344</c:v>
                </c:pt>
                <c:pt idx="2120">
                  <c:v>-0.85384544663866924</c:v>
                </c:pt>
                <c:pt idx="2121">
                  <c:v>-0.85332288544514157</c:v>
                </c:pt>
                <c:pt idx="2122">
                  <c:v>-0.85279947040616733</c:v>
                </c:pt>
                <c:pt idx="2123">
                  <c:v>-0.85227520204430762</c:v>
                </c:pt>
                <c:pt idx="2124">
                  <c:v>-0.85175008088297754</c:v>
                </c:pt>
                <c:pt idx="2125">
                  <c:v>-0.85122410744644539</c:v>
                </c:pt>
                <c:pt idx="2126">
                  <c:v>-0.85069728225983232</c:v>
                </c:pt>
                <c:pt idx="2127">
                  <c:v>-0.85016960584911183</c:v>
                </c:pt>
                <c:pt idx="2128">
                  <c:v>-0.84964107874110906</c:v>
                </c:pt>
                <c:pt idx="2129">
                  <c:v>-0.84911170146350046</c:v>
                </c:pt>
                <c:pt idx="2130">
                  <c:v>-0.84858147454481314</c:v>
                </c:pt>
                <c:pt idx="2131">
                  <c:v>-0.84805039851442432</c:v>
                </c:pt>
                <c:pt idx="2132">
                  <c:v>-0.84751847390256096</c:v>
                </c:pt>
                <c:pt idx="2133">
                  <c:v>-0.84698570124029915</c:v>
                </c:pt>
                <c:pt idx="2134">
                  <c:v>-0.84645208105956338</c:v>
                </c:pt>
                <c:pt idx="2135">
                  <c:v>-0.84591761389312636</c:v>
                </c:pt>
                <c:pt idx="2136">
                  <c:v>-0.84538230027460826</c:v>
                </c:pt>
                <c:pt idx="2137">
                  <c:v>-0.8448461407384763</c:v>
                </c:pt>
                <c:pt idx="2138">
                  <c:v>-0.84430913582004408</c:v>
                </c:pt>
                <c:pt idx="2139">
                  <c:v>-0.84377128605547114</c:v>
                </c:pt>
                <c:pt idx="2140">
                  <c:v>-0.84323259198176237</c:v>
                </c:pt>
                <c:pt idx="2141">
                  <c:v>-0.84269305413676754</c:v>
                </c:pt>
                <c:pt idx="2142">
                  <c:v>-0.84215267305918073</c:v>
                </c:pt>
                <c:pt idx="2143">
                  <c:v>-0.84161144928853981</c:v>
                </c:pt>
                <c:pt idx="2144">
                  <c:v>-0.84106938336522574</c:v>
                </c:pt>
                <c:pt idx="2145">
                  <c:v>-0.84052647583046247</c:v>
                </c:pt>
                <c:pt idx="2146">
                  <c:v>-0.83998272722631584</c:v>
                </c:pt>
                <c:pt idx="2147">
                  <c:v>-0.83943813809569334</c:v>
                </c:pt>
                <c:pt idx="2148">
                  <c:v>-0.83889270898234358</c:v>
                </c:pt>
                <c:pt idx="2149">
                  <c:v>-0.83834644043085571</c:v>
                </c:pt>
                <c:pt idx="2150">
                  <c:v>-0.83779933298665887</c:v>
                </c:pt>
                <c:pt idx="2151">
                  <c:v>-0.83725138719602166</c:v>
                </c:pt>
                <c:pt idx="2152">
                  <c:v>-0.83670260360605142</c:v>
                </c:pt>
                <c:pt idx="2153">
                  <c:v>-0.83615298276469396</c:v>
                </c:pt>
                <c:pt idx="2154">
                  <c:v>-0.83560252522073297</c:v>
                </c:pt>
                <c:pt idx="2155">
                  <c:v>-0.83505123152378913</c:v>
                </c:pt>
                <c:pt idx="2156">
                  <c:v>-0.83449910222432011</c:v>
                </c:pt>
                <c:pt idx="2157">
                  <c:v>-0.8339461378736196</c:v>
                </c:pt>
                <c:pt idx="2158">
                  <c:v>-0.83339233902381682</c:v>
                </c:pt>
                <c:pt idx="2159">
                  <c:v>-0.83283770622787623</c:v>
                </c:pt>
                <c:pt idx="2160">
                  <c:v>-0.83228224003959661</c:v>
                </c:pt>
                <c:pt idx="2161">
                  <c:v>-0.83172594101361075</c:v>
                </c:pt>
                <c:pt idx="2162">
                  <c:v>-0.83116880970538476</c:v>
                </c:pt>
                <c:pt idx="2163">
                  <c:v>-0.83061084667121776</c:v>
                </c:pt>
                <c:pt idx="2164">
                  <c:v>-0.8300520524682411</c:v>
                </c:pt>
                <c:pt idx="2165">
                  <c:v>-0.82949242765441777</c:v>
                </c:pt>
                <c:pt idx="2166">
                  <c:v>-0.82893197278854203</c:v>
                </c:pt>
                <c:pt idx="2167">
                  <c:v>-0.82837068843023853</c:v>
                </c:pt>
                <c:pt idx="2168">
                  <c:v>-0.82780857513996231</c:v>
                </c:pt>
                <c:pt idx="2169">
                  <c:v>-0.8272456334789976</c:v>
                </c:pt>
                <c:pt idx="2170">
                  <c:v>-0.82668186400945776</c:v>
                </c:pt>
                <c:pt idx="2171">
                  <c:v>-0.82611726729428447</c:v>
                </c:pt>
                <c:pt idx="2172">
                  <c:v>-0.82555184389724723</c:v>
                </c:pt>
                <c:pt idx="2173">
                  <c:v>-0.82498559438294261</c:v>
                </c:pt>
                <c:pt idx="2174">
                  <c:v>-0.82441851931679411</c:v>
                </c:pt>
                <c:pt idx="2175">
                  <c:v>-0.82385061926505121</c:v>
                </c:pt>
                <c:pt idx="2176">
                  <c:v>-0.82328189479478897</c:v>
                </c:pt>
                <c:pt idx="2177">
                  <c:v>-0.82271234647390756</c:v>
                </c:pt>
                <c:pt idx="2178">
                  <c:v>-0.82214197487113128</c:v>
                </c:pt>
                <c:pt idx="2179">
                  <c:v>-0.82157078055600852</c:v>
                </c:pt>
                <c:pt idx="2180">
                  <c:v>-0.82099876409891093</c:v>
                </c:pt>
                <c:pt idx="2181">
                  <c:v>-0.82042592607103282</c:v>
                </c:pt>
                <c:pt idx="2182">
                  <c:v>-0.81985226704439063</c:v>
                </c:pt>
                <c:pt idx="2183">
                  <c:v>-0.81927778759182235</c:v>
                </c:pt>
                <c:pt idx="2184">
                  <c:v>-0.818702488286987</c:v>
                </c:pt>
                <c:pt idx="2185">
                  <c:v>-0.81812636970436403</c:v>
                </c:pt>
                <c:pt idx="2186">
                  <c:v>-0.81754943241925282</c:v>
                </c:pt>
                <c:pt idx="2187">
                  <c:v>-0.81697167700777185</c:v>
                </c:pt>
                <c:pt idx="2188">
                  <c:v>-0.8163931040468585</c:v>
                </c:pt>
                <c:pt idx="2189">
                  <c:v>-0.81581371411426817</c:v>
                </c:pt>
                <c:pt idx="2190">
                  <c:v>-0.81523350778857373</c:v>
                </c:pt>
                <c:pt idx="2191">
                  <c:v>-0.81465248564916515</c:v>
                </c:pt>
                <c:pt idx="2192">
                  <c:v>-0.81407064827624886</c:v>
                </c:pt>
                <c:pt idx="2193">
                  <c:v>-0.81348799625084689</c:v>
                </c:pt>
                <c:pt idx="2194">
                  <c:v>-0.81290453015479669</c:v>
                </c:pt>
                <c:pt idx="2195">
                  <c:v>-0.81232025057075019</c:v>
                </c:pt>
                <c:pt idx="2196">
                  <c:v>-0.81173515808217356</c:v>
                </c:pt>
                <c:pt idx="2197">
                  <c:v>-0.8111492532733463</c:v>
                </c:pt>
                <c:pt idx="2198">
                  <c:v>-0.81056253672936096</c:v>
                </c:pt>
                <c:pt idx="2199">
                  <c:v>-0.80997500903612241</c:v>
                </c:pt>
                <c:pt idx="2200">
                  <c:v>-0.8093866707803471</c:v>
                </c:pt>
                <c:pt idx="2201">
                  <c:v>-0.80879752254956272</c:v>
                </c:pt>
                <c:pt idx="2202">
                  <c:v>-0.80820756493210755</c:v>
                </c:pt>
                <c:pt idx="2203">
                  <c:v>-0.80761679851712986</c:v>
                </c:pt>
                <c:pt idx="2204">
                  <c:v>-0.80702522389458731</c:v>
                </c:pt>
                <c:pt idx="2205">
                  <c:v>-0.8064328416552462</c:v>
                </c:pt>
                <c:pt idx="2206">
                  <c:v>-0.80583965239068123</c:v>
                </c:pt>
                <c:pt idx="2207">
                  <c:v>-0.80524565669327453</c:v>
                </c:pt>
                <c:pt idx="2208">
                  <c:v>-0.80465085515621548</c:v>
                </c:pt>
                <c:pt idx="2209">
                  <c:v>-0.80405524837349973</c:v>
                </c:pt>
                <c:pt idx="2210">
                  <c:v>-0.80345883693992881</c:v>
                </c:pt>
                <c:pt idx="2211">
                  <c:v>-0.80286162145110951</c:v>
                </c:pt>
                <c:pt idx="2212">
                  <c:v>-0.8022636025034533</c:v>
                </c:pt>
                <c:pt idx="2213">
                  <c:v>-0.80166478069417557</c:v>
                </c:pt>
                <c:pt idx="2214">
                  <c:v>-0.8010651566212954</c:v>
                </c:pt>
                <c:pt idx="2215">
                  <c:v>-0.80046473088363457</c:v>
                </c:pt>
                <c:pt idx="2216">
                  <c:v>-0.79986350408081708</c:v>
                </c:pt>
                <c:pt idx="2217">
                  <c:v>-0.79926147681326865</c:v>
                </c:pt>
                <c:pt idx="2218">
                  <c:v>-0.79865864968221623</c:v>
                </c:pt>
                <c:pt idx="2219">
                  <c:v>-0.79805502328968692</c:v>
                </c:pt>
                <c:pt idx="2220">
                  <c:v>-0.79745059823850795</c:v>
                </c:pt>
                <c:pt idx="2221">
                  <c:v>-0.79684537513230569</c:v>
                </c:pt>
                <c:pt idx="2222">
                  <c:v>-0.79623935457550521</c:v>
                </c:pt>
                <c:pt idx="2223">
                  <c:v>-0.7956325371733296</c:v>
                </c:pt>
                <c:pt idx="2224">
                  <c:v>-0.79502492353179943</c:v>
                </c:pt>
                <c:pt idx="2225">
                  <c:v>-0.79441651425773208</c:v>
                </c:pt>
                <c:pt idx="2226">
                  <c:v>-0.79380730995874116</c:v>
                </c:pt>
                <c:pt idx="2227">
                  <c:v>-0.793197311243236</c:v>
                </c:pt>
                <c:pt idx="2228">
                  <c:v>-0.79258651872042085</c:v>
                </c:pt>
                <c:pt idx="2229">
                  <c:v>-0.79197493300029453</c:v>
                </c:pt>
                <c:pt idx="2230">
                  <c:v>-0.79136255469364947</c:v>
                </c:pt>
                <c:pt idx="2231">
                  <c:v>-0.79074938441207143</c:v>
                </c:pt>
                <c:pt idx="2232">
                  <c:v>-0.79013542276793869</c:v>
                </c:pt>
                <c:pt idx="2233">
                  <c:v>-0.78952067037442153</c:v>
                </c:pt>
                <c:pt idx="2234">
                  <c:v>-0.78890512784548161</c:v>
                </c:pt>
                <c:pt idx="2235">
                  <c:v>-0.7882887957958713</c:v>
                </c:pt>
                <c:pt idx="2236">
                  <c:v>-0.7876716748411331</c:v>
                </c:pt>
                <c:pt idx="2237">
                  <c:v>-0.7870537655975991</c:v>
                </c:pt>
                <c:pt idx="2238">
                  <c:v>-0.78643506868239033</c:v>
                </c:pt>
                <c:pt idx="2239">
                  <c:v>-0.78581558471341595</c:v>
                </c:pt>
                <c:pt idx="2240">
                  <c:v>-0.78519531430937284</c:v>
                </c:pt>
                <c:pt idx="2241">
                  <c:v>-0.78457425808974501</c:v>
                </c:pt>
                <c:pt idx="2242">
                  <c:v>-0.78395241667480287</c:v>
                </c:pt>
                <c:pt idx="2243">
                  <c:v>-0.78332979068560271</c:v>
                </c:pt>
                <c:pt idx="2244">
                  <c:v>-0.7827063807439858</c:v>
                </c:pt>
                <c:pt idx="2245">
                  <c:v>-0.78208218747257818</c:v>
                </c:pt>
                <c:pt idx="2246">
                  <c:v>-0.78145721149478986</c:v>
                </c:pt>
                <c:pt idx="2247">
                  <c:v>-0.78083145343481408</c:v>
                </c:pt>
                <c:pt idx="2248">
                  <c:v>-0.78020491391762681</c:v>
                </c:pt>
                <c:pt idx="2249">
                  <c:v>-0.77957759356898615</c:v>
                </c:pt>
                <c:pt idx="2250">
                  <c:v>-0.77894949301543148</c:v>
                </c:pt>
                <c:pt idx="2251">
                  <c:v>-0.77832061288428334</c:v>
                </c:pt>
                <c:pt idx="2252">
                  <c:v>-0.77769095380364217</c:v>
                </c:pt>
                <c:pt idx="2253">
                  <c:v>-0.77706051640238805</c:v>
                </c:pt>
                <c:pt idx="2254">
                  <c:v>-0.77642930131018018</c:v>
                </c:pt>
                <c:pt idx="2255">
                  <c:v>-0.77579730915745593</c:v>
                </c:pt>
                <c:pt idx="2256">
                  <c:v>-0.77516454057543027</c:v>
                </c:pt>
                <c:pt idx="2257">
                  <c:v>-0.77453099619609556</c:v>
                </c:pt>
                <c:pt idx="2258">
                  <c:v>-0.77389667665222017</c:v>
                </c:pt>
                <c:pt idx="2259">
                  <c:v>-0.77326158257734867</c:v>
                </c:pt>
                <c:pt idx="2260">
                  <c:v>-0.77262571460580043</c:v>
                </c:pt>
                <c:pt idx="2261">
                  <c:v>-0.77198907337266964</c:v>
                </c:pt>
                <c:pt idx="2262">
                  <c:v>-0.77135165951382423</c:v>
                </c:pt>
                <c:pt idx="2263">
                  <c:v>-0.77071347366590548</c:v>
                </c:pt>
                <c:pt idx="2264">
                  <c:v>-0.77007451646632719</c:v>
                </c:pt>
                <c:pt idx="2265">
                  <c:v>-0.7694347885532753</c:v>
                </c:pt>
                <c:pt idx="2266">
                  <c:v>-0.76879429056570692</c:v>
                </c:pt>
                <c:pt idx="2267">
                  <c:v>-0.76815302314334999</c:v>
                </c:pt>
                <c:pt idx="2268">
                  <c:v>-0.7675109869267025</c:v>
                </c:pt>
                <c:pt idx="2269">
                  <c:v>-0.76686818255703182</c:v>
                </c:pt>
                <c:pt idx="2270">
                  <c:v>-0.76622461067637426</c:v>
                </c:pt>
                <c:pt idx="2271">
                  <c:v>-0.76558027192753408</c:v>
                </c:pt>
                <c:pt idx="2272">
                  <c:v>-0.76493516695408326</c:v>
                </c:pt>
                <c:pt idx="2273">
                  <c:v>-0.76428929640036047</c:v>
                </c:pt>
                <c:pt idx="2274">
                  <c:v>-0.76364266091147082</c:v>
                </c:pt>
                <c:pt idx="2275">
                  <c:v>-0.76299526113328475</c:v>
                </c:pt>
                <c:pt idx="2276">
                  <c:v>-0.76234709771243769</c:v>
                </c:pt>
                <c:pt idx="2277">
                  <c:v>-0.76169817129632955</c:v>
                </c:pt>
                <c:pt idx="2278">
                  <c:v>-0.76104848253312374</c:v>
                </c:pt>
                <c:pt idx="2279">
                  <c:v>-0.76039803207174661</c:v>
                </c:pt>
                <c:pt idx="2280">
                  <c:v>-0.75974682056188692</c:v>
                </c:pt>
                <c:pt idx="2281">
                  <c:v>-0.75909484865399512</c:v>
                </c:pt>
                <c:pt idx="2282">
                  <c:v>-0.75844211699928277</c:v>
                </c:pt>
                <c:pt idx="2283">
                  <c:v>-0.75778862624972176</c:v>
                </c:pt>
                <c:pt idx="2284">
                  <c:v>-0.75713437705804376</c:v>
                </c:pt>
                <c:pt idx="2285">
                  <c:v>-0.75647937007773958</c:v>
                </c:pt>
                <c:pt idx="2286">
                  <c:v>-0.75582360596305831</c:v>
                </c:pt>
                <c:pt idx="2287">
                  <c:v>-0.7551670853690069</c:v>
                </c:pt>
                <c:pt idx="2288">
                  <c:v>-0.75450980895134956</c:v>
                </c:pt>
                <c:pt idx="2289">
                  <c:v>-0.75385177736660691</c:v>
                </c:pt>
                <c:pt idx="2290">
                  <c:v>-0.7531929912720553</c:v>
                </c:pt>
                <c:pt idx="2291">
                  <c:v>-0.75253345132572624</c:v>
                </c:pt>
                <c:pt idx="2292">
                  <c:v>-0.75187315818640599</c:v>
                </c:pt>
                <c:pt idx="2293">
                  <c:v>-0.7512121125136344</c:v>
                </c:pt>
                <c:pt idx="2294">
                  <c:v>-0.75055031496770463</c:v>
                </c:pt>
                <c:pt idx="2295">
                  <c:v>-0.74988776620966235</c:v>
                </c:pt>
                <c:pt idx="2296">
                  <c:v>-0.74922446690130506</c:v>
                </c:pt>
                <c:pt idx="2297">
                  <c:v>-0.74856041770518156</c:v>
                </c:pt>
                <c:pt idx="2298">
                  <c:v>-0.74789561928459114</c:v>
                </c:pt>
                <c:pt idx="2299">
                  <c:v>-0.74723007230358307</c:v>
                </c:pt>
                <c:pt idx="2300">
                  <c:v>-0.74656377742695568</c:v>
                </c:pt>
                <c:pt idx="2301">
                  <c:v>-0.74589673532025602</c:v>
                </c:pt>
                <c:pt idx="2302">
                  <c:v>-0.7452289466497789</c:v>
                </c:pt>
                <c:pt idx="2303">
                  <c:v>-0.74456041208256651</c:v>
                </c:pt>
                <c:pt idx="2304">
                  <c:v>-0.74389113228640746</c:v>
                </c:pt>
                <c:pt idx="2305">
                  <c:v>-0.74322110792983631</c:v>
                </c:pt>
                <c:pt idx="2306">
                  <c:v>-0.74255033968213291</c:v>
                </c:pt>
                <c:pt idx="2307">
                  <c:v>-0.74187882821332152</c:v>
                </c:pt>
                <c:pt idx="2308">
                  <c:v>-0.74120657419417046</c:v>
                </c:pt>
                <c:pt idx="2309">
                  <c:v>-0.74053357829619115</c:v>
                </c:pt>
                <c:pt idx="2310">
                  <c:v>-0.73985984119163772</c:v>
                </c:pt>
                <c:pt idx="2311">
                  <c:v>-0.73918536355350595</c:v>
                </c:pt>
                <c:pt idx="2312">
                  <c:v>-0.738510146055533</c:v>
                </c:pt>
                <c:pt idx="2313">
                  <c:v>-0.73783418937219647</c:v>
                </c:pt>
                <c:pt idx="2314">
                  <c:v>-0.7371574941787139</c:v>
                </c:pt>
                <c:pt idx="2315">
                  <c:v>-0.73648006115104192</c:v>
                </c:pt>
                <c:pt idx="2316">
                  <c:v>-0.73580189096587578</c:v>
                </c:pt>
                <c:pt idx="2317">
                  <c:v>-0.73512298430064849</c:v>
                </c:pt>
                <c:pt idx="2318">
                  <c:v>-0.73444334183353022</c:v>
                </c:pt>
                <c:pt idx="2319">
                  <c:v>-0.73376296424342768</c:v>
                </c:pt>
                <c:pt idx="2320">
                  <c:v>-0.73308185220998334</c:v>
                </c:pt>
                <c:pt idx="2321">
                  <c:v>-0.73240000641357472</c:v>
                </c:pt>
                <c:pt idx="2322">
                  <c:v>-0.73171742753531388</c:v>
                </c:pt>
                <c:pt idx="2323">
                  <c:v>-0.73103411625704662</c:v>
                </c:pt>
                <c:pt idx="2324">
                  <c:v>-0.73035007326135182</c:v>
                </c:pt>
                <c:pt idx="2325">
                  <c:v>-0.72966529923154078</c:v>
                </c:pt>
                <c:pt idx="2326">
                  <c:v>-0.72897979485165654</c:v>
                </c:pt>
                <c:pt idx="2327">
                  <c:v>-0.72829356080647301</c:v>
                </c:pt>
                <c:pt idx="2328">
                  <c:v>-0.72760659778149461</c:v>
                </c:pt>
                <c:pt idx="2329">
                  <c:v>-0.72691890646295543</c:v>
                </c:pt>
                <c:pt idx="2330">
                  <c:v>-0.72623048753781849</c:v>
                </c:pt>
                <c:pt idx="2331">
                  <c:v>-0.72554134169377504</c:v>
                </c:pt>
                <c:pt idx="2332">
                  <c:v>-0.72485146961924407</c:v>
                </c:pt>
                <c:pt idx="2333">
                  <c:v>-0.72416087200337143</c:v>
                </c:pt>
                <c:pt idx="2334">
                  <c:v>-0.72346954953602916</c:v>
                </c:pt>
                <c:pt idx="2335">
                  <c:v>-0.72277750290781484</c:v>
                </c:pt>
                <c:pt idx="2336">
                  <c:v>-0.72208473281005103</c:v>
                </c:pt>
                <c:pt idx="2337">
                  <c:v>-0.72139123993478427</c:v>
                </c:pt>
                <c:pt idx="2338">
                  <c:v>-0.72069702497478472</c:v>
                </c:pt>
                <c:pt idx="2339">
                  <c:v>-0.72000208862354531</c:v>
                </c:pt>
                <c:pt idx="2340">
                  <c:v>-0.71930643157528085</c:v>
                </c:pt>
                <c:pt idx="2341">
                  <c:v>-0.71861005452492777</c:v>
                </c:pt>
                <c:pt idx="2342">
                  <c:v>-0.71791295816814316</c:v>
                </c:pt>
                <c:pt idx="2343">
                  <c:v>-0.71721514320130397</c:v>
                </c:pt>
                <c:pt idx="2344">
                  <c:v>-0.7165166103215066</c:v>
                </c:pt>
                <c:pt idx="2345">
                  <c:v>-0.71581736022656606</c:v>
                </c:pt>
                <c:pt idx="2346">
                  <c:v>-0.71511739361501525</c:v>
                </c:pt>
                <c:pt idx="2347">
                  <c:v>-0.71441671118610417</c:v>
                </c:pt>
                <c:pt idx="2348">
                  <c:v>-0.71371531363979945</c:v>
                </c:pt>
                <c:pt idx="2349">
                  <c:v>-0.71301320167678361</c:v>
                </c:pt>
                <c:pt idx="2350">
                  <c:v>-0.71231037599845415</c:v>
                </c:pt>
                <c:pt idx="2351">
                  <c:v>-0.71160683730692298</c:v>
                </c:pt>
                <c:pt idx="2352">
                  <c:v>-0.71090258630501579</c:v>
                </c:pt>
                <c:pt idx="2353">
                  <c:v>-0.71019762369627126</c:v>
                </c:pt>
                <c:pt idx="2354">
                  <c:v>-0.70949195018494049</c:v>
                </c:pt>
                <c:pt idx="2355">
                  <c:v>-0.70878556647598601</c:v>
                </c:pt>
                <c:pt idx="2356">
                  <c:v>-0.70807847327508133</c:v>
                </c:pt>
                <c:pt idx="2357">
                  <c:v>-0.7073706712886102</c:v>
                </c:pt>
                <c:pt idx="2358">
                  <c:v>-0.70666216122366576</c:v>
                </c:pt>
                <c:pt idx="2359">
                  <c:v>-0.70595294378805007</c:v>
                </c:pt>
                <c:pt idx="2360">
                  <c:v>-0.70524301969027314</c:v>
                </c:pt>
                <c:pt idx="2361">
                  <c:v>-0.70453238963955245</c:v>
                </c:pt>
                <c:pt idx="2362">
                  <c:v>-0.70382105434581199</c:v>
                </c:pt>
                <c:pt idx="2363">
                  <c:v>-0.70310901451968189</c:v>
                </c:pt>
                <c:pt idx="2364">
                  <c:v>-0.70239627087249745</c:v>
                </c:pt>
                <c:pt idx="2365">
                  <c:v>-0.70168282411629856</c:v>
                </c:pt>
                <c:pt idx="2366">
                  <c:v>-0.70096867496382875</c:v>
                </c:pt>
                <c:pt idx="2367">
                  <c:v>-0.70025382412853487</c:v>
                </c:pt>
                <c:pt idx="2368">
                  <c:v>-0.699538272324566</c:v>
                </c:pt>
                <c:pt idx="2369">
                  <c:v>-0.69882202026677298</c:v>
                </c:pt>
                <c:pt idx="2370">
                  <c:v>-0.69810506867070765</c:v>
                </c:pt>
                <c:pt idx="2371">
                  <c:v>-0.69738741825262207</c:v>
                </c:pt>
                <c:pt idx="2372">
                  <c:v>-0.69666906972946785</c:v>
                </c:pt>
                <c:pt idx="2373">
                  <c:v>-0.69595002381889537</c:v>
                </c:pt>
                <c:pt idx="2374">
                  <c:v>-0.69523028123925312</c:v>
                </c:pt>
                <c:pt idx="2375">
                  <c:v>-0.69450984270958704</c:v>
                </c:pt>
                <c:pt idx="2376">
                  <c:v>-0.69378870894963973</c:v>
                </c:pt>
                <c:pt idx="2377">
                  <c:v>-0.69306688067984967</c:v>
                </c:pt>
                <c:pt idx="2378">
                  <c:v>-0.69234435862135069</c:v>
                </c:pt>
                <c:pt idx="2379">
                  <c:v>-0.69162114349597104</c:v>
                </c:pt>
                <c:pt idx="2380">
                  <c:v>-0.69089723602623276</c:v>
                </c:pt>
                <c:pt idx="2381">
                  <c:v>-0.69017263693535102</c:v>
                </c:pt>
                <c:pt idx="2382">
                  <c:v>-0.6894473469472332</c:v>
                </c:pt>
                <c:pt idx="2383">
                  <c:v>-0.68872136678647844</c:v>
                </c:pt>
                <c:pt idx="2384">
                  <c:v>-0.6879946971783768</c:v>
                </c:pt>
                <c:pt idx="2385">
                  <c:v>-0.68726733884890834</c:v>
                </c:pt>
                <c:pt idx="2386">
                  <c:v>-0.68653929252474266</c:v>
                </c:pt>
                <c:pt idx="2387">
                  <c:v>-0.68581055893323817</c:v>
                </c:pt>
                <c:pt idx="2388">
                  <c:v>-0.68508113880244115</c:v>
                </c:pt>
                <c:pt idx="2389">
                  <c:v>-0.68435103286108523</c:v>
                </c:pt>
                <c:pt idx="2390">
                  <c:v>-0.68362024183859049</c:v>
                </c:pt>
                <c:pt idx="2391">
                  <c:v>-0.68288876646506291</c:v>
                </c:pt>
                <c:pt idx="2392">
                  <c:v>-0.68215660747129347</c:v>
                </c:pt>
                <c:pt idx="2393">
                  <c:v>-0.6814237655887575</c:v>
                </c:pt>
                <c:pt idx="2394">
                  <c:v>-0.68069024154961411</c:v>
                </c:pt>
                <c:pt idx="2395">
                  <c:v>-0.67995603608670507</c:v>
                </c:pt>
                <c:pt idx="2396">
                  <c:v>-0.67922114993355454</c:v>
                </c:pt>
                <c:pt idx="2397">
                  <c:v>-0.67848558382436797</c:v>
                </c:pt>
                <c:pt idx="2398">
                  <c:v>-0.67774933849403141</c:v>
                </c:pt>
                <c:pt idx="2399">
                  <c:v>-0.67701241467811102</c:v>
                </c:pt>
                <c:pt idx="2400">
                  <c:v>-0.6762748131128522</c:v>
                </c:pt>
                <c:pt idx="2401">
                  <c:v>-0.6755365345351787</c:v>
                </c:pt>
                <c:pt idx="2402">
                  <c:v>-0.67479757968269205</c:v>
                </c:pt>
                <c:pt idx="2403">
                  <c:v>-0.67405794929367091</c:v>
                </c:pt>
                <c:pt idx="2404">
                  <c:v>-0.67331764410707007</c:v>
                </c:pt>
                <c:pt idx="2405">
                  <c:v>-0.67257666486251988</c:v>
                </c:pt>
                <c:pt idx="2406">
                  <c:v>-0.67183501230032561</c:v>
                </c:pt>
                <c:pt idx="2407">
                  <c:v>-0.67109268716146642</c:v>
                </c:pt>
                <c:pt idx="2408">
                  <c:v>-0.67034969018759494</c:v>
                </c:pt>
                <c:pt idx="2409">
                  <c:v>-0.66960602212103637</c:v>
                </c:pt>
                <c:pt idx="2410">
                  <c:v>-0.6688616837047876</c:v>
                </c:pt>
                <c:pt idx="2411">
                  <c:v>-0.66811667568251665</c:v>
                </c:pt>
                <c:pt idx="2412">
                  <c:v>-0.66737099879856199</c:v>
                </c:pt>
                <c:pt idx="2413">
                  <c:v>-0.66662465379793168</c:v>
                </c:pt>
                <c:pt idx="2414">
                  <c:v>-0.66587764142630257</c:v>
                </c:pt>
                <c:pt idx="2415">
                  <c:v>-0.66512996243001965</c:v>
                </c:pt>
                <c:pt idx="2416">
                  <c:v>-0.66438161755609537</c:v>
                </c:pt>
                <c:pt idx="2417">
                  <c:v>-0.66363260755220865</c:v>
                </c:pt>
                <c:pt idx="2418">
                  <c:v>-0.66288293316670432</c:v>
                </c:pt>
                <c:pt idx="2419">
                  <c:v>-0.66213259514859246</c:v>
                </c:pt>
                <c:pt idx="2420">
                  <c:v>-0.66138159424754739</c:v>
                </c:pt>
                <c:pt idx="2421">
                  <c:v>-0.66062993121390723</c:v>
                </c:pt>
                <c:pt idx="2422">
                  <c:v>-0.6598776067986728</c:v>
                </c:pt>
                <c:pt idx="2423">
                  <c:v>-0.65912462175350717</c:v>
                </c:pt>
                <c:pt idx="2424">
                  <c:v>-0.65837097683073476</c:v>
                </c:pt>
                <c:pt idx="2425">
                  <c:v>-0.65761667278334057</c:v>
                </c:pt>
                <c:pt idx="2426">
                  <c:v>-0.65686171036496954</c:v>
                </c:pt>
                <c:pt idx="2427">
                  <c:v>-0.65610609032992573</c:v>
                </c:pt>
                <c:pt idx="2428">
                  <c:v>-0.65534981343317156</c:v>
                </c:pt>
                <c:pt idx="2429">
                  <c:v>-0.65459288043032704</c:v>
                </c:pt>
                <c:pt idx="2430">
                  <c:v>-0.65383529207766911</c:v>
                </c:pt>
                <c:pt idx="2431">
                  <c:v>-0.65307704913213072</c:v>
                </c:pt>
                <c:pt idx="2432">
                  <c:v>-0.65231815235130031</c:v>
                </c:pt>
                <c:pt idx="2433">
                  <c:v>-0.65155860249342079</c:v>
                </c:pt>
                <c:pt idx="2434">
                  <c:v>-0.65079840031738889</c:v>
                </c:pt>
                <c:pt idx="2435">
                  <c:v>-0.65003754658275448</c:v>
                </c:pt>
                <c:pt idx="2436">
                  <c:v>-0.64927604204971978</c:v>
                </c:pt>
                <c:pt idx="2437">
                  <c:v>-0.64851388747913852</c:v>
                </c:pt>
                <c:pt idx="2438">
                  <c:v>-0.6477510836325151</c:v>
                </c:pt>
                <c:pt idx="2439">
                  <c:v>-0.6469876312720042</c:v>
                </c:pt>
                <c:pt idx="2440">
                  <c:v>-0.64622353116040976</c:v>
                </c:pt>
                <c:pt idx="2441">
                  <c:v>-0.64545878406118407</c:v>
                </c:pt>
                <c:pt idx="2442">
                  <c:v>-0.64469339073842713</c:v>
                </c:pt>
                <c:pt idx="2443">
                  <c:v>-0.64392735195688611</c:v>
                </c:pt>
                <c:pt idx="2444">
                  <c:v>-0.64316066848195441</c:v>
                </c:pt>
                <c:pt idx="2445">
                  <c:v>-0.64239334107967072</c:v>
                </c:pt>
                <c:pt idx="2446">
                  <c:v>-0.64162537051671853</c:v>
                </c:pt>
                <c:pt idx="2447">
                  <c:v>-0.64085675756042526</c:v>
                </c:pt>
                <c:pt idx="2448">
                  <c:v>-0.64008750297876149</c:v>
                </c:pt>
                <c:pt idx="2449">
                  <c:v>-0.63931760754034017</c:v>
                </c:pt>
                <c:pt idx="2450">
                  <c:v>-0.63854707201441585</c:v>
                </c:pt>
                <c:pt idx="2451">
                  <c:v>-0.63777589717088401</c:v>
                </c:pt>
                <c:pt idx="2452">
                  <c:v>-0.63700408378028017</c:v>
                </c:pt>
                <c:pt idx="2453">
                  <c:v>-0.63623163261377913</c:v>
                </c:pt>
                <c:pt idx="2454">
                  <c:v>-0.63545854444319438</c:v>
                </c:pt>
                <c:pt idx="2455">
                  <c:v>-0.63468482004097693</c:v>
                </c:pt>
                <c:pt idx="2456">
                  <c:v>-0.63391046018021513</c:v>
                </c:pt>
                <c:pt idx="2457">
                  <c:v>-0.63313546563463319</c:v>
                </c:pt>
                <c:pt idx="2458">
                  <c:v>-0.63235983717859112</c:v>
                </c:pt>
                <c:pt idx="2459">
                  <c:v>-0.63158357558708345</c:v>
                </c:pt>
                <c:pt idx="2460">
                  <c:v>-0.63080668163573861</c:v>
                </c:pt>
                <c:pt idx="2461">
                  <c:v>-0.63002915610081811</c:v>
                </c:pt>
                <c:pt idx="2462">
                  <c:v>-0.62925099975921606</c:v>
                </c:pt>
                <c:pt idx="2463">
                  <c:v>-0.62847221338845782</c:v>
                </c:pt>
                <c:pt idx="2464">
                  <c:v>-0.62769279776669984</c:v>
                </c:pt>
                <c:pt idx="2465">
                  <c:v>-0.62691275367272847</c:v>
                </c:pt>
                <c:pt idx="2466">
                  <c:v>-0.62613208188595937</c:v>
                </c:pt>
                <c:pt idx="2467">
                  <c:v>-0.62535078318643655</c:v>
                </c:pt>
                <c:pt idx="2468">
                  <c:v>-0.62456885835483189</c:v>
                </c:pt>
                <c:pt idx="2469">
                  <c:v>-0.62378630817244407</c:v>
                </c:pt>
                <c:pt idx="2470">
                  <c:v>-0.62300313342119784</c:v>
                </c:pt>
                <c:pt idx="2471">
                  <c:v>-0.62221933488364345</c:v>
                </c:pt>
                <c:pt idx="2472">
                  <c:v>-0.62143491334295564</c:v>
                </c:pt>
                <c:pt idx="2473">
                  <c:v>-0.620649869582933</c:v>
                </c:pt>
                <c:pt idx="2474">
                  <c:v>-0.61986420438799694</c:v>
                </c:pt>
                <c:pt idx="2475">
                  <c:v>-0.61907791854319127</c:v>
                </c:pt>
                <c:pt idx="2476">
                  <c:v>-0.61829101283418131</c:v>
                </c:pt>
                <c:pt idx="2477">
                  <c:v>-0.61750348804725275</c:v>
                </c:pt>
                <c:pt idx="2478">
                  <c:v>-0.61671534496931135</c:v>
                </c:pt>
                <c:pt idx="2479">
                  <c:v>-0.61592658438788195</c:v>
                </c:pt>
                <c:pt idx="2480">
                  <c:v>-0.61513720709110753</c:v>
                </c:pt>
                <c:pt idx="2481">
                  <c:v>-0.61434721386774871</c:v>
                </c:pt>
                <c:pt idx="2482">
                  <c:v>-0.61355660550718283</c:v>
                </c:pt>
                <c:pt idx="2483">
                  <c:v>-0.61276538279940307</c:v>
                </c:pt>
                <c:pt idx="2484">
                  <c:v>-0.61197354653501779</c:v>
                </c:pt>
                <c:pt idx="2485">
                  <c:v>-0.61118109750524974</c:v>
                </c:pt>
                <c:pt idx="2486">
                  <c:v>-0.61038803650193518</c:v>
                </c:pt>
                <c:pt idx="2487">
                  <c:v>-0.60959436431752312</c:v>
                </c:pt>
                <c:pt idx="2488">
                  <c:v>-0.6088000817450745</c:v>
                </c:pt>
                <c:pt idx="2489">
                  <c:v>-0.60800518957826155</c:v>
                </c:pt>
                <c:pt idx="2490">
                  <c:v>-0.60720968861136693</c:v>
                </c:pt>
                <c:pt idx="2491">
                  <c:v>-0.60641357963928266</c:v>
                </c:pt>
                <c:pt idx="2492">
                  <c:v>-0.60561686345750976</c:v>
                </c:pt>
                <c:pt idx="2493">
                  <c:v>-0.60481954086215728</c:v>
                </c:pt>
                <c:pt idx="2494">
                  <c:v>-0.60402161264994136</c:v>
                </c:pt>
                <c:pt idx="2495">
                  <c:v>-0.60322307961818455</c:v>
                </c:pt>
                <c:pt idx="2496">
                  <c:v>-0.60242394256481513</c:v>
                </c:pt>
                <c:pt idx="2497">
                  <c:v>-0.60162420228836611</c:v>
                </c:pt>
                <c:pt idx="2498">
                  <c:v>-0.60082385958797446</c:v>
                </c:pt>
                <c:pt idx="2499">
                  <c:v>-0.60002291526338059</c:v>
                </c:pt>
                <c:pt idx="2500">
                  <c:v>-0.59922137011492704</c:v>
                </c:pt>
                <c:pt idx="2501">
                  <c:v>-0.59841922494355826</c:v>
                </c:pt>
                <c:pt idx="2502">
                  <c:v>-0.5976164805508194</c:v>
                </c:pt>
                <c:pt idx="2503">
                  <c:v>-0.59681313773885558</c:v>
                </c:pt>
                <c:pt idx="2504">
                  <c:v>-0.59600919731041124</c:v>
                </c:pt>
                <c:pt idx="2505">
                  <c:v>-0.59520466006882911</c:v>
                </c:pt>
                <c:pt idx="2506">
                  <c:v>-0.59439952681804964</c:v>
                </c:pt>
                <c:pt idx="2507">
                  <c:v>-0.59359379836261017</c:v>
                </c:pt>
                <c:pt idx="2508">
                  <c:v>-0.59278747550764388</c:v>
                </c:pt>
                <c:pt idx="2509">
                  <c:v>-0.59198055905887914</c:v>
                </c:pt>
                <c:pt idx="2510">
                  <c:v>-0.59117304982263896</c:v>
                </c:pt>
                <c:pt idx="2511">
                  <c:v>-0.59036494860583966</c:v>
                </c:pt>
                <c:pt idx="2512">
                  <c:v>-0.58955625621599062</c:v>
                </c:pt>
                <c:pt idx="2513">
                  <c:v>-0.58874697346119298</c:v>
                </c:pt>
                <c:pt idx="2514">
                  <c:v>-0.58793710115013909</c:v>
                </c:pt>
                <c:pt idx="2515">
                  <c:v>-0.58712664009211168</c:v>
                </c:pt>
                <c:pt idx="2516">
                  <c:v>-0.58631559109698317</c:v>
                </c:pt>
                <c:pt idx="2517">
                  <c:v>-0.58550395497521457</c:v>
                </c:pt>
                <c:pt idx="2518">
                  <c:v>-0.58469173253785489</c:v>
                </c:pt>
                <c:pt idx="2519">
                  <c:v>-0.58387892459654023</c:v>
                </c:pt>
                <c:pt idx="2520">
                  <c:v>-0.58306553196349298</c:v>
                </c:pt>
                <c:pt idx="2521">
                  <c:v>-0.58225155545152119</c:v>
                </c:pt>
                <c:pt idx="2522">
                  <c:v>-0.58143699587401743</c:v>
                </c:pt>
                <c:pt idx="2523">
                  <c:v>-0.58062185404495825</c:v>
                </c:pt>
                <c:pt idx="2524">
                  <c:v>-0.57980613077890319</c:v>
                </c:pt>
                <c:pt idx="2525">
                  <c:v>-0.5789898268909941</c:v>
                </c:pt>
                <c:pt idx="2526">
                  <c:v>-0.57817294319695423</c:v>
                </c:pt>
                <c:pt idx="2527">
                  <c:v>-0.57735548051308738</c:v>
                </c:pt>
                <c:pt idx="2528">
                  <c:v>-0.57653743965627735</c:v>
                </c:pt>
                <c:pt idx="2529">
                  <c:v>-0.57571882144398678</c:v>
                </c:pt>
                <c:pt idx="2530">
                  <c:v>-0.57489962669425665</c:v>
                </c:pt>
                <c:pt idx="2531">
                  <c:v>-0.57407985622570501</c:v>
                </c:pt>
                <c:pt idx="2532">
                  <c:v>-0.57325951085752669</c:v>
                </c:pt>
                <c:pt idx="2533">
                  <c:v>-0.57243859140949216</c:v>
                </c:pt>
                <c:pt idx="2534">
                  <c:v>-0.57161709870194677</c:v>
                </c:pt>
                <c:pt idx="2535">
                  <c:v>-0.57079503355580996</c:v>
                </c:pt>
                <c:pt idx="2536">
                  <c:v>-0.5699723967925745</c:v>
                </c:pt>
                <c:pt idx="2537">
                  <c:v>-0.56914918923430546</c:v>
                </c:pt>
                <c:pt idx="2538">
                  <c:v>-0.56832541170363959</c:v>
                </c:pt>
                <c:pt idx="2539">
                  <c:v>-0.5675010650237845</c:v>
                </c:pt>
                <c:pt idx="2540">
                  <c:v>-0.56667615001851768</c:v>
                </c:pt>
                <c:pt idx="2541">
                  <c:v>-0.56585066751218582</c:v>
                </c:pt>
                <c:pt idx="2542">
                  <c:v>-0.56502461832970396</c:v>
                </c:pt>
                <c:pt idx="2543">
                  <c:v>-0.56419800329655456</c:v>
                </c:pt>
                <c:pt idx="2544">
                  <c:v>-0.56337082323878684</c:v>
                </c:pt>
                <c:pt idx="2545">
                  <c:v>-0.56254307898301581</c:v>
                </c:pt>
                <c:pt idx="2546">
                  <c:v>-0.56171477135642156</c:v>
                </c:pt>
                <c:pt idx="2547">
                  <c:v>-0.5608859011867483</c:v>
                </c:pt>
                <c:pt idx="2548">
                  <c:v>-0.56005646930230379</c:v>
                </c:pt>
                <c:pt idx="2549">
                  <c:v>-0.55922647653195801</c:v>
                </c:pt>
                <c:pt idx="2550">
                  <c:v>-0.5583959237051429</c:v>
                </c:pt>
                <c:pt idx="2551">
                  <c:v>-0.55756481165185134</c:v>
                </c:pt>
                <c:pt idx="2552">
                  <c:v>-0.55673314120263606</c:v>
                </c:pt>
                <c:pt idx="2553">
                  <c:v>-0.55590091318860912</c:v>
                </c:pt>
                <c:pt idx="2554">
                  <c:v>-0.55506812844144093</c:v>
                </c:pt>
                <c:pt idx="2555">
                  <c:v>-0.55423478779335955</c:v>
                </c:pt>
                <c:pt idx="2556">
                  <c:v>-0.55340089207714982</c:v>
                </c:pt>
                <c:pt idx="2557">
                  <c:v>-0.55256644212615225</c:v>
                </c:pt>
                <c:pt idx="2558">
                  <c:v>-0.55173143877426256</c:v>
                </c:pt>
                <c:pt idx="2559">
                  <c:v>-0.55089588285593083</c:v>
                </c:pt>
                <c:pt idx="2560">
                  <c:v>-0.55005977520616034</c:v>
                </c:pt>
                <c:pt idx="2561">
                  <c:v>-0.54922311666050694</c:v>
                </c:pt>
                <c:pt idx="2562">
                  <c:v>-0.54838590805507836</c:v>
                </c:pt>
                <c:pt idx="2563">
                  <c:v>-0.54754815022653314</c:v>
                </c:pt>
                <c:pt idx="2564">
                  <c:v>-0.54670984401207978</c:v>
                </c:pt>
                <c:pt idx="2565">
                  <c:v>-0.54587099024947627</c:v>
                </c:pt>
                <c:pt idx="2566">
                  <c:v>-0.5450315897770287</c:v>
                </c:pt>
                <c:pt idx="2567">
                  <c:v>-0.54419164343359094</c:v>
                </c:pt>
                <c:pt idx="2568">
                  <c:v>-0.54335115205856332</c:v>
                </c:pt>
                <c:pt idx="2569">
                  <c:v>-0.54251011649189229</c:v>
                </c:pt>
                <c:pt idx="2570">
                  <c:v>-0.54166853757406919</c:v>
                </c:pt>
                <c:pt idx="2571">
                  <c:v>-0.54082641614612958</c:v>
                </c:pt>
                <c:pt idx="2572">
                  <c:v>-0.5399837530496524</c:v>
                </c:pt>
                <c:pt idx="2573">
                  <c:v>-0.53914054912675913</c:v>
                </c:pt>
                <c:pt idx="2574">
                  <c:v>-0.53829680522011281</c:v>
                </c:pt>
                <c:pt idx="2575">
                  <c:v>-0.53745252217291739</c:v>
                </c:pt>
                <c:pt idx="2576">
                  <c:v>-0.53660770082891673</c:v>
                </c:pt>
                <c:pt idx="2577">
                  <c:v>-0.53576234203239392</c:v>
                </c:pt>
                <c:pt idx="2578">
                  <c:v>-0.53491644662817028</c:v>
                </c:pt>
                <c:pt idx="2579">
                  <c:v>-0.5340700154616046</c:v>
                </c:pt>
                <c:pt idx="2580">
                  <c:v>-0.53322304937859222</c:v>
                </c:pt>
                <c:pt idx="2581">
                  <c:v>-0.5323755492255644</c:v>
                </c:pt>
                <c:pt idx="2582">
                  <c:v>-0.53152751584948721</c:v>
                </c:pt>
                <c:pt idx="2583">
                  <c:v>-0.53067895009786081</c:v>
                </c:pt>
                <c:pt idx="2584">
                  <c:v>-0.52982985281871853</c:v>
                </c:pt>
                <c:pt idx="2585">
                  <c:v>-0.52898022486062612</c:v>
                </c:pt>
                <c:pt idx="2586">
                  <c:v>-0.52813006707268095</c:v>
                </c:pt>
                <c:pt idx="2587">
                  <c:v>-0.52727938030451094</c:v>
                </c:pt>
                <c:pt idx="2588">
                  <c:v>-0.5264281654062738</c:v>
                </c:pt>
                <c:pt idx="2589">
                  <c:v>-0.52557642322865639</c:v>
                </c:pt>
                <c:pt idx="2590">
                  <c:v>-0.52472415462287358</c:v>
                </c:pt>
                <c:pt idx="2591">
                  <c:v>-0.52387136044066751</c:v>
                </c:pt>
                <c:pt idx="2592">
                  <c:v>-0.52301804153430687</c:v>
                </c:pt>
                <c:pt idx="2593">
                  <c:v>-0.52216419875658571</c:v>
                </c:pt>
                <c:pt idx="2594">
                  <c:v>-0.52130983296082301</c:v>
                </c:pt>
                <c:pt idx="2595">
                  <c:v>-0.52045494500086165</c:v>
                </c:pt>
                <c:pt idx="2596">
                  <c:v>-0.51959953573106732</c:v>
                </c:pt>
                <c:pt idx="2597">
                  <c:v>-0.51874360600632796</c:v>
                </c:pt>
                <c:pt idx="2598">
                  <c:v>-0.51788715668205287</c:v>
                </c:pt>
                <c:pt idx="2599">
                  <c:v>-0.51703018861417172</c:v>
                </c:pt>
                <c:pt idx="2600">
                  <c:v>-0.51617270265913395</c:v>
                </c:pt>
                <c:pt idx="2601">
                  <c:v>-0.51531469967390753</c:v>
                </c:pt>
                <c:pt idx="2602">
                  <c:v>-0.51445618051597841</c:v>
                </c:pt>
                <c:pt idx="2603">
                  <c:v>-0.51359714604334972</c:v>
                </c:pt>
                <c:pt idx="2604">
                  <c:v>-0.51273759711454048</c:v>
                </c:pt>
                <c:pt idx="2605">
                  <c:v>-0.5118775345885852</c:v>
                </c:pt>
                <c:pt idx="2606">
                  <c:v>-0.51101695932503277</c:v>
                </c:pt>
                <c:pt idx="2607">
                  <c:v>-0.51015587218394576</c:v>
                </c:pt>
                <c:pt idx="2608">
                  <c:v>-0.50929427402589944</c:v>
                </c:pt>
                <c:pt idx="2609">
                  <c:v>-0.50843216571198091</c:v>
                </c:pt>
                <c:pt idx="2610">
                  <c:v>-0.5075695481037884</c:v>
                </c:pt>
                <c:pt idx="2611">
                  <c:v>-0.5067064220634302</c:v>
                </c:pt>
                <c:pt idx="2612">
                  <c:v>-0.50584278845352382</c:v>
                </c:pt>
                <c:pt idx="2613">
                  <c:v>-0.5049786481371954</c:v>
                </c:pt>
                <c:pt idx="2614">
                  <c:v>-0.50411400197807854</c:v>
                </c:pt>
                <c:pt idx="2615">
                  <c:v>-0.50324885084031357</c:v>
                </c:pt>
                <c:pt idx="2616">
                  <c:v>-0.5023831955885466</c:v>
                </c:pt>
                <c:pt idx="2617">
                  <c:v>-0.50151703708792883</c:v>
                </c:pt>
                <c:pt idx="2618">
                  <c:v>-0.50065037620411545</c:v>
                </c:pt>
                <c:pt idx="2619">
                  <c:v>-0.49978321380326496</c:v>
                </c:pt>
                <c:pt idx="2620">
                  <c:v>-0.49891555075203825</c:v>
                </c:pt>
                <c:pt idx="2621">
                  <c:v>-0.49804738791759773</c:v>
                </c:pt>
                <c:pt idx="2622">
                  <c:v>-0.4971787261676065</c:v>
                </c:pt>
                <c:pt idx="2623">
                  <c:v>-0.49630956637022733</c:v>
                </c:pt>
                <c:pt idx="2624">
                  <c:v>-0.49543990939412197</c:v>
                </c:pt>
                <c:pt idx="2625">
                  <c:v>-0.49456975610845028</c:v>
                </c:pt>
                <c:pt idx="2626">
                  <c:v>-0.49369910738286915</c:v>
                </c:pt>
                <c:pt idx="2627">
                  <c:v>-0.49282796408753193</c:v>
                </c:pt>
                <c:pt idx="2628">
                  <c:v>-0.49195632709308734</c:v>
                </c:pt>
                <c:pt idx="2629">
                  <c:v>-0.49108419727067865</c:v>
                </c:pt>
                <c:pt idx="2630">
                  <c:v>-0.49021157549194289</c:v>
                </c:pt>
                <c:pt idx="2631">
                  <c:v>-0.48933846262900982</c:v>
                </c:pt>
                <c:pt idx="2632">
                  <c:v>-0.48846485955450125</c:v>
                </c:pt>
                <c:pt idx="2633">
                  <c:v>-0.4875907671415301</c:v>
                </c:pt>
                <c:pt idx="2634">
                  <c:v>-0.48671618626369939</c:v>
                </c:pt>
                <c:pt idx="2635">
                  <c:v>-0.48584111779510153</c:v>
                </c:pt>
                <c:pt idx="2636">
                  <c:v>-0.48496556261031742</c:v>
                </c:pt>
                <c:pt idx="2637">
                  <c:v>-0.48408952158441548</c:v>
                </c:pt>
                <c:pt idx="2638">
                  <c:v>-0.48321299559295094</c:v>
                </c:pt>
                <c:pt idx="2639">
                  <c:v>-0.48233598551196483</c:v>
                </c:pt>
                <c:pt idx="2640">
                  <c:v>-0.48145849221798309</c:v>
                </c:pt>
                <c:pt idx="2641">
                  <c:v>-0.48058051658801587</c:v>
                </c:pt>
                <c:pt idx="2642">
                  <c:v>-0.47970205949955641</c:v>
                </c:pt>
                <c:pt idx="2643">
                  <c:v>-0.4788231218305804</c:v>
                </c:pt>
                <c:pt idx="2644">
                  <c:v>-0.47794370445954487</c:v>
                </c:pt>
                <c:pt idx="2645">
                  <c:v>-0.47706380826538752</c:v>
                </c:pt>
                <c:pt idx="2646">
                  <c:v>-0.47618343412752573</c:v>
                </c:pt>
                <c:pt idx="2647">
                  <c:v>-0.47530258292585564</c:v>
                </c:pt>
                <c:pt idx="2648">
                  <c:v>-0.47442125554075143</c:v>
                </c:pt>
                <c:pt idx="2649">
                  <c:v>-0.47353945285306431</c:v>
                </c:pt>
                <c:pt idx="2650">
                  <c:v>-0.47265717574412164</c:v>
                </c:pt>
                <c:pt idx="2651">
                  <c:v>-0.47177442509572609</c:v>
                </c:pt>
                <c:pt idx="2652">
                  <c:v>-0.47089120179015481</c:v>
                </c:pt>
                <c:pt idx="2653">
                  <c:v>-0.47000750671015845</c:v>
                </c:pt>
                <c:pt idx="2654">
                  <c:v>-0.46912334073896028</c:v>
                </c:pt>
                <c:pt idx="2655">
                  <c:v>-0.46823870476025542</c:v>
                </c:pt>
                <c:pt idx="2656">
                  <c:v>-0.46735359965820983</c:v>
                </c:pt>
                <c:pt idx="2657">
                  <c:v>-0.46646802631745948</c:v>
                </c:pt>
                <c:pt idx="2658">
                  <c:v>-0.46558198562310943</c:v>
                </c:pt>
                <c:pt idx="2659">
                  <c:v>-0.46469547846073306</c:v>
                </c:pt>
                <c:pt idx="2660">
                  <c:v>-0.46380850571637111</c:v>
                </c:pt>
                <c:pt idx="2661">
                  <c:v>-0.46292106827653068</c:v>
                </c:pt>
                <c:pt idx="2662">
                  <c:v>-0.46203316702818453</c:v>
                </c:pt>
                <c:pt idx="2663">
                  <c:v>-0.46114480285877013</c:v>
                </c:pt>
                <c:pt idx="2664">
                  <c:v>-0.46025597665618867</c:v>
                </c:pt>
                <c:pt idx="2665">
                  <c:v>-0.45936668930880437</c:v>
                </c:pt>
                <c:pt idx="2666">
                  <c:v>-0.4584769417054434</c:v>
                </c:pt>
                <c:pt idx="2667">
                  <c:v>-0.45758673473539313</c:v>
                </c:pt>
                <c:pt idx="2668">
                  <c:v>-0.45669606928840117</c:v>
                </c:pt>
                <c:pt idx="2669">
                  <c:v>-0.45580494625467444</c:v>
                </c:pt>
                <c:pt idx="2670">
                  <c:v>-0.45491336652487846</c:v>
                </c:pt>
                <c:pt idx="2671">
                  <c:v>-0.4540213309901362</c:v>
                </c:pt>
                <c:pt idx="2672">
                  <c:v>-0.4531288405420274</c:v>
                </c:pt>
                <c:pt idx="2673">
                  <c:v>-0.45223589607258763</c:v>
                </c:pt>
                <c:pt idx="2674">
                  <c:v>-0.4513424984743073</c:v>
                </c:pt>
                <c:pt idx="2675">
                  <c:v>-0.4504486486401309</c:v>
                </c:pt>
                <c:pt idx="2676">
                  <c:v>-0.44955434746345602</c:v>
                </c:pt>
                <c:pt idx="2677">
                  <c:v>-0.44865959583813253</c:v>
                </c:pt>
                <c:pt idx="2678">
                  <c:v>-0.44776439465846157</c:v>
                </c:pt>
                <c:pt idx="2679">
                  <c:v>-0.44686874481919475</c:v>
                </c:pt>
                <c:pt idx="2680">
                  <c:v>-0.44597264721553331</c:v>
                </c:pt>
                <c:pt idx="2681">
                  <c:v>-0.44507610274312703</c:v>
                </c:pt>
                <c:pt idx="2682">
                  <c:v>-0.44417911229807355</c:v>
                </c:pt>
                <c:pt idx="2683">
                  <c:v>-0.44328167677691732</c:v>
                </c:pt>
                <c:pt idx="2684">
                  <c:v>-0.44238379707664877</c:v>
                </c:pt>
                <c:pt idx="2685">
                  <c:v>-0.44148547409470346</c:v>
                </c:pt>
                <c:pt idx="2686">
                  <c:v>-0.44058670872896105</c:v>
                </c:pt>
                <c:pt idx="2687">
                  <c:v>-0.43968750187774458</c:v>
                </c:pt>
                <c:pt idx="2688">
                  <c:v>-0.43878785443981938</c:v>
                </c:pt>
                <c:pt idx="2689">
                  <c:v>-0.43788776731439227</c:v>
                </c:pt>
                <c:pt idx="2690">
                  <c:v>-0.43698724140111073</c:v>
                </c:pt>
                <c:pt idx="2691">
                  <c:v>-0.43608627760006186</c:v>
                </c:pt>
                <c:pt idx="2692">
                  <c:v>-0.43518487681177159</c:v>
                </c:pt>
                <c:pt idx="2693">
                  <c:v>-0.43428303993720374</c:v>
                </c:pt>
                <c:pt idx="2694">
                  <c:v>-0.43338076787775909</c:v>
                </c:pt>
                <c:pt idx="2695">
                  <c:v>-0.43247806153527452</c:v>
                </c:pt>
                <c:pt idx="2696">
                  <c:v>-0.43157492181202206</c:v>
                </c:pt>
                <c:pt idx="2697">
                  <c:v>-0.43067134961070808</c:v>
                </c:pt>
                <c:pt idx="2698">
                  <c:v>-0.42976734583447224</c:v>
                </c:pt>
                <c:pt idx="2699">
                  <c:v>-0.42886291138688681</c:v>
                </c:pt>
                <c:pt idx="2700">
                  <c:v>-0.42795804717195557</c:v>
                </c:pt>
                <c:pt idx="2701">
                  <c:v>-0.42705275409411292</c:v>
                </c:pt>
                <c:pt idx="2702">
                  <c:v>-0.4261470330582231</c:v>
                </c:pt>
                <c:pt idx="2703">
                  <c:v>-0.42524088496957918</c:v>
                </c:pt>
                <c:pt idx="2704">
                  <c:v>-0.42433431073390221</c:v>
                </c:pt>
                <c:pt idx="2705">
                  <c:v>-0.42342731125734023</c:v>
                </c:pt>
                <c:pt idx="2706">
                  <c:v>-0.42251988744646757</c:v>
                </c:pt>
                <c:pt idx="2707">
                  <c:v>-0.42161204020828363</c:v>
                </c:pt>
                <c:pt idx="2708">
                  <c:v>-0.42070377045021223</c:v>
                </c:pt>
                <c:pt idx="2709">
                  <c:v>-0.41979507908010066</c:v>
                </c:pt>
                <c:pt idx="2710">
                  <c:v>-0.41888596700621861</c:v>
                </c:pt>
                <c:pt idx="2711">
                  <c:v>-0.41797643513725746</c:v>
                </c:pt>
                <c:pt idx="2712">
                  <c:v>-0.41706648438232935</c:v>
                </c:pt>
                <c:pt idx="2713">
                  <c:v>-0.41615611565096611</c:v>
                </c:pt>
                <c:pt idx="2714">
                  <c:v>-0.41524532985311846</c:v>
                </c:pt>
                <c:pt idx="2715">
                  <c:v>-0.41433412789915514</c:v>
                </c:pt>
                <c:pt idx="2716">
                  <c:v>-0.41342251069986197</c:v>
                </c:pt>
                <c:pt idx="2717">
                  <c:v>-0.4125104791664409</c:v>
                </c:pt>
                <c:pt idx="2718">
                  <c:v>-0.41159803421050917</c:v>
                </c:pt>
                <c:pt idx="2719">
                  <c:v>-0.41068517674409827</c:v>
                </c:pt>
                <c:pt idx="2720">
                  <c:v>-0.40977190767965316</c:v>
                </c:pt>
                <c:pt idx="2721">
                  <c:v>-0.40885822793003129</c:v>
                </c:pt>
                <c:pt idx="2722">
                  <c:v>-0.40794413840850174</c:v>
                </c:pt>
                <c:pt idx="2723">
                  <c:v>-0.40702964002874426</c:v>
                </c:pt>
                <c:pt idx="2724">
                  <c:v>-0.40611473370484835</c:v>
                </c:pt>
                <c:pt idx="2725">
                  <c:v>-0.40519942035131246</c:v>
                </c:pt>
                <c:pt idx="2726">
                  <c:v>-0.40428370088304283</c:v>
                </c:pt>
                <c:pt idx="2727">
                  <c:v>-0.40336757621535285</c:v>
                </c:pt>
                <c:pt idx="2728">
                  <c:v>-0.40245104726396197</c:v>
                </c:pt>
                <c:pt idx="2729">
                  <c:v>-0.40153411494499491</c:v>
                </c:pt>
                <c:pt idx="2730">
                  <c:v>-0.40061678017498059</c:v>
                </c:pt>
                <c:pt idx="2731">
                  <c:v>-0.39969904387085131</c:v>
                </c:pt>
                <c:pt idx="2732">
                  <c:v>-0.39878090694994184</c:v>
                </c:pt>
                <c:pt idx="2733">
                  <c:v>-0.3978623703299885</c:v>
                </c:pt>
                <c:pt idx="2734">
                  <c:v>-0.3969434349291282</c:v>
                </c:pt>
                <c:pt idx="2735">
                  <c:v>-0.39602410166589758</c:v>
                </c:pt>
                <c:pt idx="2736">
                  <c:v>-0.39510437145923205</c:v>
                </c:pt>
                <c:pt idx="2737">
                  <c:v>-0.39418424522846485</c:v>
                </c:pt>
                <c:pt idx="2738">
                  <c:v>-0.3932637238933262</c:v>
                </c:pt>
                <c:pt idx="2739">
                  <c:v>-0.39234280837394231</c:v>
                </c:pt>
                <c:pt idx="2740">
                  <c:v>-0.3914214995908345</c:v>
                </c:pt>
                <c:pt idx="2741">
                  <c:v>-0.39049979846491834</c:v>
                </c:pt>
                <c:pt idx="2742">
                  <c:v>-0.38957770591750257</c:v>
                </c:pt>
                <c:pt idx="2743">
                  <c:v>-0.38865522287028836</c:v>
                </c:pt>
                <c:pt idx="2744">
                  <c:v>-0.38773235024536823</c:v>
                </c:pt>
                <c:pt idx="2745">
                  <c:v>-0.3868090889652252</c:v>
                </c:pt>
                <c:pt idx="2746">
                  <c:v>-0.38588543995273195</c:v>
                </c:pt>
                <c:pt idx="2747">
                  <c:v>-0.38496140413114971</c:v>
                </c:pt>
                <c:pt idx="2748">
                  <c:v>-0.38403698242412754</c:v>
                </c:pt>
                <c:pt idx="2749">
                  <c:v>-0.38311217575570122</c:v>
                </c:pt>
                <c:pt idx="2750">
                  <c:v>-0.38218698505029247</c:v>
                </c:pt>
                <c:pt idx="2751">
                  <c:v>-0.38126141123270801</c:v>
                </c:pt>
                <c:pt idx="2752">
                  <c:v>-0.3803354552281385</c:v>
                </c:pt>
                <c:pt idx="2753">
                  <c:v>-0.37940911796215776</c:v>
                </c:pt>
                <c:pt idx="2754">
                  <c:v>-0.37848240036072178</c:v>
                </c:pt>
                <c:pt idx="2755">
                  <c:v>-0.37755530335016785</c:v>
                </c:pt>
                <c:pt idx="2756">
                  <c:v>-0.37662782785721355</c:v>
                </c:pt>
                <c:pt idx="2757">
                  <c:v>-0.37569997480895589</c:v>
                </c:pt>
                <c:pt idx="2758">
                  <c:v>-0.37477174513287037</c:v>
                </c:pt>
                <c:pt idx="2759">
                  <c:v>-0.37384313975681005</c:v>
                </c:pt>
                <c:pt idx="2760">
                  <c:v>-0.37291415960900459</c:v>
                </c:pt>
                <c:pt idx="2761">
                  <c:v>-0.37198480561805936</c:v>
                </c:pt>
                <c:pt idx="2762">
                  <c:v>-0.37105507871295451</c:v>
                </c:pt>
                <c:pt idx="2763">
                  <c:v>-0.37012497982304404</c:v>
                </c:pt>
                <c:pt idx="2764">
                  <c:v>-0.36919450987805486</c:v>
                </c:pt>
                <c:pt idx="2765">
                  <c:v>-0.36826366980808589</c:v>
                </c:pt>
                <c:pt idx="2766">
                  <c:v>-0.36733246054360702</c:v>
                </c:pt>
                <c:pt idx="2767">
                  <c:v>-0.36640088301545837</c:v>
                </c:pt>
                <c:pt idx="2768">
                  <c:v>-0.36546893815484915</c:v>
                </c:pt>
                <c:pt idx="2769">
                  <c:v>-0.36453662689335692</c:v>
                </c:pt>
                <c:pt idx="2770">
                  <c:v>-0.36360395016292651</c:v>
                </c:pt>
                <c:pt idx="2771">
                  <c:v>-0.36267090889586923</c:v>
                </c:pt>
                <c:pt idx="2772">
                  <c:v>-0.36173750402486177</c:v>
                </c:pt>
                <c:pt idx="2773">
                  <c:v>-0.36080373648294545</c:v>
                </c:pt>
                <c:pt idx="2774">
                  <c:v>-0.35986960720352507</c:v>
                </c:pt>
                <c:pt idx="2775">
                  <c:v>-0.35893511712036824</c:v>
                </c:pt>
                <c:pt idx="2776">
                  <c:v>-0.35800026716760419</c:v>
                </c:pt>
                <c:pt idx="2777">
                  <c:v>-0.35706505827972301</c:v>
                </c:pt>
                <c:pt idx="2778">
                  <c:v>-0.35612949139157468</c:v>
                </c:pt>
                <c:pt idx="2779">
                  <c:v>-0.35519356743836805</c:v>
                </c:pt>
                <c:pt idx="2780">
                  <c:v>-0.35425728735567003</c:v>
                </c:pt>
                <c:pt idx="2781">
                  <c:v>-0.35332065207940461</c:v>
                </c:pt>
                <c:pt idx="2782">
                  <c:v>-0.35238366254585179</c:v>
                </c:pt>
                <c:pt idx="2783">
                  <c:v>-0.35144631969164691</c:v>
                </c:pt>
                <c:pt idx="2784">
                  <c:v>-0.3505086244537795</c:v>
                </c:pt>
                <c:pt idx="2785">
                  <c:v>-0.34957057776959238</c:v>
                </c:pt>
                <c:pt idx="2786">
                  <c:v>-0.3486321805767808</c:v>
                </c:pt>
                <c:pt idx="2787">
                  <c:v>-0.34769343381339146</c:v>
                </c:pt>
                <c:pt idx="2788">
                  <c:v>-0.34675433841782155</c:v>
                </c:pt>
                <c:pt idx="2789">
                  <c:v>-0.34581489532881782</c:v>
                </c:pt>
                <c:pt idx="2790">
                  <c:v>-0.34487510548547567</c:v>
                </c:pt>
                <c:pt idx="2791">
                  <c:v>-0.3439349698272382</c:v>
                </c:pt>
                <c:pt idx="2792">
                  <c:v>-0.34299448929389525</c:v>
                </c:pt>
                <c:pt idx="2793">
                  <c:v>-0.34205366482558247</c:v>
                </c:pt>
                <c:pt idx="2794">
                  <c:v>-0.34111249736278038</c:v>
                </c:pt>
                <c:pt idx="2795">
                  <c:v>-0.34017098784631344</c:v>
                </c:pt>
                <c:pt idx="2796">
                  <c:v>-0.33922913721734915</c:v>
                </c:pt>
                <c:pt idx="2797">
                  <c:v>-0.33828694641739704</c:v>
                </c:pt>
                <c:pt idx="2798">
                  <c:v>-0.3373444163883077</c:v>
                </c:pt>
                <c:pt idx="2799">
                  <c:v>-0.33640154807227196</c:v>
                </c:pt>
                <c:pt idx="2800">
                  <c:v>-0.33545834241181982</c:v>
                </c:pt>
                <c:pt idx="2801">
                  <c:v>-0.33451480034981962</c:v>
                </c:pt>
                <c:pt idx="2802">
                  <c:v>-0.33357092282947698</c:v>
                </c:pt>
                <c:pt idx="2803">
                  <c:v>-0.33262671079433398</c:v>
                </c:pt>
                <c:pt idx="2804">
                  <c:v>-0.33168216518826815</c:v>
                </c:pt>
                <c:pt idx="2805">
                  <c:v>-0.33073728695549154</c:v>
                </c:pt>
                <c:pt idx="2806">
                  <c:v>-0.32979207704054975</c:v>
                </c:pt>
                <c:pt idx="2807">
                  <c:v>-0.32884653638832101</c:v>
                </c:pt>
                <c:pt idx="2808">
                  <c:v>-0.32790066594401523</c:v>
                </c:pt>
                <c:pt idx="2809">
                  <c:v>-0.32695446665317307</c:v>
                </c:pt>
                <c:pt idx="2810">
                  <c:v>-0.32600793946166495</c:v>
                </c:pt>
                <c:pt idx="2811">
                  <c:v>-0.32506108531569017</c:v>
                </c:pt>
                <c:pt idx="2812">
                  <c:v>-0.32411390516177596</c:v>
                </c:pt>
                <c:pt idx="2813">
                  <c:v>-0.32316639994677643</c:v>
                </c:pt>
                <c:pt idx="2814">
                  <c:v>-0.32221857061787174</c:v>
                </c:pt>
                <c:pt idx="2815">
                  <c:v>-0.32127041812256707</c:v>
                </c:pt>
                <c:pt idx="2816">
                  <c:v>-0.3203219434086918</c:v>
                </c:pt>
                <c:pt idx="2817">
                  <c:v>-0.31937314742439843</c:v>
                </c:pt>
                <c:pt idx="2818">
                  <c:v>-0.31842403111816164</c:v>
                </c:pt>
                <c:pt idx="2819">
                  <c:v>-0.31747459543877743</c:v>
                </c:pt>
                <c:pt idx="2820">
                  <c:v>-0.31652484133536207</c:v>
                </c:pt>
                <c:pt idx="2821">
                  <c:v>-0.31557476975735127</c:v>
                </c:pt>
                <c:pt idx="2822">
                  <c:v>-0.31462438165449913</c:v>
                </c:pt>
                <c:pt idx="2823">
                  <c:v>-0.31367367797687723</c:v>
                </c:pt>
                <c:pt idx="2824">
                  <c:v>-0.31272265967487367</c:v>
                </c:pt>
                <c:pt idx="2825">
                  <c:v>-0.31177132769919214</c:v>
                </c:pt>
                <c:pt idx="2826">
                  <c:v>-0.31081968300085094</c:v>
                </c:pt>
                <c:pt idx="2827">
                  <c:v>-0.30986772653118205</c:v>
                </c:pt>
                <c:pt idx="2828">
                  <c:v>-0.30891545924183017</c:v>
                </c:pt>
                <c:pt idx="2829">
                  <c:v>-0.30796288208475175</c:v>
                </c:pt>
                <c:pt idx="2830">
                  <c:v>-0.30700999601221407</c:v>
                </c:pt>
                <c:pt idx="2831">
                  <c:v>-0.3060568019767943</c:v>
                </c:pt>
                <c:pt idx="2832">
                  <c:v>-0.30510330093137855</c:v>
                </c:pt>
                <c:pt idx="2833">
                  <c:v>-0.30414949382916084</c:v>
                </c:pt>
                <c:pt idx="2834">
                  <c:v>-0.30319538162364218</c:v>
                </c:pt>
                <c:pt idx="2835">
                  <c:v>-0.3022409652686297</c:v>
                </c:pt>
                <c:pt idx="2836">
                  <c:v>-0.30128624571823559</c:v>
                </c:pt>
                <c:pt idx="2837">
                  <c:v>-0.30033122392687622</c:v>
                </c:pt>
                <c:pt idx="2838">
                  <c:v>-0.29937590084927113</c:v>
                </c:pt>
                <c:pt idx="2839">
                  <c:v>-0.29842027744044208</c:v>
                </c:pt>
                <c:pt idx="2840">
                  <c:v>-0.29746435465571219</c:v>
                </c:pt>
                <c:pt idx="2841">
                  <c:v>-0.29650813345070487</c:v>
                </c:pt>
                <c:pt idx="2842">
                  <c:v>-0.2955516147813429</c:v>
                </c:pt>
                <c:pt idx="2843">
                  <c:v>-0.29459479960384749</c:v>
                </c:pt>
                <c:pt idx="2844">
                  <c:v>-0.29363768887473729</c:v>
                </c:pt>
                <c:pt idx="2845">
                  <c:v>-0.29268028355082748</c:v>
                </c:pt>
                <c:pt idx="2846">
                  <c:v>-0.29172258458922878</c:v>
                </c:pt>
                <c:pt idx="2847">
                  <c:v>-0.29076459294734652</c:v>
                </c:pt>
                <c:pt idx="2848">
                  <c:v>-0.28980630958287967</c:v>
                </c:pt>
                <c:pt idx="2849">
                  <c:v>-0.28884773545381992</c:v>
                </c:pt>
                <c:pt idx="2850">
                  <c:v>-0.28788887151845055</c:v>
                </c:pt>
                <c:pt idx="2851">
                  <c:v>-0.28692971873534573</c:v>
                </c:pt>
                <c:pt idx="2852">
                  <c:v>-0.28597027806336939</c:v>
                </c:pt>
                <c:pt idx="2853">
                  <c:v>-0.28501055046167434</c:v>
                </c:pt>
                <c:pt idx="2854">
                  <c:v>-0.28405053688970122</c:v>
                </c:pt>
                <c:pt idx="2855">
                  <c:v>-0.28309023830717761</c:v>
                </c:pt>
                <c:pt idx="2856">
                  <c:v>-0.28212965567411713</c:v>
                </c:pt>
                <c:pt idx="2857">
                  <c:v>-0.28116878995081834</c:v>
                </c:pt>
                <c:pt idx="2858">
                  <c:v>-0.28020764209786386</c:v>
                </c:pt>
                <c:pt idx="2859">
                  <c:v>-0.27924621307611946</c:v>
                </c:pt>
                <c:pt idx="2860">
                  <c:v>-0.27828450384673298</c:v>
                </c:pt>
                <c:pt idx="2861">
                  <c:v>-0.27732251537113339</c:v>
                </c:pt>
                <c:pt idx="2862">
                  <c:v>-0.27636024861102998</c:v>
                </c:pt>
                <c:pt idx="2863">
                  <c:v>-0.27539770452841117</c:v>
                </c:pt>
                <c:pt idx="2864">
                  <c:v>-0.27443488408554373</c:v>
                </c:pt>
                <c:pt idx="2865">
                  <c:v>-0.27347178824497181</c:v>
                </c:pt>
                <c:pt idx="2866">
                  <c:v>-0.2725084179695158</c:v>
                </c:pt>
                <c:pt idx="2867">
                  <c:v>-0.27154477422227152</c:v>
                </c:pt>
                <c:pt idx="2868">
                  <c:v>-0.2705808579666093</c:v>
                </c:pt>
                <c:pt idx="2869">
                  <c:v>-0.26961667016617286</c:v>
                </c:pt>
                <c:pt idx="2870">
                  <c:v>-0.26865221178487841</c:v>
                </c:pt>
                <c:pt idx="2871">
                  <c:v>-0.26768748378691382</c:v>
                </c:pt>
                <c:pt idx="2872">
                  <c:v>-0.26672248713673741</c:v>
                </c:pt>
                <c:pt idx="2873">
                  <c:v>-0.26575722279907726</c:v>
                </c:pt>
                <c:pt idx="2874">
                  <c:v>-0.26479169173892997</c:v>
                </c:pt>
                <c:pt idx="2875">
                  <c:v>-0.26382589492155989</c:v>
                </c:pt>
                <c:pt idx="2876">
                  <c:v>-0.26285983331249807</c:v>
                </c:pt>
                <c:pt idx="2877">
                  <c:v>-0.26189350787754129</c:v>
                </c:pt>
                <c:pt idx="2878">
                  <c:v>-0.26092691958275122</c:v>
                </c:pt>
                <c:pt idx="2879">
                  <c:v>-0.25996006939445326</c:v>
                </c:pt>
                <c:pt idx="2880">
                  <c:v>-0.25899295827923574</c:v>
                </c:pt>
                <c:pt idx="2881">
                  <c:v>-0.2580255872039488</c:v>
                </c:pt>
                <c:pt idx="2882">
                  <c:v>-0.25705795713570362</c:v>
                </c:pt>
                <c:pt idx="2883">
                  <c:v>-0.2560900690418712</c:v>
                </c:pt>
                <c:pt idx="2884">
                  <c:v>-0.25512192389008165</c:v>
                </c:pt>
                <c:pt idx="2885">
                  <c:v>-0.25415352264822305</c:v>
                </c:pt>
                <c:pt idx="2886">
                  <c:v>-0.25318486628444059</c:v>
                </c:pt>
                <c:pt idx="2887">
                  <c:v>-0.25221595576713546</c:v>
                </c:pt>
                <c:pt idx="2888">
                  <c:v>-0.25124679206496403</c:v>
                </c:pt>
                <c:pt idx="2889">
                  <c:v>-0.25027737614683687</c:v>
                </c:pt>
                <c:pt idx="2890">
                  <c:v>-0.24930770898191762</c:v>
                </c:pt>
                <c:pt idx="2891">
                  <c:v>-0.24833779153962224</c:v>
                </c:pt>
                <c:pt idx="2892">
                  <c:v>-0.24736762478961785</c:v>
                </c:pt>
                <c:pt idx="2893">
                  <c:v>-0.24639720970182194</c:v>
                </c:pt>
                <c:pt idx="2894">
                  <c:v>-0.24542654724640123</c:v>
                </c:pt>
                <c:pt idx="2895">
                  <c:v>-0.24445563839377082</c:v>
                </c:pt>
                <c:pt idx="2896">
                  <c:v>-0.24348448411459317</c:v>
                </c:pt>
                <c:pt idx="2897">
                  <c:v>-0.24251308537977712</c:v>
                </c:pt>
                <c:pt idx="2898">
                  <c:v>-0.24154144316047696</c:v>
                </c:pt>
                <c:pt idx="2899">
                  <c:v>-0.24056955842809141</c:v>
                </c:pt>
                <c:pt idx="2900">
                  <c:v>-0.23959743215426271</c:v>
                </c:pt>
                <c:pt idx="2901">
                  <c:v>-0.23862506531087557</c:v>
                </c:pt>
                <c:pt idx="2902">
                  <c:v>-0.23765245887005629</c:v>
                </c:pt>
                <c:pt idx="2903">
                  <c:v>-0.23667961380417168</c:v>
                </c:pt>
                <c:pt idx="2904">
                  <c:v>-0.23570653108582823</c:v>
                </c:pt>
                <c:pt idx="2905">
                  <c:v>-0.23473321168787095</c:v>
                </c:pt>
                <c:pt idx="2906">
                  <c:v>-0.2337596565833826</c:v>
                </c:pt>
                <c:pt idx="2907">
                  <c:v>-0.23278586674568255</c:v>
                </c:pt>
                <c:pt idx="2908">
                  <c:v>-0.23181184314832592</c:v>
                </c:pt>
                <c:pt idx="2909">
                  <c:v>-0.23083758676510255</c:v>
                </c:pt>
                <c:pt idx="2910">
                  <c:v>-0.22986309857003603</c:v>
                </c:pt>
                <c:pt idx="2911">
                  <c:v>-0.22888837953738275</c:v>
                </c:pt>
                <c:pt idx="2912">
                  <c:v>-0.22791343064163089</c:v>
                </c:pt>
                <c:pt idx="2913">
                  <c:v>-0.2269382528574995</c:v>
                </c:pt>
                <c:pt idx="2914">
                  <c:v>-0.22596284715993745</c:v>
                </c:pt>
                <c:pt idx="2915">
                  <c:v>-0.22498721452412254</c:v>
                </c:pt>
                <c:pt idx="2916">
                  <c:v>-0.22401135592546048</c:v>
                </c:pt>
                <c:pt idx="2917">
                  <c:v>-0.2230352723395839</c:v>
                </c:pt>
                <c:pt idx="2918">
                  <c:v>-0.2220589647423514</c:v>
                </c:pt>
                <c:pt idx="2919">
                  <c:v>-0.22108243410984657</c:v>
                </c:pt>
                <c:pt idx="2920">
                  <c:v>-0.220105681418377</c:v>
                </c:pt>
                <c:pt idx="2921">
                  <c:v>-0.21912870764447331</c:v>
                </c:pt>
                <c:pt idx="2922">
                  <c:v>-0.2181515137648882</c:v>
                </c:pt>
                <c:pt idx="2923">
                  <c:v>-0.21717410075659543</c:v>
                </c:pt>
                <c:pt idx="2924">
                  <c:v>-0.2161964695967889</c:v>
                </c:pt>
                <c:pt idx="2925">
                  <c:v>-0.21521862126288163</c:v>
                </c:pt>
                <c:pt idx="2926">
                  <c:v>-0.21424055673250475</c:v>
                </c:pt>
                <c:pt idx="2927">
                  <c:v>-0.21326227698350661</c:v>
                </c:pt>
                <c:pt idx="2928">
                  <c:v>-0.21228378299395173</c:v>
                </c:pt>
                <c:pt idx="2929">
                  <c:v>-0.21130507574211987</c:v>
                </c:pt>
                <c:pt idx="2930">
                  <c:v>-0.21032615620650502</c:v>
                </c:pt>
                <c:pt idx="2931">
                  <c:v>-0.20934702536581443</c:v>
                </c:pt>
                <c:pt idx="2932">
                  <c:v>-0.20836768419896762</c:v>
                </c:pt>
                <c:pt idx="2933">
                  <c:v>-0.20738813368509545</c:v>
                </c:pt>
                <c:pt idx="2934">
                  <c:v>-0.2064083748035391</c:v>
                </c:pt>
                <c:pt idx="2935">
                  <c:v>-0.20542840853384906</c:v>
                </c:pt>
                <c:pt idx="2936">
                  <c:v>-0.2044482358557842</c:v>
                </c:pt>
                <c:pt idx="2937">
                  <c:v>-0.20346785774931081</c:v>
                </c:pt>
                <c:pt idx="2938">
                  <c:v>-0.20248727519460158</c:v>
                </c:pt>
                <c:pt idx="2939">
                  <c:v>-0.20150648917203459</c:v>
                </c:pt>
                <c:pt idx="2940">
                  <c:v>-0.20052550066219241</c:v>
                </c:pt>
                <c:pt idx="2941">
                  <c:v>-0.19954431064586106</c:v>
                </c:pt>
                <c:pt idx="2942">
                  <c:v>-0.19856292010402904</c:v>
                </c:pt>
                <c:pt idx="2943">
                  <c:v>-0.19758133001788639</c:v>
                </c:pt>
                <c:pt idx="2944">
                  <c:v>-0.19659954136882363</c:v>
                </c:pt>
                <c:pt idx="2945">
                  <c:v>-0.19561755513843085</c:v>
                </c:pt>
                <c:pt idx="2946">
                  <c:v>-0.1946353723084967</c:v>
                </c:pt>
                <c:pt idx="2947">
                  <c:v>-0.1936529938610074</c:v>
                </c:pt>
                <c:pt idx="2948">
                  <c:v>-0.19267042077814581</c:v>
                </c:pt>
                <c:pt idx="2949">
                  <c:v>-0.19168765404229035</c:v>
                </c:pt>
                <c:pt idx="2950">
                  <c:v>-0.19070469463601411</c:v>
                </c:pt>
                <c:pt idx="2951">
                  <c:v>-0.18972154354208381</c:v>
                </c:pt>
                <c:pt idx="2952">
                  <c:v>-0.1887382017434589</c:v>
                </c:pt>
                <c:pt idx="2953">
                  <c:v>-0.18775467022329043</c:v>
                </c:pt>
                <c:pt idx="2954">
                  <c:v>-0.18677094996492022</c:v>
                </c:pt>
                <c:pt idx="2955">
                  <c:v>-0.18578704195187978</c:v>
                </c:pt>
                <c:pt idx="2956">
                  <c:v>-0.18480294716788939</c:v>
                </c:pt>
                <c:pt idx="2957">
                  <c:v>-0.18381866659685706</c:v>
                </c:pt>
                <c:pt idx="2958">
                  <c:v>-0.18283420122287755</c:v>
                </c:pt>
                <c:pt idx="2959">
                  <c:v>-0.18184955203023145</c:v>
                </c:pt>
                <c:pt idx="2960">
                  <c:v>-0.18086472000338413</c:v>
                </c:pt>
                <c:pt idx="2961">
                  <c:v>-0.17987970612698476</c:v>
                </c:pt>
                <c:pt idx="2962">
                  <c:v>-0.1788945113858654</c:v>
                </c:pt>
                <c:pt idx="2963">
                  <c:v>-0.17790913676503992</c:v>
                </c:pt>
                <c:pt idx="2964">
                  <c:v>-0.17692358324970303</c:v>
                </c:pt>
                <c:pt idx="2965">
                  <c:v>-0.17593785182522939</c:v>
                </c:pt>
                <c:pt idx="2966">
                  <c:v>-0.17495194347717249</c:v>
                </c:pt>
                <c:pt idx="2967">
                  <c:v>-0.17396585919126378</c:v>
                </c:pt>
                <c:pt idx="2968">
                  <c:v>-0.17297959995341158</c:v>
                </c:pt>
                <c:pt idx="2969">
                  <c:v>-0.17199316674970019</c:v>
                </c:pt>
                <c:pt idx="2970">
                  <c:v>-0.17100656056638885</c:v>
                </c:pt>
                <c:pt idx="2971">
                  <c:v>-0.17001978238991075</c:v>
                </c:pt>
                <c:pt idx="2972">
                  <c:v>-0.1690328332068721</c:v>
                </c:pt>
                <c:pt idx="2973">
                  <c:v>-0.16804571400405105</c:v>
                </c:pt>
                <c:pt idx="2974">
                  <c:v>-0.1670584257683968</c:v>
                </c:pt>
                <c:pt idx="2975">
                  <c:v>-0.16607096948702854</c:v>
                </c:pt>
                <c:pt idx="2976">
                  <c:v>-0.16508334614723452</c:v>
                </c:pt>
                <c:pt idx="2977">
                  <c:v>-0.164095556736471</c:v>
                </c:pt>
                <c:pt idx="2978">
                  <c:v>-0.16310760224236134</c:v>
                </c:pt>
                <c:pt idx="2979">
                  <c:v>-0.16211948365269493</c:v>
                </c:pt>
                <c:pt idx="2980">
                  <c:v>-0.1611312019554263</c:v>
                </c:pt>
                <c:pt idx="2981">
                  <c:v>-0.16014275813867401</c:v>
                </c:pt>
                <c:pt idx="2982">
                  <c:v>-0.15915415319071977</c:v>
                </c:pt>
                <c:pt idx="2983">
                  <c:v>-0.15816538810000738</c:v>
                </c:pt>
                <c:pt idx="2984">
                  <c:v>-0.15717646385514181</c:v>
                </c:pt>
                <c:pt idx="2985">
                  <c:v>-0.15618738144488814</c:v>
                </c:pt>
                <c:pt idx="2986">
                  <c:v>-0.1551981418581706</c:v>
                </c:pt>
                <c:pt idx="2987">
                  <c:v>-0.15420874608407162</c:v>
                </c:pt>
                <c:pt idx="2988">
                  <c:v>-0.1532191951118308</c:v>
                </c:pt>
                <c:pt idx="2989">
                  <c:v>-0.15222948993084387</c:v>
                </c:pt>
                <c:pt idx="2990">
                  <c:v>-0.15123963153066183</c:v>
                </c:pt>
                <c:pt idx="2991">
                  <c:v>-0.15024962090098987</c:v>
                </c:pt>
                <c:pt idx="2992">
                  <c:v>-0.14925945903168639</c:v>
                </c:pt>
                <c:pt idx="2993">
                  <c:v>-0.148269146912762</c:v>
                </c:pt>
                <c:pt idx="2994">
                  <c:v>-0.14727868553437856</c:v>
                </c:pt>
                <c:pt idx="2995">
                  <c:v>-0.14628807588684822</c:v>
                </c:pt>
                <c:pt idx="2996">
                  <c:v>-0.14529731896063236</c:v>
                </c:pt>
                <c:pt idx="2997">
                  <c:v>-0.14430641574634059</c:v>
                </c:pt>
                <c:pt idx="2998">
                  <c:v>-0.14331536723472987</c:v>
                </c:pt>
                <c:pt idx="2999">
                  <c:v>-0.14232417441670342</c:v>
                </c:pt>
                <c:pt idx="3000">
                  <c:v>-0.14133283828330973</c:v>
                </c:pt>
                <c:pt idx="3001">
                  <c:v>-0.14034135982574161</c:v>
                </c:pt>
                <c:pt idx="3002">
                  <c:v>-0.13934974003533521</c:v>
                </c:pt>
                <c:pt idx="3003">
                  <c:v>-0.13835797990356899</c:v>
                </c:pt>
                <c:pt idx="3004">
                  <c:v>-0.13736608042206272</c:v>
                </c:pt>
                <c:pt idx="3005">
                  <c:v>-0.13637404258257654</c:v>
                </c:pt>
                <c:pt idx="3006">
                  <c:v>-0.13538186737700997</c:v>
                </c:pt>
                <c:pt idx="3007">
                  <c:v>-0.13438955579740081</c:v>
                </c:pt>
                <c:pt idx="3008">
                  <c:v>-0.13339710883592426</c:v>
                </c:pt>
                <c:pt idx="3009">
                  <c:v>-0.13240452748489193</c:v>
                </c:pt>
                <c:pt idx="3010">
                  <c:v>-0.13141181273675073</c:v>
                </c:pt>
                <c:pt idx="3011">
                  <c:v>-0.13041896558408206</c:v>
                </c:pt>
                <c:pt idx="3012">
                  <c:v>-0.12942598701960065</c:v>
                </c:pt>
                <c:pt idx="3013">
                  <c:v>-0.12843287803615366</c:v>
                </c:pt>
                <c:pt idx="3014">
                  <c:v>-0.12743963962671967</c:v>
                </c:pt>
                <c:pt idx="3015">
                  <c:v>-0.12644627278440762</c:v>
                </c:pt>
                <c:pt idx="3016">
                  <c:v>-0.12545277850245595</c:v>
                </c:pt>
                <c:pt idx="3017">
                  <c:v>-0.1244591577742315</c:v>
                </c:pt>
                <c:pt idx="3018">
                  <c:v>-0.12346541159322855</c:v>
                </c:pt>
                <c:pt idx="3019">
                  <c:v>-0.12247154095306782</c:v>
                </c:pt>
                <c:pt idx="3020">
                  <c:v>-0.1214775468474955</c:v>
                </c:pt>
                <c:pt idx="3021">
                  <c:v>-0.12048343027038222</c:v>
                </c:pt>
                <c:pt idx="3022">
                  <c:v>-0.1194891922157221</c:v>
                </c:pt>
                <c:pt idx="3023">
                  <c:v>-0.11849483367763171</c:v>
                </c:pt>
                <c:pt idx="3024">
                  <c:v>-0.11750035565034909</c:v>
                </c:pt>
                <c:pt idx="3025">
                  <c:v>-0.11650575912823281</c:v>
                </c:pt>
                <c:pt idx="3026">
                  <c:v>-0.11551104510576088</c:v>
                </c:pt>
                <c:pt idx="3027">
                  <c:v>-0.11451621457752981</c:v>
                </c:pt>
                <c:pt idx="3028">
                  <c:v>-0.11352126853825363</c:v>
                </c:pt>
                <c:pt idx="3029">
                  <c:v>-0.11252620798276289</c:v>
                </c:pt>
                <c:pt idx="3030">
                  <c:v>-0.11153103390600361</c:v>
                </c:pt>
                <c:pt idx="3031">
                  <c:v>-0.11053574730303634</c:v>
                </c:pt>
                <c:pt idx="3032">
                  <c:v>-0.10954034916903516</c:v>
                </c:pt>
                <c:pt idx="3033">
                  <c:v>-0.10854484049928667</c:v>
                </c:pt>
                <c:pt idx="3034">
                  <c:v>-0.10754922228918902</c:v>
                </c:pt>
                <c:pt idx="3035">
                  <c:v>-0.10655349553425088</c:v>
                </c:pt>
                <c:pt idx="3036">
                  <c:v>-0.10555766123009044</c:v>
                </c:pt>
                <c:pt idx="3037">
                  <c:v>-0.10456172037243447</c:v>
                </c:pt>
                <c:pt idx="3038">
                  <c:v>-0.10356567395711727</c:v>
                </c:pt>
                <c:pt idx="3039">
                  <c:v>-0.10256952298007969</c:v>
                </c:pt>
                <c:pt idx="3040">
                  <c:v>-0.10157326843736816</c:v>
                </c:pt>
                <c:pt idx="3041">
                  <c:v>-0.10057691132513365</c:v>
                </c:pt>
                <c:pt idx="3042">
                  <c:v>-9.9580452639630695E-2</c:v>
                </c:pt>
                <c:pt idx="3043">
                  <c:v>-9.8583893377216417E-2</c:v>
                </c:pt>
                <c:pt idx="3044">
                  <c:v>-9.7587234534349504E-2</c:v>
                </c:pt>
                <c:pt idx="3045">
                  <c:v>-9.6590477107589209E-2</c:v>
                </c:pt>
                <c:pt idx="3046">
                  <c:v>-9.5593622093594385E-2</c:v>
                </c:pt>
                <c:pt idx="3047">
                  <c:v>-9.4596670489122459E-2</c:v>
                </c:pt>
                <c:pt idx="3048">
                  <c:v>-9.359962329102843E-2</c:v>
                </c:pt>
                <c:pt idx="3049">
                  <c:v>-9.2602481496263919E-2</c:v>
                </c:pt>
                <c:pt idx="3050">
                  <c:v>-9.160524610187612E-2</c:v>
                </c:pt>
                <c:pt idx="3051">
                  <c:v>-9.0607918105006818E-2</c:v>
                </c:pt>
                <c:pt idx="3052">
                  <c:v>-8.961049850289142E-2</c:v>
                </c:pt>
                <c:pt idx="3053">
                  <c:v>-8.8612988292857908E-2</c:v>
                </c:pt>
                <c:pt idx="3054">
                  <c:v>-8.7615388472325903E-2</c:v>
                </c:pt>
                <c:pt idx="3055">
                  <c:v>-8.6617700038805603E-2</c:v>
                </c:pt>
                <c:pt idx="3056">
                  <c:v>-8.5619923989896832E-2</c:v>
                </c:pt>
                <c:pt idx="3057">
                  <c:v>-8.462206132328802E-2</c:v>
                </c:pt>
                <c:pt idx="3058">
                  <c:v>-8.362411303675521E-2</c:v>
                </c:pt>
                <c:pt idx="3059">
                  <c:v>-8.2626080128161083E-2</c:v>
                </c:pt>
                <c:pt idx="3060">
                  <c:v>-8.162796359545392E-2</c:v>
                </c:pt>
                <c:pt idx="3061">
                  <c:v>-8.0629764436666626E-2</c:v>
                </c:pt>
                <c:pt idx="3062">
                  <c:v>-7.9631483649915735E-2</c:v>
                </c:pt>
                <c:pt idx="3063">
                  <c:v>-7.863312223340041E-2</c:v>
                </c:pt>
                <c:pt idx="3064">
                  <c:v>-7.7634681185401427E-2</c:v>
                </c:pt>
                <c:pt idx="3065">
                  <c:v>-7.6636161504280223E-2</c:v>
                </c:pt>
                <c:pt idx="3066">
                  <c:v>-7.5637564188477835E-2</c:v>
                </c:pt>
                <c:pt idx="3067">
                  <c:v>-7.4638890236513933E-2</c:v>
                </c:pt>
                <c:pt idx="3068">
                  <c:v>-7.3640140646985847E-2</c:v>
                </c:pt>
                <c:pt idx="3069">
                  <c:v>-7.2641316418567525E-2</c:v>
                </c:pt>
                <c:pt idx="3070">
                  <c:v>-7.1642418550008552E-2</c:v>
                </c:pt>
                <c:pt idx="3071">
                  <c:v>-7.0643448040133158E-2</c:v>
                </c:pt>
                <c:pt idx="3072">
                  <c:v>-6.9644405887839225E-2</c:v>
                </c:pt>
                <c:pt idx="3073">
                  <c:v>-6.8645293092097243E-2</c:v>
                </c:pt>
                <c:pt idx="3074">
                  <c:v>-6.7646110651949379E-2</c:v>
                </c:pt>
                <c:pt idx="3075">
                  <c:v>-6.6646859566508412E-2</c:v>
                </c:pt>
                <c:pt idx="3076">
                  <c:v>-6.5647540834956802E-2</c:v>
                </c:pt>
                <c:pt idx="3077">
                  <c:v>-6.464815545654562E-2</c:v>
                </c:pt>
                <c:pt idx="3078">
                  <c:v>-6.3648704430593603E-2</c:v>
                </c:pt>
                <c:pt idx="3079">
                  <c:v>-6.2649188756486132E-2</c:v>
                </c:pt>
                <c:pt idx="3080">
                  <c:v>-6.164960943367423E-2</c:v>
                </c:pt>
                <c:pt idx="3081">
                  <c:v>-6.0649967461673573E-2</c:v>
                </c:pt>
                <c:pt idx="3082">
                  <c:v>-5.9650263840063486E-2</c:v>
                </c:pt>
                <c:pt idx="3083">
                  <c:v>-5.8650499568485934E-2</c:v>
                </c:pt>
                <c:pt idx="3084">
                  <c:v>-5.7650675646644542E-2</c:v>
                </c:pt>
                <c:pt idx="3085">
                  <c:v>-5.6650793074303582E-2</c:v>
                </c:pt>
                <c:pt idx="3086">
                  <c:v>-5.5650852851286972E-2</c:v>
                </c:pt>
                <c:pt idx="3087">
                  <c:v>-5.4650855977477292E-2</c:v>
                </c:pt>
                <c:pt idx="3088">
                  <c:v>-5.3650803452814762E-2</c:v>
                </c:pt>
                <c:pt idx="3089">
                  <c:v>-5.2650696277296252E-2</c:v>
                </c:pt>
                <c:pt idx="3090">
                  <c:v>-5.165053545097429E-2</c:v>
                </c:pt>
                <c:pt idx="3091">
                  <c:v>-5.0650321973956053E-2</c:v>
                </c:pt>
                <c:pt idx="3092">
                  <c:v>-4.9650056846402363E-2</c:v>
                </c:pt>
                <c:pt idx="3093">
                  <c:v>-4.8649741068526695E-2</c:v>
                </c:pt>
                <c:pt idx="3094">
                  <c:v>-4.7649375640594183E-2</c:v>
                </c:pt>
                <c:pt idx="3095">
                  <c:v>-4.6648961562920602E-2</c:v>
                </c:pt>
                <c:pt idx="3096">
                  <c:v>-4.5648499835871381E-2</c:v>
                </c:pt>
                <c:pt idx="3097">
                  <c:v>-4.4647991459860599E-2</c:v>
                </c:pt>
                <c:pt idx="3098">
                  <c:v>-4.3647437435349982E-2</c:v>
                </c:pt>
                <c:pt idx="3099">
                  <c:v>-4.2646838762847902E-2</c:v>
                </c:pt>
                <c:pt idx="3100">
                  <c:v>-4.1646196442908387E-2</c:v>
                </c:pt>
                <c:pt idx="3101">
                  <c:v>-4.064551147613011E-2</c:v>
                </c:pt>
                <c:pt idx="3102">
                  <c:v>-3.964478486315539E-2</c:v>
                </c:pt>
                <c:pt idx="3103">
                  <c:v>-3.8644017604669192E-2</c:v>
                </c:pt>
                <c:pt idx="3104">
                  <c:v>-3.764321070139813E-2</c:v>
                </c:pt>
                <c:pt idx="3105">
                  <c:v>-3.6642365154109464E-2</c:v>
                </c:pt>
                <c:pt idx="3106">
                  <c:v>-3.5641481963610097E-2</c:v>
                </c:pt>
                <c:pt idx="3107">
                  <c:v>-3.4640562130745581E-2</c:v>
                </c:pt>
                <c:pt idx="3108">
                  <c:v>-3.3639606656399097E-2</c:v>
                </c:pt>
                <c:pt idx="3109">
                  <c:v>-3.263861654149048E-2</c:v>
                </c:pt>
                <c:pt idx="3110">
                  <c:v>-3.1637592786975206E-2</c:v>
                </c:pt>
                <c:pt idx="3111">
                  <c:v>-3.0636536393843394E-2</c:v>
                </c:pt>
                <c:pt idx="3112">
                  <c:v>-2.9635448363118794E-2</c:v>
                </c:pt>
                <c:pt idx="3113">
                  <c:v>-2.8634329695857802E-2</c:v>
                </c:pt>
                <c:pt idx="3114">
                  <c:v>-2.7633181393148448E-2</c:v>
                </c:pt>
                <c:pt idx="3115">
                  <c:v>-2.6632004456109394E-2</c:v>
                </c:pt>
                <c:pt idx="3116">
                  <c:v>-2.5630799885888948E-2</c:v>
                </c:pt>
                <c:pt idx="3117">
                  <c:v>-2.4629568683664047E-2</c:v>
                </c:pt>
                <c:pt idx="3118">
                  <c:v>-2.3628311850639259E-2</c:v>
                </c:pt>
                <c:pt idx="3119">
                  <c:v>-2.2627030388045789E-2</c:v>
                </c:pt>
                <c:pt idx="3120">
                  <c:v>-2.1625725297140467E-2</c:v>
                </c:pt>
                <c:pt idx="3121">
                  <c:v>-2.0624397579204756E-2</c:v>
                </c:pt>
                <c:pt idx="3122">
                  <c:v>-1.9623048235543748E-2</c:v>
                </c:pt>
                <c:pt idx="3123">
                  <c:v>-1.8621678267485162E-2</c:v>
                </c:pt>
                <c:pt idx="3124">
                  <c:v>-1.762028867637834E-2</c:v>
                </c:pt>
                <c:pt idx="3125">
                  <c:v>-1.6618880463593253E-2</c:v>
                </c:pt>
                <c:pt idx="3126">
                  <c:v>-1.5617454630519488E-2</c:v>
                </c:pt>
                <c:pt idx="3127">
                  <c:v>-1.4616012178565261E-2</c:v>
                </c:pt>
                <c:pt idx="3128">
                  <c:v>-1.3614554109156402E-2</c:v>
                </c:pt>
                <c:pt idx="3129">
                  <c:v>-1.2613081423735364E-2</c:v>
                </c:pt>
                <c:pt idx="3130">
                  <c:v>-1.1611595123760218E-2</c:v>
                </c:pt>
                <c:pt idx="3131">
                  <c:v>-1.0610096210703648E-2</c:v>
                </c:pt>
                <c:pt idx="3132">
                  <c:v>-9.6085856860519542E-3</c:v>
                </c:pt>
                <c:pt idx="3133">
                  <c:v>-8.6070645513040486E-3</c:v>
                </c:pt>
                <c:pt idx="3134">
                  <c:v>-7.6055338079704582E-3</c:v>
                </c:pt>
                <c:pt idx="3135">
                  <c:v>-6.6039944575723162E-3</c:v>
                </c:pt>
                <c:pt idx="3136">
                  <c:v>-5.6024475016403664E-3</c:v>
                </c:pt>
                <c:pt idx="3137">
                  <c:v>-4.6008939417139585E-3</c:v>
                </c:pt>
                <c:pt idx="3138">
                  <c:v>-3.5993347793400491E-3</c:v>
                </c:pt>
                <c:pt idx="3139">
                  <c:v>-2.5977710160721983E-3</c:v>
                </c:pt>
                <c:pt idx="3140">
                  <c:v>-1.596203653469568E-3</c:v>
                </c:pt>
                <c:pt idx="3141">
                  <c:v>-5.9463369309592159E-4</c:v>
                </c:pt>
                <c:pt idx="3142">
                  <c:v>4.0693786348137821E-4</c:v>
                </c:pt>
                <c:pt idx="3143">
                  <c:v>1.4085100146923712E-3</c:v>
                </c:pt>
                <c:pt idx="3144">
                  <c:v>2.4100817589655008E-3</c:v>
                </c:pt>
                <c:pt idx="3145">
                  <c:v>3.4116520947286158E-3</c:v>
                </c:pt>
                <c:pt idx="3146">
                  <c:v>4.4132200204099713E-3</c:v>
                </c:pt>
                <c:pt idx="3147">
                  <c:v>5.4147845344392322E-3</c:v>
                </c:pt>
                <c:pt idx="3148">
                  <c:v>6.4163446352484728E-3</c:v>
                </c:pt>
                <c:pt idx="3149">
                  <c:v>7.4178993212731786E-3</c:v>
                </c:pt>
                <c:pt idx="3150">
                  <c:v>8.4194475909532499E-3</c:v>
                </c:pt>
                <c:pt idx="3151">
                  <c:v>9.4209884427340004E-3</c:v>
                </c:pt>
                <c:pt idx="3152">
                  <c:v>1.0422520875067159E-2</c:v>
                </c:pt>
                <c:pt idx="3153">
                  <c:v>1.1424043886411875E-2</c:v>
                </c:pt>
                <c:pt idx="3154">
                  <c:v>1.2425556475235716E-2</c:v>
                </c:pt>
                <c:pt idx="3155">
                  <c:v>1.3427057640015672E-2</c:v>
                </c:pt>
                <c:pt idx="3156">
                  <c:v>1.4428546379239151E-2</c:v>
                </c:pt>
                <c:pt idx="3157">
                  <c:v>1.5430021691404991E-2</c:v>
                </c:pt>
                <c:pt idx="3158">
                  <c:v>1.6431482575024452E-2</c:v>
                </c:pt>
                <c:pt idx="3159">
                  <c:v>1.7432928028622223E-2</c:v>
                </c:pt>
                <c:pt idx="3160">
                  <c:v>1.8434357050737416E-2</c:v>
                </c:pt>
                <c:pt idx="3161">
                  <c:v>1.9435768639924581E-2</c:v>
                </c:pt>
                <c:pt idx="3162">
                  <c:v>2.0437161794754695E-2</c:v>
                </c:pt>
                <c:pt idx="3163">
                  <c:v>2.1438535513816168E-2</c:v>
                </c:pt>
                <c:pt idx="3164">
                  <c:v>2.2439888795715849E-2</c:v>
                </c:pt>
                <c:pt idx="3165">
                  <c:v>2.3441220639080017E-2</c:v>
                </c:pt>
                <c:pt idx="3166">
                  <c:v>2.4442530042555387E-2</c:v>
                </c:pt>
                <c:pt idx="3167">
                  <c:v>2.5443816004810119E-2</c:v>
                </c:pt>
                <c:pt idx="3168">
                  <c:v>2.6445077524534809E-2</c:v>
                </c:pt>
                <c:pt idx="3169">
                  <c:v>2.7446313600443493E-2</c:v>
                </c:pt>
                <c:pt idx="3170">
                  <c:v>2.8447523231274655E-2</c:v>
                </c:pt>
                <c:pt idx="3171">
                  <c:v>2.9448705415792212E-2</c:v>
                </c:pt>
                <c:pt idx="3172">
                  <c:v>3.044985915278654E-2</c:v>
                </c:pt>
                <c:pt idx="3173">
                  <c:v>3.1450983441075449E-2</c:v>
                </c:pt>
                <c:pt idx="3174">
                  <c:v>3.2452077279505206E-2</c:v>
                </c:pt>
                <c:pt idx="3175">
                  <c:v>3.3453139666951522E-2</c:v>
                </c:pt>
                <c:pt idx="3176">
                  <c:v>3.4454169602320561E-2</c:v>
                </c:pt>
                <c:pt idx="3177">
                  <c:v>3.5455166084549933E-2</c:v>
                </c:pt>
                <c:pt idx="3178">
                  <c:v>3.6456128112609704E-2</c:v>
                </c:pt>
                <c:pt idx="3179">
                  <c:v>3.7457054685503387E-2</c:v>
                </c:pt>
                <c:pt idx="3180">
                  <c:v>3.845794480226896E-2</c:v>
                </c:pt>
                <c:pt idx="3181">
                  <c:v>3.9458797461979847E-2</c:v>
                </c:pt>
                <c:pt idx="3182">
                  <c:v>4.0459611663745933E-2</c:v>
                </c:pt>
                <c:pt idx="3183">
                  <c:v>4.1460386406714553E-2</c:v>
                </c:pt>
                <c:pt idx="3184">
                  <c:v>4.2461120690071512E-2</c:v>
                </c:pt>
                <c:pt idx="3185">
                  <c:v>4.3461813513042062E-2</c:v>
                </c:pt>
                <c:pt idx="3186">
                  <c:v>4.4462463874891923E-2</c:v>
                </c:pt>
                <c:pt idx="3187">
                  <c:v>4.5463070774928276E-2</c:v>
                </c:pt>
                <c:pt idx="3188">
                  <c:v>4.646363321250075E-2</c:v>
                </c:pt>
                <c:pt idx="3189">
                  <c:v>4.7464150187002452E-2</c:v>
                </c:pt>
                <c:pt idx="3190">
                  <c:v>4.8464620697870942E-2</c:v>
                </c:pt>
                <c:pt idx="3191">
                  <c:v>4.9465043744589238E-2</c:v>
                </c:pt>
                <c:pt idx="3192">
                  <c:v>5.0465418326686842E-2</c:v>
                </c:pt>
                <c:pt idx="3193">
                  <c:v>5.1465743443740698E-2</c:v>
                </c:pt>
                <c:pt idx="3194">
                  <c:v>5.2466018095376231E-2</c:v>
                </c:pt>
                <c:pt idx="3195">
                  <c:v>5.3466241281268319E-2</c:v>
                </c:pt>
                <c:pt idx="3196">
                  <c:v>5.4466412001142307E-2</c:v>
                </c:pt>
                <c:pt idx="3197">
                  <c:v>5.5466529254775014E-2</c:v>
                </c:pt>
                <c:pt idx="3198">
                  <c:v>5.6466592041995722E-2</c:v>
                </c:pt>
                <c:pt idx="3199">
                  <c:v>5.7466599362687179E-2</c:v>
                </c:pt>
                <c:pt idx="3200">
                  <c:v>5.8466550216786588E-2</c:v>
                </c:pt>
                <c:pt idx="3201">
                  <c:v>5.9466443604286635E-2</c:v>
                </c:pt>
                <c:pt idx="3202">
                  <c:v>6.0466278525236471E-2</c:v>
                </c:pt>
                <c:pt idx="3203">
                  <c:v>6.1466053979742696E-2</c:v>
                </c:pt>
                <c:pt idx="3204">
                  <c:v>6.2465768967970396E-2</c:v>
                </c:pt>
                <c:pt idx="3205">
                  <c:v>6.3465422490144113E-2</c:v>
                </c:pt>
                <c:pt idx="3206">
                  <c:v>6.4465013546548863E-2</c:v>
                </c:pt>
                <c:pt idx="3207">
                  <c:v>6.5464541137531126E-2</c:v>
                </c:pt>
                <c:pt idx="3208">
                  <c:v>6.646400426349984E-2</c:v>
                </c:pt>
                <c:pt idx="3209">
                  <c:v>6.7463401924927419E-2</c:v>
                </c:pt>
                <c:pt idx="3210">
                  <c:v>6.8462733122350738E-2</c:v>
                </c:pt>
                <c:pt idx="3211">
                  <c:v>6.9461996856372138E-2</c:v>
                </c:pt>
                <c:pt idx="3212">
                  <c:v>7.0461192127660402E-2</c:v>
                </c:pt>
                <c:pt idx="3213">
                  <c:v>7.1460317936951817E-2</c:v>
                </c:pt>
                <c:pt idx="3214">
                  <c:v>7.2459373285051101E-2</c:v>
                </c:pt>
                <c:pt idx="3215">
                  <c:v>7.3458357172832445E-2</c:v>
                </c:pt>
                <c:pt idx="3216">
                  <c:v>7.4457268601240509E-2</c:v>
                </c:pt>
                <c:pt idx="3217">
                  <c:v>7.5456106571291398E-2</c:v>
                </c:pt>
                <c:pt idx="3218">
                  <c:v>7.6454870084073687E-2</c:v>
                </c:pt>
                <c:pt idx="3219">
                  <c:v>7.7453558140749404E-2</c:v>
                </c:pt>
                <c:pt idx="3220">
                  <c:v>7.8452169742555034E-2</c:v>
                </c:pt>
                <c:pt idx="3221">
                  <c:v>7.9450703890802526E-2</c:v>
                </c:pt>
                <c:pt idx="3222">
                  <c:v>8.0449159586880273E-2</c:v>
                </c:pt>
                <c:pt idx="3223">
                  <c:v>8.1447535832254128E-2</c:v>
                </c:pt>
                <c:pt idx="3224">
                  <c:v>8.24458316284684E-2</c:v>
                </c:pt>
                <c:pt idx="3225">
                  <c:v>8.3444045977146844E-2</c:v>
                </c:pt>
                <c:pt idx="3226">
                  <c:v>8.4442177879993655E-2</c:v>
                </c:pt>
                <c:pt idx="3227">
                  <c:v>8.5440226338794487E-2</c:v>
                </c:pt>
                <c:pt idx="3228">
                  <c:v>8.6438190355417444E-2</c:v>
                </c:pt>
                <c:pt idx="3229">
                  <c:v>8.7436068931814062E-2</c:v>
                </c:pt>
                <c:pt idx="3230">
                  <c:v>8.8433861070020325E-2</c:v>
                </c:pt>
                <c:pt idx="3231">
                  <c:v>8.9431565772157662E-2</c:v>
                </c:pt>
                <c:pt idx="3232">
                  <c:v>9.0429182040433917E-2</c:v>
                </c:pt>
                <c:pt idx="3233">
                  <c:v>9.1426708877144408E-2</c:v>
                </c:pt>
                <c:pt idx="3234">
                  <c:v>9.2424145284672854E-2</c:v>
                </c:pt>
                <c:pt idx="3235">
                  <c:v>9.342149026549243E-2</c:v>
                </c:pt>
                <c:pt idx="3236">
                  <c:v>9.441874282216671E-2</c:v>
                </c:pt>
                <c:pt idx="3237">
                  <c:v>9.5415901957350724E-2</c:v>
                </c:pt>
                <c:pt idx="3238">
                  <c:v>9.6412966673791928E-2</c:v>
                </c:pt>
                <c:pt idx="3239">
                  <c:v>9.7409935974331174E-2</c:v>
                </c:pt>
                <c:pt idx="3240">
                  <c:v>9.8406808861903741E-2</c:v>
                </c:pt>
                <c:pt idx="3241">
                  <c:v>9.940358433954033E-2</c:v>
                </c:pt>
                <c:pt idx="3242">
                  <c:v>0.10040026141036806</c:v>
                </c:pt>
                <c:pt idx="3243">
                  <c:v>0.10139683907761146</c:v>
                </c:pt>
                <c:pt idx="3244">
                  <c:v>0.10239331634459345</c:v>
                </c:pt>
                <c:pt idx="3245">
                  <c:v>0.10338969221473636</c:v>
                </c:pt>
                <c:pt idx="3246">
                  <c:v>0.10438596569156292</c:v>
                </c:pt>
                <c:pt idx="3247">
                  <c:v>0.10538213577869726</c:v>
                </c:pt>
                <c:pt idx="3248">
                  <c:v>0.10637820147986592</c:v>
                </c:pt>
                <c:pt idx="3249">
                  <c:v>0.10737416179889879</c:v>
                </c:pt>
                <c:pt idx="3250">
                  <c:v>0.10837001573973018</c:v>
                </c:pt>
                <c:pt idx="3251">
                  <c:v>0.10936576230639977</c:v>
                </c:pt>
                <c:pt idx="3252">
                  <c:v>0.11036140050305362</c:v>
                </c:pt>
                <c:pt idx="3253">
                  <c:v>0.11135692933394517</c:v>
                </c:pt>
                <c:pt idx="3254">
                  <c:v>0.11235234780343621</c:v>
                </c:pt>
                <c:pt idx="3255">
                  <c:v>0.11334765491599792</c:v>
                </c:pt>
                <c:pt idx="3256">
                  <c:v>0.11434284967621183</c:v>
                </c:pt>
                <c:pt idx="3257">
                  <c:v>0.11533793108877083</c:v>
                </c:pt>
                <c:pt idx="3258">
                  <c:v>0.11633289815848015</c:v>
                </c:pt>
                <c:pt idx="3259">
                  <c:v>0.11732774989025838</c:v>
                </c:pt>
                <c:pt idx="3260">
                  <c:v>0.11832248528913844</c:v>
                </c:pt>
                <c:pt idx="3261">
                  <c:v>0.11931710336026861</c:v>
                </c:pt>
                <c:pt idx="3262">
                  <c:v>0.12031160310891351</c:v>
                </c:pt>
                <c:pt idx="3263">
                  <c:v>0.12130598354045503</c:v>
                </c:pt>
                <c:pt idx="3264">
                  <c:v>0.12230024366039345</c:v>
                </c:pt>
                <c:pt idx="3265">
                  <c:v>0.12329438247434833</c:v>
                </c:pt>
                <c:pt idx="3266">
                  <c:v>0.12428839898805955</c:v>
                </c:pt>
                <c:pt idx="3267">
                  <c:v>0.12528229220738829</c:v>
                </c:pt>
                <c:pt idx="3268">
                  <c:v>0.12627606113831805</c:v>
                </c:pt>
                <c:pt idx="3269">
                  <c:v>0.1272697047869556</c:v>
                </c:pt>
                <c:pt idx="3270">
                  <c:v>0.12826322215953201</c:v>
                </c:pt>
                <c:pt idx="3271">
                  <c:v>0.12925661226240365</c:v>
                </c:pt>
                <c:pt idx="3272">
                  <c:v>0.1302498741020531</c:v>
                </c:pt>
                <c:pt idx="3273">
                  <c:v>0.13124300668509031</c:v>
                </c:pt>
                <c:pt idx="3274">
                  <c:v>0.13223600901825341</c:v>
                </c:pt>
                <c:pt idx="3275">
                  <c:v>0.13322888010840983</c:v>
                </c:pt>
                <c:pt idx="3276">
                  <c:v>0.13422161896255722</c:v>
                </c:pt>
                <c:pt idx="3277">
                  <c:v>0.13521422458782451</c:v>
                </c:pt>
                <c:pt idx="3278">
                  <c:v>0.13620669599147284</c:v>
                </c:pt>
                <c:pt idx="3279">
                  <c:v>0.13719903218089657</c:v>
                </c:pt>
                <c:pt idx="3280">
                  <c:v>0.13819123216362433</c:v>
                </c:pt>
                <c:pt idx="3281">
                  <c:v>0.1391832949473199</c:v>
                </c:pt>
                <c:pt idx="3282">
                  <c:v>0.14017521953978329</c:v>
                </c:pt>
                <c:pt idx="3283">
                  <c:v>0.14116700494895174</c:v>
                </c:pt>
                <c:pt idx="3284">
                  <c:v>0.14215865018290066</c:v>
                </c:pt>
                <c:pt idx="3285">
                  <c:v>0.14315015424984462</c:v>
                </c:pt>
                <c:pt idx="3286">
                  <c:v>0.14414151615813842</c:v>
                </c:pt>
                <c:pt idx="3287">
                  <c:v>0.14513273491627796</c:v>
                </c:pt>
                <c:pt idx="3288">
                  <c:v>0.14612380953290133</c:v>
                </c:pt>
                <c:pt idx="3289">
                  <c:v>0.14711473901678979</c:v>
                </c:pt>
                <c:pt idx="3290">
                  <c:v>0.14810552237686872</c:v>
                </c:pt>
                <c:pt idx="3291">
                  <c:v>0.14909615862220862</c:v>
                </c:pt>
                <c:pt idx="3292">
                  <c:v>0.15008664676202615</c:v>
                </c:pt>
                <c:pt idx="3293">
                  <c:v>0.15107698580568507</c:v>
                </c:pt>
                <c:pt idx="3294">
                  <c:v>0.15206717476269721</c:v>
                </c:pt>
                <c:pt idx="3295">
                  <c:v>0.15305721264272357</c:v>
                </c:pt>
                <c:pt idx="3296">
                  <c:v>0.15404709845557515</c:v>
                </c:pt>
                <c:pt idx="3297">
                  <c:v>0.15503683121121409</c:v>
                </c:pt>
                <c:pt idx="3298">
                  <c:v>0.15602640991975458</c:v>
                </c:pt>
                <c:pt idx="3299">
                  <c:v>0.15701583359146384</c:v>
                </c:pt>
                <c:pt idx="3300">
                  <c:v>0.1580051012367632</c:v>
                </c:pt>
                <c:pt idx="3301">
                  <c:v>0.15899421186622897</c:v>
                </c:pt>
                <c:pt idx="3302">
                  <c:v>0.15998316449059349</c:v>
                </c:pt>
                <c:pt idx="3303">
                  <c:v>0.16097195812074616</c:v>
                </c:pt>
                <c:pt idx="3304">
                  <c:v>0.16196059176773434</c:v>
                </c:pt>
                <c:pt idx="3305">
                  <c:v>0.16294906444276439</c:v>
                </c:pt>
                <c:pt idx="3306">
                  <c:v>0.16393737515720266</c:v>
                </c:pt>
                <c:pt idx="3307">
                  <c:v>0.16492552292257651</c:v>
                </c:pt>
                <c:pt idx="3308">
                  <c:v>0.16591350675057517</c:v>
                </c:pt>
                <c:pt idx="3309">
                  <c:v>0.16690132565305094</c:v>
                </c:pt>
                <c:pt idx="3310">
                  <c:v>0.16788897864201993</c:v>
                </c:pt>
                <c:pt idx="3311">
                  <c:v>0.16887646472966328</c:v>
                </c:pt>
                <c:pt idx="3312">
                  <c:v>0.16986378292832799</c:v>
                </c:pt>
                <c:pt idx="3313">
                  <c:v>0.17085093225052797</c:v>
                </c:pt>
                <c:pt idx="3314">
                  <c:v>0.17183791170894502</c:v>
                </c:pt>
                <c:pt idx="3315">
                  <c:v>0.17282472031642981</c:v>
                </c:pt>
                <c:pt idx="3316">
                  <c:v>0.1738113570860029</c:v>
                </c:pt>
                <c:pt idx="3317">
                  <c:v>0.17479782103085567</c:v>
                </c:pt>
                <c:pt idx="3318">
                  <c:v>0.17578411116435136</c:v>
                </c:pt>
                <c:pt idx="3319">
                  <c:v>0.17677022650002602</c:v>
                </c:pt>
                <c:pt idx="3320">
                  <c:v>0.1777561660515895</c:v>
                </c:pt>
                <c:pt idx="3321">
                  <c:v>0.1787419288329265</c:v>
                </c:pt>
                <c:pt idx="3322">
                  <c:v>0.17972751385809743</c:v>
                </c:pt>
                <c:pt idx="3323">
                  <c:v>0.18071292014133955</c:v>
                </c:pt>
                <c:pt idx="3324">
                  <c:v>0.1816981466970678</c:v>
                </c:pt>
                <c:pt idx="3325">
                  <c:v>0.18268319253987592</c:v>
                </c:pt>
                <c:pt idx="3326">
                  <c:v>0.18366805668453734</c:v>
                </c:pt>
                <c:pt idx="3327">
                  <c:v>0.18465273814600622</c:v>
                </c:pt>
                <c:pt idx="3328">
                  <c:v>0.18563723593941842</c:v>
                </c:pt>
                <c:pt idx="3329">
                  <c:v>0.18662154908009246</c:v>
                </c:pt>
                <c:pt idx="3330">
                  <c:v>0.18760567658353056</c:v>
                </c:pt>
                <c:pt idx="3331">
                  <c:v>0.18858961746541958</c:v>
                </c:pt>
                <c:pt idx="3332">
                  <c:v>0.18957337074163202</c:v>
                </c:pt>
                <c:pt idx="3333">
                  <c:v>0.19055693542822699</c:v>
                </c:pt>
                <c:pt idx="3334">
                  <c:v>0.19154031054145124</c:v>
                </c:pt>
                <c:pt idx="3335">
                  <c:v>0.19252349509774003</c:v>
                </c:pt>
                <c:pt idx="3336">
                  <c:v>0.19350648811371829</c:v>
                </c:pt>
                <c:pt idx="3337">
                  <c:v>0.19448928860620146</c:v>
                </c:pt>
                <c:pt idx="3338">
                  <c:v>0.19547189559219652</c:v>
                </c:pt>
                <c:pt idx="3339">
                  <c:v>0.19645430808890296</c:v>
                </c:pt>
                <c:pt idx="3340">
                  <c:v>0.19743652511371382</c:v>
                </c:pt>
                <c:pt idx="3341">
                  <c:v>0.19841854568421657</c:v>
                </c:pt>
                <c:pt idx="3342">
                  <c:v>0.19940036881819423</c:v>
                </c:pt>
                <c:pt idx="3343">
                  <c:v>0.20038199353362621</c:v>
                </c:pt>
                <c:pt idx="3344">
                  <c:v>0.20136341884868936</c:v>
                </c:pt>
                <c:pt idx="3345">
                  <c:v>0.20234464378175898</c:v>
                </c:pt>
                <c:pt idx="3346">
                  <c:v>0.20332566735140975</c:v>
                </c:pt>
                <c:pt idx="3347">
                  <c:v>0.20430648857641673</c:v>
                </c:pt>
                <c:pt idx="3348">
                  <c:v>0.20528710647575635</c:v>
                </c:pt>
                <c:pt idx="3349">
                  <c:v>0.20626752006860741</c:v>
                </c:pt>
                <c:pt idx="3350">
                  <c:v>0.20724772837435199</c:v>
                </c:pt>
                <c:pt idx="3351">
                  <c:v>0.2082277304125765</c:v>
                </c:pt>
                <c:pt idx="3352">
                  <c:v>0.20920752520307265</c:v>
                </c:pt>
                <c:pt idx="3353">
                  <c:v>0.21018711176583837</c:v>
                </c:pt>
                <c:pt idx="3354">
                  <c:v>0.21116648912107891</c:v>
                </c:pt>
                <c:pt idx="3355">
                  <c:v>0.21214565628920767</c:v>
                </c:pt>
                <c:pt idx="3356">
                  <c:v>0.21312461229084731</c:v>
                </c:pt>
                <c:pt idx="3357">
                  <c:v>0.21410335614683065</c:v>
                </c:pt>
                <c:pt idx="3358">
                  <c:v>0.21508188687820171</c:v>
                </c:pt>
                <c:pt idx="3359">
                  <c:v>0.2160602035062166</c:v>
                </c:pt>
                <c:pt idx="3360">
                  <c:v>0.21703830505234464</c:v>
                </c:pt>
                <c:pt idx="3361">
                  <c:v>0.21801619053826918</c:v>
                </c:pt>
                <c:pt idx="3362">
                  <c:v>0.21899385898588866</c:v>
                </c:pt>
                <c:pt idx="3363">
                  <c:v>0.2199713094173176</c:v>
                </c:pt>
                <c:pt idx="3364">
                  <c:v>0.22094854085488755</c:v>
                </c:pt>
                <c:pt idx="3365">
                  <c:v>0.22192555232114808</c:v>
                </c:pt>
                <c:pt idx="3366">
                  <c:v>0.22290234283886776</c:v>
                </c:pt>
                <c:pt idx="3367">
                  <c:v>0.22387891143103511</c:v>
                </c:pt>
                <c:pt idx="3368">
                  <c:v>0.22485525712085963</c:v>
                </c:pt>
                <c:pt idx="3369">
                  <c:v>0.22583137893177271</c:v>
                </c:pt>
                <c:pt idx="3370">
                  <c:v>0.22680727588742869</c:v>
                </c:pt>
                <c:pt idx="3371">
                  <c:v>0.22778294701170573</c:v>
                </c:pt>
                <c:pt idx="3372">
                  <c:v>0.22875839132870687</c:v>
                </c:pt>
                <c:pt idx="3373">
                  <c:v>0.22973360786276101</c:v>
                </c:pt>
                <c:pt idx="3374">
                  <c:v>0.2307085956384238</c:v>
                </c:pt>
                <c:pt idx="3375">
                  <c:v>0.23168335368047874</c:v>
                </c:pt>
                <c:pt idx="3376">
                  <c:v>0.23265788101393803</c:v>
                </c:pt>
                <c:pt idx="3377">
                  <c:v>0.23363217666404365</c:v>
                </c:pt>
                <c:pt idx="3378">
                  <c:v>0.23460623965626826</c:v>
                </c:pt>
                <c:pt idx="3379">
                  <c:v>0.2355800690163162</c:v>
                </c:pt>
                <c:pt idx="3380">
                  <c:v>0.23655366377012449</c:v>
                </c:pt>
                <c:pt idx="3381">
                  <c:v>0.23752702294386377</c:v>
                </c:pt>
                <c:pt idx="3382">
                  <c:v>0.23850014556393928</c:v>
                </c:pt>
                <c:pt idx="3383">
                  <c:v>0.23947303065699183</c:v>
                </c:pt>
                <c:pt idx="3384">
                  <c:v>0.24044567724989882</c:v>
                </c:pt>
                <c:pt idx="3385">
                  <c:v>0.24141808436977516</c:v>
                </c:pt>
                <c:pt idx="3386">
                  <c:v>0.24239025104397424</c:v>
                </c:pt>
                <c:pt idx="3387">
                  <c:v>0.24336217630008897</c:v>
                </c:pt>
                <c:pt idx="3388">
                  <c:v>0.24433385916595263</c:v>
                </c:pt>
                <c:pt idx="3389">
                  <c:v>0.24530529866963999</c:v>
                </c:pt>
                <c:pt idx="3390">
                  <c:v>0.2462764938394682</c:v>
                </c:pt>
                <c:pt idx="3391">
                  <c:v>0.24724744370399773</c:v>
                </c:pt>
                <c:pt idx="3392">
                  <c:v>0.24821814729203343</c:v>
                </c:pt>
                <c:pt idx="3393">
                  <c:v>0.24918860363262541</c:v>
                </c:pt>
                <c:pt idx="3394">
                  <c:v>0.2501588117550701</c:v>
                </c:pt>
                <c:pt idx="3395">
                  <c:v>0.25112877068891115</c:v>
                </c:pt>
                <c:pt idx="3396">
                  <c:v>0.25209847946394048</c:v>
                </c:pt>
                <c:pt idx="3397">
                  <c:v>0.25306793711019909</c:v>
                </c:pt>
                <c:pt idx="3398">
                  <c:v>0.25403714265797828</c:v>
                </c:pt>
                <c:pt idx="3399">
                  <c:v>0.25500609513782035</c:v>
                </c:pt>
                <c:pt idx="3400">
                  <c:v>0.25597479358051972</c:v>
                </c:pt>
                <c:pt idx="3401">
                  <c:v>0.25694323701712396</c:v>
                </c:pt>
                <c:pt idx="3402">
                  <c:v>0.25791142447893461</c:v>
                </c:pt>
                <c:pt idx="3403">
                  <c:v>0.25887935499750825</c:v>
                </c:pt>
                <c:pt idx="3404">
                  <c:v>0.25984702760465744</c:v>
                </c:pt>
                <c:pt idx="3405">
                  <c:v>0.26081444133245163</c:v>
                </c:pt>
                <c:pt idx="3406">
                  <c:v>0.2617815952132182</c:v>
                </c:pt>
                <c:pt idx="3407">
                  <c:v>0.26274848827954345</c:v>
                </c:pt>
                <c:pt idx="3408">
                  <c:v>0.26371511956427346</c:v>
                </c:pt>
                <c:pt idx="3409">
                  <c:v>0.26468148810051523</c:v>
                </c:pt>
                <c:pt idx="3410">
                  <c:v>0.26564759292163742</c:v>
                </c:pt>
                <c:pt idx="3411">
                  <c:v>0.2666134330612715</c:v>
                </c:pt>
                <c:pt idx="3412">
                  <c:v>0.26757900755331265</c:v>
                </c:pt>
                <c:pt idx="3413">
                  <c:v>0.26854431543192075</c:v>
                </c:pt>
                <c:pt idx="3414">
                  <c:v>0.26950935573152129</c:v>
                </c:pt>
                <c:pt idx="3415">
                  <c:v>0.27047412748680644</c:v>
                </c:pt>
                <c:pt idx="3416">
                  <c:v>0.2714386297327358</c:v>
                </c:pt>
                <c:pt idx="3417">
                  <c:v>0.27240286150453769</c:v>
                </c:pt>
                <c:pt idx="3418">
                  <c:v>0.27336682183770983</c:v>
                </c:pt>
                <c:pt idx="3419">
                  <c:v>0.27433050976802048</c:v>
                </c:pt>
                <c:pt idx="3420">
                  <c:v>0.27529392433150929</c:v>
                </c:pt>
                <c:pt idx="3421">
                  <c:v>0.27625706456448834</c:v>
                </c:pt>
                <c:pt idx="3422">
                  <c:v>0.27721992950354307</c:v>
                </c:pt>
                <c:pt idx="3423">
                  <c:v>0.27818251818553325</c:v>
                </c:pt>
                <c:pt idx="3424">
                  <c:v>0.27914482964759391</c:v>
                </c:pt>
                <c:pt idx="3425">
                  <c:v>0.28010686292713638</c:v>
                </c:pt>
                <c:pt idx="3426">
                  <c:v>0.28106861706184921</c:v>
                </c:pt>
                <c:pt idx="3427">
                  <c:v>0.28203009108969912</c:v>
                </c:pt>
                <c:pt idx="3428">
                  <c:v>0.28299128404893198</c:v>
                </c:pt>
                <c:pt idx="3429">
                  <c:v>0.28395219497807372</c:v>
                </c:pt>
                <c:pt idx="3430">
                  <c:v>0.2849128229159314</c:v>
                </c:pt>
                <c:pt idx="3431">
                  <c:v>0.28587316690159409</c:v>
                </c:pt>
                <c:pt idx="3432">
                  <c:v>0.28683322597443389</c:v>
                </c:pt>
                <c:pt idx="3433">
                  <c:v>0.28779299917410678</c:v>
                </c:pt>
                <c:pt idx="3434">
                  <c:v>0.28875248554055372</c:v>
                </c:pt>
                <c:pt idx="3435">
                  <c:v>0.28971168411400144</c:v>
                </c:pt>
                <c:pt idx="3436">
                  <c:v>0.29067059393496364</c:v>
                </c:pt>
                <c:pt idx="3437">
                  <c:v>0.29162921404424175</c:v>
                </c:pt>
                <c:pt idx="3438">
                  <c:v>0.29258754348292593</c:v>
                </c:pt>
                <c:pt idx="3439">
                  <c:v>0.29354558129239605</c:v>
                </c:pt>
                <c:pt idx="3440">
                  <c:v>0.29450332651432271</c:v>
                </c:pt>
                <c:pt idx="3441">
                  <c:v>0.29546077819066807</c:v>
                </c:pt>
                <c:pt idx="3442">
                  <c:v>0.29641793536368688</c:v>
                </c:pt>
                <c:pt idx="3443">
                  <c:v>0.29737479707592751</c:v>
                </c:pt>
                <c:pt idx="3444">
                  <c:v>0.29833136237023278</c:v>
                </c:pt>
                <c:pt idx="3445">
                  <c:v>0.29928763028974098</c:v>
                </c:pt>
                <c:pt idx="3446">
                  <c:v>0.30024359987788679</c:v>
                </c:pt>
                <c:pt idx="3447">
                  <c:v>0.30119927017840231</c:v>
                </c:pt>
                <c:pt idx="3448">
                  <c:v>0.30215464023531796</c:v>
                </c:pt>
                <c:pt idx="3449">
                  <c:v>0.30310970909296342</c:v>
                </c:pt>
                <c:pt idx="3450">
                  <c:v>0.30406447579596868</c:v>
                </c:pt>
                <c:pt idx="3451">
                  <c:v>0.30501893938926483</c:v>
                </c:pt>
                <c:pt idx="3452">
                  <c:v>0.30597309891808516</c:v>
                </c:pt>
                <c:pt idx="3453">
                  <c:v>0.30692695342796611</c:v>
                </c:pt>
                <c:pt idx="3454">
                  <c:v>0.30788050196474814</c:v>
                </c:pt>
                <c:pt idx="3455">
                  <c:v>0.30883374357457677</c:v>
                </c:pt>
                <c:pt idx="3456">
                  <c:v>0.30978667730390341</c:v>
                </c:pt>
                <c:pt idx="3457">
                  <c:v>0.31073930219948648</c:v>
                </c:pt>
                <c:pt idx="3458">
                  <c:v>0.31169161730839223</c:v>
                </c:pt>
                <c:pt idx="3459">
                  <c:v>0.31264362167799581</c:v>
                </c:pt>
                <c:pt idx="3460">
                  <c:v>0.31359531435598209</c:v>
                </c:pt>
                <c:pt idx="3461">
                  <c:v>0.31454669439034666</c:v>
                </c:pt>
                <c:pt idx="3462">
                  <c:v>0.3154977608293969</c:v>
                </c:pt>
                <c:pt idx="3463">
                  <c:v>0.31644851272175273</c:v>
                </c:pt>
                <c:pt idx="3464">
                  <c:v>0.31739894911634775</c:v>
                </c:pt>
                <c:pt idx="3465">
                  <c:v>0.31834906906243005</c:v>
                </c:pt>
                <c:pt idx="3466">
                  <c:v>0.31929887160956322</c:v>
                </c:pt>
                <c:pt idx="3467">
                  <c:v>0.32024835580762734</c:v>
                </c:pt>
                <c:pt idx="3468">
                  <c:v>0.32119752070681984</c:v>
                </c:pt>
                <c:pt idx="3469">
                  <c:v>0.32214636535765656</c:v>
                </c:pt>
                <c:pt idx="3470">
                  <c:v>0.32309488881097254</c:v>
                </c:pt>
                <c:pt idx="3471">
                  <c:v>0.32404309011792315</c:v>
                </c:pt>
                <c:pt idx="3472">
                  <c:v>0.32499096832998497</c:v>
                </c:pt>
                <c:pt idx="3473">
                  <c:v>0.32593852249895666</c:v>
                </c:pt>
                <c:pt idx="3474">
                  <c:v>0.32688575167696005</c:v>
                </c:pt>
                <c:pt idx="3475">
                  <c:v>0.32783265491644092</c:v>
                </c:pt>
                <c:pt idx="3476">
                  <c:v>0.32877923127017011</c:v>
                </c:pt>
                <c:pt idx="3477">
                  <c:v>0.32972547979124439</c:v>
                </c:pt>
                <c:pt idx="3478">
                  <c:v>0.33067139953308738</c:v>
                </c:pt>
                <c:pt idx="3479">
                  <c:v>0.33161698954945062</c:v>
                </c:pt>
                <c:pt idx="3480">
                  <c:v>0.33256224889441433</c:v>
                </c:pt>
                <c:pt idx="3481">
                  <c:v>0.33350717662238849</c:v>
                </c:pt>
                <c:pt idx="3482">
                  <c:v>0.33445177178811375</c:v>
                </c:pt>
                <c:pt idx="3483">
                  <c:v>0.33539603344666236</c:v>
                </c:pt>
                <c:pt idx="3484">
                  <c:v>0.33633996065343919</c:v>
                </c:pt>
                <c:pt idx="3485">
                  <c:v>0.33728355246418257</c:v>
                </c:pt>
                <c:pt idx="3486">
                  <c:v>0.33822680793496529</c:v>
                </c:pt>
                <c:pt idx="3487">
                  <c:v>0.33916972612219554</c:v>
                </c:pt>
                <c:pt idx="3488">
                  <c:v>0.34011230608261789</c:v>
                </c:pt>
                <c:pt idx="3489">
                  <c:v>0.3410545468733141</c:v>
                </c:pt>
                <c:pt idx="3490">
                  <c:v>0.34199644755170422</c:v>
                </c:pt>
                <c:pt idx="3491">
                  <c:v>0.34293800717554745</c:v>
                </c:pt>
                <c:pt idx="3492">
                  <c:v>0.34387922480294314</c:v>
                </c:pt>
                <c:pt idx="3493">
                  <c:v>0.34482009949233167</c:v>
                </c:pt>
                <c:pt idx="3494">
                  <c:v>0.34576063030249538</c:v>
                </c:pt>
                <c:pt idx="3495">
                  <c:v>0.34670081629255961</c:v>
                </c:pt>
                <c:pt idx="3496">
                  <c:v>0.34764065652199355</c:v>
                </c:pt>
                <c:pt idx="3497">
                  <c:v>0.34858015005061121</c:v>
                </c:pt>
                <c:pt idx="3498">
                  <c:v>0.34951929593857234</c:v>
                </c:pt>
                <c:pt idx="3499">
                  <c:v>0.35045809324638338</c:v>
                </c:pt>
                <c:pt idx="3500">
                  <c:v>0.35139654103489854</c:v>
                </c:pt>
                <c:pt idx="3501">
                  <c:v>0.35233463836532042</c:v>
                </c:pt>
                <c:pt idx="3502">
                  <c:v>0.35327238429920127</c:v>
                </c:pt>
                <c:pt idx="3503">
                  <c:v>0.35420977789844377</c:v>
                </c:pt>
                <c:pt idx="3504">
                  <c:v>0.35514681822530197</c:v>
                </c:pt>
                <c:pt idx="3505">
                  <c:v>0.35608350434238228</c:v>
                </c:pt>
                <c:pt idx="3506">
                  <c:v>0.35701983531264436</c:v>
                </c:pt>
                <c:pt idx="3507">
                  <c:v>0.35795581019940209</c:v>
                </c:pt>
                <c:pt idx="3508">
                  <c:v>0.35889142806632451</c:v>
                </c:pt>
                <c:pt idx="3509">
                  <c:v>0.35982668797743672</c:v>
                </c:pt>
                <c:pt idx="3510">
                  <c:v>0.36076158899712085</c:v>
                </c:pt>
                <c:pt idx="3511">
                  <c:v>0.36169613019011704</c:v>
                </c:pt>
                <c:pt idx="3512">
                  <c:v>0.36263031062152418</c:v>
                </c:pt>
                <c:pt idx="3513">
                  <c:v>0.36356412935680116</c:v>
                </c:pt>
                <c:pt idx="3514">
                  <c:v>0.36449758546176753</c:v>
                </c:pt>
                <c:pt idx="3515">
                  <c:v>0.36543067800260454</c:v>
                </c:pt>
                <c:pt idx="3516">
                  <c:v>0.36636340604585604</c:v>
                </c:pt>
                <c:pt idx="3517">
                  <c:v>0.36729576865842956</c:v>
                </c:pt>
                <c:pt idx="3518">
                  <c:v>0.36822776490759707</c:v>
                </c:pt>
                <c:pt idx="3519">
                  <c:v>0.36915939386099589</c:v>
                </c:pt>
                <c:pt idx="3520">
                  <c:v>0.37009065458662982</c:v>
                </c:pt>
                <c:pt idx="3521">
                  <c:v>0.37102154615286986</c:v>
                </c:pt>
                <c:pt idx="3522">
                  <c:v>0.37195206762845534</c:v>
                </c:pt>
                <c:pt idx="3523">
                  <c:v>0.37288221808249467</c:v>
                </c:pt>
                <c:pt idx="3524">
                  <c:v>0.37381199658446634</c:v>
                </c:pt>
                <c:pt idx="3525">
                  <c:v>0.37474140220421998</c:v>
                </c:pt>
                <c:pt idx="3526">
                  <c:v>0.37567043401197697</c:v>
                </c:pt>
                <c:pt idx="3527">
                  <c:v>0.37659909107833178</c:v>
                </c:pt>
                <c:pt idx="3528">
                  <c:v>0.37752737247425261</c:v>
                </c:pt>
                <c:pt idx="3529">
                  <c:v>0.37845527727108236</c:v>
                </c:pt>
                <c:pt idx="3530">
                  <c:v>0.37938280454053963</c:v>
                </c:pt>
                <c:pt idx="3531">
                  <c:v>0.38030995335471962</c:v>
                </c:pt>
                <c:pt idx="3532">
                  <c:v>0.38123672278609505</c:v>
                </c:pt>
                <c:pt idx="3533">
                  <c:v>0.38216311190751712</c:v>
                </c:pt>
                <c:pt idx="3534">
                  <c:v>0.38308911979221644</c:v>
                </c:pt>
                <c:pt idx="3535">
                  <c:v>0.38401474551380382</c:v>
                </c:pt>
                <c:pt idx="3536">
                  <c:v>0.38493998814627145</c:v>
                </c:pt>
                <c:pt idx="3537">
                  <c:v>0.38586484676399352</c:v>
                </c:pt>
                <c:pt idx="3538">
                  <c:v>0.38678932044172748</c:v>
                </c:pt>
                <c:pt idx="3539">
                  <c:v>0.38771340825461464</c:v>
                </c:pt>
                <c:pt idx="3540">
                  <c:v>0.3886371092781814</c:v>
                </c:pt>
                <c:pt idx="3541">
                  <c:v>0.38956042258833989</c:v>
                </c:pt>
                <c:pt idx="3542">
                  <c:v>0.39048334726138911</c:v>
                </c:pt>
                <c:pt idx="3543">
                  <c:v>0.39140588237401575</c:v>
                </c:pt>
                <c:pt idx="3544">
                  <c:v>0.39232802700329511</c:v>
                </c:pt>
                <c:pt idx="3545">
                  <c:v>0.3932497802266921</c:v>
                </c:pt>
                <c:pt idx="3546">
                  <c:v>0.39417114112206209</c:v>
                </c:pt>
                <c:pt idx="3547">
                  <c:v>0.39509210876765183</c:v>
                </c:pt>
                <c:pt idx="3548">
                  <c:v>0.39601268224210046</c:v>
                </c:pt>
                <c:pt idx="3549">
                  <c:v>0.39693286062444033</c:v>
                </c:pt>
                <c:pt idx="3550">
                  <c:v>0.39785264299409795</c:v>
                </c:pt>
                <c:pt idx="3551">
                  <c:v>0.39877202843089493</c:v>
                </c:pt>
                <c:pt idx="3552">
                  <c:v>0.39969101601504892</c:v>
                </c:pt>
                <c:pt idx="3553">
                  <c:v>0.4006096048271745</c:v>
                </c:pt>
                <c:pt idx="3554">
                  <c:v>0.40152779394828408</c:v>
                </c:pt>
                <c:pt idx="3555">
                  <c:v>0.40244558245978879</c:v>
                </c:pt>
                <c:pt idx="3556">
                  <c:v>0.40336296944349959</c:v>
                </c:pt>
                <c:pt idx="3557">
                  <c:v>0.40427995398162792</c:v>
                </c:pt>
                <c:pt idx="3558">
                  <c:v>0.40519653515678677</c:v>
                </c:pt>
                <c:pt idx="3559">
                  <c:v>0.40611271205199168</c:v>
                </c:pt>
                <c:pt idx="3560">
                  <c:v>0.40702848375066142</c:v>
                </c:pt>
                <c:pt idx="3561">
                  <c:v>0.40794384933661909</c:v>
                </c:pt>
                <c:pt idx="3562">
                  <c:v>0.40885880789409301</c:v>
                </c:pt>
                <c:pt idx="3563">
                  <c:v>0.40977335850771762</c:v>
                </c:pt>
                <c:pt idx="3564">
                  <c:v>0.41068750026253431</c:v>
                </c:pt>
                <c:pt idx="3565">
                  <c:v>0.41160123224399253</c:v>
                </c:pt>
                <c:pt idx="3566">
                  <c:v>0.41251455353795047</c:v>
                </c:pt>
                <c:pt idx="3567">
                  <c:v>0.41342746323067614</c:v>
                </c:pt>
                <c:pt idx="3568">
                  <c:v>0.4143399604088483</c:v>
                </c:pt>
                <c:pt idx="3569">
                  <c:v>0.41525204415955724</c:v>
                </c:pt>
                <c:pt idx="3570">
                  <c:v>0.41616371357030574</c:v>
                </c:pt>
                <c:pt idx="3571">
                  <c:v>0.41707496772901009</c:v>
                </c:pt>
                <c:pt idx="3572">
                  <c:v>0.4179858057240009</c:v>
                </c:pt>
                <c:pt idx="3573">
                  <c:v>0.41889622664402398</c:v>
                </c:pt>
                <c:pt idx="3574">
                  <c:v>0.41980622957824132</c:v>
                </c:pt>
                <c:pt idx="3575">
                  <c:v>0.420715813616232</c:v>
                </c:pt>
                <c:pt idx="3576">
                  <c:v>0.42162497784799313</c:v>
                </c:pt>
                <c:pt idx="3577">
                  <c:v>0.42253372136394063</c:v>
                </c:pt>
                <c:pt idx="3578">
                  <c:v>0.42344204325491025</c:v>
                </c:pt>
                <c:pt idx="3579">
                  <c:v>0.42434994261215853</c:v>
                </c:pt>
                <c:pt idx="3580">
                  <c:v>0.42525741852736354</c:v>
                </c:pt>
                <c:pt idx="3581">
                  <c:v>0.42616447009262592</c:v>
                </c:pt>
                <c:pt idx="3582">
                  <c:v>0.42707109640046981</c:v>
                </c:pt>
                <c:pt idx="3583">
                  <c:v>0.42797729654384359</c:v>
                </c:pt>
                <c:pt idx="3584">
                  <c:v>0.42888306961612099</c:v>
                </c:pt>
                <c:pt idx="3585">
                  <c:v>0.42978841471110185</c:v>
                </c:pt>
                <c:pt idx="3586">
                  <c:v>0.4306933309230131</c:v>
                </c:pt>
                <c:pt idx="3587">
                  <c:v>0.43159781734650959</c:v>
                </c:pt>
                <c:pt idx="3588">
                  <c:v>0.4325018730766752</c:v>
                </c:pt>
                <c:pt idx="3589">
                  <c:v>0.43340549720902344</c:v>
                </c:pt>
                <c:pt idx="3590">
                  <c:v>0.43430868883949864</c:v>
                </c:pt>
                <c:pt idx="3591">
                  <c:v>0.43521144706447662</c:v>
                </c:pt>
                <c:pt idx="3592">
                  <c:v>0.43611377098076576</c:v>
                </c:pt>
                <c:pt idx="3593">
                  <c:v>0.43701565968560779</c:v>
                </c:pt>
                <c:pt idx="3594">
                  <c:v>0.4379171122766789</c:v>
                </c:pt>
                <c:pt idx="3595">
                  <c:v>0.43881812785209029</c:v>
                </c:pt>
                <c:pt idx="3596">
                  <c:v>0.43971870551038938</c:v>
                </c:pt>
                <c:pt idx="3597">
                  <c:v>0.44061884435056065</c:v>
                </c:pt>
                <c:pt idx="3598">
                  <c:v>0.4415185434720264</c:v>
                </c:pt>
                <c:pt idx="3599">
                  <c:v>0.44241780197464781</c:v>
                </c:pt>
                <c:pt idx="3600">
                  <c:v>0.44331661895872576</c:v>
                </c:pt>
                <c:pt idx="3601">
                  <c:v>0.44421499352500171</c:v>
                </c:pt>
                <c:pt idx="3602">
                  <c:v>0.44511292477465869</c:v>
                </c:pt>
                <c:pt idx="3603">
                  <c:v>0.44601041180932216</c:v>
                </c:pt>
                <c:pt idx="3604">
                  <c:v>0.44690745373106083</c:v>
                </c:pt>
                <c:pt idx="3605">
                  <c:v>0.44780404964238774</c:v>
                </c:pt>
                <c:pt idx="3606">
                  <c:v>0.44870019864626087</c:v>
                </c:pt>
                <c:pt idx="3607">
                  <c:v>0.44959589984608439</c:v>
                </c:pt>
                <c:pt idx="3608">
                  <c:v>0.45049115234570924</c:v>
                </c:pt>
                <c:pt idx="3609">
                  <c:v>0.45138595524943426</c:v>
                </c:pt>
                <c:pt idx="3610">
                  <c:v>0.45228030766200694</c:v>
                </c:pt>
                <c:pt idx="3611">
                  <c:v>0.45317420868862435</c:v>
                </c:pt>
                <c:pt idx="3612">
                  <c:v>0.4540676574349341</c:v>
                </c:pt>
                <c:pt idx="3613">
                  <c:v>0.4549606530070352</c:v>
                </c:pt>
                <c:pt idx="3614">
                  <c:v>0.45585319451147882</c:v>
                </c:pt>
                <c:pt idx="3615">
                  <c:v>0.45674528105526946</c:v>
                </c:pt>
                <c:pt idx="3616">
                  <c:v>0.45763691174586557</c:v>
                </c:pt>
                <c:pt idx="3617">
                  <c:v>0.45852808569118064</c:v>
                </c:pt>
                <c:pt idx="3618">
                  <c:v>0.45941880199958396</c:v>
                </c:pt>
                <c:pt idx="3619">
                  <c:v>0.46030905977990161</c:v>
                </c:pt>
                <c:pt idx="3620">
                  <c:v>0.46119885814141726</c:v>
                </c:pt>
                <c:pt idx="3621">
                  <c:v>0.46208819619387309</c:v>
                </c:pt>
                <c:pt idx="3622">
                  <c:v>0.46297707304747082</c:v>
                </c:pt>
                <c:pt idx="3623">
                  <c:v>0.46386548781287235</c:v>
                </c:pt>
                <c:pt idx="3624">
                  <c:v>0.4647534396012008</c:v>
                </c:pt>
                <c:pt idx="3625">
                  <c:v>0.46564092752404146</c:v>
                </c:pt>
                <c:pt idx="3626">
                  <c:v>0.46652795069344249</c:v>
                </c:pt>
                <c:pt idx="3627">
                  <c:v>0.46741450822191605</c:v>
                </c:pt>
                <c:pt idx="3628">
                  <c:v>0.46830059922243888</c:v>
                </c:pt>
                <c:pt idx="3629">
                  <c:v>0.46918622280845351</c:v>
                </c:pt>
                <c:pt idx="3630">
                  <c:v>0.4700713780938689</c:v>
                </c:pt>
                <c:pt idx="3631">
                  <c:v>0.47095606419306146</c:v>
                </c:pt>
                <c:pt idx="3632">
                  <c:v>0.47184028022087593</c:v>
                </c:pt>
                <c:pt idx="3633">
                  <c:v>0.47272402529262625</c:v>
                </c:pt>
                <c:pt idx="3634">
                  <c:v>0.47360729852409633</c:v>
                </c:pt>
                <c:pt idx="3635">
                  <c:v>0.4744900990315411</c:v>
                </c:pt>
                <c:pt idx="3636">
                  <c:v>0.47537242593168738</c:v>
                </c:pt>
                <c:pt idx="3637">
                  <c:v>0.47625427834173462</c:v>
                </c:pt>
                <c:pt idx="3638">
                  <c:v>0.47713565537935593</c:v>
                </c:pt>
                <c:pt idx="3639">
                  <c:v>0.47801655616269889</c:v>
                </c:pt>
                <c:pt idx="3640">
                  <c:v>0.47889697981038648</c:v>
                </c:pt>
                <c:pt idx="3641">
                  <c:v>0.4797769254415179</c:v>
                </c:pt>
                <c:pt idx="3642">
                  <c:v>0.48065639217566952</c:v>
                </c:pt>
                <c:pt idx="3643">
                  <c:v>0.48153537913289568</c:v>
                </c:pt>
                <c:pt idx="3644">
                  <c:v>0.48241388543372965</c:v>
                </c:pt>
                <c:pt idx="3645">
                  <c:v>0.48329191019918449</c:v>
                </c:pt>
                <c:pt idx="3646">
                  <c:v>0.48416945255075389</c:v>
                </c:pt>
                <c:pt idx="3647">
                  <c:v>0.48504651161041312</c:v>
                </c:pt>
                <c:pt idx="3648">
                  <c:v>0.48592308650061977</c:v>
                </c:pt>
                <c:pt idx="3649">
                  <c:v>0.48679917634431485</c:v>
                </c:pt>
                <c:pt idx="3650">
                  <c:v>0.48767478026492339</c:v>
                </c:pt>
                <c:pt idx="3651">
                  <c:v>0.48854989738635562</c:v>
                </c:pt>
                <c:pt idx="3652">
                  <c:v>0.48942452683300758</c:v>
                </c:pt>
                <c:pt idx="3653">
                  <c:v>0.49029866772976216</c:v>
                </c:pt>
                <c:pt idx="3654">
                  <c:v>0.49117231920198989</c:v>
                </c:pt>
                <c:pt idx="3655">
                  <c:v>0.4920454803755499</c:v>
                </c:pt>
                <c:pt idx="3656">
                  <c:v>0.49291815037679071</c:v>
                </c:pt>
                <c:pt idx="3657">
                  <c:v>0.49379032833255115</c:v>
                </c:pt>
                <c:pt idx="3658">
                  <c:v>0.49466201337016119</c:v>
                </c:pt>
                <c:pt idx="3659">
                  <c:v>0.49553320461744288</c:v>
                </c:pt>
                <c:pt idx="3660">
                  <c:v>0.49640390120271122</c:v>
                </c:pt>
                <c:pt idx="3661">
                  <c:v>0.49727410225477492</c:v>
                </c:pt>
                <c:pt idx="3662">
                  <c:v>0.49814380690293747</c:v>
                </c:pt>
                <c:pt idx="3663">
                  <c:v>0.49901301427699774</c:v>
                </c:pt>
                <c:pt idx="3664">
                  <c:v>0.49988172350725107</c:v>
                </c:pt>
                <c:pt idx="3665">
                  <c:v>0.50074993372449017</c:v>
                </c:pt>
                <c:pt idx="3666">
                  <c:v>0.50161764406000575</c:v>
                </c:pt>
                <c:pt idx="3667">
                  <c:v>0.50248485364558759</c:v>
                </c:pt>
                <c:pt idx="3668">
                  <c:v>0.50335156161352534</c:v>
                </c:pt>
                <c:pt idx="3669">
                  <c:v>0.50421776709660948</c:v>
                </c:pt>
                <c:pt idx="3670">
                  <c:v>0.50508346922813208</c:v>
                </c:pt>
                <c:pt idx="3671">
                  <c:v>0.50594866714188746</c:v>
                </c:pt>
                <c:pt idx="3672">
                  <c:v>0.50681335997217369</c:v>
                </c:pt>
                <c:pt idx="3673">
                  <c:v>0.50767754685379274</c:v>
                </c:pt>
                <c:pt idx="3674">
                  <c:v>0.50854122692205184</c:v>
                </c:pt>
                <c:pt idx="3675">
                  <c:v>0.50940439931276404</c:v>
                </c:pt>
                <c:pt idx="3676">
                  <c:v>0.51026706316224935</c:v>
                </c:pt>
                <c:pt idx="3677">
                  <c:v>0.51112921760733532</c:v>
                </c:pt>
                <c:pt idx="3678">
                  <c:v>0.51199086178535813</c:v>
                </c:pt>
                <c:pt idx="3679">
                  <c:v>0.51285199483416333</c:v>
                </c:pt>
                <c:pt idx="3680">
                  <c:v>0.51371261589210682</c:v>
                </c:pt>
                <c:pt idx="3681">
                  <c:v>0.51457272409805543</c:v>
                </c:pt>
                <c:pt idx="3682">
                  <c:v>0.51543231859138816</c:v>
                </c:pt>
                <c:pt idx="3683">
                  <c:v>0.51629139851199679</c:v>
                </c:pt>
                <c:pt idx="3684">
                  <c:v>0.51714996300028682</c:v>
                </c:pt>
                <c:pt idx="3685">
                  <c:v>0.51800801119717832</c:v>
                </c:pt>
                <c:pt idx="3686">
                  <c:v>0.51886554224410686</c:v>
                </c:pt>
                <c:pt idx="3687">
                  <c:v>0.51972255528302413</c:v>
                </c:pt>
                <c:pt idx="3688">
                  <c:v>0.52057904945639921</c:v>
                </c:pt>
                <c:pt idx="3689">
                  <c:v>0.52143502390721896</c:v>
                </c:pt>
                <c:pt idx="3690">
                  <c:v>0.52229047777898929</c:v>
                </c:pt>
                <c:pt idx="3691">
                  <c:v>0.52314541021573568</c:v>
                </c:pt>
                <c:pt idx="3692">
                  <c:v>0.52399982036200432</c:v>
                </c:pt>
                <c:pt idx="3693">
                  <c:v>0.52485370736286274</c:v>
                </c:pt>
                <c:pt idx="3694">
                  <c:v>0.52570707036390085</c:v>
                </c:pt>
                <c:pt idx="3695">
                  <c:v>0.52655990851123158</c:v>
                </c:pt>
                <c:pt idx="3696">
                  <c:v>0.52741222095149198</c:v>
                </c:pt>
                <c:pt idx="3697">
                  <c:v>0.52826400683184382</c:v>
                </c:pt>
                <c:pt idx="3698">
                  <c:v>0.52911526529997477</c:v>
                </c:pt>
                <c:pt idx="3699">
                  <c:v>0.52996599550409884</c:v>
                </c:pt>
                <c:pt idx="3700">
                  <c:v>0.53081619659295765</c:v>
                </c:pt>
                <c:pt idx="3701">
                  <c:v>0.53166586771582092</c:v>
                </c:pt>
                <c:pt idx="3702">
                  <c:v>0.53251500802248763</c:v>
                </c:pt>
                <c:pt idx="3703">
                  <c:v>0.53336361666328658</c:v>
                </c:pt>
                <c:pt idx="3704">
                  <c:v>0.53421169278907754</c:v>
                </c:pt>
                <c:pt idx="3705">
                  <c:v>0.53505923555125179</c:v>
                </c:pt>
                <c:pt idx="3706">
                  <c:v>0.53590624410173326</c:v>
                </c:pt>
                <c:pt idx="3707">
                  <c:v>0.53675271759297916</c:v>
                </c:pt>
                <c:pt idx="3708">
                  <c:v>0.537598655177981</c:v>
                </c:pt>
                <c:pt idx="3709">
                  <c:v>0.53844405601026524</c:v>
                </c:pt>
                <c:pt idx="3710">
                  <c:v>0.53928891924389433</c:v>
                </c:pt>
                <c:pt idx="3711">
                  <c:v>0.54013324403346741</c:v>
                </c:pt>
                <c:pt idx="3712">
                  <c:v>0.54097702953412119</c:v>
                </c:pt>
                <c:pt idx="3713">
                  <c:v>0.54182027490153095</c:v>
                </c:pt>
                <c:pt idx="3714">
                  <c:v>0.54266297929191121</c:v>
                </c:pt>
                <c:pt idx="3715">
                  <c:v>0.54350514186201648</c:v>
                </c:pt>
                <c:pt idx="3716">
                  <c:v>0.54434676176914254</c:v>
                </c:pt>
                <c:pt idx="3717">
                  <c:v>0.5451878381711267</c:v>
                </c:pt>
                <c:pt idx="3718">
                  <c:v>0.54602837022634909</c:v>
                </c:pt>
                <c:pt idx="3719">
                  <c:v>0.54686835709373327</c:v>
                </c:pt>
                <c:pt idx="3720">
                  <c:v>0.54770779793274726</c:v>
                </c:pt>
                <c:pt idx="3721">
                  <c:v>0.54854669190340422</c:v>
                </c:pt>
                <c:pt idx="3722">
                  <c:v>0.54938503816626316</c:v>
                </c:pt>
                <c:pt idx="3723">
                  <c:v>0.55022283588243026</c:v>
                </c:pt>
                <c:pt idx="3724">
                  <c:v>0.55106008421355912</c:v>
                </c:pt>
                <c:pt idx="3725">
                  <c:v>0.55189678232185213</c:v>
                </c:pt>
                <c:pt idx="3726">
                  <c:v>0.55273292937006091</c:v>
                </c:pt>
                <c:pt idx="3727">
                  <c:v>0.55356852452148742</c:v>
                </c:pt>
                <c:pt idx="3728">
                  <c:v>0.55440356693998449</c:v>
                </c:pt>
                <c:pt idx="3729">
                  <c:v>0.55523805578995711</c:v>
                </c:pt>
                <c:pt idx="3730">
                  <c:v>0.55607199023636278</c:v>
                </c:pt>
                <c:pt idx="3731">
                  <c:v>0.55690536944471269</c:v>
                </c:pt>
                <c:pt idx="3732">
                  <c:v>0.55773819258107238</c:v>
                </c:pt>
                <c:pt idx="3733">
                  <c:v>0.55857045881206258</c:v>
                </c:pt>
                <c:pt idx="3734">
                  <c:v>0.55940216730486014</c:v>
                </c:pt>
                <c:pt idx="3735">
                  <c:v>0.56023331722719893</c:v>
                </c:pt>
                <c:pt idx="3736">
                  <c:v>0.56106390774737047</c:v>
                </c:pt>
                <c:pt idx="3737">
                  <c:v>0.56189393803422472</c:v>
                </c:pt>
                <c:pt idx="3738">
                  <c:v>0.56272340725717118</c:v>
                </c:pt>
                <c:pt idx="3739">
                  <c:v>0.56355231458617971</c:v>
                </c:pt>
                <c:pt idx="3740">
                  <c:v>0.56438065919178093</c:v>
                </c:pt>
                <c:pt idx="3741">
                  <c:v>0.56520844024506756</c:v>
                </c:pt>
                <c:pt idx="3742">
                  <c:v>0.56603565691769497</c:v>
                </c:pt>
                <c:pt idx="3743">
                  <c:v>0.56686230838188223</c:v>
                </c:pt>
                <c:pt idx="3744">
                  <c:v>0.56768839381041247</c:v>
                </c:pt>
                <c:pt idx="3745">
                  <c:v>0.5685139123766344</c:v>
                </c:pt>
                <c:pt idx="3746">
                  <c:v>0.56933886325446248</c:v>
                </c:pt>
                <c:pt idx="3747">
                  <c:v>0.57016324561837817</c:v>
                </c:pt>
                <c:pt idx="3748">
                  <c:v>0.57098705864343058</c:v>
                </c:pt>
                <c:pt idx="3749">
                  <c:v>0.57181030150523737</c:v>
                </c:pt>
                <c:pt idx="3750">
                  <c:v>0.57263297337998553</c:v>
                </c:pt>
                <c:pt idx="3751">
                  <c:v>0.57345507344443225</c:v>
                </c:pt>
                <c:pt idx="3752">
                  <c:v>0.5742766008759056</c:v>
                </c:pt>
                <c:pt idx="3753">
                  <c:v>0.57509755485230551</c:v>
                </c:pt>
                <c:pt idx="3754">
                  <c:v>0.57591793455210449</c:v>
                </c:pt>
                <c:pt idx="3755">
                  <c:v>0.57673773915434867</c:v>
                </c:pt>
                <c:pt idx="3756">
                  <c:v>0.57755696783865829</c:v>
                </c:pt>
                <c:pt idx="3757">
                  <c:v>0.57837561978522867</c:v>
                </c:pt>
                <c:pt idx="3758">
                  <c:v>0.57919369417483124</c:v>
                </c:pt>
                <c:pt idx="3759">
                  <c:v>0.58001119018881409</c:v>
                </c:pt>
                <c:pt idx="3760">
                  <c:v>0.5808281070091027</c:v>
                </c:pt>
                <c:pt idx="3761">
                  <c:v>0.58164444381820113</c:v>
                </c:pt>
                <c:pt idx="3762">
                  <c:v>0.58246019979919261</c:v>
                </c:pt>
                <c:pt idx="3763">
                  <c:v>0.58327537413574027</c:v>
                </c:pt>
                <c:pt idx="3764">
                  <c:v>0.58408996601208807</c:v>
                </c:pt>
                <c:pt idx="3765">
                  <c:v>0.58490397461306176</c:v>
                </c:pt>
                <c:pt idx="3766">
                  <c:v>0.58571739912406939</c:v>
                </c:pt>
                <c:pt idx="3767">
                  <c:v>0.58653023873110244</c:v>
                </c:pt>
                <c:pt idx="3768">
                  <c:v>0.58734249262073635</c:v>
                </c:pt>
                <c:pt idx="3769">
                  <c:v>0.58815415998013154</c:v>
                </c:pt>
                <c:pt idx="3770">
                  <c:v>0.5889652399970341</c:v>
                </c:pt>
                <c:pt idx="3771">
                  <c:v>0.58977573185977672</c:v>
                </c:pt>
                <c:pt idx="3772">
                  <c:v>0.59058563475727932</c:v>
                </c:pt>
                <c:pt idx="3773">
                  <c:v>0.59139494787905011</c:v>
                </c:pt>
                <c:pt idx="3774">
                  <c:v>0.59220367041518607</c:v>
                </c:pt>
                <c:pt idx="3775">
                  <c:v>0.59301180155637423</c:v>
                </c:pt>
                <c:pt idx="3776">
                  <c:v>0.59381934049389196</c:v>
                </c:pt>
                <c:pt idx="3777">
                  <c:v>0.59462628641960813</c:v>
                </c:pt>
                <c:pt idx="3778">
                  <c:v>0.59543263852598383</c:v>
                </c:pt>
                <c:pt idx="3779">
                  <c:v>0.59623839600607309</c:v>
                </c:pt>
                <c:pt idx="3780">
                  <c:v>0.59704355805352383</c:v>
                </c:pt>
                <c:pt idx="3781">
                  <c:v>0.59784812386257857</c:v>
                </c:pt>
                <c:pt idx="3782">
                  <c:v>0.59865209262807517</c:v>
                </c:pt>
                <c:pt idx="3783">
                  <c:v>0.59945546354544799</c:v>
                </c:pt>
                <c:pt idx="3784">
                  <c:v>0.60025823581072812</c:v>
                </c:pt>
                <c:pt idx="3785">
                  <c:v>0.60106040862054477</c:v>
                </c:pt>
                <c:pt idx="3786">
                  <c:v>0.60186198117212553</c:v>
                </c:pt>
                <c:pt idx="3787">
                  <c:v>0.60266295266329772</c:v>
                </c:pt>
                <c:pt idx="3788">
                  <c:v>0.60346332229248878</c:v>
                </c:pt>
                <c:pt idx="3789">
                  <c:v>0.60426308925872707</c:v>
                </c:pt>
                <c:pt idx="3790">
                  <c:v>0.60506225276164316</c:v>
                </c:pt>
                <c:pt idx="3791">
                  <c:v>0.60586081200146991</c:v>
                </c:pt>
                <c:pt idx="3792">
                  <c:v>0.60665876617904391</c:v>
                </c:pt>
                <c:pt idx="3793">
                  <c:v>0.60745611449580594</c:v>
                </c:pt>
                <c:pt idx="3794">
                  <c:v>0.60825285615380176</c:v>
                </c:pt>
                <c:pt idx="3795">
                  <c:v>0.60904899035568305</c:v>
                </c:pt>
                <c:pt idx="3796">
                  <c:v>0.60984451630470826</c:v>
                </c:pt>
                <c:pt idx="3797">
                  <c:v>0.61063943320474312</c:v>
                </c:pt>
                <c:pt idx="3798">
                  <c:v>0.61143374026026165</c:v>
                </c:pt>
                <c:pt idx="3799">
                  <c:v>0.61222743667634694</c:v>
                </c:pt>
                <c:pt idx="3800">
                  <c:v>0.61302052165869203</c:v>
                </c:pt>
                <c:pt idx="3801">
                  <c:v>0.61381299441360038</c:v>
                </c:pt>
                <c:pt idx="3802">
                  <c:v>0.61460485414798716</c:v>
                </c:pt>
                <c:pt idx="3803">
                  <c:v>0.6153961000693795</c:v>
                </c:pt>
                <c:pt idx="3804">
                  <c:v>0.61618673138591773</c:v>
                </c:pt>
                <c:pt idx="3805">
                  <c:v>0.61697674730635588</c:v>
                </c:pt>
                <c:pt idx="3806">
                  <c:v>0.61776614704006261</c:v>
                </c:pt>
                <c:pt idx="3807">
                  <c:v>0.61855492979702198</c:v>
                </c:pt>
                <c:pt idx="3808">
                  <c:v>0.61934309478783434</c:v>
                </c:pt>
                <c:pt idx="3809">
                  <c:v>0.62013064122371686</c:v>
                </c:pt>
                <c:pt idx="3810">
                  <c:v>0.62091756831650469</c:v>
                </c:pt>
                <c:pt idx="3811">
                  <c:v>0.62170387527865123</c:v>
                </c:pt>
                <c:pt idx="3812">
                  <c:v>0.62248956132322952</c:v>
                </c:pt>
                <c:pt idx="3813">
                  <c:v>0.62327462566393244</c:v>
                </c:pt>
                <c:pt idx="3814">
                  <c:v>0.62405906751507412</c:v>
                </c:pt>
                <c:pt idx="3815">
                  <c:v>0.62484288609159011</c:v>
                </c:pt>
                <c:pt idx="3816">
                  <c:v>0.62562608060903857</c:v>
                </c:pt>
                <c:pt idx="3817">
                  <c:v>0.62640865028360093</c:v>
                </c:pt>
                <c:pt idx="3818">
                  <c:v>0.62719059433208268</c:v>
                </c:pt>
                <c:pt idx="3819">
                  <c:v>0.62797191197191415</c:v>
                </c:pt>
                <c:pt idx="3820">
                  <c:v>0.62875260242115127</c:v>
                </c:pt>
                <c:pt idx="3821">
                  <c:v>0.62953266489847648</c:v>
                </c:pt>
                <c:pt idx="3822">
                  <c:v>0.63031209862319926</c:v>
                </c:pt>
                <c:pt idx="3823">
                  <c:v>0.63109090281525715</c:v>
                </c:pt>
                <c:pt idx="3824">
                  <c:v>0.63186907669521641</c:v>
                </c:pt>
                <c:pt idx="3825">
                  <c:v>0.63264661948427281</c:v>
                </c:pt>
                <c:pt idx="3826">
                  <c:v>0.63342353040425259</c:v>
                </c:pt>
                <c:pt idx="3827">
                  <c:v>0.63419980867761283</c:v>
                </c:pt>
                <c:pt idx="3828">
                  <c:v>0.63497545352744267</c:v>
                </c:pt>
                <c:pt idx="3829">
                  <c:v>0.63575046417746384</c:v>
                </c:pt>
                <c:pt idx="3830">
                  <c:v>0.63652483985203145</c:v>
                </c:pt>
                <c:pt idx="3831">
                  <c:v>0.63729857977613491</c:v>
                </c:pt>
                <c:pt idx="3832">
                  <c:v>0.63807168317539853</c:v>
                </c:pt>
                <c:pt idx="3833">
                  <c:v>0.63884414927608235</c:v>
                </c:pt>
                <c:pt idx="3834">
                  <c:v>0.63961597730508302</c:v>
                </c:pt>
                <c:pt idx="3835">
                  <c:v>0.64038716648993443</c:v>
                </c:pt>
                <c:pt idx="3836">
                  <c:v>0.64115771605880845</c:v>
                </c:pt>
                <c:pt idx="3837">
                  <c:v>0.64192762524051605</c:v>
                </c:pt>
                <c:pt idx="3838">
                  <c:v>0.64269689326450752</c:v>
                </c:pt>
                <c:pt idx="3839">
                  <c:v>0.64346551936087382</c:v>
                </c:pt>
                <c:pt idx="3840">
                  <c:v>0.64423350276034685</c:v>
                </c:pt>
                <c:pt idx="3841">
                  <c:v>0.64500084269430047</c:v>
                </c:pt>
                <c:pt idx="3842">
                  <c:v>0.64576753839475132</c:v>
                </c:pt>
                <c:pt idx="3843">
                  <c:v>0.64653358909435954</c:v>
                </c:pt>
                <c:pt idx="3844">
                  <c:v>0.64729899402642932</c:v>
                </c:pt>
                <c:pt idx="3845">
                  <c:v>0.64806375242490999</c:v>
                </c:pt>
                <c:pt idx="3846">
                  <c:v>0.6488278635243967</c:v>
                </c:pt>
                <c:pt idx="3847">
                  <c:v>0.64959132656013097</c:v>
                </c:pt>
                <c:pt idx="3848">
                  <c:v>0.65035414076800169</c:v>
                </c:pt>
                <c:pt idx="3849">
                  <c:v>0.6511163053845459</c:v>
                </c:pt>
                <c:pt idx="3850">
                  <c:v>0.65187781964694935</c:v>
                </c:pt>
                <c:pt idx="3851">
                  <c:v>0.65263868279304738</c:v>
                </c:pt>
                <c:pt idx="3852">
                  <c:v>0.65339889406132579</c:v>
                </c:pt>
                <c:pt idx="3853">
                  <c:v>0.65415845269092132</c:v>
                </c:pt>
                <c:pt idx="3854">
                  <c:v>0.65491735792162287</c:v>
                </c:pt>
                <c:pt idx="3855">
                  <c:v>0.65567560899387167</c:v>
                </c:pt>
                <c:pt idx="3856">
                  <c:v>0.65643320514876258</c:v>
                </c:pt>
                <c:pt idx="3857">
                  <c:v>0.65719014562804445</c:v>
                </c:pt>
                <c:pt idx="3858">
                  <c:v>0.6579464296741212</c:v>
                </c:pt>
                <c:pt idx="3859">
                  <c:v>0.65870205653005232</c:v>
                </c:pt>
                <c:pt idx="3860">
                  <c:v>0.65945702543955376</c:v>
                </c:pt>
                <c:pt idx="3861">
                  <c:v>0.66021133564699874</c:v>
                </c:pt>
                <c:pt idx="3862">
                  <c:v>0.66096498639741819</c:v>
                </c:pt>
                <c:pt idx="3863">
                  <c:v>0.66171797693650203</c:v>
                </c:pt>
                <c:pt idx="3864">
                  <c:v>0.66247030651059946</c:v>
                </c:pt>
                <c:pt idx="3865">
                  <c:v>0.66322197436671992</c:v>
                </c:pt>
                <c:pt idx="3866">
                  <c:v>0.66397297975253389</c:v>
                </c:pt>
                <c:pt idx="3867">
                  <c:v>0.66472332191637351</c:v>
                </c:pt>
                <c:pt idx="3868">
                  <c:v>0.66547300010723343</c:v>
                </c:pt>
                <c:pt idx="3869">
                  <c:v>0.6662220135747714</c:v>
                </c:pt>
                <c:pt idx="3870">
                  <c:v>0.66697036156930922</c:v>
                </c:pt>
                <c:pt idx="3871">
                  <c:v>0.66771804334183349</c:v>
                </c:pt>
                <c:pt idx="3872">
                  <c:v>0.66846505814399615</c:v>
                </c:pt>
                <c:pt idx="3873">
                  <c:v>0.66921140522811551</c:v>
                </c:pt>
                <c:pt idx="3874">
                  <c:v>0.66995708384717678</c:v>
                </c:pt>
                <c:pt idx="3875">
                  <c:v>0.67070209325483277</c:v>
                </c:pt>
                <c:pt idx="3876">
                  <c:v>0.67144643270540494</c:v>
                </c:pt>
                <c:pt idx="3877">
                  <c:v>0.6721901014538838</c:v>
                </c:pt>
                <c:pt idx="3878">
                  <c:v>0.67293309875592999</c:v>
                </c:pt>
                <c:pt idx="3879">
                  <c:v>0.67367542386787471</c:v>
                </c:pt>
                <c:pt idx="3880">
                  <c:v>0.67441707604672074</c:v>
                </c:pt>
                <c:pt idx="3881">
                  <c:v>0.67515805455014288</c:v>
                </c:pt>
                <c:pt idx="3882">
                  <c:v>0.67589835863648895</c:v>
                </c:pt>
                <c:pt idx="3883">
                  <c:v>0.67663798756478044</c:v>
                </c:pt>
                <c:pt idx="3884">
                  <c:v>0.67737694059471332</c:v>
                </c:pt>
                <c:pt idx="3885">
                  <c:v>0.67811521698665866</c:v>
                </c:pt>
                <c:pt idx="3886">
                  <c:v>0.67885281600166336</c:v>
                </c:pt>
                <c:pt idx="3887">
                  <c:v>0.67958973690145108</c:v>
                </c:pt>
                <c:pt idx="3888">
                  <c:v>0.68032597894842284</c:v>
                </c:pt>
                <c:pt idx="3889">
                  <c:v>0.68106154140565767</c:v>
                </c:pt>
                <c:pt idx="3890">
                  <c:v>0.6817964235369135</c:v>
                </c:pt>
                <c:pt idx="3891">
                  <c:v>0.68253062460662794</c:v>
                </c:pt>
                <c:pt idx="3892">
                  <c:v>0.68326414387991885</c:v>
                </c:pt>
                <c:pt idx="3893">
                  <c:v>0.68399698062258518</c:v>
                </c:pt>
                <c:pt idx="3894">
                  <c:v>0.68472913410110758</c:v>
                </c:pt>
                <c:pt idx="3895">
                  <c:v>0.68546060358264937</c:v>
                </c:pt>
                <c:pt idx="3896">
                  <c:v>0.68619138833505711</c:v>
                </c:pt>
                <c:pt idx="3897">
                  <c:v>0.68692148762686123</c:v>
                </c:pt>
                <c:pt idx="3898">
                  <c:v>0.68765090072727708</c:v>
                </c:pt>
                <c:pt idx="3899">
                  <c:v>0.68837962690620524</c:v>
                </c:pt>
                <c:pt idx="3900">
                  <c:v>0.68910766543423274</c:v>
                </c:pt>
                <c:pt idx="3901">
                  <c:v>0.68983501558263327</c:v>
                </c:pt>
                <c:pt idx="3902">
                  <c:v>0.69056167662336843</c:v>
                </c:pt>
                <c:pt idx="3903">
                  <c:v>0.69128764782908791</c:v>
                </c:pt>
                <c:pt idx="3904">
                  <c:v>0.69201292847313078</c:v>
                </c:pt>
                <c:pt idx="3905">
                  <c:v>0.69273751782952586</c:v>
                </c:pt>
                <c:pt idx="3906">
                  <c:v>0.69346141517299242</c:v>
                </c:pt>
                <c:pt idx="3907">
                  <c:v>0.69418461977894119</c:v>
                </c:pt>
                <c:pt idx="3908">
                  <c:v>0.69490713092347478</c:v>
                </c:pt>
                <c:pt idx="3909">
                  <c:v>0.69562894788338858</c:v>
                </c:pt>
                <c:pt idx="3910">
                  <c:v>0.69635006993617143</c:v>
                </c:pt>
                <c:pt idx="3911">
                  <c:v>0.69707049636000651</c:v>
                </c:pt>
                <c:pt idx="3912">
                  <c:v>0.69779022643377164</c:v>
                </c:pt>
                <c:pt idx="3913">
                  <c:v>0.69850925943704034</c:v>
                </c:pt>
                <c:pt idx="3914">
                  <c:v>0.69922759465008266</c:v>
                </c:pt>
                <c:pt idx="3915">
                  <c:v>0.69994523135386555</c:v>
                </c:pt>
                <c:pt idx="3916">
                  <c:v>0.70066216883005372</c:v>
                </c:pt>
                <c:pt idx="3917">
                  <c:v>0.70137840636101056</c:v>
                </c:pt>
                <c:pt idx="3918">
                  <c:v>0.70209394322979857</c:v>
                </c:pt>
                <c:pt idx="3919">
                  <c:v>0.70280877872018022</c:v>
                </c:pt>
                <c:pt idx="3920">
                  <c:v>0.70352291211661866</c:v>
                </c:pt>
                <c:pt idx="3921">
                  <c:v>0.70423634270427837</c:v>
                </c:pt>
                <c:pt idx="3922">
                  <c:v>0.70494906976902594</c:v>
                </c:pt>
                <c:pt idx="3923">
                  <c:v>0.70566109259743082</c:v>
                </c:pt>
                <c:pt idx="3924">
                  <c:v>0.70637241047676591</c:v>
                </c:pt>
                <c:pt idx="3925">
                  <c:v>0.70708302269500845</c:v>
                </c:pt>
                <c:pt idx="3926">
                  <c:v>0.70779292854084053</c:v>
                </c:pt>
                <c:pt idx="3927">
                  <c:v>0.70850212730364992</c:v>
                </c:pt>
                <c:pt idx="3928">
                  <c:v>0.70921061827353071</c:v>
                </c:pt>
                <c:pt idx="3929">
                  <c:v>0.70991840074128421</c:v>
                </c:pt>
                <c:pt idx="3930">
                  <c:v>0.71062547399841947</c:v>
                </c:pt>
                <c:pt idx="3931">
                  <c:v>0.71133183733715399</c:v>
                </c:pt>
                <c:pt idx="3932">
                  <c:v>0.7120374900504145</c:v>
                </c:pt>
                <c:pt idx="3933">
                  <c:v>0.71274243143183769</c:v>
                </c:pt>
                <c:pt idx="3934">
                  <c:v>0.71344666077577079</c:v>
                </c:pt>
                <c:pt idx="3935">
                  <c:v>0.71415017737727249</c:v>
                </c:pt>
                <c:pt idx="3936">
                  <c:v>0.71485298053211344</c:v>
                </c:pt>
                <c:pt idx="3937">
                  <c:v>0.71555506953677694</c:v>
                </c:pt>
                <c:pt idx="3938">
                  <c:v>0.71625644368845998</c:v>
                </c:pt>
                <c:pt idx="3939">
                  <c:v>0.71695710228507348</c:v>
                </c:pt>
                <c:pt idx="3940">
                  <c:v>0.71765704462524327</c:v>
                </c:pt>
                <c:pt idx="3941">
                  <c:v>0.7183562700083107</c:v>
                </c:pt>
                <c:pt idx="3942">
                  <c:v>0.71905477773433357</c:v>
                </c:pt>
                <c:pt idx="3943">
                  <c:v>0.71975256710408642</c:v>
                </c:pt>
                <c:pt idx="3944">
                  <c:v>0.72044963741906154</c:v>
                </c:pt>
                <c:pt idx="3945">
                  <c:v>0.72114598798146956</c:v>
                </c:pt>
                <c:pt idx="3946">
                  <c:v>0.72184161809424019</c:v>
                </c:pt>
                <c:pt idx="3947">
                  <c:v>0.72253652706102278</c:v>
                </c:pt>
                <c:pt idx="3948">
                  <c:v>0.72323071418618734</c:v>
                </c:pt>
                <c:pt idx="3949">
                  <c:v>0.72392417877482484</c:v>
                </c:pt>
                <c:pt idx="3950">
                  <c:v>0.72461692013274814</c:v>
                </c:pt>
                <c:pt idx="3951">
                  <c:v>0.72530893756649262</c:v>
                </c:pt>
                <c:pt idx="3952">
                  <c:v>0.72600023038331696</c:v>
                </c:pt>
                <c:pt idx="3953">
                  <c:v>0.72669079789120372</c:v>
                </c:pt>
                <c:pt idx="3954">
                  <c:v>0.72738063939886011</c:v>
                </c:pt>
                <c:pt idx="3955">
                  <c:v>0.72806975421571862</c:v>
                </c:pt>
                <c:pt idx="3956">
                  <c:v>0.72875814165193775</c:v>
                </c:pt>
                <c:pt idx="3957">
                  <c:v>0.72944580101840262</c:v>
                </c:pt>
                <c:pt idx="3958">
                  <c:v>0.73013273162672587</c:v>
                </c:pt>
                <c:pt idx="3959">
                  <c:v>0.73081893278924814</c:v>
                </c:pt>
                <c:pt idx="3960">
                  <c:v>0.7315044038190387</c:v>
                </c:pt>
                <c:pt idx="3961">
                  <c:v>0.73218914402989654</c:v>
                </c:pt>
                <c:pt idx="3962">
                  <c:v>0.73287315273635056</c:v>
                </c:pt>
                <c:pt idx="3963">
                  <c:v>0.73355642925366049</c:v>
                </c:pt>
                <c:pt idx="3964">
                  <c:v>0.7342389728978177</c:v>
                </c:pt>
                <c:pt idx="3965">
                  <c:v>0.73492078298554564</c:v>
                </c:pt>
                <c:pt idx="3966">
                  <c:v>0.73560185883430074</c:v>
                </c:pt>
                <c:pt idx="3967">
                  <c:v>0.73628219976227283</c:v>
                </c:pt>
                <c:pt idx="3968">
                  <c:v>0.73696180508838605</c:v>
                </c:pt>
                <c:pt idx="3969">
                  <c:v>0.7376406741322995</c:v>
                </c:pt>
                <c:pt idx="3970">
                  <c:v>0.73831880621440793</c:v>
                </c:pt>
                <c:pt idx="3971">
                  <c:v>0.73899620065584226</c:v>
                </c:pt>
                <c:pt idx="3972">
                  <c:v>0.73967285677847028</c:v>
                </c:pt>
                <c:pt idx="3973">
                  <c:v>0.74034877390489773</c:v>
                </c:pt>
                <c:pt idx="3974">
                  <c:v>0.74102395135846832</c:v>
                </c:pt>
                <c:pt idx="3975">
                  <c:v>0.74169838846326508</c:v>
                </c:pt>
                <c:pt idx="3976">
                  <c:v>0.74237208454411041</c:v>
                </c:pt>
                <c:pt idx="3977">
                  <c:v>0.74304503892656726</c:v>
                </c:pt>
                <c:pt idx="3978">
                  <c:v>0.74371725093693963</c:v>
                </c:pt>
                <c:pt idx="3979">
                  <c:v>0.74438871990227307</c:v>
                </c:pt>
                <c:pt idx="3980">
                  <c:v>0.7450594451503556</c:v>
                </c:pt>
                <c:pt idx="3981">
                  <c:v>0.74572942600971814</c:v>
                </c:pt>
                <c:pt idx="3982">
                  <c:v>0.74639866180963554</c:v>
                </c:pt>
                <c:pt idx="3983">
                  <c:v>0.74706715188012696</c:v>
                </c:pt>
                <c:pt idx="3984">
                  <c:v>0.7477348955519566</c:v>
                </c:pt>
                <c:pt idx="3985">
                  <c:v>0.74840189215663433</c:v>
                </c:pt>
                <c:pt idx="3986">
                  <c:v>0.7490681410264165</c:v>
                </c:pt>
                <c:pt idx="3987">
                  <c:v>0.74973364149430655</c:v>
                </c:pt>
                <c:pt idx="3988">
                  <c:v>0.75039839289405552</c:v>
                </c:pt>
                <c:pt idx="3989">
                  <c:v>0.75106239456016299</c:v>
                </c:pt>
                <c:pt idx="3990">
                  <c:v>0.7517256458278776</c:v>
                </c:pt>
                <c:pt idx="3991">
                  <c:v>0.7523881460331977</c:v>
                </c:pt>
                <c:pt idx="3992">
                  <c:v>0.75304989451287196</c:v>
                </c:pt>
                <c:pt idx="3993">
                  <c:v>0.75371089060440011</c:v>
                </c:pt>
                <c:pt idx="3994">
                  <c:v>0.75437113364603381</c:v>
                </c:pt>
                <c:pt idx="3995">
                  <c:v>0.75503062297677692</c:v>
                </c:pt>
                <c:pt idx="3996">
                  <c:v>0.75568935793638636</c:v>
                </c:pt>
                <c:pt idx="3997">
                  <c:v>0.75634733786537278</c:v>
                </c:pt>
                <c:pt idx="3998">
                  <c:v>0.75700456210500133</c:v>
                </c:pt>
                <c:pt idx="3999">
                  <c:v>0.75766102999729201</c:v>
                </c:pt>
                <c:pt idx="4000">
                  <c:v>0.75831674088502055</c:v>
                </c:pt>
                <c:pt idx="4001">
                  <c:v>0.75897169411171905</c:v>
                </c:pt>
                <c:pt idx="4002">
                  <c:v>0.75962588902167671</c:v>
                </c:pt>
                <c:pt idx="4003">
                  <c:v>0.76027932495994022</c:v>
                </c:pt>
                <c:pt idx="4004">
                  <c:v>0.76093200127231475</c:v>
                </c:pt>
                <c:pt idx="4005">
                  <c:v>0.76158391730536434</c:v>
                </c:pt>
                <c:pt idx="4006">
                  <c:v>0.76223507240641264</c:v>
                </c:pt>
                <c:pt idx="4007">
                  <c:v>0.76288546592354367</c:v>
                </c:pt>
                <c:pt idx="4008">
                  <c:v>0.76353509720560231</c:v>
                </c:pt>
                <c:pt idx="4009">
                  <c:v>0.76418396560219493</c:v>
                </c:pt>
                <c:pt idx="4010">
                  <c:v>0.76483207046369039</c:v>
                </c:pt>
                <c:pt idx="4011">
                  <c:v>0.7654794111412202</c:v>
                </c:pt>
                <c:pt idx="4012">
                  <c:v>0.76612598698667955</c:v>
                </c:pt>
                <c:pt idx="4013">
                  <c:v>0.76677179735272782</c:v>
                </c:pt>
                <c:pt idx="4014">
                  <c:v>0.76741684159278911</c:v>
                </c:pt>
                <c:pt idx="4015">
                  <c:v>0.76806111906105301</c:v>
                </c:pt>
                <c:pt idx="4016">
                  <c:v>0.76870462911247528</c:v>
                </c:pt>
                <c:pt idx="4017">
                  <c:v>0.76934737110277851</c:v>
                </c:pt>
                <c:pt idx="4018">
                  <c:v>0.76998934438845268</c:v>
                </c:pt>
                <c:pt idx="4019">
                  <c:v>0.7706305483267557</c:v>
                </c:pt>
                <c:pt idx="4020">
                  <c:v>0.77127098227571433</c:v>
                </c:pt>
                <c:pt idx="4021">
                  <c:v>0.7719106455941247</c:v>
                </c:pt>
                <c:pt idx="4022">
                  <c:v>0.77254953764155276</c:v>
                </c:pt>
                <c:pt idx="4023">
                  <c:v>0.7731876577783352</c:v>
                </c:pt>
                <c:pt idx="4024">
                  <c:v>0.77382500536558008</c:v>
                </c:pt>
                <c:pt idx="4025">
                  <c:v>0.77446157976516716</c:v>
                </c:pt>
                <c:pt idx="4026">
                  <c:v>0.77509738033974884</c:v>
                </c:pt>
                <c:pt idx="4027">
                  <c:v>0.77573240645275077</c:v>
                </c:pt>
                <c:pt idx="4028">
                  <c:v>0.7763666574683723</c:v>
                </c:pt>
                <c:pt idx="4029">
                  <c:v>0.77700013275158741</c:v>
                </c:pt>
                <c:pt idx="4030">
                  <c:v>0.77763283166814501</c:v>
                </c:pt>
                <c:pt idx="4031">
                  <c:v>0.77826475358456992</c:v>
                </c:pt>
                <c:pt idx="4032">
                  <c:v>0.77889589786816316</c:v>
                </c:pt>
                <c:pt idx="4033">
                  <c:v>0.77952626388700275</c:v>
                </c:pt>
                <c:pt idx="4034">
                  <c:v>0.78015585100994456</c:v>
                </c:pt>
                <c:pt idx="4035">
                  <c:v>0.78078465860662249</c:v>
                </c:pt>
                <c:pt idx="4036">
                  <c:v>0.7814126860474494</c:v>
                </c:pt>
                <c:pt idx="4037">
                  <c:v>0.78203993270361771</c:v>
                </c:pt>
                <c:pt idx="4038">
                  <c:v>0.78266639794709991</c:v>
                </c:pt>
                <c:pt idx="4039">
                  <c:v>0.78329208115064941</c:v>
                </c:pt>
                <c:pt idx="4040">
                  <c:v>0.783916981687801</c:v>
                </c:pt>
                <c:pt idx="4041">
                  <c:v>0.78454109893287138</c:v>
                </c:pt>
                <c:pt idx="4042">
                  <c:v>0.78516443226096011</c:v>
                </c:pt>
                <c:pt idx="4043">
                  <c:v>0.78578698104794986</c:v>
                </c:pt>
                <c:pt idx="4044">
                  <c:v>0.78640874467050736</c:v>
                </c:pt>
                <c:pt idx="4045">
                  <c:v>0.78702972250608383</c:v>
                </c:pt>
                <c:pt idx="4046">
                  <c:v>0.78764991393291561</c:v>
                </c:pt>
                <c:pt idx="4047">
                  <c:v>0.78826931833002489</c:v>
                </c:pt>
                <c:pt idx="4048">
                  <c:v>0.78888793507722033</c:v>
                </c:pt>
                <c:pt idx="4049">
                  <c:v>0.78950576355509738</c:v>
                </c:pt>
                <c:pt idx="4050">
                  <c:v>0.79012280314503935</c:v>
                </c:pt>
                <c:pt idx="4051">
                  <c:v>0.79073905322921778</c:v>
                </c:pt>
                <c:pt idx="4052">
                  <c:v>0.79135451319059302</c:v>
                </c:pt>
                <c:pt idx="4053">
                  <c:v>0.79196918241291503</c:v>
                </c:pt>
                <c:pt idx="4054">
                  <c:v>0.79258306028072389</c:v>
                </c:pt>
                <c:pt idx="4055">
                  <c:v>0.7931961461793503</c:v>
                </c:pt>
                <c:pt idx="4056">
                  <c:v>0.79380843949491642</c:v>
                </c:pt>
                <c:pt idx="4057">
                  <c:v>0.79441993961433643</c:v>
                </c:pt>
                <c:pt idx="4058">
                  <c:v>0.79503064592531691</c:v>
                </c:pt>
                <c:pt idx="4059">
                  <c:v>0.79564055781635779</c:v>
                </c:pt>
                <c:pt idx="4060">
                  <c:v>0.79624967467675278</c:v>
                </c:pt>
                <c:pt idx="4061">
                  <c:v>0.7968579958965899</c:v>
                </c:pt>
                <c:pt idx="4062">
                  <c:v>0.79746552086675238</c:v>
                </c:pt>
                <c:pt idx="4063">
                  <c:v>0.79807224897891893</c:v>
                </c:pt>
                <c:pt idx="4064">
                  <c:v>0.79867817962556464</c:v>
                </c:pt>
                <c:pt idx="4065">
                  <c:v>0.7992833121999614</c:v>
                </c:pt>
                <c:pt idx="4066">
                  <c:v>0.79988764609617846</c:v>
                </c:pt>
                <c:pt idx="4067">
                  <c:v>0.80049118070908332</c:v>
                </c:pt>
                <c:pt idx="4068">
                  <c:v>0.80109391543434216</c:v>
                </c:pt>
                <c:pt idx="4069">
                  <c:v>0.80169584966842022</c:v>
                </c:pt>
                <c:pt idx="4070">
                  <c:v>0.80229698280858286</c:v>
                </c:pt>
                <c:pt idx="4071">
                  <c:v>0.80289731425289579</c:v>
                </c:pt>
                <c:pt idx="4072">
                  <c:v>0.80349684340022598</c:v>
                </c:pt>
                <c:pt idx="4073">
                  <c:v>0.80409556965024187</c:v>
                </c:pt>
                <c:pt idx="4074">
                  <c:v>0.80469349240341437</c:v>
                </c:pt>
                <c:pt idx="4075">
                  <c:v>0.80529061106101729</c:v>
                </c:pt>
                <c:pt idx="4076">
                  <c:v>0.80588692502512771</c:v>
                </c:pt>
                <c:pt idx="4077">
                  <c:v>0.80648243369862715</c:v>
                </c:pt>
                <c:pt idx="4078">
                  <c:v>0.80707713648520152</c:v>
                </c:pt>
                <c:pt idx="4079">
                  <c:v>0.80767103278934216</c:v>
                </c:pt>
                <c:pt idx="4080">
                  <c:v>0.80826412201634634</c:v>
                </c:pt>
                <c:pt idx="4081">
                  <c:v>0.80885640357231769</c:v>
                </c:pt>
                <c:pt idx="4082">
                  <c:v>0.80944787686416708</c:v>
                </c:pt>
                <c:pt idx="4083">
                  <c:v>0.81003854129961295</c:v>
                </c:pt>
                <c:pt idx="4084">
                  <c:v>0.81062839628718186</c:v>
                </c:pt>
                <c:pt idx="4085">
                  <c:v>0.81121744123620954</c:v>
                </c:pt>
                <c:pt idx="4086">
                  <c:v>0.81180567555684091</c:v>
                </c:pt>
                <c:pt idx="4087">
                  <c:v>0.81239309866003107</c:v>
                </c:pt>
                <c:pt idx="4088">
                  <c:v>0.81297970995754565</c:v>
                </c:pt>
                <c:pt idx="4089">
                  <c:v>0.81356550886196155</c:v>
                </c:pt>
                <c:pt idx="4090">
                  <c:v>0.81415049478666746</c:v>
                </c:pt>
                <c:pt idx="4091">
                  <c:v>0.81473466714586451</c:v>
                </c:pt>
                <c:pt idx="4092">
                  <c:v>0.81531802535456677</c:v>
                </c:pt>
                <c:pt idx="4093">
                  <c:v>0.81590056882860196</c:v>
                </c:pt>
                <c:pt idx="4094">
                  <c:v>0.81648229698461172</c:v>
                </c:pt>
                <c:pt idx="4095">
                  <c:v>0.81706320924005271</c:v>
                </c:pt>
                <c:pt idx="4096">
                  <c:v>0.81764330501319671</c:v>
                </c:pt>
                <c:pt idx="4097">
                  <c:v>0.8182225837231315</c:v>
                </c:pt>
                <c:pt idx="4098">
                  <c:v>0.81880104478976123</c:v>
                </c:pt>
                <c:pt idx="4099">
                  <c:v>0.81937868763380728</c:v>
                </c:pt>
                <c:pt idx="4100">
                  <c:v>0.81995551167680847</c:v>
                </c:pt>
                <c:pt idx="4101">
                  <c:v>0.82053151634112209</c:v>
                </c:pt>
                <c:pt idx="4102">
                  <c:v>0.821106701049924</c:v>
                </c:pt>
                <c:pt idx="4103">
                  <c:v>0.82168106522720963</c:v>
                </c:pt>
                <c:pt idx="4104">
                  <c:v>0.82225460829779418</c:v>
                </c:pt>
                <c:pt idx="4105">
                  <c:v>0.82282732968731342</c:v>
                </c:pt>
                <c:pt idx="4106">
                  <c:v>0.82339922882222438</c:v>
                </c:pt>
                <c:pt idx="4107">
                  <c:v>0.82397030512980574</c:v>
                </c:pt>
                <c:pt idx="4108">
                  <c:v>0.82454055803815818</c:v>
                </c:pt>
                <c:pt idx="4109">
                  <c:v>0.82510998697620552</c:v>
                </c:pt>
                <c:pt idx="4110">
                  <c:v>0.82567859137369481</c:v>
                </c:pt>
                <c:pt idx="4111">
                  <c:v>0.82624637066119722</c:v>
                </c:pt>
                <c:pt idx="4112">
                  <c:v>0.82681332427010823</c:v>
                </c:pt>
                <c:pt idx="4113">
                  <c:v>0.82737945163264859</c:v>
                </c:pt>
                <c:pt idx="4114">
                  <c:v>0.82794475218186458</c:v>
                </c:pt>
                <c:pt idx="4115">
                  <c:v>0.82850922535162896</c:v>
                </c:pt>
                <c:pt idx="4116">
                  <c:v>0.82907287057664114</c:v>
                </c:pt>
                <c:pt idx="4117">
                  <c:v>0.82963568729242798</c:v>
                </c:pt>
                <c:pt idx="4118">
                  <c:v>0.83019767493534424</c:v>
                </c:pt>
                <c:pt idx="4119">
                  <c:v>0.83075883294257324</c:v>
                </c:pt>
                <c:pt idx="4120">
                  <c:v>0.83131916075212731</c:v>
                </c:pt>
                <c:pt idx="4121">
                  <c:v>0.83187865780284842</c:v>
                </c:pt>
                <c:pt idx="4122">
                  <c:v>0.8324373235344088</c:v>
                </c:pt>
                <c:pt idx="4123">
                  <c:v>0.83299515738731134</c:v>
                </c:pt>
                <c:pt idx="4124">
                  <c:v>0.83355215880289035</c:v>
                </c:pt>
                <c:pt idx="4125">
                  <c:v>0.83410832722331196</c:v>
                </c:pt>
                <c:pt idx="4126">
                  <c:v>0.83466366209157483</c:v>
                </c:pt>
                <c:pt idx="4127">
                  <c:v>0.8352181628515104</c:v>
                </c:pt>
                <c:pt idx="4128">
                  <c:v>0.8357718289477839</c:v>
                </c:pt>
                <c:pt idx="4129">
                  <c:v>0.83632465982589455</c:v>
                </c:pt>
                <c:pt idx="4130">
                  <c:v>0.83687665493217633</c:v>
                </c:pt>
                <c:pt idx="4131">
                  <c:v>0.83742781371379826</c:v>
                </c:pt>
                <c:pt idx="4132">
                  <c:v>0.83797813561876522</c:v>
                </c:pt>
                <c:pt idx="4133">
                  <c:v>0.83852762009591852</c:v>
                </c:pt>
                <c:pt idx="4134">
                  <c:v>0.83907626659493617</c:v>
                </c:pt>
                <c:pt idx="4135">
                  <c:v>0.8396240745663337</c:v>
                </c:pt>
                <c:pt idx="4136">
                  <c:v>0.84017104346146465</c:v>
                </c:pt>
                <c:pt idx="4137">
                  <c:v>0.840717172732521</c:v>
                </c:pt>
                <c:pt idx="4138">
                  <c:v>0.84126246183253395</c:v>
                </c:pt>
                <c:pt idx="4139">
                  <c:v>0.84180691021537413</c:v>
                </c:pt>
                <c:pt idx="4140">
                  <c:v>0.8423505173357525</c:v>
                </c:pt>
                <c:pt idx="4141">
                  <c:v>0.8428932826492207</c:v>
                </c:pt>
                <c:pt idx="4142">
                  <c:v>0.84343520561217156</c:v>
                </c:pt>
                <c:pt idx="4143">
                  <c:v>0.84397628568183969</c:v>
                </c:pt>
                <c:pt idx="4144">
                  <c:v>0.84451652231630225</c:v>
                </c:pt>
                <c:pt idx="4145">
                  <c:v>0.84505591497447907</c:v>
                </c:pt>
                <c:pt idx="4146">
                  <c:v>0.84559446311613362</c:v>
                </c:pt>
                <c:pt idx="4147">
                  <c:v>0.84613216620187315</c:v>
                </c:pt>
                <c:pt idx="4148">
                  <c:v>0.84666902369314956</c:v>
                </c:pt>
                <c:pt idx="4149">
                  <c:v>0.84720503505225986</c:v>
                </c:pt>
                <c:pt idx="4150">
                  <c:v>0.84774019974234638</c:v>
                </c:pt>
                <c:pt idx="4151">
                  <c:v>0.84827451722739788</c:v>
                </c:pt>
                <c:pt idx="4152">
                  <c:v>0.84880798697224968</c:v>
                </c:pt>
                <c:pt idx="4153">
                  <c:v>0.84934060844258419</c:v>
                </c:pt>
                <c:pt idx="4154">
                  <c:v>0.8498723811049318</c:v>
                </c:pt>
                <c:pt idx="4155">
                  <c:v>0.85040330442667089</c:v>
                </c:pt>
                <c:pt idx="4156">
                  <c:v>0.85093337787602896</c:v>
                </c:pt>
                <c:pt idx="4157">
                  <c:v>0.85146260092208259</c:v>
                </c:pt>
                <c:pt idx="4158">
                  <c:v>0.85199097303475835</c:v>
                </c:pt>
                <c:pt idx="4159">
                  <c:v>0.85251849368483312</c:v>
                </c:pt>
                <c:pt idx="4160">
                  <c:v>0.8530451623439349</c:v>
                </c:pt>
                <c:pt idx="4161">
                  <c:v>0.853570978484543</c:v>
                </c:pt>
                <c:pt idx="4162">
                  <c:v>0.85409594157998869</c:v>
                </c:pt>
                <c:pt idx="4163">
                  <c:v>0.85462005110445594</c:v>
                </c:pt>
                <c:pt idx="4164">
                  <c:v>0.85514330653298165</c:v>
                </c:pt>
                <c:pt idx="4165">
                  <c:v>0.85566570734145619</c:v>
                </c:pt>
                <c:pt idx="4166">
                  <c:v>0.85618725300662424</c:v>
                </c:pt>
                <c:pt idx="4167">
                  <c:v>0.85670794300608488</c:v>
                </c:pt>
                <c:pt idx="4168">
                  <c:v>0.85722777681829254</c:v>
                </c:pt>
                <c:pt idx="4169">
                  <c:v>0.85774675392255717</c:v>
                </c:pt>
                <c:pt idx="4170">
                  <c:v>0.85826487379904504</c:v>
                </c:pt>
                <c:pt idx="4171">
                  <c:v>0.85878213592877894</c:v>
                </c:pt>
                <c:pt idx="4172">
                  <c:v>0.85929853979363913</c:v>
                </c:pt>
                <c:pt idx="4173">
                  <c:v>0.85981408487636335</c:v>
                </c:pt>
                <c:pt idx="4174">
                  <c:v>0.8603287706605478</c:v>
                </c:pt>
                <c:pt idx="4175">
                  <c:v>0.86084259663064733</c:v>
                </c:pt>
                <c:pt idx="4176">
                  <c:v>0.86135556227197618</c:v>
                </c:pt>
                <c:pt idx="4177">
                  <c:v>0.86186766707070839</c:v>
                </c:pt>
                <c:pt idx="4178">
                  <c:v>0.86237891051387838</c:v>
                </c:pt>
                <c:pt idx="4179">
                  <c:v>0.86288929208938125</c:v>
                </c:pt>
                <c:pt idx="4180">
                  <c:v>0.86339881128597362</c:v>
                </c:pt>
                <c:pt idx="4181">
                  <c:v>0.86390746759327397</c:v>
                </c:pt>
                <c:pt idx="4182">
                  <c:v>0.86441526050176298</c:v>
                </c:pt>
                <c:pt idx="4183">
                  <c:v>0.86492218950278443</c:v>
                </c:pt>
                <c:pt idx="4184">
                  <c:v>0.8654282540885454</c:v>
                </c:pt>
                <c:pt idx="4185">
                  <c:v>0.86593345375211683</c:v>
                </c:pt>
                <c:pt idx="4186">
                  <c:v>0.8664377879874342</c:v>
                </c:pt>
                <c:pt idx="4187">
                  <c:v>0.86694125628929775</c:v>
                </c:pt>
                <c:pt idx="4188">
                  <c:v>0.86744385815337333</c:v>
                </c:pt>
                <c:pt idx="4189">
                  <c:v>0.86794559307619268</c:v>
                </c:pt>
                <c:pt idx="4190">
                  <c:v>0.86844646055515384</c:v>
                </c:pt>
                <c:pt idx="4191">
                  <c:v>0.86894646008852194</c:v>
                </c:pt>
                <c:pt idx="4192">
                  <c:v>0.86944559117542941</c:v>
                </c:pt>
                <c:pt idx="4193">
                  <c:v>0.86994385331587687</c:v>
                </c:pt>
                <c:pt idx="4194">
                  <c:v>0.87044124601073314</c:v>
                </c:pt>
                <c:pt idx="4195">
                  <c:v>0.87093776876173612</c:v>
                </c:pt>
                <c:pt idx="4196">
                  <c:v>0.87143342107149302</c:v>
                </c:pt>
                <c:pt idx="4197">
                  <c:v>0.87192820244348124</c:v>
                </c:pt>
                <c:pt idx="4198">
                  <c:v>0.87242211238204836</c:v>
                </c:pt>
                <c:pt idx="4199">
                  <c:v>0.87291515039241296</c:v>
                </c:pt>
                <c:pt idx="4200">
                  <c:v>0.87340731598066523</c:v>
                </c:pt>
                <c:pt idx="4201">
                  <c:v>0.87389860865376712</c:v>
                </c:pt>
                <c:pt idx="4202">
                  <c:v>0.87438902791955297</c:v>
                </c:pt>
                <c:pt idx="4203">
                  <c:v>0.87487857328673024</c:v>
                </c:pt>
                <c:pt idx="4204">
                  <c:v>0.87536724426487955</c:v>
                </c:pt>
                <c:pt idx="4205">
                  <c:v>0.87585504036445561</c:v>
                </c:pt>
                <c:pt idx="4206">
                  <c:v>0.87634196109678741</c:v>
                </c:pt>
                <c:pt idx="4207">
                  <c:v>0.87682800597407884</c:v>
                </c:pt>
                <c:pt idx="4208">
                  <c:v>0.87731317450940915</c:v>
                </c:pt>
                <c:pt idx="4209">
                  <c:v>0.87779746621673349</c:v>
                </c:pt>
                <c:pt idx="4210">
                  <c:v>0.87828088061088327</c:v>
                </c:pt>
                <c:pt idx="4211">
                  <c:v>0.8787634172075669</c:v>
                </c:pt>
                <c:pt idx="4212">
                  <c:v>0.87924507552336995</c:v>
                </c:pt>
                <c:pt idx="4213">
                  <c:v>0.87972585507575574</c:v>
                </c:pt>
                <c:pt idx="4214">
                  <c:v>0.880205755383066</c:v>
                </c:pt>
                <c:pt idx="4215">
                  <c:v>0.88068477596452122</c:v>
                </c:pt>
                <c:pt idx="4216">
                  <c:v>0.88116291634022104</c:v>
                </c:pt>
                <c:pt idx="4217">
                  <c:v>0.88164017603114486</c:v>
                </c:pt>
                <c:pt idx="4218">
                  <c:v>0.88211655455915239</c:v>
                </c:pt>
                <c:pt idx="4219">
                  <c:v>0.88259205144698383</c:v>
                </c:pt>
                <c:pt idx="4220">
                  <c:v>0.88306666621826069</c:v>
                </c:pt>
                <c:pt idx="4221">
                  <c:v>0.8835403983974861</c:v>
                </c:pt>
                <c:pt idx="4222">
                  <c:v>0.8840132475100454</c:v>
                </c:pt>
                <c:pt idx="4223">
                  <c:v>0.88448521308220629</c:v>
                </c:pt>
                <c:pt idx="4224">
                  <c:v>0.88495629464111958</c:v>
                </c:pt>
                <c:pt idx="4225">
                  <c:v>0.8854264917148198</c:v>
                </c:pt>
                <c:pt idx="4226">
                  <c:v>0.88589580383222544</c:v>
                </c:pt>
                <c:pt idx="4227">
                  <c:v>0.88636423052313928</c:v>
                </c:pt>
                <c:pt idx="4228">
                  <c:v>0.88683177131824931</c:v>
                </c:pt>
                <c:pt idx="4229">
                  <c:v>0.88729842574912887</c:v>
                </c:pt>
                <c:pt idx="4230">
                  <c:v>0.88776419334823709</c:v>
                </c:pt>
                <c:pt idx="4231">
                  <c:v>0.88822907364891956</c:v>
                </c:pt>
                <c:pt idx="4232">
                  <c:v>0.88869306618540866</c:v>
                </c:pt>
                <c:pt idx="4233">
                  <c:v>0.88915617049282414</c:v>
                </c:pt>
                <c:pt idx="4234">
                  <c:v>0.88961838610717348</c:v>
                </c:pt>
                <c:pt idx="4235">
                  <c:v>0.89007971256535223</c:v>
                </c:pt>
                <c:pt idx="4236">
                  <c:v>0.89054014940514492</c:v>
                </c:pt>
                <c:pt idx="4237">
                  <c:v>0.89099969616522501</c:v>
                </c:pt>
                <c:pt idx="4238">
                  <c:v>0.89145835238515569</c:v>
                </c:pt>
                <c:pt idx="4239">
                  <c:v>0.89191611760539025</c:v>
                </c:pt>
                <c:pt idx="4240">
                  <c:v>0.89237299136727244</c:v>
                </c:pt>
                <c:pt idx="4241">
                  <c:v>0.892828973213037</c:v>
                </c:pt>
                <c:pt idx="4242">
                  <c:v>0.89328406268581018</c:v>
                </c:pt>
                <c:pt idx="4243">
                  <c:v>0.89373825932961015</c:v>
                </c:pt>
                <c:pt idx="4244">
                  <c:v>0.89419156268934741</c:v>
                </c:pt>
                <c:pt idx="4245">
                  <c:v>0.89464397231082537</c:v>
                </c:pt>
                <c:pt idx="4246">
                  <c:v>0.89509548774074066</c:v>
                </c:pt>
                <c:pt idx="4247">
                  <c:v>0.89554610852668359</c:v>
                </c:pt>
                <c:pt idx="4248">
                  <c:v>0.8959958342171388</c:v>
                </c:pt>
                <c:pt idx="4249">
                  <c:v>0.89644466436148551</c:v>
                </c:pt>
                <c:pt idx="4250">
                  <c:v>0.89689259850999803</c:v>
                </c:pt>
                <c:pt idx="4251">
                  <c:v>0.89733963621384616</c:v>
                </c:pt>
                <c:pt idx="4252">
                  <c:v>0.89778577702509577</c:v>
                </c:pt>
                <c:pt idx="4253">
                  <c:v>0.89823102049670922</c:v>
                </c:pt>
                <c:pt idx="4254">
                  <c:v>0.89867536618254562</c:v>
                </c:pt>
                <c:pt idx="4255">
                  <c:v>0.89911881363736146</c:v>
                </c:pt>
                <c:pt idx="4256">
                  <c:v>0.89956136241681117</c:v>
                </c:pt>
                <c:pt idx="4257">
                  <c:v>0.90000301207744726</c:v>
                </c:pt>
                <c:pt idx="4258">
                  <c:v>0.90044376217672095</c:v>
                </c:pt>
                <c:pt idx="4259">
                  <c:v>0.90088361227298253</c:v>
                </c:pt>
                <c:pt idx="4260">
                  <c:v>0.90132256192548188</c:v>
                </c:pt>
                <c:pt idx="4261">
                  <c:v>0.90176061069436897</c:v>
                </c:pt>
                <c:pt idx="4262">
                  <c:v>0.90219775814069414</c:v>
                </c:pt>
                <c:pt idx="4263">
                  <c:v>0.90263400382640868</c:v>
                </c:pt>
                <c:pt idx="4264">
                  <c:v>0.90306934731436506</c:v>
                </c:pt>
                <c:pt idx="4265">
                  <c:v>0.90350378816831756</c:v>
                </c:pt>
                <c:pt idx="4266">
                  <c:v>0.90393732595292275</c:v>
                </c:pt>
                <c:pt idx="4267">
                  <c:v>0.90436996023373983</c:v>
                </c:pt>
                <c:pt idx="4268">
                  <c:v>0.90480169057723092</c:v>
                </c:pt>
                <c:pt idx="4269">
                  <c:v>0.90523251655076176</c:v>
                </c:pt>
                <c:pt idx="4270">
                  <c:v>0.90566243772260202</c:v>
                </c:pt>
                <c:pt idx="4271">
                  <c:v>0.90609145366192578</c:v>
                </c:pt>
                <c:pt idx="4272">
                  <c:v>0.90651956393881183</c:v>
                </c:pt>
                <c:pt idx="4273">
                  <c:v>0.90694676812424413</c:v>
                </c:pt>
                <c:pt idx="4274">
                  <c:v>0.90737306579011257</c:v>
                </c:pt>
                <c:pt idx="4275">
                  <c:v>0.90779845650921287</c:v>
                </c:pt>
                <c:pt idx="4276">
                  <c:v>0.90822293985524738</c:v>
                </c:pt>
                <c:pt idx="4277">
                  <c:v>0.90864651540282537</c:v>
                </c:pt>
                <c:pt idx="4278">
                  <c:v>0.90906918272746351</c:v>
                </c:pt>
                <c:pt idx="4279">
                  <c:v>0.90949094140558628</c:v>
                </c:pt>
                <c:pt idx="4280">
                  <c:v>0.90991179101452624</c:v>
                </c:pt>
                <c:pt idx="4281">
                  <c:v>0.91033173113252486</c:v>
                </c:pt>
                <c:pt idx="4282">
                  <c:v>0.91075076133873245</c:v>
                </c:pt>
                <c:pt idx="4283">
                  <c:v>0.91116888121320894</c:v>
                </c:pt>
                <c:pt idx="4284">
                  <c:v>0.91158609033692406</c:v>
                </c:pt>
                <c:pt idx="4285">
                  <c:v>0.91200238829175795</c:v>
                </c:pt>
                <c:pt idx="4286">
                  <c:v>0.91241777466050156</c:v>
                </c:pt>
                <c:pt idx="4287">
                  <c:v>0.91283224902685678</c:v>
                </c:pt>
                <c:pt idx="4288">
                  <c:v>0.91324581097543733</c:v>
                </c:pt>
                <c:pt idx="4289">
                  <c:v>0.91365846009176888</c:v>
                </c:pt>
                <c:pt idx="4290">
                  <c:v>0.91407019596228944</c:v>
                </c:pt>
                <c:pt idx="4291">
                  <c:v>0.91448101817435001</c:v>
                </c:pt>
                <c:pt idx="4292">
                  <c:v>0.9148909263162146</c:v>
                </c:pt>
                <c:pt idx="4293">
                  <c:v>0.91529991997706095</c:v>
                </c:pt>
                <c:pt idx="4294">
                  <c:v>0.91570799874698106</c:v>
                </c:pt>
                <c:pt idx="4295">
                  <c:v>0.91611516221698119</c:v>
                </c:pt>
                <c:pt idx="4296">
                  <c:v>0.91652140997898257</c:v>
                </c:pt>
                <c:pt idx="4297">
                  <c:v>0.91692674162582166</c:v>
                </c:pt>
                <c:pt idx="4298">
                  <c:v>0.91733115675125076</c:v>
                </c:pt>
                <c:pt idx="4299">
                  <c:v>0.91773465494993833</c:v>
                </c:pt>
                <c:pt idx="4300">
                  <c:v>0.91813723581746909</c:v>
                </c:pt>
                <c:pt idx="4301">
                  <c:v>0.91853889895034491</c:v>
                </c:pt>
                <c:pt idx="4302">
                  <c:v>0.91893964394598493</c:v>
                </c:pt>
                <c:pt idx="4303">
                  <c:v>0.91933947040272601</c:v>
                </c:pt>
                <c:pt idx="4304">
                  <c:v>0.91973837791982316</c:v>
                </c:pt>
                <c:pt idx="4305">
                  <c:v>0.92013636609744986</c:v>
                </c:pt>
                <c:pt idx="4306">
                  <c:v>0.92053343453669867</c:v>
                </c:pt>
                <c:pt idx="4307">
                  <c:v>0.92092958283958137</c:v>
                </c:pt>
                <c:pt idx="4308">
                  <c:v>0.92132481060902949</c:v>
                </c:pt>
                <c:pt idx="4309">
                  <c:v>0.92171911744889479</c:v>
                </c:pt>
                <c:pt idx="4310">
                  <c:v>0.92211250296394953</c:v>
                </c:pt>
                <c:pt idx="4311">
                  <c:v>0.9225049667598868</c:v>
                </c:pt>
                <c:pt idx="4312">
                  <c:v>0.92289650844332105</c:v>
                </c:pt>
                <c:pt idx="4313">
                  <c:v>0.92328712762178855</c:v>
                </c:pt>
                <c:pt idx="4314">
                  <c:v>0.92367682390374761</c:v>
                </c:pt>
                <c:pt idx="4315">
                  <c:v>0.92406559689857903</c:v>
                </c:pt>
                <c:pt idx="4316">
                  <c:v>0.92445344621658654</c:v>
                </c:pt>
                <c:pt idx="4317">
                  <c:v>0.92484037146899722</c:v>
                </c:pt>
                <c:pt idx="4318">
                  <c:v>0.92522637226796167</c:v>
                </c:pt>
                <c:pt idx="4319">
                  <c:v>0.92561144822655461</c:v>
                </c:pt>
                <c:pt idx="4320">
                  <c:v>0.92599559895877537</c:v>
                </c:pt>
                <c:pt idx="4321">
                  <c:v>0.92637882407954786</c:v>
                </c:pt>
                <c:pt idx="4322">
                  <c:v>0.92676112320472137</c:v>
                </c:pt>
                <c:pt idx="4323">
                  <c:v>0.92714249595107079</c:v>
                </c:pt>
                <c:pt idx="4324">
                  <c:v>0.92752294193629703</c:v>
                </c:pt>
                <c:pt idx="4325">
                  <c:v>0.92790246077902727</c:v>
                </c:pt>
                <c:pt idx="4326">
                  <c:v>0.92828105209881562</c:v>
                </c:pt>
                <c:pt idx="4327">
                  <c:v>0.92865871551614321</c:v>
                </c:pt>
                <c:pt idx="4328">
                  <c:v>0.92903545065241866</c:v>
                </c:pt>
                <c:pt idx="4329">
                  <c:v>0.92941125712997863</c:v>
                </c:pt>
                <c:pt idx="4330">
                  <c:v>0.92978613457208792</c:v>
                </c:pt>
                <c:pt idx="4331">
                  <c:v>0.93016008260294014</c:v>
                </c:pt>
                <c:pt idx="4332">
                  <c:v>0.93053310084765772</c:v>
                </c:pt>
                <c:pt idx="4333">
                  <c:v>0.93090518893229268</c:v>
                </c:pt>
                <c:pt idx="4334">
                  <c:v>0.93127634648382684</c:v>
                </c:pt>
                <c:pt idx="4335">
                  <c:v>0.93164657313017207</c:v>
                </c:pt>
                <c:pt idx="4336">
                  <c:v>0.93201586850017082</c:v>
                </c:pt>
                <c:pt idx="4337">
                  <c:v>0.93238423222359645</c:v>
                </c:pt>
                <c:pt idx="4338">
                  <c:v>0.93275166393115361</c:v>
                </c:pt>
                <c:pt idx="4339">
                  <c:v>0.93311816325447849</c:v>
                </c:pt>
                <c:pt idx="4340">
                  <c:v>0.93348372982613947</c:v>
                </c:pt>
                <c:pt idx="4341">
                  <c:v>0.93384836327963716</c:v>
                </c:pt>
                <c:pt idx="4342">
                  <c:v>0.93421206324940498</c:v>
                </c:pt>
                <c:pt idx="4343">
                  <c:v>0.9345748293708096</c:v>
                </c:pt>
                <c:pt idx="4344">
                  <c:v>0.93493666128015096</c:v>
                </c:pt>
                <c:pt idx="4345">
                  <c:v>0.93529755861466291</c:v>
                </c:pt>
                <c:pt idx="4346">
                  <c:v>0.93565752101251354</c:v>
                </c:pt>
                <c:pt idx="4347">
                  <c:v>0.93601654811280566</c:v>
                </c:pt>
                <c:pt idx="4348">
                  <c:v>0.93637463955557676</c:v>
                </c:pt>
                <c:pt idx="4349">
                  <c:v>0.9367317949817997</c:v>
                </c:pt>
                <c:pt idx="4350">
                  <c:v>0.93708801403338304</c:v>
                </c:pt>
                <c:pt idx="4351">
                  <c:v>0.93744329635317147</c:v>
                </c:pt>
                <c:pt idx="4352">
                  <c:v>0.93779764158494583</c:v>
                </c:pt>
                <c:pt idx="4353">
                  <c:v>0.93815104937342386</c:v>
                </c:pt>
                <c:pt idx="4354">
                  <c:v>0.93850351936426035</c:v>
                </c:pt>
                <c:pt idx="4355">
                  <c:v>0.93885505120404744</c:v>
                </c:pt>
                <c:pt idx="4356">
                  <c:v>0.93920564454031519</c:v>
                </c:pt>
                <c:pt idx="4357">
                  <c:v>0.93955529902153168</c:v>
                </c:pt>
                <c:pt idx="4358">
                  <c:v>0.93990401429710357</c:v>
                </c:pt>
                <c:pt idx="4359">
                  <c:v>0.94025179001737647</c:v>
                </c:pt>
                <c:pt idx="4360">
                  <c:v>0.94059862583363507</c:v>
                </c:pt>
                <c:pt idx="4361">
                  <c:v>0.94094452139810369</c:v>
                </c:pt>
                <c:pt idx="4362">
                  <c:v>0.94128947636394644</c:v>
                </c:pt>
                <c:pt idx="4363">
                  <c:v>0.94163349038526778</c:v>
                </c:pt>
                <c:pt idx="4364">
                  <c:v>0.94197656311711275</c:v>
                </c:pt>
                <c:pt idx="4365">
                  <c:v>0.94231869421546743</c:v>
                </c:pt>
                <c:pt idx="4366">
                  <c:v>0.94265988333725892</c:v>
                </c:pt>
                <c:pt idx="4367">
                  <c:v>0.94300013014035622</c:v>
                </c:pt>
                <c:pt idx="4368">
                  <c:v>0.94333943428357014</c:v>
                </c:pt>
                <c:pt idx="4369">
                  <c:v>0.94367779542665398</c:v>
                </c:pt>
                <c:pt idx="4370">
                  <c:v>0.94401521323030357</c:v>
                </c:pt>
                <c:pt idx="4371">
                  <c:v>0.94435168735615771</c:v>
                </c:pt>
                <c:pt idx="4372">
                  <c:v>0.94468721746679862</c:v>
                </c:pt>
                <c:pt idx="4373">
                  <c:v>0.94502180322575213</c:v>
                </c:pt>
                <c:pt idx="4374">
                  <c:v>0.94535544429748819</c:v>
                </c:pt>
                <c:pt idx="4375">
                  <c:v>0.94568814034742099</c:v>
                </c:pt>
                <c:pt idx="4376">
                  <c:v>0.94601989104190953</c:v>
                </c:pt>
                <c:pt idx="4377">
                  <c:v>0.94635069604825772</c:v>
                </c:pt>
                <c:pt idx="4378">
                  <c:v>0.94668055503471482</c:v>
                </c:pt>
                <c:pt idx="4379">
                  <c:v>0.94700946767047589</c:v>
                </c:pt>
                <c:pt idx="4380">
                  <c:v>0.94733743362568201</c:v>
                </c:pt>
                <c:pt idx="4381">
                  <c:v>0.9476644525714204</c:v>
                </c:pt>
                <c:pt idx="4382">
                  <c:v>0.94799052417972518</c:v>
                </c:pt>
                <c:pt idx="4383">
                  <c:v>0.94831564812357738</c:v>
                </c:pt>
                <c:pt idx="4384">
                  <c:v>0.94863982407690539</c:v>
                </c:pt>
                <c:pt idx="4385">
                  <c:v>0.94896305171458528</c:v>
                </c:pt>
                <c:pt idx="4386">
                  <c:v>0.94928533071244114</c:v>
                </c:pt>
                <c:pt idx="4387">
                  <c:v>0.9496066607472452</c:v>
                </c:pt>
                <c:pt idx="4388">
                  <c:v>0.94992704149671858</c:v>
                </c:pt>
                <c:pt idx="4389">
                  <c:v>0.95024647263953121</c:v>
                </c:pt>
                <c:pt idx="4390">
                  <c:v>0.95056495385530237</c:v>
                </c:pt>
                <c:pt idx="4391">
                  <c:v>0.95088248482460092</c:v>
                </c:pt>
                <c:pt idx="4392">
                  <c:v>0.95119906522894559</c:v>
                </c:pt>
                <c:pt idx="4393">
                  <c:v>0.95151469475080541</c:v>
                </c:pt>
                <c:pt idx="4394">
                  <c:v>0.95182937307360005</c:v>
                </c:pt>
                <c:pt idx="4395">
                  <c:v>0.95214309988169987</c:v>
                </c:pt>
                <c:pt idx="4396">
                  <c:v>0.9524558748604266</c:v>
                </c:pt>
                <c:pt idx="4397">
                  <c:v>0.95276769769605352</c:v>
                </c:pt>
                <c:pt idx="4398">
                  <c:v>0.9530785680758056</c:v>
                </c:pt>
                <c:pt idx="4399">
                  <c:v>0.95338848568785994</c:v>
                </c:pt>
                <c:pt idx="4400">
                  <c:v>0.95369745022134622</c:v>
                </c:pt>
                <c:pt idx="4401">
                  <c:v>0.95400546136634679</c:v>
                </c:pt>
                <c:pt idx="4402">
                  <c:v>0.95431251881389711</c:v>
                </c:pt>
                <c:pt idx="4403">
                  <c:v>0.95461862225598615</c:v>
                </c:pt>
                <c:pt idx="4404">
                  <c:v>0.95492377138555629</c:v>
                </c:pt>
                <c:pt idx="4405">
                  <c:v>0.95522796589650416</c:v>
                </c:pt>
                <c:pt idx="4406">
                  <c:v>0.95553120548368065</c:v>
                </c:pt>
                <c:pt idx="4407">
                  <c:v>0.95583348984289129</c:v>
                </c:pt>
                <c:pt idx="4408">
                  <c:v>0.95613481867089645</c:v>
                </c:pt>
                <c:pt idx="4409">
                  <c:v>0.9564351916654118</c:v>
                </c:pt>
                <c:pt idx="4410">
                  <c:v>0.95673460852510839</c:v>
                </c:pt>
                <c:pt idx="4411">
                  <c:v>0.95703306894961337</c:v>
                </c:pt>
                <c:pt idx="4412">
                  <c:v>0.95733057263950982</c:v>
                </c:pt>
                <c:pt idx="4413">
                  <c:v>0.95762711929633737</c:v>
                </c:pt>
                <c:pt idx="4414">
                  <c:v>0.95792270862259221</c:v>
                </c:pt>
                <c:pt idx="4415">
                  <c:v>0.95821734032172778</c:v>
                </c:pt>
                <c:pt idx="4416">
                  <c:v>0.95851101409815476</c:v>
                </c:pt>
                <c:pt idx="4417">
                  <c:v>0.95880372965724137</c:v>
                </c:pt>
                <c:pt idx="4418">
                  <c:v>0.95909548670531386</c:v>
                </c:pt>
                <c:pt idx="4419">
                  <c:v>0.95938628494965672</c:v>
                </c:pt>
                <c:pt idx="4420">
                  <c:v>0.95967612409851288</c:v>
                </c:pt>
                <c:pt idx="4421">
                  <c:v>0.95996500386108408</c:v>
                </c:pt>
                <c:pt idx="4422">
                  <c:v>0.96025292394753115</c:v>
                </c:pt>
                <c:pt idx="4423">
                  <c:v>0.96053988406897439</c:v>
                </c:pt>
                <c:pt idx="4424">
                  <c:v>0.96082588393749369</c:v>
                </c:pt>
                <c:pt idx="4425">
                  <c:v>0.9611109232661289</c:v>
                </c:pt>
                <c:pt idx="4426">
                  <c:v>0.96139500176888015</c:v>
                </c:pt>
                <c:pt idx="4427">
                  <c:v>0.96167811916070822</c:v>
                </c:pt>
                <c:pt idx="4428">
                  <c:v>0.96196027515753446</c:v>
                </c:pt>
                <c:pt idx="4429">
                  <c:v>0.96224146947624156</c:v>
                </c:pt>
                <c:pt idx="4430">
                  <c:v>0.96252170183467345</c:v>
                </c:pt>
                <c:pt idx="4431">
                  <c:v>0.96280097195163594</c:v>
                </c:pt>
                <c:pt idx="4432">
                  <c:v>0.96307927954689654</c:v>
                </c:pt>
                <c:pt idx="4433">
                  <c:v>0.96335662434118519</c:v>
                </c:pt>
                <c:pt idx="4434">
                  <c:v>0.96363300605619429</c:v>
                </c:pt>
                <c:pt idx="4435">
                  <c:v>0.96390842441457902</c:v>
                </c:pt>
                <c:pt idx="4436">
                  <c:v>0.9641828791399577</c:v>
                </c:pt>
                <c:pt idx="4437">
                  <c:v>0.96445636995691197</c:v>
                </c:pt>
                <c:pt idx="4438">
                  <c:v>0.96472889659098715</c:v>
                </c:pt>
                <c:pt idx="4439">
                  <c:v>0.96500045876869234</c:v>
                </c:pt>
                <c:pt idx="4440">
                  <c:v>0.96527105621750098</c:v>
                </c:pt>
                <c:pt idx="4441">
                  <c:v>0.96554068866585085</c:v>
                </c:pt>
                <c:pt idx="4442">
                  <c:v>0.96580935584314453</c:v>
                </c:pt>
                <c:pt idx="4443">
                  <c:v>0.96607705747974948</c:v>
                </c:pt>
                <c:pt idx="4444">
                  <c:v>0.9663437933069986</c:v>
                </c:pt>
                <c:pt idx="4445">
                  <c:v>0.96660956305719026</c:v>
                </c:pt>
                <c:pt idx="4446">
                  <c:v>0.9668743664635886</c:v>
                </c:pt>
                <c:pt idx="4447">
                  <c:v>0.96713820326042388</c:v>
                </c:pt>
                <c:pt idx="4448">
                  <c:v>0.9674010731828927</c:v>
                </c:pt>
                <c:pt idx="4449">
                  <c:v>0.96766297596715822</c:v>
                </c:pt>
                <c:pt idx="4450">
                  <c:v>0.96792391135035061</c:v>
                </c:pt>
                <c:pt idx="4451">
                  <c:v>0.96818387907056702</c:v>
                </c:pt>
                <c:pt idx="4452">
                  <c:v>0.96844287886687208</c:v>
                </c:pt>
                <c:pt idx="4453">
                  <c:v>0.96870091047929807</c:v>
                </c:pt>
                <c:pt idx="4454">
                  <c:v>0.96895797364884517</c:v>
                </c:pt>
                <c:pt idx="4455">
                  <c:v>0.96921406811748179</c:v>
                </c:pt>
                <c:pt idx="4456">
                  <c:v>0.96946919362814477</c:v>
                </c:pt>
                <c:pt idx="4457">
                  <c:v>0.96972334992473963</c:v>
                </c:pt>
                <c:pt idx="4458">
                  <c:v>0.96997653675214091</c:v>
                </c:pt>
                <c:pt idx="4459">
                  <c:v>0.97022875385619223</c:v>
                </c:pt>
                <c:pt idx="4460">
                  <c:v>0.97048000098370679</c:v>
                </c:pt>
                <c:pt idx="4461">
                  <c:v>0.97073027788246746</c:v>
                </c:pt>
                <c:pt idx="4462">
                  <c:v>0.97097958430122722</c:v>
                </c:pt>
                <c:pt idx="4463">
                  <c:v>0.97122791998970903</c:v>
                </c:pt>
                <c:pt idx="4464">
                  <c:v>0.97147528469860656</c:v>
                </c:pt>
                <c:pt idx="4465">
                  <c:v>0.9717216781795841</c:v>
                </c:pt>
                <c:pt idx="4466">
                  <c:v>0.97196710018527699</c:v>
                </c:pt>
                <c:pt idx="4467">
                  <c:v>0.97221155046929164</c:v>
                </c:pt>
                <c:pt idx="4468">
                  <c:v>0.97245502878620615</c:v>
                </c:pt>
                <c:pt idx="4469">
                  <c:v>0.97269753489157018</c:v>
                </c:pt>
                <c:pt idx="4470">
                  <c:v>0.97293906854190537</c:v>
                </c:pt>
                <c:pt idx="4471">
                  <c:v>0.97317962949470571</c:v>
                </c:pt>
                <c:pt idx="4472">
                  <c:v>0.97341921750843752</c:v>
                </c:pt>
                <c:pt idx="4473">
                  <c:v>0.97365783234253989</c:v>
                </c:pt>
                <c:pt idx="4474">
                  <c:v>0.97389547375742469</c:v>
                </c:pt>
                <c:pt idx="4475">
                  <c:v>0.97413214151447713</c:v>
                </c:pt>
                <c:pt idx="4476">
                  <c:v>0.97436783537605587</c:v>
                </c:pt>
                <c:pt idx="4477">
                  <c:v>0.9746025551054931</c:v>
                </c:pt>
                <c:pt idx="4478">
                  <c:v>0.97483630046709491</c:v>
                </c:pt>
                <c:pt idx="4479">
                  <c:v>0.97506907122614161</c:v>
                </c:pt>
                <c:pt idx="4480">
                  <c:v>0.97530086714888786</c:v>
                </c:pt>
                <c:pt idx="4481">
                  <c:v>0.97553168800256285</c:v>
                </c:pt>
                <c:pt idx="4482">
                  <c:v>0.97576153355537076</c:v>
                </c:pt>
                <c:pt idx="4483">
                  <c:v>0.97599040357649058</c:v>
                </c:pt>
                <c:pt idx="4484">
                  <c:v>0.97621829783607694</c:v>
                </c:pt>
                <c:pt idx="4485">
                  <c:v>0.97644521610525969</c:v>
                </c:pt>
                <c:pt idx="4486">
                  <c:v>0.97667115815614458</c:v>
                </c:pt>
                <c:pt idx="4487">
                  <c:v>0.97689612376181334</c:v>
                </c:pt>
                <c:pt idx="4488">
                  <c:v>0.97712011269632393</c:v>
                </c:pt>
                <c:pt idx="4489">
                  <c:v>0.97734312473471086</c:v>
                </c:pt>
                <c:pt idx="4490">
                  <c:v>0.97756515965298507</c:v>
                </c:pt>
                <c:pt idx="4491">
                  <c:v>0.97778621722813452</c:v>
                </c:pt>
                <c:pt idx="4492">
                  <c:v>0.97800629723812427</c:v>
                </c:pt>
                <c:pt idx="4493">
                  <c:v>0.97822539946189679</c:v>
                </c:pt>
                <c:pt idx="4494">
                  <c:v>0.97844352367937215</c:v>
                </c:pt>
                <c:pt idx="4495">
                  <c:v>0.97866066967144805</c:v>
                </c:pt>
                <c:pt idx="4496">
                  <c:v>0.97887683722000018</c:v>
                </c:pt>
                <c:pt idx="4497">
                  <c:v>0.97909202610788271</c:v>
                </c:pt>
                <c:pt idx="4498">
                  <c:v>0.97930623611892798</c:v>
                </c:pt>
                <c:pt idx="4499">
                  <c:v>0.97951946703794712</c:v>
                </c:pt>
                <c:pt idx="4500">
                  <c:v>0.97973171865073017</c:v>
                </c:pt>
                <c:pt idx="4501">
                  <c:v>0.97994299074404623</c:v>
                </c:pt>
                <c:pt idx="4502">
                  <c:v>0.98015328310564365</c:v>
                </c:pt>
                <c:pt idx="4503">
                  <c:v>0.98036259552425031</c:v>
                </c:pt>
                <c:pt idx="4504">
                  <c:v>0.98057092778957389</c:v>
                </c:pt>
                <c:pt idx="4505">
                  <c:v>0.98077827969230191</c:v>
                </c:pt>
                <c:pt idx="4506">
                  <c:v>0.98098465102410215</c:v>
                </c:pt>
                <c:pt idx="4507">
                  <c:v>0.98119004157762268</c:v>
                </c:pt>
                <c:pt idx="4508">
                  <c:v>0.98139445114649215</c:v>
                </c:pt>
                <c:pt idx="4509">
                  <c:v>0.98159787952532007</c:v>
                </c:pt>
                <c:pt idx="4510">
                  <c:v>0.98180032650969684</c:v>
                </c:pt>
                <c:pt idx="4511">
                  <c:v>0.98200179189619408</c:v>
                </c:pt>
                <c:pt idx="4512">
                  <c:v>0.98220227548236483</c:v>
                </c:pt>
                <c:pt idx="4513">
                  <c:v>0.9824017770667437</c:v>
                </c:pt>
                <c:pt idx="4514">
                  <c:v>0.98260029644884705</c:v>
                </c:pt>
                <c:pt idx="4515">
                  <c:v>0.98279783342917337</c:v>
                </c:pt>
                <c:pt idx="4516">
                  <c:v>0.98299438780920323</c:v>
                </c:pt>
                <c:pt idx="4517">
                  <c:v>0.98318995939139964</c:v>
                </c:pt>
                <c:pt idx="4518">
                  <c:v>0.98338454797920827</c:v>
                </c:pt>
                <c:pt idx="4519">
                  <c:v>0.98357815337705745</c:v>
                </c:pt>
                <c:pt idx="4520">
                  <c:v>0.98377077539035873</c:v>
                </c:pt>
                <c:pt idx="4521">
                  <c:v>0.98396241382550664</c:v>
                </c:pt>
                <c:pt idx="4522">
                  <c:v>0.98415306848987916</c:v>
                </c:pt>
                <c:pt idx="4523">
                  <c:v>0.98434273919183779</c:v>
                </c:pt>
                <c:pt idx="4524">
                  <c:v>0.98453142574072794</c:v>
                </c:pt>
                <c:pt idx="4525">
                  <c:v>0.98471912794687888</c:v>
                </c:pt>
                <c:pt idx="4526">
                  <c:v>0.9849058456216041</c:v>
                </c:pt>
                <c:pt idx="4527">
                  <c:v>0.98509157857720142</c:v>
                </c:pt>
                <c:pt idx="4528">
                  <c:v>0.98527632662695308</c:v>
                </c:pt>
                <c:pt idx="4529">
                  <c:v>0.98546008958512621</c:v>
                </c:pt>
                <c:pt idx="4530">
                  <c:v>0.9856428672669727</c:v>
                </c:pt>
                <c:pt idx="4531">
                  <c:v>0.98582465948872955</c:v>
                </c:pt>
                <c:pt idx="4532">
                  <c:v>0.98600546606761919</c:v>
                </c:pt>
                <c:pt idx="4533">
                  <c:v>0.98618528682184925</c:v>
                </c:pt>
                <c:pt idx="4534">
                  <c:v>0.98636412157061326</c:v>
                </c:pt>
                <c:pt idx="4535">
                  <c:v>0.98654197013409051</c:v>
                </c:pt>
                <c:pt idx="4536">
                  <c:v>0.98671883233344615</c:v>
                </c:pt>
                <c:pt idx="4537">
                  <c:v>0.98689470799083168</c:v>
                </c:pt>
                <c:pt idx="4538">
                  <c:v>0.9870695969293849</c:v>
                </c:pt>
                <c:pt idx="4539">
                  <c:v>0.98724349897323005</c:v>
                </c:pt>
                <c:pt idx="4540">
                  <c:v>0.98741641394747826</c:v>
                </c:pt>
                <c:pt idx="4541">
                  <c:v>0.98758834167822751</c:v>
                </c:pt>
                <c:pt idx="4542">
                  <c:v>0.9877592819925628</c:v>
                </c:pt>
                <c:pt idx="4543">
                  <c:v>0.98792923471855643</c:v>
                </c:pt>
                <c:pt idx="4544">
                  <c:v>0.98809819968526813</c:v>
                </c:pt>
                <c:pt idx="4545">
                  <c:v>0.98826617672274508</c:v>
                </c:pt>
                <c:pt idx="4546">
                  <c:v>0.98843316566202233</c:v>
                </c:pt>
                <c:pt idx="4547">
                  <c:v>0.9885991663351229</c:v>
                </c:pt>
                <c:pt idx="4548">
                  <c:v>0.98876417857505783</c:v>
                </c:pt>
                <c:pt idx="4549">
                  <c:v>0.98892820221582634</c:v>
                </c:pt>
                <c:pt idx="4550">
                  <c:v>0.98909123709241631</c:v>
                </c:pt>
                <c:pt idx="4551">
                  <c:v>0.98925328304080407</c:v>
                </c:pt>
                <c:pt idx="4552">
                  <c:v>0.98941433989795469</c:v>
                </c:pt>
                <c:pt idx="4553">
                  <c:v>0.98957440750182235</c:v>
                </c:pt>
                <c:pt idx="4554">
                  <c:v>0.98973348569135011</c:v>
                </c:pt>
                <c:pt idx="4555">
                  <c:v>0.98989157430647035</c:v>
                </c:pt>
                <c:pt idx="4556">
                  <c:v>0.99004867318810486</c:v>
                </c:pt>
                <c:pt idx="4557">
                  <c:v>0.9902047821781651</c:v>
                </c:pt>
                <c:pt idx="4558">
                  <c:v>0.99035990111955219</c:v>
                </c:pt>
                <c:pt idx="4559">
                  <c:v>0.990514029856157</c:v>
                </c:pt>
                <c:pt idx="4560">
                  <c:v>0.99066716823286072</c:v>
                </c:pt>
                <c:pt idx="4561">
                  <c:v>0.99081931609553464</c:v>
                </c:pt>
                <c:pt idx="4562">
                  <c:v>0.99097047329104027</c:v>
                </c:pt>
                <c:pt idx="4563">
                  <c:v>0.99112063966722985</c:v>
                </c:pt>
                <c:pt idx="4564">
                  <c:v>0.99126981507294609</c:v>
                </c:pt>
                <c:pt idx="4565">
                  <c:v>0.99141799935802266</c:v>
                </c:pt>
                <c:pt idx="4566">
                  <c:v>0.99156519237328422</c:v>
                </c:pt>
                <c:pt idx="4567">
                  <c:v>0.99171139397054642</c:v>
                </c:pt>
                <c:pt idx="4568">
                  <c:v>0.99185660400261622</c:v>
                </c:pt>
                <c:pt idx="4569">
                  <c:v>0.99200082232329201</c:v>
                </c:pt>
                <c:pt idx="4570">
                  <c:v>0.99214404878736384</c:v>
                </c:pt>
                <c:pt idx="4571">
                  <c:v>0.9922862832506133</c:v>
                </c:pt>
                <c:pt idx="4572">
                  <c:v>0.99242752556981395</c:v>
                </c:pt>
                <c:pt idx="4573">
                  <c:v>0.99256777560273146</c:v>
                </c:pt>
                <c:pt idx="4574">
                  <c:v>0.99270703320812337</c:v>
                </c:pt>
                <c:pt idx="4575">
                  <c:v>0.99284529824573964</c:v>
                </c:pt>
                <c:pt idx="4576">
                  <c:v>0.99298257057632267</c:v>
                </c:pt>
                <c:pt idx="4577">
                  <c:v>0.99311885006160749</c:v>
                </c:pt>
                <c:pt idx="4578">
                  <c:v>0.99325413656432171</c:v>
                </c:pt>
                <c:pt idx="4579">
                  <c:v>0.99338842994818588</c:v>
                </c:pt>
                <c:pt idx="4580">
                  <c:v>0.99352173007791356</c:v>
                </c:pt>
                <c:pt idx="4581">
                  <c:v>0.99365403681921127</c:v>
                </c:pt>
                <c:pt idx="4582">
                  <c:v>0.99378535003877888</c:v>
                </c:pt>
                <c:pt idx="4583">
                  <c:v>0.99391566960430966</c:v>
                </c:pt>
                <c:pt idx="4584">
                  <c:v>0.99404499538449043</c:v>
                </c:pt>
                <c:pt idx="4585">
                  <c:v>0.99417332724900154</c:v>
                </c:pt>
                <c:pt idx="4586">
                  <c:v>0.99430066506851733</c:v>
                </c:pt>
                <c:pt idx="4587">
                  <c:v>0.9944270087147058</c:v>
                </c:pt>
                <c:pt idx="4588">
                  <c:v>0.99455235806022924</c:v>
                </c:pt>
                <c:pt idx="4589">
                  <c:v>0.99467671297874394</c:v>
                </c:pt>
                <c:pt idx="4590">
                  <c:v>0.99480007334490061</c:v>
                </c:pt>
                <c:pt idx="4591">
                  <c:v>0.9949224390343443</c:v>
                </c:pt>
                <c:pt idx="4592">
                  <c:v>0.99504380992371466</c:v>
                </c:pt>
                <c:pt idx="4593">
                  <c:v>0.99516418589064592</c:v>
                </c:pt>
                <c:pt idx="4594">
                  <c:v>0.99528356681376728</c:v>
                </c:pt>
                <c:pt idx="4595">
                  <c:v>0.99540195257270281</c:v>
                </c:pt>
                <c:pt idx="4596">
                  <c:v>0.99551934304807144</c:v>
                </c:pt>
                <c:pt idx="4597">
                  <c:v>0.99563573812148753</c:v>
                </c:pt>
                <c:pt idx="4598">
                  <c:v>0.99575113767556056</c:v>
                </c:pt>
                <c:pt idx="4599">
                  <c:v>0.99586554159389551</c:v>
                </c:pt>
                <c:pt idx="4600">
                  <c:v>0.9959789497610928</c:v>
                </c:pt>
                <c:pt idx="4601">
                  <c:v>0.99609136206274851</c:v>
                </c:pt>
                <c:pt idx="4602">
                  <c:v>0.99620277838545446</c:v>
                </c:pt>
                <c:pt idx="4603">
                  <c:v>0.99631319861679835</c:v>
                </c:pt>
                <c:pt idx="4604">
                  <c:v>0.99642262264536385</c:v>
                </c:pt>
                <c:pt idx="4605">
                  <c:v>0.99653105036073064</c:v>
                </c:pt>
                <c:pt idx="4606">
                  <c:v>0.99663848165347479</c:v>
                </c:pt>
                <c:pt idx="4607">
                  <c:v>0.9967449164151686</c:v>
                </c:pt>
                <c:pt idx="4608">
                  <c:v>0.99685035453838078</c:v>
                </c:pt>
                <c:pt idx="4609">
                  <c:v>0.99695479591667657</c:v>
                </c:pt>
                <c:pt idx="4610">
                  <c:v>0.99705824044461777</c:v>
                </c:pt>
                <c:pt idx="4611">
                  <c:v>0.99716068801776303</c:v>
                </c:pt>
                <c:pt idx="4612">
                  <c:v>0.99726213853266787</c:v>
                </c:pt>
                <c:pt idx="4613">
                  <c:v>0.9973625918868847</c:v>
                </c:pt>
                <c:pt idx="4614">
                  <c:v>0.99746204797896298</c:v>
                </c:pt>
                <c:pt idx="4615">
                  <c:v>0.99756050670844942</c:v>
                </c:pt>
                <c:pt idx="4616">
                  <c:v>0.9976579679758879</c:v>
                </c:pt>
                <c:pt idx="4617">
                  <c:v>0.99775443168281963</c:v>
                </c:pt>
                <c:pt idx="4618">
                  <c:v>0.99784989773178334</c:v>
                </c:pt>
                <c:pt idx="4619">
                  <c:v>0.99794436602631542</c:v>
                </c:pt>
                <c:pt idx="4620">
                  <c:v>0.99803783647094979</c:v>
                </c:pt>
                <c:pt idx="4621">
                  <c:v>0.99813030897121813</c:v>
                </c:pt>
                <c:pt idx="4622">
                  <c:v>0.99822178343364998</c:v>
                </c:pt>
                <c:pt idx="4623">
                  <c:v>0.99831225976577287</c:v>
                </c:pt>
                <c:pt idx="4624">
                  <c:v>0.99840173787611231</c:v>
                </c:pt>
                <c:pt idx="4625">
                  <c:v>0.99849021767419199</c:v>
                </c:pt>
                <c:pt idx="4626">
                  <c:v>0.99857769907053384</c:v>
                </c:pt>
                <c:pt idx="4627">
                  <c:v>0.99866418197665796</c:v>
                </c:pt>
                <c:pt idx="4628">
                  <c:v>0.99874966630508299</c:v>
                </c:pt>
                <c:pt idx="4629">
                  <c:v>0.99883415196932612</c:v>
                </c:pt>
                <c:pt idx="4630">
                  <c:v>0.99891763888390295</c:v>
                </c:pt>
                <c:pt idx="4631">
                  <c:v>0.99900012696432772</c:v>
                </c:pt>
                <c:pt idx="4632">
                  <c:v>0.99908161612711366</c:v>
                </c:pt>
                <c:pt idx="4633">
                  <c:v>0.99916210628977264</c:v>
                </c:pt>
                <c:pt idx="4634">
                  <c:v>0.99924159737081553</c:v>
                </c:pt>
                <c:pt idx="4635">
                  <c:v>0.99932008928975202</c:v>
                </c:pt>
                <c:pt idx="4636">
                  <c:v>0.99939758196709116</c:v>
                </c:pt>
                <c:pt idx="4637">
                  <c:v>0.99947407532434107</c:v>
                </c:pt>
                <c:pt idx="4638">
                  <c:v>0.99954956928400895</c:v>
                </c:pt>
                <c:pt idx="4639">
                  <c:v>0.99962406376960156</c:v>
                </c:pt>
                <c:pt idx="4640">
                  <c:v>0.99969755870562482</c:v>
                </c:pt>
                <c:pt idx="4641">
                  <c:v>0.99977005401758434</c:v>
                </c:pt>
                <c:pt idx="4642">
                  <c:v>0.99984154963198513</c:v>
                </c:pt>
                <c:pt idx="4643">
                  <c:v>0.99991204547633195</c:v>
                </c:pt>
                <c:pt idx="4644">
                  <c:v>0.9999815414791291</c:v>
                </c:pt>
                <c:pt idx="4645">
                  <c:v>1.0000500375698809</c:v>
                </c:pt>
                <c:pt idx="4646">
                  <c:v>1.0001175336790911</c:v>
                </c:pt>
                <c:pt idx="4647">
                  <c:v>1.0001840297382638</c:v>
                </c:pt>
                <c:pt idx="4648">
                  <c:v>1.0002495256799029</c:v>
                </c:pt>
                <c:pt idx="4649">
                  <c:v>1.0003140214375121</c:v>
                </c:pt>
                <c:pt idx="4650">
                  <c:v>1.0003775169455957</c:v>
                </c:pt>
                <c:pt idx="4651">
                  <c:v>1.0004400121396579</c:v>
                </c:pt>
                <c:pt idx="4652">
                  <c:v>1.0005015069562031</c:v>
                </c:pt>
                <c:pt idx="4653">
                  <c:v>1.0005620013327361</c:v>
                </c:pt>
                <c:pt idx="4654">
                  <c:v>1.0006214952077621</c:v>
                </c:pt>
                <c:pt idx="4655">
                  <c:v>1.0006799885207869</c:v>
                </c:pt>
                <c:pt idx="4656">
                  <c:v>1.0007374812123164</c:v>
                </c:pt>
                <c:pt idx="4657">
                  <c:v>1.0007939732238575</c:v>
                </c:pt>
                <c:pt idx="4658">
                  <c:v>1.0008494644979173</c:v>
                </c:pt>
                <c:pt idx="4659">
                  <c:v>1.0009039549780039</c:v>
                </c:pt>
                <c:pt idx="4660">
                  <c:v>1.000957444608626</c:v>
                </c:pt>
                <c:pt idx="4661">
                  <c:v>1.0010099333352931</c:v>
                </c:pt>
                <c:pt idx="4662">
                  <c:v>1.0010614211045157</c:v>
                </c:pt>
                <c:pt idx="4663">
                  <c:v>1.0011119078638049</c:v>
                </c:pt>
                <c:pt idx="4664">
                  <c:v>1.001161393561673</c:v>
                </c:pt>
                <c:pt idx="4665">
                  <c:v>1.0012098781476333</c:v>
                </c:pt>
                <c:pt idx="4666">
                  <c:v>1.0012573615722</c:v>
                </c:pt>
                <c:pt idx="4667">
                  <c:v>1.0013038437868884</c:v>
                </c:pt>
                <c:pt idx="4668">
                  <c:v>1.0013493247442153</c:v>
                </c:pt>
                <c:pt idx="4669">
                  <c:v>1.0013938043976984</c:v>
                </c:pt>
                <c:pt idx="4670">
                  <c:v>1.0014372827018567</c:v>
                </c:pt>
                <c:pt idx="4671">
                  <c:v>1.0014797596122107</c:v>
                </c:pt>
                <c:pt idx="4672">
                  <c:v>1.001521235085282</c:v>
                </c:pt>
                <c:pt idx="4673">
                  <c:v>1.0015617090785938</c:v>
                </c:pt>
                <c:pt idx="4674">
                  <c:v>1.0016011815506705</c:v>
                </c:pt>
                <c:pt idx="4675">
                  <c:v>1.001639652461038</c:v>
                </c:pt>
                <c:pt idx="4676">
                  <c:v>1.0016771217702241</c:v>
                </c:pt>
                <c:pt idx="4677">
                  <c:v>1.0017135894397575</c:v>
                </c:pt>
                <c:pt idx="4678">
                  <c:v>1.0017490554321693</c:v>
                </c:pt>
                <c:pt idx="4679">
                  <c:v>1.0017835197109917</c:v>
                </c:pt>
                <c:pt idx="4680">
                  <c:v>1.0018169822407585</c:v>
                </c:pt>
                <c:pt idx="4681">
                  <c:v>1.0018494429870057</c:v>
                </c:pt>
                <c:pt idx="4682">
                  <c:v>1.0018809019162707</c:v>
                </c:pt>
                <c:pt idx="4683">
                  <c:v>1.0019113589960926</c:v>
                </c:pt>
                <c:pt idx="4684">
                  <c:v>1.0019408141950126</c:v>
                </c:pt>
                <c:pt idx="4685">
                  <c:v>1.0019692674825735</c:v>
                </c:pt>
                <c:pt idx="4686">
                  <c:v>1.0019967188293204</c:v>
                </c:pt>
                <c:pt idx="4687">
                  <c:v>1.0020231682067997</c:v>
                </c:pt>
                <c:pt idx="4688">
                  <c:v>1.0020486155875603</c:v>
                </c:pt>
                <c:pt idx="4689">
                  <c:v>1.0020730609451527</c:v>
                </c:pt>
                <c:pt idx="4690">
                  <c:v>1.0020965042541294</c:v>
                </c:pt>
                <c:pt idx="4691">
                  <c:v>1.0021189454900452</c:v>
                </c:pt>
                <c:pt idx="4692">
                  <c:v>1.0021403846294568</c:v>
                </c:pt>
                <c:pt idx="4693">
                  <c:v>1.0021608216499227</c:v>
                </c:pt>
                <c:pt idx="4694">
                  <c:v>1.0021802565300042</c:v>
                </c:pt>
                <c:pt idx="4695">
                  <c:v>1.002198689249264</c:v>
                </c:pt>
                <c:pt idx="4696">
                  <c:v>1.0022161197882673</c:v>
                </c:pt>
                <c:pt idx="4697">
                  <c:v>1.0022325481285812</c:v>
                </c:pt>
                <c:pt idx="4698">
                  <c:v>1.0022479742527755</c:v>
                </c:pt>
                <c:pt idx="4699">
                  <c:v>1.0022623981444214</c:v>
                </c:pt>
                <c:pt idx="4700">
                  <c:v>1.0022758197880932</c:v>
                </c:pt>
                <c:pt idx="4701">
                  <c:v>1.0022882391693668</c:v>
                </c:pt>
                <c:pt idx="4702">
                  <c:v>1.0022996562748208</c:v>
                </c:pt>
                <c:pt idx="4703">
                  <c:v>1.0023100710920354</c:v>
                </c:pt>
                <c:pt idx="4704">
                  <c:v>1.0023194836095939</c:v>
                </c:pt>
                <c:pt idx="4705">
                  <c:v>1.0023278938170812</c:v>
                </c:pt>
                <c:pt idx="4706">
                  <c:v>1.0023353017050849</c:v>
                </c:pt>
                <c:pt idx="4707">
                  <c:v>1.0023417072651948</c:v>
                </c:pt>
                <c:pt idx="4708">
                  <c:v>1.002347110490003</c:v>
                </c:pt>
                <c:pt idx="4709">
                  <c:v>1.0023515113731039</c:v>
                </c:pt>
                <c:pt idx="4710">
                  <c:v>1.0023549099090943</c:v>
                </c:pt>
                <c:pt idx="4711">
                  <c:v>1.0023573060935733</c:v>
                </c:pt>
                <c:pt idx="4712">
                  <c:v>1.0023586999231424</c:v>
                </c:pt>
                <c:pt idx="4713">
                  <c:v>1.0023590913954055</c:v>
                </c:pt>
                <c:pt idx="4714">
                  <c:v>1.0023584805089687</c:v>
                </c:pt>
                <c:pt idx="4715">
                  <c:v>1.0023568672634404</c:v>
                </c:pt>
                <c:pt idx="4716">
                  <c:v>1.0023542516594317</c:v>
                </c:pt>
                <c:pt idx="4717">
                  <c:v>1.0023506336985557</c:v>
                </c:pt>
                <c:pt idx="4718">
                  <c:v>1.0023460133834281</c:v>
                </c:pt>
                <c:pt idx="4719">
                  <c:v>1.0023403907176667</c:v>
                </c:pt>
                <c:pt idx="4720">
                  <c:v>1.0023337657058919</c:v>
                </c:pt>
                <c:pt idx="4721">
                  <c:v>1.0023261383537265</c:v>
                </c:pt>
                <c:pt idx="4722">
                  <c:v>1.0023175086677953</c:v>
                </c:pt>
                <c:pt idx="4723">
                  <c:v>1.0023078766557258</c:v>
                </c:pt>
                <c:pt idx="4724">
                  <c:v>1.0022972423261476</c:v>
                </c:pt>
                <c:pt idx="4725">
                  <c:v>1.0022856056886926</c:v>
                </c:pt>
                <c:pt idx="4726">
                  <c:v>1.0022729667539954</c:v>
                </c:pt>
                <c:pt idx="4727">
                  <c:v>1.0022593255336925</c:v>
                </c:pt>
                <c:pt idx="4728">
                  <c:v>1.0022446820404227</c:v>
                </c:pt>
                <c:pt idx="4729">
                  <c:v>1.0022290362878274</c:v>
                </c:pt>
                <c:pt idx="4730">
                  <c:v>1.0022123882905503</c:v>
                </c:pt>
                <c:pt idx="4731">
                  <c:v>1.0021947380642366</c:v>
                </c:pt>
                <c:pt idx="4732">
                  <c:v>1.0021760856255348</c:v>
                </c:pt>
                <c:pt idx="4733">
                  <c:v>1.0021564309920949</c:v>
                </c:pt>
                <c:pt idx="4734">
                  <c:v>1.0021357741825694</c:v>
                </c:pt>
                <c:pt idx="4735">
                  <c:v>1.0021141152166129</c:v>
                </c:pt>
                <c:pt idx="4736">
                  <c:v>1.0020914541148822</c:v>
                </c:pt>
                <c:pt idx="4737">
                  <c:v>1.0020677908990363</c:v>
                </c:pt>
                <c:pt idx="4738">
                  <c:v>1.0020431255917364</c:v>
                </c:pt>
                <c:pt idx="4739">
                  <c:v>1.0020174582166455</c:v>
                </c:pt>
                <c:pt idx="4740">
                  <c:v>1.001990788798429</c:v>
                </c:pt>
                <c:pt idx="4741">
                  <c:v>1.0019631173627543</c:v>
                </c:pt>
                <c:pt idx="4742">
                  <c:v>1.0019344439362909</c:v>
                </c:pt>
                <c:pt idx="4743">
                  <c:v>1.0019047685467102</c:v>
                </c:pt>
                <c:pt idx="4744">
                  <c:v>1.0018740912226853</c:v>
                </c:pt>
                <c:pt idx="4745">
                  <c:v>1.001842411993892</c:v>
                </c:pt>
                <c:pt idx="4746">
                  <c:v>1.0018097308910074</c:v>
                </c:pt>
                <c:pt idx="4747">
                  <c:v>1.001776047945711</c:v>
                </c:pt>
                <c:pt idx="4748">
                  <c:v>1.0017413631906835</c:v>
                </c:pt>
                <c:pt idx="4749">
                  <c:v>1.0017056766596082</c:v>
                </c:pt>
                <c:pt idx="4750">
                  <c:v>1.0016689883871697</c:v>
                </c:pt>
                <c:pt idx="4751">
                  <c:v>1.0016312984090545</c:v>
                </c:pt>
                <c:pt idx="4752">
                  <c:v>1.0015926067619509</c:v>
                </c:pt>
                <c:pt idx="4753">
                  <c:v>1.0015529134835488</c:v>
                </c:pt>
                <c:pt idx="4754">
                  <c:v>1.00151221861254</c:v>
                </c:pt>
                <c:pt idx="4755">
                  <c:v>1.0014705221886178</c:v>
                </c:pt>
                <c:pt idx="4756">
                  <c:v>1.0014278242524768</c:v>
                </c:pt>
                <c:pt idx="4757">
                  <c:v>1.0013841248458137</c:v>
                </c:pt>
                <c:pt idx="4758">
                  <c:v>1.0013394240113265</c:v>
                </c:pt>
                <c:pt idx="4759">
                  <c:v>1.0012937217927143</c:v>
                </c:pt>
                <c:pt idx="4760">
                  <c:v>1.001247018234678</c:v>
                </c:pt>
                <c:pt idx="4761">
                  <c:v>1.00119931338292</c:v>
                </c:pt>
                <c:pt idx="4762">
                  <c:v>1.0011506072841438</c:v>
                </c:pt>
                <c:pt idx="4763">
                  <c:v>1.0011008999860542</c:v>
                </c:pt>
                <c:pt idx="4764">
                  <c:v>1.0010501915373573</c:v>
                </c:pt>
                <c:pt idx="4765">
                  <c:v>1.0009984819877604</c:v>
                </c:pt>
                <c:pt idx="4766">
                  <c:v>1.0009457713879719</c:v>
                </c:pt>
                <c:pt idx="4767">
                  <c:v>1.0008920597897015</c:v>
                </c:pt>
                <c:pt idx="4768">
                  <c:v>1.0008373472456598</c:v>
                </c:pt>
                <c:pt idx="4769">
                  <c:v>1.0007816338095581</c:v>
                </c:pt>
                <c:pt idx="4770">
                  <c:v>1.0007249195361092</c:v>
                </c:pt>
                <c:pt idx="4771">
                  <c:v>1.0006672044810265</c:v>
                </c:pt>
                <c:pt idx="4772">
                  <c:v>1.0006084887010243</c:v>
                </c:pt>
                <c:pt idx="4773">
                  <c:v>1.0005487722538176</c:v>
                </c:pt>
                <c:pt idx="4774">
                  <c:v>1.0004880551981221</c:v>
                </c:pt>
                <c:pt idx="4775">
                  <c:v>1.0004263375936544</c:v>
                </c:pt>
                <c:pt idx="4776">
                  <c:v>1.0003636195011316</c:v>
                </c:pt>
                <c:pt idx="4777">
                  <c:v>1.0002999009822713</c:v>
                </c:pt>
                <c:pt idx="4778">
                  <c:v>1.0002351820997915</c:v>
                </c:pt>
                <c:pt idx="4779">
                  <c:v>1.0001694629174105</c:v>
                </c:pt>
                <c:pt idx="4780">
                  <c:v>1.0001027434998475</c:v>
                </c:pt>
                <c:pt idx="4781">
                  <c:v>1.0000350239128215</c:v>
                </c:pt>
                <c:pt idx="4782">
                  <c:v>0.9999663042230521</c:v>
                </c:pt>
                <c:pt idx="4783">
                  <c:v>0.9998965844982588</c:v>
                </c:pt>
                <c:pt idx="4784">
                  <c:v>0.99982586480716129</c:v>
                </c:pt>
                <c:pt idx="4785">
                  <c:v>0.99975414521947925</c:v>
                </c:pt>
                <c:pt idx="4786">
                  <c:v>0.99968142580593244</c:v>
                </c:pt>
                <c:pt idx="4787">
                  <c:v>0.99960770663824039</c:v>
                </c:pt>
                <c:pt idx="4788">
                  <c:v>0.99953298778912247</c:v>
                </c:pt>
                <c:pt idx="4789">
                  <c:v>0.99945726933229795</c:v>
                </c:pt>
                <c:pt idx="4790">
                  <c:v>0.9993805513424856</c:v>
                </c:pt>
                <c:pt idx="4791">
                  <c:v>0.99930283389540397</c:v>
                </c:pt>
                <c:pt idx="4792">
                  <c:v>0.99922411706777103</c:v>
                </c:pt>
                <c:pt idx="4793">
                  <c:v>0.99914440093730417</c:v>
                </c:pt>
                <c:pt idx="4794">
                  <c:v>0.99906368558272018</c:v>
                </c:pt>
                <c:pt idx="4795">
                  <c:v>0.99898197108373532</c:v>
                </c:pt>
                <c:pt idx="4796">
                  <c:v>0.9988992575210649</c:v>
                </c:pt>
                <c:pt idx="4797">
                  <c:v>0.99881554497642333</c:v>
                </c:pt>
                <c:pt idx="4798">
                  <c:v>0.99873083353252423</c:v>
                </c:pt>
                <c:pt idx="4799">
                  <c:v>0.99864512327308019</c:v>
                </c:pt>
                <c:pt idx="4800">
                  <c:v>0.99855841428280256</c:v>
                </c:pt>
                <c:pt idx="4801">
                  <c:v>0.99847070664740167</c:v>
                </c:pt>
                <c:pt idx="4802">
                  <c:v>0.99838200045358649</c:v>
                </c:pt>
                <c:pt idx="4803">
                  <c:v>0.99829229578906475</c:v>
                </c:pt>
                <c:pt idx="4804">
                  <c:v>0.9982015927425425</c:v>
                </c:pt>
                <c:pt idx="4805">
                  <c:v>0.99810989140372453</c:v>
                </c:pt>
                <c:pt idx="4806">
                  <c:v>0.99801719186331372</c:v>
                </c:pt>
                <c:pt idx="4807">
                  <c:v>0.99792349421301152</c:v>
                </c:pt>
                <c:pt idx="4808">
                  <c:v>0.99782879854551754</c:v>
                </c:pt>
                <c:pt idx="4809">
                  <c:v>0.99773310495452927</c:v>
                </c:pt>
                <c:pt idx="4810">
                  <c:v>0.99763641353474253</c:v>
                </c:pt>
                <c:pt idx="4811">
                  <c:v>0.99753872438185076</c:v>
                </c:pt>
                <c:pt idx="4812">
                  <c:v>0.99744003759254551</c:v>
                </c:pt>
                <c:pt idx="4813">
                  <c:v>0.99734035326451587</c:v>
                </c:pt>
                <c:pt idx="4814">
                  <c:v>0.99723967149644865</c:v>
                </c:pt>
                <c:pt idx="4815">
                  <c:v>0.99713799238802814</c:v>
                </c:pt>
                <c:pt idx="4816">
                  <c:v>0.99703531603993611</c:v>
                </c:pt>
                <c:pt idx="4817">
                  <c:v>0.99693164255385169</c:v>
                </c:pt>
                <c:pt idx="4818">
                  <c:v>0.9968269720324513</c:v>
                </c:pt>
                <c:pt idx="4819">
                  <c:v>0.99672130457940833</c:v>
                </c:pt>
                <c:pt idx="4820">
                  <c:v>0.99661464029939328</c:v>
                </c:pt>
                <c:pt idx="4821">
                  <c:v>0.99650697929807364</c:v>
                </c:pt>
                <c:pt idx="4822">
                  <c:v>0.99639832168211373</c:v>
                </c:pt>
                <c:pt idx="4823">
                  <c:v>0.99628866755917456</c:v>
                </c:pt>
                <c:pt idx="4824">
                  <c:v>0.99617801703791364</c:v>
                </c:pt>
                <c:pt idx="4825">
                  <c:v>0.99606637022798517</c:v>
                </c:pt>
                <c:pt idx="4826">
                  <c:v>0.99595372724003972</c:v>
                </c:pt>
                <c:pt idx="4827">
                  <c:v>0.995840088185724</c:v>
                </c:pt>
                <c:pt idx="4828">
                  <c:v>0.99572545317768102</c:v>
                </c:pt>
                <c:pt idx="4829">
                  <c:v>0.99560982232954987</c:v>
                </c:pt>
                <c:pt idx="4830">
                  <c:v>0.99549319575596551</c:v>
                </c:pt>
                <c:pt idx="4831">
                  <c:v>0.9953755735725589</c:v>
                </c:pt>
                <c:pt idx="4832">
                  <c:v>0.99525695589595653</c:v>
                </c:pt>
                <c:pt idx="4833">
                  <c:v>0.99513734284378053</c:v>
                </c:pt>
                <c:pt idx="4834">
                  <c:v>0.99501673453464867</c:v>
                </c:pt>
                <c:pt idx="4835">
                  <c:v>0.99489513108817396</c:v>
                </c:pt>
                <c:pt idx="4836">
                  <c:v>0.99477253262496468</c:v>
                </c:pt>
                <c:pt idx="4837">
                  <c:v>0.99464893926662434</c:v>
                </c:pt>
                <c:pt idx="4838">
                  <c:v>0.99452435113575133</c:v>
                </c:pt>
                <c:pt idx="4839">
                  <c:v>0.9943987683559391</c:v>
                </c:pt>
                <c:pt idx="4840">
                  <c:v>0.99427219105177578</c:v>
                </c:pt>
                <c:pt idx="4841">
                  <c:v>0.99414461934884402</c:v>
                </c:pt>
                <c:pt idx="4842">
                  <c:v>0.99401605337372123</c:v>
                </c:pt>
                <c:pt idx="4843">
                  <c:v>0.99388649325397915</c:v>
                </c:pt>
                <c:pt idx="4844">
                  <c:v>0.99375593911818361</c:v>
                </c:pt>
                <c:pt idx="4845">
                  <c:v>0.99362439109589484</c:v>
                </c:pt>
                <c:pt idx="4846">
                  <c:v>0.99349184931766699</c:v>
                </c:pt>
                <c:pt idx="4847">
                  <c:v>0.99335831391504803</c:v>
                </c:pt>
                <c:pt idx="4848">
                  <c:v>0.99322378502057973</c:v>
                </c:pt>
                <c:pt idx="4849">
                  <c:v>0.99308826276779749</c:v>
                </c:pt>
                <c:pt idx="4850">
                  <c:v>0.99295174729123026</c:v>
                </c:pt>
                <c:pt idx="4851">
                  <c:v>0.99281423872640029</c:v>
                </c:pt>
                <c:pt idx="4852">
                  <c:v>0.99267573720982305</c:v>
                </c:pt>
                <c:pt idx="4853">
                  <c:v>0.9925362428790071</c:v>
                </c:pt>
                <c:pt idx="4854">
                  <c:v>0.99239575587245388</c:v>
                </c:pt>
                <c:pt idx="4855">
                  <c:v>0.99225427632965779</c:v>
                </c:pt>
                <c:pt idx="4856">
                  <c:v>0.9921118043911058</c:v>
                </c:pt>
                <c:pt idx="4857">
                  <c:v>0.99196834019827751</c:v>
                </c:pt>
                <c:pt idx="4858">
                  <c:v>0.99182388389364484</c:v>
                </c:pt>
                <c:pt idx="4859">
                  <c:v>0.99167843562067193</c:v>
                </c:pt>
                <c:pt idx="4860">
                  <c:v>0.9915319955238151</c:v>
                </c:pt>
                <c:pt idx="4861">
                  <c:v>0.99138456374852268</c:v>
                </c:pt>
                <c:pt idx="4862">
                  <c:v>0.99123614044123476</c:v>
                </c:pt>
                <c:pt idx="4863">
                  <c:v>0.99108672574938306</c:v>
                </c:pt>
                <c:pt idx="4864">
                  <c:v>0.99093631982139097</c:v>
                </c:pt>
                <c:pt idx="4865">
                  <c:v>0.99078492280667307</c:v>
                </c:pt>
                <c:pt idx="4866">
                  <c:v>0.9906325348556354</c:v>
                </c:pt>
                <c:pt idx="4867">
                  <c:v>0.99047915611967496</c:v>
                </c:pt>
                <c:pt idx="4868">
                  <c:v>0.99032478675117963</c:v>
                </c:pt>
                <c:pt idx="4869">
                  <c:v>0.99016942690352816</c:v>
                </c:pt>
                <c:pt idx="4870">
                  <c:v>0.99001307673108996</c:v>
                </c:pt>
                <c:pt idx="4871">
                  <c:v>0.98985573638922486</c:v>
                </c:pt>
                <c:pt idx="4872">
                  <c:v>0.98969740603428302</c:v>
                </c:pt>
                <c:pt idx="4873">
                  <c:v>0.98953808582360481</c:v>
                </c:pt>
                <c:pt idx="4874">
                  <c:v>0.98937777591552056</c:v>
                </c:pt>
                <c:pt idx="4875">
                  <c:v>0.98921647646935051</c:v>
                </c:pt>
                <c:pt idx="4876">
                  <c:v>0.98905418764540454</c:v>
                </c:pt>
                <c:pt idx="4877">
                  <c:v>0.98889090960498205</c:v>
                </c:pt>
                <c:pt idx="4878">
                  <c:v>0.9887266425103719</c:v>
                </c:pt>
                <c:pt idx="4879">
                  <c:v>0.98856138652485215</c:v>
                </c:pt>
                <c:pt idx="4880">
                  <c:v>0.98839514181268995</c:v>
                </c:pt>
                <c:pt idx="4881">
                  <c:v>0.98822790853914122</c:v>
                </c:pt>
                <c:pt idx="4882">
                  <c:v>0.98805968687045065</c:v>
                </c:pt>
                <c:pt idx="4883">
                  <c:v>0.98789047697385157</c:v>
                </c:pt>
                <c:pt idx="4884">
                  <c:v>0.98772027901756554</c:v>
                </c:pt>
                <c:pt idx="4885">
                  <c:v>0.98754909317080253</c:v>
                </c:pt>
                <c:pt idx="4886">
                  <c:v>0.98737691960376051</c:v>
                </c:pt>
                <c:pt idx="4887">
                  <c:v>0.98720375848762532</c:v>
                </c:pt>
                <c:pt idx="4888">
                  <c:v>0.98702960999457057</c:v>
                </c:pt>
                <c:pt idx="4889">
                  <c:v>0.9868544742977573</c:v>
                </c:pt>
                <c:pt idx="4890">
                  <c:v>0.9866783515713341</c:v>
                </c:pt>
                <c:pt idx="4891">
                  <c:v>0.98650124199043654</c:v>
                </c:pt>
                <c:pt idx="4892">
                  <c:v>0.9863231457311874</c:v>
                </c:pt>
                <c:pt idx="4893">
                  <c:v>0.98614406297069634</c:v>
                </c:pt>
                <c:pt idx="4894">
                  <c:v>0.98596399388705946</c:v>
                </c:pt>
                <c:pt idx="4895">
                  <c:v>0.98578293865935962</c:v>
                </c:pt>
                <c:pt idx="4896">
                  <c:v>0.98560089746766588</c:v>
                </c:pt>
                <c:pt idx="4897">
                  <c:v>0.98541787049303353</c:v>
                </c:pt>
                <c:pt idx="4898">
                  <c:v>0.98523385791750373</c:v>
                </c:pt>
                <c:pt idx="4899">
                  <c:v>0.9850488599241034</c:v>
                </c:pt>
                <c:pt idx="4900">
                  <c:v>0.98486287669684514</c:v>
                </c:pt>
                <c:pt idx="4901">
                  <c:v>0.98467590842072694</c:v>
                </c:pt>
                <c:pt idx="4902">
                  <c:v>0.98448795528173205</c:v>
                </c:pt>
                <c:pt idx="4903">
                  <c:v>0.9842990174668288</c:v>
                </c:pt>
                <c:pt idx="4904">
                  <c:v>0.98410909516397027</c:v>
                </c:pt>
                <c:pt idx="4905">
                  <c:v>0.98391818856209423</c:v>
                </c:pt>
                <c:pt idx="4906">
                  <c:v>0.98372629785112309</c:v>
                </c:pt>
                <c:pt idx="4907">
                  <c:v>0.98353342322196335</c:v>
                </c:pt>
                <c:pt idx="4908">
                  <c:v>0.98333956486650576</c:v>
                </c:pt>
                <c:pt idx="4909">
                  <c:v>0.9831447229776249</c:v>
                </c:pt>
                <c:pt idx="4910">
                  <c:v>0.98294889774917926</c:v>
                </c:pt>
                <c:pt idx="4911">
                  <c:v>0.98275208937601066</c:v>
                </c:pt>
                <c:pt idx="4912">
                  <c:v>0.98255429805394423</c:v>
                </c:pt>
                <c:pt idx="4913">
                  <c:v>0.98235552397978843</c:v>
                </c:pt>
                <c:pt idx="4914">
                  <c:v>0.98215576735133459</c:v>
                </c:pt>
                <c:pt idx="4915">
                  <c:v>0.98195502836735682</c:v>
                </c:pt>
                <c:pt idx="4916">
                  <c:v>0.98175330722761167</c:v>
                </c:pt>
                <c:pt idx="4917">
                  <c:v>0.98155060413283812</c:v>
                </c:pt>
                <c:pt idx="4918">
                  <c:v>0.98134691928475737</c:v>
                </c:pt>
                <c:pt idx="4919">
                  <c:v>0.98114225288607249</c:v>
                </c:pt>
                <c:pt idx="4920">
                  <c:v>0.98093660514046832</c:v>
                </c:pt>
                <c:pt idx="4921">
                  <c:v>0.98072997625261127</c:v>
                </c:pt>
                <c:pt idx="4922">
                  <c:v>0.98052236642814905</c:v>
                </c:pt>
                <c:pt idx="4923">
                  <c:v>0.9803137758737106</c:v>
                </c:pt>
                <c:pt idx="4924">
                  <c:v>0.98010420479690574</c:v>
                </c:pt>
                <c:pt idx="4925">
                  <c:v>0.97989365340632495</c:v>
                </c:pt>
                <c:pt idx="4926">
                  <c:v>0.97968212191153936</c:v>
                </c:pt>
                <c:pt idx="4927">
                  <c:v>0.97946961052310044</c:v>
                </c:pt>
                <c:pt idx="4928">
                  <c:v>0.97925611945253954</c:v>
                </c:pt>
                <c:pt idx="4929">
                  <c:v>0.97904164891236811</c:v>
                </c:pt>
                <c:pt idx="4930">
                  <c:v>0.97882619911607727</c:v>
                </c:pt>
                <c:pt idx="4931">
                  <c:v>0.97860977027813756</c:v>
                </c:pt>
                <c:pt idx="4932">
                  <c:v>0.97839236261399865</c:v>
                </c:pt>
                <c:pt idx="4933">
                  <c:v>0.97817397634008951</c:v>
                </c:pt>
                <c:pt idx="4934">
                  <c:v>0.9779546116738177</c:v>
                </c:pt>
                <c:pt idx="4935">
                  <c:v>0.97773426883356962</c:v>
                </c:pt>
                <c:pt idx="4936">
                  <c:v>0.97751294803870981</c:v>
                </c:pt>
                <c:pt idx="4937">
                  <c:v>0.97729064950958122</c:v>
                </c:pt>
                <c:pt idx="4938">
                  <c:v>0.97706737346750461</c:v>
                </c:pt>
                <c:pt idx="4939">
                  <c:v>0.97684312013477848</c:v>
                </c:pt>
                <c:pt idx="4940">
                  <c:v>0.97661788973467889</c:v>
                </c:pt>
                <c:pt idx="4941">
                  <c:v>0.97639168249145913</c:v>
                </c:pt>
                <c:pt idx="4942">
                  <c:v>0.9761644986303496</c:v>
                </c:pt>
                <c:pt idx="4943">
                  <c:v>0.97593633837755756</c:v>
                </c:pt>
                <c:pt idx="4944">
                  <c:v>0.97570720196026695</c:v>
                </c:pt>
                <c:pt idx="4945">
                  <c:v>0.97547708960663793</c:v>
                </c:pt>
                <c:pt idx="4946">
                  <c:v>0.97524600154580698</c:v>
                </c:pt>
                <c:pt idx="4947">
                  <c:v>0.97501393800788638</c:v>
                </c:pt>
                <c:pt idx="4948">
                  <c:v>0.97478089922396427</c:v>
                </c:pt>
                <c:pt idx="4949">
                  <c:v>0.97454688542610413</c:v>
                </c:pt>
                <c:pt idx="4950">
                  <c:v>0.97431189684734476</c:v>
                </c:pt>
                <c:pt idx="4951">
                  <c:v>0.97407593372169998</c:v>
                </c:pt>
                <c:pt idx="4952">
                  <c:v>0.97383899628415838</c:v>
                </c:pt>
                <c:pt idx="4953">
                  <c:v>0.97360108477068308</c:v>
                </c:pt>
                <c:pt idx="4954">
                  <c:v>0.97336219941821145</c:v>
                </c:pt>
                <c:pt idx="4955">
                  <c:v>0.97312234046465507</c:v>
                </c:pt>
                <c:pt idx="4956">
                  <c:v>0.97288150814889929</c:v>
                </c:pt>
                <c:pt idx="4957">
                  <c:v>0.97263970271080302</c:v>
                </c:pt>
                <c:pt idx="4958">
                  <c:v>0.97239692439119862</c:v>
                </c:pt>
                <c:pt idx="4959">
                  <c:v>0.97215317343189145</c:v>
                </c:pt>
                <c:pt idx="4960">
                  <c:v>0.97190845007565996</c:v>
                </c:pt>
                <c:pt idx="4961">
                  <c:v>0.97166275456625495</c:v>
                </c:pt>
                <c:pt idx="4962">
                  <c:v>0.97141608714839989</c:v>
                </c:pt>
                <c:pt idx="4963">
                  <c:v>0.97116844806779024</c:v>
                </c:pt>
                <c:pt idx="4964">
                  <c:v>0.97091983757109346</c:v>
                </c:pt>
                <c:pt idx="4965">
                  <c:v>0.97067025590594869</c:v>
                </c:pt>
                <c:pt idx="4966">
                  <c:v>0.97041970332096628</c:v>
                </c:pt>
                <c:pt idx="4967">
                  <c:v>0.97016818006572803</c:v>
                </c:pt>
                <c:pt idx="4968">
                  <c:v>0.9699156863907864</c:v>
                </c:pt>
                <c:pt idx="4969">
                  <c:v>0.96966222254766476</c:v>
                </c:pt>
                <c:pt idx="4970">
                  <c:v>0.96940778878885669</c:v>
                </c:pt>
                <c:pt idx="4971">
                  <c:v>0.96915238536782611</c:v>
                </c:pt>
                <c:pt idx="4972">
                  <c:v>0.9688960125390067</c:v>
                </c:pt>
                <c:pt idx="4973">
                  <c:v>0.96863867055780195</c:v>
                </c:pt>
                <c:pt idx="4974">
                  <c:v>0.96838035968058467</c:v>
                </c:pt>
                <c:pt idx="4975">
                  <c:v>0.96812108016469678</c:v>
                </c:pt>
                <c:pt idx="4976">
                  <c:v>0.96786083226844921</c:v>
                </c:pt>
                <c:pt idx="4977">
                  <c:v>0.96759961625112145</c:v>
                </c:pt>
                <c:pt idx="4978">
                  <c:v>0.96733743237296144</c:v>
                </c:pt>
                <c:pt idx="4979">
                  <c:v>0.96707428089518521</c:v>
                </c:pt>
                <c:pt idx="4980">
                  <c:v>0.96681016207997661</c:v>
                </c:pt>
                <c:pt idx="4981">
                  <c:v>0.96654507619048713</c:v>
                </c:pt>
                <c:pt idx="4982">
                  <c:v>0.9662790234908355</c:v>
                </c:pt>
                <c:pt idx="4983">
                  <c:v>0.96601200424610767</c:v>
                </c:pt>
                <c:pt idx="4984">
                  <c:v>0.96574401872235638</c:v>
                </c:pt>
                <c:pt idx="4985">
                  <c:v>0.96547506718660081</c:v>
                </c:pt>
                <c:pt idx="4986">
                  <c:v>0.9652051499068266</c:v>
                </c:pt>
                <c:pt idx="4987">
                  <c:v>0.96493426715198516</c:v>
                </c:pt>
                <c:pt idx="4988">
                  <c:v>0.9646624191919938</c:v>
                </c:pt>
                <c:pt idx="4989">
                  <c:v>0.96438960629773529</c:v>
                </c:pt>
                <c:pt idx="4990">
                  <c:v>0.96411582874105761</c:v>
                </c:pt>
                <c:pt idx="4991">
                  <c:v>0.96384108679477365</c:v>
                </c:pt>
                <c:pt idx="4992">
                  <c:v>0.96356538073266096</c:v>
                </c:pt>
                <c:pt idx="4993">
                  <c:v>0.96328871082946144</c:v>
                </c:pt>
                <c:pt idx="4994">
                  <c:v>0.96301107736088121</c:v>
                </c:pt>
                <c:pt idx="4995">
                  <c:v>0.96273248060359018</c:v>
                </c:pt>
                <c:pt idx="4996">
                  <c:v>0.96245292083522171</c:v>
                </c:pt>
                <c:pt idx="4997">
                  <c:v>0.96217239833437262</c:v>
                </c:pt>
                <c:pt idx="4998">
                  <c:v>0.96189091338060273</c:v>
                </c:pt>
                <c:pt idx="4999">
                  <c:v>0.96160846625443452</c:v>
                </c:pt>
                <c:pt idx="5000">
                  <c:v>0.96132505723735295</c:v>
                </c:pt>
                <c:pt idx="5001">
                  <c:v>0.96104068661180508</c:v>
                </c:pt>
                <c:pt idx="5002">
                  <c:v>0.96075535466119999</c:v>
                </c:pt>
                <c:pt idx="5003">
                  <c:v>0.96046906166990831</c:v>
                </c:pt>
                <c:pt idx="5004">
                  <c:v>0.96018180792326191</c:v>
                </c:pt>
                <c:pt idx="5005">
                  <c:v>0.95989359370755389</c:v>
                </c:pt>
                <c:pt idx="5006">
                  <c:v>0.95960441931003793</c:v>
                </c:pt>
                <c:pt idx="5007">
                  <c:v>0.95931428501892824</c:v>
                </c:pt>
                <c:pt idx="5008">
                  <c:v>0.95902319112339929</c:v>
                </c:pt>
                <c:pt idx="5009">
                  <c:v>0.95873113791358533</c:v>
                </c:pt>
                <c:pt idx="5010">
                  <c:v>0.95843812568058018</c:v>
                </c:pt>
                <c:pt idx="5011">
                  <c:v>0.95814415471643721</c:v>
                </c:pt>
                <c:pt idx="5012">
                  <c:v>0.9578492253141685</c:v>
                </c:pt>
                <c:pt idx="5013">
                  <c:v>0.95755333776774509</c:v>
                </c:pt>
                <c:pt idx="5014">
                  <c:v>0.95725649237209631</c:v>
                </c:pt>
                <c:pt idx="5015">
                  <c:v>0.9569586894231098</c:v>
                </c:pt>
                <c:pt idx="5016">
                  <c:v>0.95665992921763088</c:v>
                </c:pt>
                <c:pt idx="5017">
                  <c:v>0.95636021205346256</c:v>
                </c:pt>
                <c:pt idx="5018">
                  <c:v>0.95605953822936507</c:v>
                </c:pt>
                <c:pt idx="5019">
                  <c:v>0.95575790804505556</c:v>
                </c:pt>
                <c:pt idx="5020">
                  <c:v>0.95545532180120774</c:v>
                </c:pt>
                <c:pt idx="5021">
                  <c:v>0.95515177979945187</c:v>
                </c:pt>
                <c:pt idx="5022">
                  <c:v>0.95484728234237426</c:v>
                </c:pt>
                <c:pt idx="5023">
                  <c:v>0.95454182973351687</c:v>
                </c:pt>
                <c:pt idx="5024">
                  <c:v>0.95423542227737712</c:v>
                </c:pt>
                <c:pt idx="5025">
                  <c:v>0.95392806027940757</c:v>
                </c:pt>
                <c:pt idx="5026">
                  <c:v>0.95361974404601579</c:v>
                </c:pt>
                <c:pt idx="5027">
                  <c:v>0.95331047388456369</c:v>
                </c:pt>
                <c:pt idx="5028">
                  <c:v>0.95300025010336753</c:v>
                </c:pt>
                <c:pt idx="5029">
                  <c:v>0.95268907301169747</c:v>
                </c:pt>
                <c:pt idx="5030">
                  <c:v>0.95237694291977737</c:v>
                </c:pt>
                <c:pt idx="5031">
                  <c:v>0.9520638601387843</c:v>
                </c:pt>
                <c:pt idx="5032">
                  <c:v>0.95174982498084826</c:v>
                </c:pt>
                <c:pt idx="5033">
                  <c:v>0.95143483775905213</c:v>
                </c:pt>
                <c:pt idx="5034">
                  <c:v>0.95111889878743094</c:v>
                </c:pt>
                <c:pt idx="5035">
                  <c:v>0.95080200838097206</c:v>
                </c:pt>
                <c:pt idx="5036">
                  <c:v>0.95048416685561432</c:v>
                </c:pt>
                <c:pt idx="5037">
                  <c:v>0.95016537452824823</c:v>
                </c:pt>
                <c:pt idx="5038">
                  <c:v>0.94984563171671532</c:v>
                </c:pt>
                <c:pt idx="5039">
                  <c:v>0.94952493873980781</c:v>
                </c:pt>
                <c:pt idx="5040">
                  <c:v>0.9492032959172686</c:v>
                </c:pt>
                <c:pt idx="5041">
                  <c:v>0.94888070356979071</c:v>
                </c:pt>
                <c:pt idx="5042">
                  <c:v>0.94855716201901685</c:v>
                </c:pt>
                <c:pt idx="5043">
                  <c:v>0.94823267158753943</c:v>
                </c:pt>
                <c:pt idx="5044">
                  <c:v>0.94790723259889997</c:v>
                </c:pt>
                <c:pt idx="5045">
                  <c:v>0.94758084537758891</c:v>
                </c:pt>
                <c:pt idx="5046">
                  <c:v>0.94725351024904525</c:v>
                </c:pt>
                <c:pt idx="5047">
                  <c:v>0.94692522753965624</c:v>
                </c:pt>
                <c:pt idx="5048">
                  <c:v>0.94659599757675705</c:v>
                </c:pt>
                <c:pt idx="5049">
                  <c:v>0.9462658206886303</c:v>
                </c:pt>
                <c:pt idx="5050">
                  <c:v>0.94593469720450596</c:v>
                </c:pt>
                <c:pt idx="5051">
                  <c:v>0.94560262745456092</c:v>
                </c:pt>
                <c:pt idx="5052">
                  <c:v>0.94526961176991864</c:v>
                </c:pt>
                <c:pt idx="5053">
                  <c:v>0.94493565048264894</c:v>
                </c:pt>
                <c:pt idx="5054">
                  <c:v>0.94460074392576743</c:v>
                </c:pt>
                <c:pt idx="5055">
                  <c:v>0.94426489243323541</c:v>
                </c:pt>
                <c:pt idx="5056">
                  <c:v>0.94392809633995955</c:v>
                </c:pt>
                <c:pt idx="5057">
                  <c:v>0.9435903559817912</c:v>
                </c:pt>
                <c:pt idx="5058">
                  <c:v>0.94325167169552648</c:v>
                </c:pt>
                <c:pt idx="5059">
                  <c:v>0.94291204381890581</c:v>
                </c:pt>
                <c:pt idx="5060">
                  <c:v>0.94257147269061348</c:v>
                </c:pt>
                <c:pt idx="5061">
                  <c:v>0.94222995865027737</c:v>
                </c:pt>
                <c:pt idx="5062">
                  <c:v>0.94188750203846849</c:v>
                </c:pt>
                <c:pt idx="5063">
                  <c:v>0.94154410319670101</c:v>
                </c:pt>
                <c:pt idx="5064">
                  <c:v>0.94119976246743142</c:v>
                </c:pt>
                <c:pt idx="5065">
                  <c:v>0.94085448019405871</c:v>
                </c:pt>
                <c:pt idx="5066">
                  <c:v>0.94050825672092353</c:v>
                </c:pt>
                <c:pt idx="5067">
                  <c:v>0.94016109239330814</c:v>
                </c:pt>
                <c:pt idx="5068">
                  <c:v>0.93981298755743603</c:v>
                </c:pt>
                <c:pt idx="5069">
                  <c:v>0.9394639425604715</c:v>
                </c:pt>
                <c:pt idx="5070">
                  <c:v>0.93911395775051942</c:v>
                </c:pt>
                <c:pt idx="5071">
                  <c:v>0.93876303347662482</c:v>
                </c:pt>
                <c:pt idx="5072">
                  <c:v>0.9384111700887724</c:v>
                </c:pt>
                <c:pt idx="5073">
                  <c:v>0.93805836793788655</c:v>
                </c:pt>
                <c:pt idx="5074">
                  <c:v>0.9377046273758306</c:v>
                </c:pt>
                <c:pt idx="5075">
                  <c:v>0.93734994875540667</c:v>
                </c:pt>
                <c:pt idx="5076">
                  <c:v>0.93699433243035546</c:v>
                </c:pt>
                <c:pt idx="5077">
                  <c:v>0.93663777875535548</c:v>
                </c:pt>
                <c:pt idx="5078">
                  <c:v>0.93628028808602304</c:v>
                </c:pt>
                <c:pt idx="5079">
                  <c:v>0.93592186077891182</c:v>
                </c:pt>
                <c:pt idx="5080">
                  <c:v>0.93556249719151252</c:v>
                </c:pt>
                <c:pt idx="5081">
                  <c:v>0.93520219768225243</c:v>
                </c:pt>
                <c:pt idx="5082">
                  <c:v>0.93484096261049521</c:v>
                </c:pt>
                <c:pt idx="5083">
                  <c:v>0.9344787923365403</c:v>
                </c:pt>
                <c:pt idx="5084">
                  <c:v>0.93411568722162275</c:v>
                </c:pt>
                <c:pt idx="5085">
                  <c:v>0.93375164762791285</c:v>
                </c:pt>
                <c:pt idx="5086">
                  <c:v>0.93338667391851571</c:v>
                </c:pt>
                <c:pt idx="5087">
                  <c:v>0.93302076645747101</c:v>
                </c:pt>
                <c:pt idx="5088">
                  <c:v>0.93265392560975235</c:v>
                </c:pt>
                <c:pt idx="5089">
                  <c:v>0.93228615174126728</c:v>
                </c:pt>
                <c:pt idx="5090">
                  <c:v>0.93191744521885655</c:v>
                </c:pt>
                <c:pt idx="5091">
                  <c:v>0.93154780641029411</c:v>
                </c:pt>
                <c:pt idx="5092">
                  <c:v>0.93117723568428645</c:v>
                </c:pt>
                <c:pt idx="5093">
                  <c:v>0.93080573341047235</c:v>
                </c:pt>
                <c:pt idx="5094">
                  <c:v>0.93043329995942259</c:v>
                </c:pt>
                <c:pt idx="5095">
                  <c:v>0.93005993570263945</c:v>
                </c:pt>
                <c:pt idx="5096">
                  <c:v>0.92968564101255635</c:v>
                </c:pt>
                <c:pt idx="5097">
                  <c:v>0.92931041626253752</c:v>
                </c:pt>
                <c:pt idx="5098">
                  <c:v>0.92893426182687766</c:v>
                </c:pt>
                <c:pt idx="5099">
                  <c:v>0.92855717808080152</c:v>
                </c:pt>
                <c:pt idx="5100">
                  <c:v>0.92817916540046352</c:v>
                </c:pt>
                <c:pt idx="5101">
                  <c:v>0.9278002241629475</c:v>
                </c:pt>
                <c:pt idx="5102">
                  <c:v>0.92742035474626605</c:v>
                </c:pt>
                <c:pt idx="5103">
                  <c:v>0.92703955752936051</c:v>
                </c:pt>
                <c:pt idx="5104">
                  <c:v>0.92665783289210013</c:v>
                </c:pt>
                <c:pt idx="5105">
                  <c:v>0.92627518121528229</c:v>
                </c:pt>
                <c:pt idx="5106">
                  <c:v>0.92589160288063155</c:v>
                </c:pt>
                <c:pt idx="5107">
                  <c:v>0.92550709827079958</c:v>
                </c:pt>
                <c:pt idx="5108">
                  <c:v>0.92512166776936477</c:v>
                </c:pt>
                <c:pt idx="5109">
                  <c:v>0.92473531176083168</c:v>
                </c:pt>
                <c:pt idx="5110">
                  <c:v>0.92434803063063076</c:v>
                </c:pt>
                <c:pt idx="5111">
                  <c:v>0.92395982476511807</c:v>
                </c:pt>
                <c:pt idx="5112">
                  <c:v>0.92357069455157481</c:v>
                </c:pt>
                <c:pt idx="5113">
                  <c:v>0.9231806403782068</c:v>
                </c:pt>
                <c:pt idx="5114">
                  <c:v>0.92278966263414419</c:v>
                </c:pt>
                <c:pt idx="5115">
                  <c:v>0.92239776170944121</c:v>
                </c:pt>
                <c:pt idx="5116">
                  <c:v>0.92200493799507555</c:v>
                </c:pt>
                <c:pt idx="5117">
                  <c:v>0.92161119188294827</c:v>
                </c:pt>
                <c:pt idx="5118">
                  <c:v>0.92121652376588292</c:v>
                </c:pt>
                <c:pt idx="5119">
                  <c:v>0.92082093403762577</c:v>
                </c:pt>
                <c:pt idx="5120">
                  <c:v>0.92042442309284478</c:v>
                </c:pt>
                <c:pt idx="5121">
                  <c:v>0.92002699132712973</c:v>
                </c:pt>
                <c:pt idx="5122">
                  <c:v>0.91962863913699167</c:v>
                </c:pt>
                <c:pt idx="5123">
                  <c:v>0.91922936691986223</c:v>
                </c:pt>
                <c:pt idx="5124">
                  <c:v>0.91882917507409367</c:v>
                </c:pt>
                <c:pt idx="5125">
                  <c:v>0.91842806399895816</c:v>
                </c:pt>
                <c:pt idx="5126">
                  <c:v>0.91802603409464756</c:v>
                </c:pt>
                <c:pt idx="5127">
                  <c:v>0.91762308576227303</c:v>
                </c:pt>
                <c:pt idx="5128">
                  <c:v>0.91721921940386442</c:v>
                </c:pt>
                <c:pt idx="5129">
                  <c:v>0.91681443542236996</c:v>
                </c:pt>
                <c:pt idx="5130">
                  <c:v>0.91640873422165614</c:v>
                </c:pt>
                <c:pt idx="5131">
                  <c:v>0.91600211620650696</c:v>
                </c:pt>
                <c:pt idx="5132">
                  <c:v>0.91559458178262354</c:v>
                </c:pt>
                <c:pt idx="5133">
                  <c:v>0.91518613135662386</c:v>
                </c:pt>
                <c:pt idx="5134">
                  <c:v>0.91477676533604235</c:v>
                </c:pt>
                <c:pt idx="5135">
                  <c:v>0.91436648412932953</c:v>
                </c:pt>
                <c:pt idx="5136">
                  <c:v>0.91395528814585136</c:v>
                </c:pt>
                <c:pt idx="5137">
                  <c:v>0.91354317779588912</c:v>
                </c:pt>
                <c:pt idx="5138">
                  <c:v>0.91313015349063875</c:v>
                </c:pt>
                <c:pt idx="5139">
                  <c:v>0.9127162156422105</c:v>
                </c:pt>
                <c:pt idx="5140">
                  <c:v>0.91230136466362877</c:v>
                </c:pt>
                <c:pt idx="5141">
                  <c:v>0.91188560096883142</c:v>
                </c:pt>
                <c:pt idx="5142">
                  <c:v>0.9114689249726694</c:v>
                </c:pt>
                <c:pt idx="5143">
                  <c:v>0.91105133709090647</c:v>
                </c:pt>
                <c:pt idx="5144">
                  <c:v>0.91063283774021853</c:v>
                </c:pt>
                <c:pt idx="5145">
                  <c:v>0.91021342733819344</c:v>
                </c:pt>
                <c:pt idx="5146">
                  <c:v>0.90979310630333066</c:v>
                </c:pt>
                <c:pt idx="5147">
                  <c:v>0.90937187505504058</c:v>
                </c:pt>
                <c:pt idx="5148">
                  <c:v>0.90894973401364421</c:v>
                </c:pt>
                <c:pt idx="5149">
                  <c:v>0.9085266836003727</c:v>
                </c:pt>
                <c:pt idx="5150">
                  <c:v>0.90810272423736715</c:v>
                </c:pt>
                <c:pt idx="5151">
                  <c:v>0.90767785634767806</c:v>
                </c:pt>
                <c:pt idx="5152">
                  <c:v>0.90725208035526472</c:v>
                </c:pt>
                <c:pt idx="5153">
                  <c:v>0.90682539668499507</c:v>
                </c:pt>
                <c:pt idx="5154">
                  <c:v>0.90639780576264506</c:v>
                </c:pt>
                <c:pt idx="5155">
                  <c:v>0.90596930801489839</c:v>
                </c:pt>
                <c:pt idx="5156">
                  <c:v>0.90553990386934591</c:v>
                </c:pt>
                <c:pt idx="5157">
                  <c:v>0.90510959375448541</c:v>
                </c:pt>
                <c:pt idx="5158">
                  <c:v>0.90467837809972107</c:v>
                </c:pt>
                <c:pt idx="5159">
                  <c:v>0.9042462573353629</c:v>
                </c:pt>
                <c:pt idx="5160">
                  <c:v>0.90381323189262663</c:v>
                </c:pt>
                <c:pt idx="5161">
                  <c:v>0.90337930220363305</c:v>
                </c:pt>
                <c:pt idx="5162">
                  <c:v>0.90294446870140765</c:v>
                </c:pt>
                <c:pt idx="5163">
                  <c:v>0.90250873181988001</c:v>
                </c:pt>
                <c:pt idx="5164">
                  <c:v>0.90207209199388361</c:v>
                </c:pt>
                <c:pt idx="5165">
                  <c:v>0.90163454965915546</c:v>
                </c:pt>
                <c:pt idx="5166">
                  <c:v>0.90119610525233529</c:v>
                </c:pt>
                <c:pt idx="5167">
                  <c:v>0.90075675921096543</c:v>
                </c:pt>
                <c:pt idx="5168">
                  <c:v>0.90031651197349039</c:v>
                </c:pt>
                <c:pt idx="5169">
                  <c:v>0.89987536397925605</c:v>
                </c:pt>
                <c:pt idx="5170">
                  <c:v>0.89943331566850981</c:v>
                </c:pt>
                <c:pt idx="5171">
                  <c:v>0.89899036748239958</c:v>
                </c:pt>
                <c:pt idx="5172">
                  <c:v>0.89854651986297362</c:v>
                </c:pt>
                <c:pt idx="5173">
                  <c:v>0.89810177325318019</c:v>
                </c:pt>
                <c:pt idx="5174">
                  <c:v>0.8976561280968669</c:v>
                </c:pt>
                <c:pt idx="5175">
                  <c:v>0.89720958483878044</c:v>
                </c:pt>
                <c:pt idx="5176">
                  <c:v>0.89676214392456588</c:v>
                </c:pt>
                <c:pt idx="5177">
                  <c:v>0.89631380580076647</c:v>
                </c:pt>
                <c:pt idx="5178">
                  <c:v>0.89586457091482308</c:v>
                </c:pt>
                <c:pt idx="5179">
                  <c:v>0.89541443971507395</c:v>
                </c:pt>
                <c:pt idx="5180">
                  <c:v>0.89496341265075385</c:v>
                </c:pt>
                <c:pt idx="5181">
                  <c:v>0.89451149017199405</c:v>
                </c:pt>
                <c:pt idx="5182">
                  <c:v>0.89405867272982165</c:v>
                </c:pt>
                <c:pt idx="5183">
                  <c:v>0.89360496077615903</c:v>
                </c:pt>
                <c:pt idx="5184">
                  <c:v>0.89315035476382365</c:v>
                </c:pt>
                <c:pt idx="5185">
                  <c:v>0.89269485514652758</c:v>
                </c:pt>
                <c:pt idx="5186">
                  <c:v>0.89223846237887672</c:v>
                </c:pt>
                <c:pt idx="5187">
                  <c:v>0.89178117691637071</c:v>
                </c:pt>
                <c:pt idx="5188">
                  <c:v>0.89132299921540226</c:v>
                </c:pt>
                <c:pt idx="5189">
                  <c:v>0.8908639297332569</c:v>
                </c:pt>
                <c:pt idx="5190">
                  <c:v>0.89040396892811235</c:v>
                </c:pt>
                <c:pt idx="5191">
                  <c:v>0.88994311725903807</c:v>
                </c:pt>
                <c:pt idx="5192">
                  <c:v>0.8894813751859949</c:v>
                </c:pt>
                <c:pt idx="5193">
                  <c:v>0.88901874316983442</c:v>
                </c:pt>
                <c:pt idx="5194">
                  <c:v>0.88855522167229872</c:v>
                </c:pt>
                <c:pt idx="5195">
                  <c:v>0.88809081115601984</c:v>
                </c:pt>
                <c:pt idx="5196">
                  <c:v>0.88762551208451934</c:v>
                </c:pt>
                <c:pt idx="5197">
                  <c:v>0.88715932492220773</c:v>
                </c:pt>
                <c:pt idx="5198">
                  <c:v>0.88669225013438402</c:v>
                </c:pt>
                <c:pt idx="5199">
                  <c:v>0.88622428818723531</c:v>
                </c:pt>
                <c:pt idx="5200">
                  <c:v>0.88575543954783653</c:v>
                </c:pt>
                <c:pt idx="5201">
                  <c:v>0.88528570468414958</c:v>
                </c:pt>
                <c:pt idx="5202">
                  <c:v>0.88481508406502307</c:v>
                </c:pt>
                <c:pt idx="5203">
                  <c:v>0.88434357816019182</c:v>
                </c:pt>
                <c:pt idx="5204">
                  <c:v>0.8838711874402766</c:v>
                </c:pt>
                <c:pt idx="5205">
                  <c:v>0.88339791237678311</c:v>
                </c:pt>
                <c:pt idx="5206">
                  <c:v>0.88292375344210228</c:v>
                </c:pt>
                <c:pt idx="5207">
                  <c:v>0.88244871110950907</c:v>
                </c:pt>
                <c:pt idx="5208">
                  <c:v>0.88197278585316241</c:v>
                </c:pt>
                <c:pt idx="5209">
                  <c:v>0.88149597814810465</c:v>
                </c:pt>
                <c:pt idx="5210">
                  <c:v>0.88101828847026098</c:v>
                </c:pt>
                <c:pt idx="5211">
                  <c:v>0.88053971729643921</c:v>
                </c:pt>
                <c:pt idx="5212">
                  <c:v>0.88006026510432889</c:v>
                </c:pt>
                <c:pt idx="5213">
                  <c:v>0.87957993237250132</c:v>
                </c:pt>
                <c:pt idx="5214">
                  <c:v>0.87909871958040864</c:v>
                </c:pt>
                <c:pt idx="5215">
                  <c:v>0.87861662720838363</c:v>
                </c:pt>
                <c:pt idx="5216">
                  <c:v>0.87813365573763902</c:v>
                </c:pt>
                <c:pt idx="5217">
                  <c:v>0.87764980565026718</c:v>
                </c:pt>
                <c:pt idx="5218">
                  <c:v>0.87716507742923955</c:v>
                </c:pt>
                <c:pt idx="5219">
                  <c:v>0.87667947155840631</c:v>
                </c:pt>
                <c:pt idx="5220">
                  <c:v>0.87619298852249561</c:v>
                </c:pt>
                <c:pt idx="5221">
                  <c:v>0.87570562880711345</c:v>
                </c:pt>
                <c:pt idx="5222">
                  <c:v>0.87521739289874267</c:v>
                </c:pt>
                <c:pt idx="5223">
                  <c:v>0.87472828128474311</c:v>
                </c:pt>
                <c:pt idx="5224">
                  <c:v>0.87423829445335066</c:v>
                </c:pt>
                <c:pt idx="5225">
                  <c:v>0.87374743289367696</c:v>
                </c:pt>
                <c:pt idx="5226">
                  <c:v>0.87325569709570883</c:v>
                </c:pt>
                <c:pt idx="5227">
                  <c:v>0.87276308755030774</c:v>
                </c:pt>
                <c:pt idx="5228">
                  <c:v>0.87226960474920956</c:v>
                </c:pt>
                <c:pt idx="5229">
                  <c:v>0.8717752491850238</c:v>
                </c:pt>
                <c:pt idx="5230">
                  <c:v>0.87128002135123328</c:v>
                </c:pt>
                <c:pt idx="5231">
                  <c:v>0.87078392174219366</c:v>
                </c:pt>
                <c:pt idx="5232">
                  <c:v>0.87028695085313268</c:v>
                </c:pt>
                <c:pt idx="5233">
                  <c:v>0.86978910918014996</c:v>
                </c:pt>
                <c:pt idx="5234">
                  <c:v>0.86929039722021639</c:v>
                </c:pt>
                <c:pt idx="5235">
                  <c:v>0.86879081547117365</c:v>
                </c:pt>
                <c:pt idx="5236">
                  <c:v>0.86829036443173369</c:v>
                </c:pt>
                <c:pt idx="5237">
                  <c:v>0.86778904460147821</c:v>
                </c:pt>
                <c:pt idx="5238">
                  <c:v>0.86728685648085835</c:v>
                </c:pt>
                <c:pt idx="5239">
                  <c:v>0.86678380057119386</c:v>
                </c:pt>
                <c:pt idx="5240">
                  <c:v>0.86627987737467282</c:v>
                </c:pt>
                <c:pt idx="5241">
                  <c:v>0.86577508739435127</c:v>
                </c:pt>
                <c:pt idx="5242">
                  <c:v>0.86526943113415233</c:v>
                </c:pt>
                <c:pt idx="5243">
                  <c:v>0.864762909098866</c:v>
                </c:pt>
                <c:pt idx="5244">
                  <c:v>0.86425552179414855</c:v>
                </c:pt>
                <c:pt idx="5245">
                  <c:v>0.86374726972652194</c:v>
                </c:pt>
                <c:pt idx="5246">
                  <c:v>0.86323815340337362</c:v>
                </c:pt>
                <c:pt idx="5247">
                  <c:v>0.86272817333295548</c:v>
                </c:pt>
                <c:pt idx="5248">
                  <c:v>0.86221733002438394</c:v>
                </c:pt>
                <c:pt idx="5249">
                  <c:v>0.86170562398763917</c:v>
                </c:pt>
                <c:pt idx="5250">
                  <c:v>0.86119305573356431</c:v>
                </c:pt>
                <c:pt idx="5251">
                  <c:v>0.86067962577386548</c:v>
                </c:pt>
                <c:pt idx="5252">
                  <c:v>0.86016533462111089</c:v>
                </c:pt>
                <c:pt idx="5253">
                  <c:v>0.85965018278873051</c:v>
                </c:pt>
                <c:pt idx="5254">
                  <c:v>0.85913417079101551</c:v>
                </c:pt>
                <c:pt idx="5255">
                  <c:v>0.8586172991431178</c:v>
                </c:pt>
                <c:pt idx="5256">
                  <c:v>0.85809956836104928</c:v>
                </c:pt>
                <c:pt idx="5257">
                  <c:v>0.85758097896168162</c:v>
                </c:pt>
                <c:pt idx="5258">
                  <c:v>0.85706153146274555</c:v>
                </c:pt>
                <c:pt idx="5259">
                  <c:v>0.85654122638283059</c:v>
                </c:pt>
                <c:pt idx="5260">
                  <c:v>0.8560200642413841</c:v>
                </c:pt>
                <c:pt idx="5261">
                  <c:v>0.85549804555871123</c:v>
                </c:pt>
                <c:pt idx="5262">
                  <c:v>0.85497517085597419</c:v>
                </c:pt>
                <c:pt idx="5263">
                  <c:v>0.85445144065519152</c:v>
                </c:pt>
                <c:pt idx="5264">
                  <c:v>0.85392685547923797</c:v>
                </c:pt>
                <c:pt idx="5265">
                  <c:v>0.85340141585184381</c:v>
                </c:pt>
                <c:pt idx="5266">
                  <c:v>0.85287512229759421</c:v>
                </c:pt>
                <c:pt idx="5267">
                  <c:v>0.85234797534192874</c:v>
                </c:pt>
                <c:pt idx="5268">
                  <c:v>0.85181997551114097</c:v>
                </c:pt>
                <c:pt idx="5269">
                  <c:v>0.85129112333237789</c:v>
                </c:pt>
                <c:pt idx="5270">
                  <c:v>0.85076141933363925</c:v>
                </c:pt>
                <c:pt idx="5271">
                  <c:v>0.85023086404377723</c:v>
                </c:pt>
                <c:pt idx="5272">
                  <c:v>0.84969945799249591</c:v>
                </c:pt>
                <c:pt idx="5273">
                  <c:v>0.84916720171035054</c:v>
                </c:pt>
                <c:pt idx="5274">
                  <c:v>0.84863409572874715</c:v>
                </c:pt>
                <c:pt idx="5275">
                  <c:v>0.8481001405799421</c:v>
                </c:pt>
                <c:pt idx="5276">
                  <c:v>0.84756533679704127</c:v>
                </c:pt>
                <c:pt idx="5277">
                  <c:v>0.84702968491399988</c:v>
                </c:pt>
                <c:pt idx="5278">
                  <c:v>0.84649318546562169</c:v>
                </c:pt>
                <c:pt idx="5279">
                  <c:v>0.84595583898755866</c:v>
                </c:pt>
                <c:pt idx="5280">
                  <c:v>0.84541764601631009</c:v>
                </c:pt>
                <c:pt idx="5281">
                  <c:v>0.84487860708922258</c:v>
                </c:pt>
                <c:pt idx="5282">
                  <c:v>0.84433872274448907</c:v>
                </c:pt>
                <c:pt idx="5283">
                  <c:v>0.84379799352114848</c:v>
                </c:pt>
                <c:pt idx="5284">
                  <c:v>0.84325641995908507</c:v>
                </c:pt>
                <c:pt idx="5285">
                  <c:v>0.84271400259902818</c:v>
                </c:pt>
                <c:pt idx="5286">
                  <c:v>0.84217074198255126</c:v>
                </c:pt>
                <c:pt idx="5287">
                  <c:v>0.84162663865207177</c:v>
                </c:pt>
                <c:pt idx="5288">
                  <c:v>0.84108169315085035</c:v>
                </c:pt>
                <c:pt idx="5289">
                  <c:v>0.84053590602299022</c:v>
                </c:pt>
                <c:pt idx="5290">
                  <c:v>0.83998927781343702</c:v>
                </c:pt>
                <c:pt idx="5291">
                  <c:v>0.83944180906797772</c:v>
                </c:pt>
                <c:pt idx="5292">
                  <c:v>0.83889350033324062</c:v>
                </c:pt>
                <c:pt idx="5293">
                  <c:v>0.83834435215669445</c:v>
                </c:pt>
                <c:pt idx="5294">
                  <c:v>0.83779436508664795</c:v>
                </c:pt>
                <c:pt idx="5295">
                  <c:v>0.83724353967224929</c:v>
                </c:pt>
                <c:pt idx="5296">
                  <c:v>0.83669187646348553</c:v>
                </c:pt>
                <c:pt idx="5297">
                  <c:v>0.83613937601118216</c:v>
                </c:pt>
                <c:pt idx="5298">
                  <c:v>0.83558603886700233</c:v>
                </c:pt>
                <c:pt idx="5299">
                  <c:v>0.83503186558344644</c:v>
                </c:pt>
                <c:pt idx="5300">
                  <c:v>0.83447685671385174</c:v>
                </c:pt>
                <c:pt idx="5301">
                  <c:v>0.83392101281239139</c:v>
                </c:pt>
                <c:pt idx="5302">
                  <c:v>0.83336433443407432</c:v>
                </c:pt>
                <c:pt idx="5303">
                  <c:v>0.83280682213474444</c:v>
                </c:pt>
                <c:pt idx="5304">
                  <c:v>0.83224847647108013</c:v>
                </c:pt>
                <c:pt idx="5305">
                  <c:v>0.83168929800059377</c:v>
                </c:pt>
                <c:pt idx="5306">
                  <c:v>0.83112928728163082</c:v>
                </c:pt>
                <c:pt idx="5307">
                  <c:v>0.83056844487336989</c:v>
                </c:pt>
                <c:pt idx="5308">
                  <c:v>0.83000677133582168</c:v>
                </c:pt>
                <c:pt idx="5309">
                  <c:v>0.82944426722982867</c:v>
                </c:pt>
                <c:pt idx="5310">
                  <c:v>0.82888093311706423</c:v>
                </c:pt>
                <c:pt idx="5311">
                  <c:v>0.82831676956003264</c:v>
                </c:pt>
                <c:pt idx="5312">
                  <c:v>0.82775177712206793</c:v>
                </c:pt>
                <c:pt idx="5313">
                  <c:v>0.82718595636733361</c:v>
                </c:pt>
                <c:pt idx="5314">
                  <c:v>0.82661930786082216</c:v>
                </c:pt>
                <c:pt idx="5315">
                  <c:v>0.82605183216835443</c:v>
                </c:pt>
                <c:pt idx="5316">
                  <c:v>0.8254835298565788</c:v>
                </c:pt>
                <c:pt idx="5317">
                  <c:v>0.82491440149297102</c:v>
                </c:pt>
                <c:pt idx="5318">
                  <c:v>0.82434444764583337</c:v>
                </c:pt>
                <c:pt idx="5319">
                  <c:v>0.82377366888429426</c:v>
                </c:pt>
                <c:pt idx="5320">
                  <c:v>0.82320206577830746</c:v>
                </c:pt>
                <c:pt idx="5321">
                  <c:v>0.82262963889865182</c:v>
                </c:pt>
                <c:pt idx="5322">
                  <c:v>0.82205638881693033</c:v>
                </c:pt>
                <c:pt idx="5323">
                  <c:v>0.82148231610556999</c:v>
                </c:pt>
                <c:pt idx="5324">
                  <c:v>0.8209074213378208</c:v>
                </c:pt>
                <c:pt idx="5325">
                  <c:v>0.82033170508775555</c:v>
                </c:pt>
                <c:pt idx="5326">
                  <c:v>0.81975516793026892</c:v>
                </c:pt>
                <c:pt idx="5327">
                  <c:v>0.81917781044107718</c:v>
                </c:pt>
                <c:pt idx="5328">
                  <c:v>0.81859963319671758</c:v>
                </c:pt>
                <c:pt idx="5329">
                  <c:v>0.8180206367745475</c:v>
                </c:pt>
                <c:pt idx="5330">
                  <c:v>0.81744082175274424</c:v>
                </c:pt>
                <c:pt idx="5331">
                  <c:v>0.81686018871030419</c:v>
                </c:pt>
                <c:pt idx="5332">
                  <c:v>0.81627873822704233</c:v>
                </c:pt>
                <c:pt idx="5333">
                  <c:v>0.81569647088359176</c:v>
                </c:pt>
                <c:pt idx="5334">
                  <c:v>0.81511338726140303</c:v>
                </c:pt>
                <c:pt idx="5335">
                  <c:v>0.81452948794274338</c:v>
                </c:pt>
                <c:pt idx="5336">
                  <c:v>0.8139447735106965</c:v>
                </c:pt>
                <c:pt idx="5337">
                  <c:v>0.81335924454916164</c:v>
                </c:pt>
                <c:pt idx="5338">
                  <c:v>0.81277290164285332</c:v>
                </c:pt>
                <c:pt idx="5339">
                  <c:v>0.81218574537730037</c:v>
                </c:pt>
                <c:pt idx="5340">
                  <c:v>0.81159777633884589</c:v>
                </c:pt>
                <c:pt idx="5341">
                  <c:v>0.81100899511464597</c:v>
                </c:pt>
                <c:pt idx="5342">
                  <c:v>0.81041940229266973</c:v>
                </c:pt>
                <c:pt idx="5343">
                  <c:v>0.80982899846169831</c:v>
                </c:pt>
                <c:pt idx="5344">
                  <c:v>0.80923778421132464</c:v>
                </c:pt>
                <c:pt idx="5345">
                  <c:v>0.80864576013195255</c:v>
                </c:pt>
                <c:pt idx="5346">
                  <c:v>0.80805292681479624</c:v>
                </c:pt>
                <c:pt idx="5347">
                  <c:v>0.80745928485187979</c:v>
                </c:pt>
                <c:pt idx="5348">
                  <c:v>0.80686483483603655</c:v>
                </c:pt>
                <c:pt idx="5349">
                  <c:v>0.80626957736090843</c:v>
                </c:pt>
                <c:pt idx="5350">
                  <c:v>0.80567351302094548</c:v>
                </c:pt>
                <c:pt idx="5351">
                  <c:v>0.8050766424114052</c:v>
                </c:pt>
                <c:pt idx="5352">
                  <c:v>0.8044789661283519</c:v>
                </c:pt>
                <c:pt idx="5353">
                  <c:v>0.80388048476865615</c:v>
                </c:pt>
                <c:pt idx="5354">
                  <c:v>0.80328119892999428</c:v>
                </c:pt>
                <c:pt idx="5355">
                  <c:v>0.80268110921084768</c:v>
                </c:pt>
                <c:pt idx="5356">
                  <c:v>0.80208021621050207</c:v>
                </c:pt>
                <c:pt idx="5357">
                  <c:v>0.80147852052904722</c:v>
                </c:pt>
                <c:pt idx="5358">
                  <c:v>0.80087602276737624</c:v>
                </c:pt>
                <c:pt idx="5359">
                  <c:v>0.8002727235271847</c:v>
                </c:pt>
                <c:pt idx="5360">
                  <c:v>0.79966862341097045</c:v>
                </c:pt>
                <c:pt idx="5361">
                  <c:v>0.79906372302203266</c:v>
                </c:pt>
                <c:pt idx="5362">
                  <c:v>0.79845802296447144</c:v>
                </c:pt>
                <c:pt idx="5363">
                  <c:v>0.79785152384318714</c:v>
                </c:pt>
                <c:pt idx="5364">
                  <c:v>0.79724422626387992</c:v>
                </c:pt>
                <c:pt idx="5365">
                  <c:v>0.79663613083304885</c:v>
                </c:pt>
                <c:pt idx="5366">
                  <c:v>0.79602723815799148</c:v>
                </c:pt>
                <c:pt idx="5367">
                  <c:v>0.79541754884680327</c:v>
                </c:pt>
                <c:pt idx="5368">
                  <c:v>0.79480706350837693</c:v>
                </c:pt>
                <c:pt idx="5369">
                  <c:v>0.79419578275240177</c:v>
                </c:pt>
                <c:pt idx="5370">
                  <c:v>0.79358370718936311</c:v>
                </c:pt>
                <c:pt idx="5371">
                  <c:v>0.79297083743054164</c:v>
                </c:pt>
                <c:pt idx="5372">
                  <c:v>0.79235717408801298</c:v>
                </c:pt>
                <c:pt idx="5373">
                  <c:v>0.79174271777464689</c:v>
                </c:pt>
                <c:pt idx="5374">
                  <c:v>0.7911274691041067</c:v>
                </c:pt>
                <c:pt idx="5375">
                  <c:v>0.79051142869084878</c:v>
                </c:pt>
                <c:pt idx="5376">
                  <c:v>0.78989459715012178</c:v>
                </c:pt>
                <c:pt idx="5377">
                  <c:v>0.78927697509796602</c:v>
                </c:pt>
                <c:pt idx="5378">
                  <c:v>0.78865856315121319</c:v>
                </c:pt>
                <c:pt idx="5379">
                  <c:v>0.78803936192748525</c:v>
                </c:pt>
                <c:pt idx="5380">
                  <c:v>0.78741937204519419</c:v>
                </c:pt>
                <c:pt idx="5381">
                  <c:v>0.78679859412354114</c:v>
                </c:pt>
                <c:pt idx="5382">
                  <c:v>0.78617702878251605</c:v>
                </c:pt>
                <c:pt idx="5383">
                  <c:v>0.7855546766428968</c:v>
                </c:pt>
                <c:pt idx="5384">
                  <c:v>0.78493153832624885</c:v>
                </c:pt>
                <c:pt idx="5385">
                  <c:v>0.78430761445492425</c:v>
                </c:pt>
                <c:pt idx="5386">
                  <c:v>0.78368290565206133</c:v>
                </c:pt>
                <c:pt idx="5387">
                  <c:v>0.7830574125415839</c:v>
                </c:pt>
                <c:pt idx="5388">
                  <c:v>0.78243113574820078</c:v>
                </c:pt>
                <c:pt idx="5389">
                  <c:v>0.78180407589740519</c:v>
                </c:pt>
                <c:pt idx="5390">
                  <c:v>0.78117623361547384</c:v>
                </c:pt>
                <c:pt idx="5391">
                  <c:v>0.78054760952946656</c:v>
                </c:pt>
                <c:pt idx="5392">
                  <c:v>0.77991820426722569</c:v>
                </c:pt>
                <c:pt idx="5393">
                  <c:v>0.77928801845737528</c:v>
                </c:pt>
                <c:pt idx="5394">
                  <c:v>0.77865705272932062</c:v>
                </c:pt>
                <c:pt idx="5395">
                  <c:v>0.77802530771324752</c:v>
                </c:pt>
                <c:pt idx="5396">
                  <c:v>0.77739278404012169</c:v>
                </c:pt>
                <c:pt idx="5397">
                  <c:v>0.77675948234168812</c:v>
                </c:pt>
                <c:pt idx="5398">
                  <c:v>0.77612540325047052</c:v>
                </c:pt>
                <c:pt idx="5399">
                  <c:v>0.77549054739977052</c:v>
                </c:pt>
                <c:pt idx="5400">
                  <c:v>0.77485491542366736</c:v>
                </c:pt>
                <c:pt idx="5401">
                  <c:v>0.77421850795701674</c:v>
                </c:pt>
                <c:pt idx="5402">
                  <c:v>0.77358132563545068</c:v>
                </c:pt>
                <c:pt idx="5403">
                  <c:v>0.77294336909537675</c:v>
                </c:pt>
                <c:pt idx="5404">
                  <c:v>0.77230463897397716</c:v>
                </c:pt>
                <c:pt idx="5405">
                  <c:v>0.77166513590920849</c:v>
                </c:pt>
                <c:pt idx="5406">
                  <c:v>0.77102486053980079</c:v>
                </c:pt>
                <c:pt idx="5407">
                  <c:v>0.7703838135052572</c:v>
                </c:pt>
                <c:pt idx="5408">
                  <c:v>0.76974199544585309</c:v>
                </c:pt>
                <c:pt idx="5409">
                  <c:v>0.76909940700263546</c:v>
                </c:pt>
                <c:pt idx="5410">
                  <c:v>0.76845604881742235</c:v>
                </c:pt>
                <c:pt idx="5411">
                  <c:v>0.76781192153280231</c:v>
                </c:pt>
                <c:pt idx="5412">
                  <c:v>0.76716702579213336</c:v>
                </c:pt>
                <c:pt idx="5413">
                  <c:v>0.76652136223954292</c:v>
                </c:pt>
                <c:pt idx="5414">
                  <c:v>0.76587493151992669</c:v>
                </c:pt>
                <c:pt idx="5415">
                  <c:v>0.76522773427894819</c:v>
                </c:pt>
                <c:pt idx="5416">
                  <c:v>0.76457977116303821</c:v>
                </c:pt>
                <c:pt idx="5417">
                  <c:v>0.76393104281939395</c:v>
                </c:pt>
                <c:pt idx="5418">
                  <c:v>0.76328154989597852</c:v>
                </c:pt>
                <c:pt idx="5419">
                  <c:v>0.76263129304152022</c:v>
                </c:pt>
                <c:pt idx="5420">
                  <c:v>0.76198027290551207</c:v>
                </c:pt>
                <c:pt idx="5421">
                  <c:v>0.76132849013821091</c:v>
                </c:pt>
                <c:pt idx="5422">
                  <c:v>0.76067594539063677</c:v>
                </c:pt>
                <c:pt idx="5423">
                  <c:v>0.76002263931457259</c:v>
                </c:pt>
                <c:pt idx="5424">
                  <c:v>0.75936857256256296</c:v>
                </c:pt>
                <c:pt idx="5425">
                  <c:v>0.75871374578791406</c:v>
                </c:pt>
                <c:pt idx="5426">
                  <c:v>0.75805815964469259</c:v>
                </c:pt>
                <c:pt idx="5427">
                  <c:v>0.75740181478772528</c:v>
                </c:pt>
                <c:pt idx="5428">
                  <c:v>0.7567447118725984</c:v>
                </c:pt>
                <c:pt idx="5429">
                  <c:v>0.75608685155565669</c:v>
                </c:pt>
                <c:pt idx="5430">
                  <c:v>0.75542823449400309</c:v>
                </c:pt>
                <c:pt idx="5431">
                  <c:v>0.75476886134549792</c:v>
                </c:pt>
                <c:pt idx="5432">
                  <c:v>0.75410873276875823</c:v>
                </c:pt>
                <c:pt idx="5433">
                  <c:v>0.75344784942315723</c:v>
                </c:pt>
                <c:pt idx="5434">
                  <c:v>0.75278621196882345</c:v>
                </c:pt>
                <c:pt idx="5435">
                  <c:v>0.75212382106664022</c:v>
                </c:pt>
                <c:pt idx="5436">
                  <c:v>0.75146067737824507</c:v>
                </c:pt>
                <c:pt idx="5437">
                  <c:v>0.7507967815660288</c:v>
                </c:pt>
                <c:pt idx="5438">
                  <c:v>0.75013213429313519</c:v>
                </c:pt>
                <c:pt idx="5439">
                  <c:v>0.74946673622346005</c:v>
                </c:pt>
                <c:pt idx="5440">
                  <c:v>0.74880058802165061</c:v>
                </c:pt>
                <c:pt idx="5441">
                  <c:v>0.74813369035310495</c:v>
                </c:pt>
                <c:pt idx="5442">
                  <c:v>0.74746604388397131</c:v>
                </c:pt>
                <c:pt idx="5443">
                  <c:v>0.74679764928114722</c:v>
                </c:pt>
                <c:pt idx="5444">
                  <c:v>0.7461285072122793</c:v>
                </c:pt>
                <c:pt idx="5445">
                  <c:v>0.7454586183457621</c:v>
                </c:pt>
                <c:pt idx="5446">
                  <c:v>0.7447879833507377</c:v>
                </c:pt>
                <c:pt idx="5447">
                  <c:v>0.74411660289709491</c:v>
                </c:pt>
                <c:pt idx="5448">
                  <c:v>0.74344447765546884</c:v>
                </c:pt>
                <c:pt idx="5449">
                  <c:v>0.74277160829723987</c:v>
                </c:pt>
                <c:pt idx="5450">
                  <c:v>0.74209799549453315</c:v>
                </c:pt>
                <c:pt idx="5451">
                  <c:v>0.7414236399202182</c:v>
                </c:pt>
                <c:pt idx="5452">
                  <c:v>0.74074854224790776</c:v>
                </c:pt>
                <c:pt idx="5453">
                  <c:v>0.74007270315195739</c:v>
                </c:pt>
                <c:pt idx="5454">
                  <c:v>0.73939612330746474</c:v>
                </c:pt>
                <c:pt idx="5455">
                  <c:v>0.73871880339026896</c:v>
                </c:pt>
                <c:pt idx="5456">
                  <c:v>0.73804074407694986</c:v>
                </c:pt>
                <c:pt idx="5457">
                  <c:v>0.73736194604482741</c:v>
                </c:pt>
                <c:pt idx="5458">
                  <c:v>0.73668240997196088</c:v>
                </c:pt>
                <c:pt idx="5459">
                  <c:v>0.7360021365371483</c:v>
                </c:pt>
                <c:pt idx="5460">
                  <c:v>0.73532112641992575</c:v>
                </c:pt>
                <c:pt idx="5461">
                  <c:v>0.73463938030056664</c:v>
                </c:pt>
                <c:pt idx="5462">
                  <c:v>0.73395689886008109</c:v>
                </c:pt>
                <c:pt idx="5463">
                  <c:v>0.73327368278021521</c:v>
                </c:pt>
                <c:pt idx="5464">
                  <c:v>0.73258973274345052</c:v>
                </c:pt>
                <c:pt idx="5465">
                  <c:v>0.73190504943300305</c:v>
                </c:pt>
                <c:pt idx="5466">
                  <c:v>0.73121963353282282</c:v>
                </c:pt>
                <c:pt idx="5467">
                  <c:v>0.73053348572759313</c:v>
                </c:pt>
                <c:pt idx="5468">
                  <c:v>0.72984660670272994</c:v>
                </c:pt>
                <c:pt idx="5469">
                  <c:v>0.72915899714438104</c:v>
                </c:pt>
                <c:pt idx="5470">
                  <c:v>0.72847065773942543</c:v>
                </c:pt>
                <c:pt idx="5471">
                  <c:v>0.72778158917547264</c:v>
                </c:pt>
                <c:pt idx="5472">
                  <c:v>0.72709179214086217</c:v>
                </c:pt>
                <c:pt idx="5473">
                  <c:v>0.72640126732466248</c:v>
                </c:pt>
                <c:pt idx="5474">
                  <c:v>0.72571001541667068</c:v>
                </c:pt>
                <c:pt idx="5475">
                  <c:v>0.72501803710741153</c:v>
                </c:pt>
                <c:pt idx="5476">
                  <c:v>0.72432533308813696</c:v>
                </c:pt>
                <c:pt idx="5477">
                  <c:v>0.72363190405082534</c:v>
                </c:pt>
                <c:pt idx="5478">
                  <c:v>0.72293775068818056</c:v>
                </c:pt>
                <c:pt idx="5479">
                  <c:v>0.72224287369363172</c:v>
                </c:pt>
                <c:pt idx="5480">
                  <c:v>0.72154727376133221</c:v>
                </c:pt>
                <c:pt idx="5481">
                  <c:v>0.72085095158615897</c:v>
                </c:pt>
                <c:pt idx="5482">
                  <c:v>0.72015390786371203</c:v>
                </c:pt>
                <c:pt idx="5483">
                  <c:v>0.71945614329031349</c:v>
                </c:pt>
                <c:pt idx="5484">
                  <c:v>0.71875765856300711</c:v>
                </c:pt>
                <c:pt idx="5485">
                  <c:v>0.7180584543795574</c:v>
                </c:pt>
                <c:pt idx="5486">
                  <c:v>0.71735853143844919</c:v>
                </c:pt>
                <c:pt idx="5487">
                  <c:v>0.71665789043888661</c:v>
                </c:pt>
                <c:pt idx="5488">
                  <c:v>0.71595653208079257</c:v>
                </c:pt>
                <c:pt idx="5489">
                  <c:v>0.71525445706480806</c:v>
                </c:pt>
                <c:pt idx="5490">
                  <c:v>0.71455166609229148</c:v>
                </c:pt>
                <c:pt idx="5491">
                  <c:v>0.7138481598653178</c:v>
                </c:pt>
                <c:pt idx="5492">
                  <c:v>0.71314393908667806</c:v>
                </c:pt>
                <c:pt idx="5493">
                  <c:v>0.7124390044598784</c:v>
                </c:pt>
                <c:pt idx="5494">
                  <c:v>0.71173335668913973</c:v>
                </c:pt>
                <c:pt idx="5495">
                  <c:v>0.7110269964793966</c:v>
                </c:pt>
                <c:pt idx="5496">
                  <c:v>0.71031992453629678</c:v>
                </c:pt>
                <c:pt idx="5497">
                  <c:v>0.70961214156620045</c:v>
                </c:pt>
                <c:pt idx="5498">
                  <c:v>0.70890364827617958</c:v>
                </c:pt>
                <c:pt idx="5499">
                  <c:v>0.7081944453740171</c:v>
                </c:pt>
                <c:pt idx="5500">
                  <c:v>0.7074845335682064</c:v>
                </c:pt>
                <c:pt idx="5501">
                  <c:v>0.70677391356795027</c:v>
                </c:pt>
                <c:pt idx="5502">
                  <c:v>0.70606258608316064</c:v>
                </c:pt>
                <c:pt idx="5503">
                  <c:v>0.70535055182445738</c:v>
                </c:pt>
                <c:pt idx="5504">
                  <c:v>0.70463781150316807</c:v>
                </c:pt>
                <c:pt idx="5505">
                  <c:v>0.70392436583132689</c:v>
                </c:pt>
                <c:pt idx="5506">
                  <c:v>0.70321021552167429</c:v>
                </c:pt>
                <c:pt idx="5507">
                  <c:v>0.70249536128765588</c:v>
                </c:pt>
                <c:pt idx="5508">
                  <c:v>0.70177980384342187</c:v>
                </c:pt>
                <c:pt idx="5509">
                  <c:v>0.70106354390382664</c:v>
                </c:pt>
                <c:pt idx="5510">
                  <c:v>0.70034658218442758</c:v>
                </c:pt>
                <c:pt idx="5511">
                  <c:v>0.69962891940148453</c:v>
                </c:pt>
                <c:pt idx="5512">
                  <c:v>0.6989105562719593</c:v>
                </c:pt>
                <c:pt idx="5513">
                  <c:v>0.69819149351351473</c:v>
                </c:pt>
                <c:pt idx="5514">
                  <c:v>0.69747173184451383</c:v>
                </c:pt>
                <c:pt idx="5515">
                  <c:v>0.69675127198401943</c:v>
                </c:pt>
                <c:pt idx="5516">
                  <c:v>0.69603011465179321</c:v>
                </c:pt>
                <c:pt idx="5517">
                  <c:v>0.69530826056829498</c:v>
                </c:pt>
                <c:pt idx="5518">
                  <c:v>0.69458571045468209</c:v>
                </c:pt>
                <c:pt idx="5519">
                  <c:v>0.69386246503280868</c:v>
                </c:pt>
                <c:pt idx="5520">
                  <c:v>0.69313852502522477</c:v>
                </c:pt>
                <c:pt idx="5521">
                  <c:v>0.69241389115517582</c:v>
                </c:pt>
                <c:pt idx="5522">
                  <c:v>0.69168856414660185</c:v>
                </c:pt>
                <c:pt idx="5523">
                  <c:v>0.69096254472413676</c:v>
                </c:pt>
                <c:pt idx="5524">
                  <c:v>0.69023583361310747</c:v>
                </c:pt>
                <c:pt idx="5525">
                  <c:v>0.68950843153953345</c:v>
                </c:pt>
                <c:pt idx="5526">
                  <c:v>0.68878033923012583</c:v>
                </c:pt>
                <c:pt idx="5527">
                  <c:v>0.68805155741228674</c:v>
                </c:pt>
                <c:pt idx="5528">
                  <c:v>0.68732208681410834</c:v>
                </c:pt>
                <c:pt idx="5529">
                  <c:v>0.68659192816437253</c:v>
                </c:pt>
                <c:pt idx="5530">
                  <c:v>0.68586108219254993</c:v>
                </c:pt>
                <c:pt idx="5531">
                  <c:v>0.68512954962879924</c:v>
                </c:pt>
                <c:pt idx="5532">
                  <c:v>0.68439733120396629</c:v>
                </c:pt>
                <c:pt idx="5533">
                  <c:v>0.68366442764958368</c:v>
                </c:pt>
                <c:pt idx="5534">
                  <c:v>0.68293083969786994</c:v>
                </c:pt>
                <c:pt idx="5535">
                  <c:v>0.68219656808172857</c:v>
                </c:pt>
                <c:pt idx="5536">
                  <c:v>0.68146161353474743</c:v>
                </c:pt>
                <c:pt idx="5537">
                  <c:v>0.68072597679119828</c:v>
                </c:pt>
                <c:pt idx="5538">
                  <c:v>0.67998965858603555</c:v>
                </c:pt>
                <c:pt idx="5539">
                  <c:v>0.67925265965489601</c:v>
                </c:pt>
                <c:pt idx="5540">
                  <c:v>0.67851498073409788</c:v>
                </c:pt>
                <c:pt idx="5541">
                  <c:v>0.67777662256064009</c:v>
                </c:pt>
                <c:pt idx="5542">
                  <c:v>0.67703758587220153</c:v>
                </c:pt>
                <c:pt idx="5543">
                  <c:v>0.67629787140714048</c:v>
                </c:pt>
                <c:pt idx="5544">
                  <c:v>0.67555747990449355</c:v>
                </c:pt>
                <c:pt idx="5545">
                  <c:v>0.67481641210397525</c:v>
                </c:pt>
                <c:pt idx="5546">
                  <c:v>0.67407466874597699</c:v>
                </c:pt>
                <c:pt idx="5547">
                  <c:v>0.67333225057156665</c:v>
                </c:pt>
                <c:pt idx="5548">
                  <c:v>0.67258915832248756</c:v>
                </c:pt>
                <c:pt idx="5549">
                  <c:v>0.67184539274115784</c:v>
                </c:pt>
                <c:pt idx="5550">
                  <c:v>0.67110095457066987</c:v>
                </c:pt>
                <c:pt idx="5551">
                  <c:v>0.67035584455478914</c:v>
                </c:pt>
                <c:pt idx="5552">
                  <c:v>0.66961006343795382</c:v>
                </c:pt>
                <c:pt idx="5553">
                  <c:v>0.668863611965274</c:v>
                </c:pt>
                <c:pt idx="5554">
                  <c:v>0.66811649088253067</c:v>
                </c:pt>
                <c:pt idx="5555">
                  <c:v>0.6673687009361754</c:v>
                </c:pt>
                <c:pt idx="5556">
                  <c:v>0.66662024287332922</c:v>
                </c:pt>
                <c:pt idx="5557">
                  <c:v>0.66587111744178218</c:v>
                </c:pt>
                <c:pt idx="5558">
                  <c:v>0.66512132538999225</c:v>
                </c:pt>
                <c:pt idx="5559">
                  <c:v>0.66437086746708485</c:v>
                </c:pt>
                <c:pt idx="5560">
                  <c:v>0.6636197444228521</c:v>
                </c:pt>
                <c:pt idx="5561">
                  <c:v>0.66286795700775181</c:v>
                </c:pt>
                <c:pt idx="5562">
                  <c:v>0.66211550597290714</c:v>
                </c:pt>
                <c:pt idx="5563">
                  <c:v>0.6613623920701055</c:v>
                </c:pt>
                <c:pt idx="5564">
                  <c:v>0.66060861605179788</c:v>
                </c:pt>
                <c:pt idx="5565">
                  <c:v>0.65985417867109819</c:v>
                </c:pt>
                <c:pt idx="5566">
                  <c:v>0.65909908068178247</c:v>
                </c:pt>
                <c:pt idx="5567">
                  <c:v>0.658343322838288</c:v>
                </c:pt>
                <c:pt idx="5568">
                  <c:v>0.65758690589571289</c:v>
                </c:pt>
                <c:pt idx="5569">
                  <c:v>0.65682983060981492</c:v>
                </c:pt>
                <c:pt idx="5570">
                  <c:v>0.65607209773701103</c:v>
                </c:pt>
                <c:pt idx="5571">
                  <c:v>0.65531370803437661</c:v>
                </c:pt>
                <c:pt idx="5572">
                  <c:v>0.65455466225964443</c:v>
                </c:pt>
                <c:pt idx="5573">
                  <c:v>0.65379496117120417</c:v>
                </c:pt>
                <c:pt idx="5574">
                  <c:v>0.65303460552810166</c:v>
                </c:pt>
                <c:pt idx="5575">
                  <c:v>0.65227359609003799</c:v>
                </c:pt>
                <c:pt idx="5576">
                  <c:v>0.65151193361736881</c:v>
                </c:pt>
                <c:pt idx="5577">
                  <c:v>0.6507496188711035</c:v>
                </c:pt>
                <c:pt idx="5578">
                  <c:v>0.64998665261290456</c:v>
                </c:pt>
                <c:pt idx="5579">
                  <c:v>0.64922303560508676</c:v>
                </c:pt>
                <c:pt idx="5580">
                  <c:v>0.64845876861061635</c:v>
                </c:pt>
                <c:pt idx="5581">
                  <c:v>0.64769385239311039</c:v>
                </c:pt>
                <c:pt idx="5582">
                  <c:v>0.64692828771683575</c:v>
                </c:pt>
                <c:pt idx="5583">
                  <c:v>0.64616207534670878</c:v>
                </c:pt>
                <c:pt idx="5584">
                  <c:v>0.64539521604829408</c:v>
                </c:pt>
                <c:pt idx="5585">
                  <c:v>0.64462771058780399</c:v>
                </c:pt>
                <c:pt idx="5586">
                  <c:v>0.64385955973209785</c:v>
                </c:pt>
                <c:pt idx="5587">
                  <c:v>0.64309076424868117</c:v>
                </c:pt>
                <c:pt idx="5588">
                  <c:v>0.6423213249057047</c:v>
                </c:pt>
                <c:pt idx="5589">
                  <c:v>0.64155124247196404</c:v>
                </c:pt>
                <c:pt idx="5590">
                  <c:v>0.64078051771689848</c:v>
                </c:pt>
                <c:pt idx="5591">
                  <c:v>0.64000915141059045</c:v>
                </c:pt>
                <c:pt idx="5592">
                  <c:v>0.63923714432376466</c:v>
                </c:pt>
                <c:pt idx="5593">
                  <c:v>0.63846449722778742</c:v>
                </c:pt>
                <c:pt idx="5594">
                  <c:v>0.63769121089466596</c:v>
                </c:pt>
                <c:pt idx="5595">
                  <c:v>0.63691728609704723</c:v>
                </c:pt>
                <c:pt idx="5596">
                  <c:v>0.63614272360821755</c:v>
                </c:pt>
                <c:pt idx="5597">
                  <c:v>0.63536752420210185</c:v>
                </c:pt>
                <c:pt idx="5598">
                  <c:v>0.63459168865326254</c:v>
                </c:pt>
                <c:pt idx="5599">
                  <c:v>0.63381521773689897</c:v>
                </c:pt>
                <c:pt idx="5600">
                  <c:v>0.63303811222884676</c:v>
                </c:pt>
                <c:pt idx="5601">
                  <c:v>0.6322603729055768</c:v>
                </c:pt>
                <c:pt idx="5602">
                  <c:v>0.63148200054419468</c:v>
                </c:pt>
                <c:pt idx="5603">
                  <c:v>0.63070299592243961</c:v>
                </c:pt>
                <c:pt idx="5604">
                  <c:v>0.62992335981868397</c:v>
                </c:pt>
                <c:pt idx="5605">
                  <c:v>0.62914309301193239</c:v>
                </c:pt>
                <c:pt idx="5606">
                  <c:v>0.62836219628182099</c:v>
                </c:pt>
                <c:pt idx="5607">
                  <c:v>0.62758067040861665</c:v>
                </c:pt>
                <c:pt idx="5608">
                  <c:v>0.62679851617321602</c:v>
                </c:pt>
                <c:pt idx="5609">
                  <c:v>0.62601573435714497</c:v>
                </c:pt>
                <c:pt idx="5610">
                  <c:v>0.62523232574255772</c:v>
                </c:pt>
                <c:pt idx="5611">
                  <c:v>0.6244482911122361</c:v>
                </c:pt>
                <c:pt idx="5612">
                  <c:v>0.62366363124958879</c:v>
                </c:pt>
                <c:pt idx="5613">
                  <c:v>0.62287834693865041</c:v>
                </c:pt>
                <c:pt idx="5614">
                  <c:v>0.62209243896408073</c:v>
                </c:pt>
                <c:pt idx="5615">
                  <c:v>0.62130590811116415</c:v>
                </c:pt>
                <c:pt idx="5616">
                  <c:v>0.62051875516580857</c:v>
                </c:pt>
                <c:pt idx="5617">
                  <c:v>0.61973098091454482</c:v>
                </c:pt>
                <c:pt idx="5618">
                  <c:v>0.61894258614452591</c:v>
                </c:pt>
                <c:pt idx="5619">
                  <c:v>0.61815357164352613</c:v>
                </c:pt>
                <c:pt idx="5620">
                  <c:v>0.61736393819994018</c:v>
                </c:pt>
                <c:pt idx="5621">
                  <c:v>0.61657368660278256</c:v>
                </c:pt>
                <c:pt idx="5622">
                  <c:v>0.61578281764168674</c:v>
                </c:pt>
                <c:pt idx="5623">
                  <c:v>0.61499133210690438</c:v>
                </c:pt>
                <c:pt idx="5624">
                  <c:v>0.61419923078930438</c:v>
                </c:pt>
                <c:pt idx="5625">
                  <c:v>0.61340651448037231</c:v>
                </c:pt>
                <c:pt idx="5626">
                  <c:v>0.61261318397220943</c:v>
                </c:pt>
                <c:pt idx="5627">
                  <c:v>0.61181924005753208</c:v>
                </c:pt>
                <c:pt idx="5628">
                  <c:v>0.61102468352967076</c:v>
                </c:pt>
                <c:pt idx="5629">
                  <c:v>0.61022951518256929</c:v>
                </c:pt>
                <c:pt idx="5630">
                  <c:v>0.60943373581078431</c:v>
                </c:pt>
                <c:pt idx="5631">
                  <c:v>0.60863734620948418</c:v>
                </c:pt>
                <c:pt idx="5632">
                  <c:v>0.60784034717444824</c:v>
                </c:pt>
                <c:pt idx="5633">
                  <c:v>0.60704273950206611</c:v>
                </c:pt>
                <c:pt idx="5634">
                  <c:v>0.60624452398933681</c:v>
                </c:pt>
                <c:pt idx="5635">
                  <c:v>0.605445701433868</c:v>
                </c:pt>
                <c:pt idx="5636">
                  <c:v>0.60464627263387516</c:v>
                </c:pt>
                <c:pt idx="5637">
                  <c:v>0.60384623838818086</c:v>
                </c:pt>
                <c:pt idx="5638">
                  <c:v>0.60304559949621395</c:v>
                </c:pt>
                <c:pt idx="5639">
                  <c:v>0.60224435675800869</c:v>
                </c:pt>
                <c:pt idx="5640">
                  <c:v>0.60144251097420387</c:v>
                </c:pt>
                <c:pt idx="5641">
                  <c:v>0.60064006294604233</c:v>
                </c:pt>
                <c:pt idx="5642">
                  <c:v>0.59983701347536977</c:v>
                </c:pt>
                <c:pt idx="5643">
                  <c:v>0.59903336336463431</c:v>
                </c:pt>
                <c:pt idx="5644">
                  <c:v>0.59822911341688534</c:v>
                </c:pt>
                <c:pt idx="5645">
                  <c:v>0.59742426443577301</c:v>
                </c:pt>
                <c:pt idx="5646">
                  <c:v>0.59661881722554733</c:v>
                </c:pt>
                <c:pt idx="5647">
                  <c:v>0.59581277259105714</c:v>
                </c:pt>
                <c:pt idx="5648">
                  <c:v>0.59500613133774982</c:v>
                </c:pt>
                <c:pt idx="5649">
                  <c:v>0.59419889427166983</c:v>
                </c:pt>
                <c:pt idx="5650">
                  <c:v>0.59339106219945859</c:v>
                </c:pt>
                <c:pt idx="5651">
                  <c:v>0.59258263592835303</c:v>
                </c:pt>
                <c:pt idx="5652">
                  <c:v>0.5917736162661853</c:v>
                </c:pt>
                <c:pt idx="5653">
                  <c:v>0.59096400402138161</c:v>
                </c:pt>
                <c:pt idx="5654">
                  <c:v>0.59015380000296169</c:v>
                </c:pt>
                <c:pt idx="5655">
                  <c:v>0.58934300502053771</c:v>
                </c:pt>
                <c:pt idx="5656">
                  <c:v>0.58853161988431368</c:v>
                </c:pt>
                <c:pt idx="5657">
                  <c:v>0.5877196454050847</c:v>
                </c:pt>
                <c:pt idx="5658">
                  <c:v>0.58690708239423584</c:v>
                </c:pt>
                <c:pt idx="5659">
                  <c:v>0.58609393166374157</c:v>
                </c:pt>
                <c:pt idx="5660">
                  <c:v>0.58528019402616493</c:v>
                </c:pt>
                <c:pt idx="5661">
                  <c:v>0.58446587029465658</c:v>
                </c:pt>
                <c:pt idx="5662">
                  <c:v>0.58365096128295424</c:v>
                </c:pt>
                <c:pt idx="5663">
                  <c:v>0.58283546780538154</c:v>
                </c:pt>
                <c:pt idx="5664">
                  <c:v>0.5820193906768476</c:v>
                </c:pt>
                <c:pt idx="5665">
                  <c:v>0.58120273071284589</c:v>
                </c:pt>
                <c:pt idx="5666">
                  <c:v>0.5803854887294535</c:v>
                </c:pt>
                <c:pt idx="5667">
                  <c:v>0.57956766554333039</c:v>
                </c:pt>
                <c:pt idx="5668">
                  <c:v>0.5787492619717185</c:v>
                </c:pt>
                <c:pt idx="5669">
                  <c:v>0.57793027883244108</c:v>
                </c:pt>
                <c:pt idx="5670">
                  <c:v>0.5771107169439017</c:v>
                </c:pt>
                <c:pt idx="5671">
                  <c:v>0.57629057712508347</c:v>
                </c:pt>
                <c:pt idx="5672">
                  <c:v>0.57546986019554824</c:v>
                </c:pt>
                <c:pt idx="5673">
                  <c:v>0.57464856697543598</c:v>
                </c:pt>
                <c:pt idx="5674">
                  <c:v>0.57382669828546351</c:v>
                </c:pt>
                <c:pt idx="5675">
                  <c:v>0.57300425494692409</c:v>
                </c:pt>
                <c:pt idx="5676">
                  <c:v>0.57218123778168628</c:v>
                </c:pt>
                <c:pt idx="5677">
                  <c:v>0.57135764761219354</c:v>
                </c:pt>
                <c:pt idx="5678">
                  <c:v>0.57053348526146308</c:v>
                </c:pt>
                <c:pt idx="5679">
                  <c:v>0.56970875155308498</c:v>
                </c:pt>
                <c:pt idx="5680">
                  <c:v>0.56888344731122165</c:v>
                </c:pt>
                <c:pt idx="5681">
                  <c:v>0.56805757336060669</c:v>
                </c:pt>
                <c:pt idx="5682">
                  <c:v>0.5672311305265445</c:v>
                </c:pt>
                <c:pt idx="5683">
                  <c:v>0.56640411963490889</c:v>
                </c:pt>
                <c:pt idx="5684">
                  <c:v>0.56557654151214276</c:v>
                </c:pt>
                <c:pt idx="5685">
                  <c:v>0.56474839698525703</c:v>
                </c:pt>
                <c:pt idx="5686">
                  <c:v>0.56391968688182981</c:v>
                </c:pt>
                <c:pt idx="5687">
                  <c:v>0.56309041203000554</c:v>
                </c:pt>
                <c:pt idx="5688">
                  <c:v>0.56226057325849443</c:v>
                </c:pt>
                <c:pt idx="5689">
                  <c:v>0.56143017139657125</c:v>
                </c:pt>
                <c:pt idx="5690">
                  <c:v>0.56059920727407486</c:v>
                </c:pt>
                <c:pt idx="5691">
                  <c:v>0.55976768172140701</c:v>
                </c:pt>
                <c:pt idx="5692">
                  <c:v>0.55893559556953187</c:v>
                </c:pt>
                <c:pt idx="5693">
                  <c:v>0.55810294964997509</c:v>
                </c:pt>
                <c:pt idx="5694">
                  <c:v>0.55726974479482272</c:v>
                </c:pt>
                <c:pt idx="5695">
                  <c:v>0.55643598183672072</c:v>
                </c:pt>
                <c:pt idx="5696">
                  <c:v>0.55560166160887392</c:v>
                </c:pt>
                <c:pt idx="5697">
                  <c:v>0.55476678494504528</c:v>
                </c:pt>
                <c:pt idx="5698">
                  <c:v>0.55393135267955507</c:v>
                </c:pt>
                <c:pt idx="5699">
                  <c:v>0.5530953656472799</c:v>
                </c:pt>
                <c:pt idx="5700">
                  <c:v>0.55225882468365206</c:v>
                </c:pt>
                <c:pt idx="5701">
                  <c:v>0.55142173062465849</c:v>
                </c:pt>
                <c:pt idx="5702">
                  <c:v>0.55058408430684025</c:v>
                </c:pt>
                <c:pt idx="5703">
                  <c:v>0.5497458865672914</c:v>
                </c:pt>
                <c:pt idx="5704">
                  <c:v>0.54890713824365822</c:v>
                </c:pt>
                <c:pt idx="5705">
                  <c:v>0.54806784017413845</c:v>
                </c:pt>
                <c:pt idx="5706">
                  <c:v>0.5472279931974805</c:v>
                </c:pt>
                <c:pt idx="5707">
                  <c:v>0.54638759815298232</c:v>
                </c:pt>
                <c:pt idx="5708">
                  <c:v>0.545546655880491</c:v>
                </c:pt>
                <c:pt idx="5709">
                  <c:v>0.54470516722040152</c:v>
                </c:pt>
                <c:pt idx="5710">
                  <c:v>0.54386313301365619</c:v>
                </c:pt>
                <c:pt idx="5711">
                  <c:v>0.54302055410174355</c:v>
                </c:pt>
                <c:pt idx="5712">
                  <c:v>0.54217743132669793</c:v>
                </c:pt>
                <c:pt idx="5713">
                  <c:v>0.54133376553109824</c:v>
                </c:pt>
                <c:pt idx="5714">
                  <c:v>0.54048955755806727</c:v>
                </c:pt>
                <c:pt idx="5715">
                  <c:v>0.5396448082512707</c:v>
                </c:pt>
                <c:pt idx="5716">
                  <c:v>0.53879951845491658</c:v>
                </c:pt>
                <c:pt idx="5717">
                  <c:v>0.53795368901375418</c:v>
                </c:pt>
                <c:pt idx="5718">
                  <c:v>0.53710732077307333</c:v>
                </c:pt>
                <c:pt idx="5719">
                  <c:v>0.53626041457870344</c:v>
                </c:pt>
                <c:pt idx="5720">
                  <c:v>0.53541297127701282</c:v>
                </c:pt>
                <c:pt idx="5721">
                  <c:v>0.53456499171490768</c:v>
                </c:pt>
                <c:pt idx="5722">
                  <c:v>0.53371647673983125</c:v>
                </c:pt>
                <c:pt idx="5723">
                  <c:v>0.5328674271997631</c:v>
                </c:pt>
                <c:pt idx="5724">
                  <c:v>0.53201784394321816</c:v>
                </c:pt>
                <c:pt idx="5725">
                  <c:v>0.53116772781924604</c:v>
                </c:pt>
                <c:pt idx="5726">
                  <c:v>0.53031707967743003</c:v>
                </c:pt>
                <c:pt idx="5727">
                  <c:v>0.5294659003678861</c:v>
                </c:pt>
                <c:pt idx="5728">
                  <c:v>0.52861419074126259</c:v>
                </c:pt>
                <c:pt idx="5729">
                  <c:v>0.52776195164873863</c:v>
                </c:pt>
                <c:pt idx="5730">
                  <c:v>0.52690918394202391</c:v>
                </c:pt>
                <c:pt idx="5731">
                  <c:v>0.5260558884733576</c:v>
                </c:pt>
                <c:pt idx="5732">
                  <c:v>0.52520206609550735</c:v>
                </c:pt>
                <c:pt idx="5733">
                  <c:v>0.52434771766176858</c:v>
                </c:pt>
                <c:pt idx="5734">
                  <c:v>0.52349284402596374</c:v>
                </c:pt>
                <c:pt idx="5735">
                  <c:v>0.52263744604244122</c:v>
                </c:pt>
                <c:pt idx="5736">
                  <c:v>0.52178152456607474</c:v>
                </c:pt>
                <c:pt idx="5737">
                  <c:v>0.52092508045226216</c:v>
                </c:pt>
                <c:pt idx="5738">
                  <c:v>0.52006811455692503</c:v>
                </c:pt>
                <c:pt idx="5739">
                  <c:v>0.5192106277365075</c:v>
                </c:pt>
                <c:pt idx="5740">
                  <c:v>0.5183526208479754</c:v>
                </c:pt>
                <c:pt idx="5741">
                  <c:v>0.51749409474881558</c:v>
                </c:pt>
                <c:pt idx="5742">
                  <c:v>0.51663505029703483</c:v>
                </c:pt>
                <c:pt idx="5743">
                  <c:v>0.51577548835115938</c:v>
                </c:pt>
                <c:pt idx="5744">
                  <c:v>0.51491540977023365</c:v>
                </c:pt>
                <c:pt idx="5745">
                  <c:v>0.51405481541381948</c:v>
                </c:pt>
                <c:pt idx="5746">
                  <c:v>0.51319370614199555</c:v>
                </c:pt>
                <c:pt idx="5747">
                  <c:v>0.51233208281535625</c:v>
                </c:pt>
                <c:pt idx="5748">
                  <c:v>0.51146994629501086</c:v>
                </c:pt>
                <c:pt idx="5749">
                  <c:v>0.5106072974425826</c:v>
                </c:pt>
                <c:pt idx="5750">
                  <c:v>0.50974413712020805</c:v>
                </c:pt>
                <c:pt idx="5751">
                  <c:v>0.50888046619053606</c:v>
                </c:pt>
                <c:pt idx="5752">
                  <c:v>0.50801628551672695</c:v>
                </c:pt>
                <c:pt idx="5753">
                  <c:v>0.50715159596245163</c:v>
                </c:pt>
                <c:pt idx="5754">
                  <c:v>0.50628639839189082</c:v>
                </c:pt>
                <c:pt idx="5755">
                  <c:v>0.50542069366973408</c:v>
                </c:pt>
                <c:pt idx="5756">
                  <c:v>0.50455448266117886</c:v>
                </c:pt>
                <c:pt idx="5757">
                  <c:v>0.50368776623193001</c:v>
                </c:pt>
                <c:pt idx="5758">
                  <c:v>0.50282054524819852</c:v>
                </c:pt>
                <c:pt idx="5759">
                  <c:v>0.50195282057670076</c:v>
                </c:pt>
                <c:pt idx="5760">
                  <c:v>0.5010845930846578</c:v>
                </c:pt>
                <c:pt idx="5761">
                  <c:v>0.5002158636397942</c:v>
                </c:pt>
                <c:pt idx="5762">
                  <c:v>0.49934663311033756</c:v>
                </c:pt>
                <c:pt idx="5763">
                  <c:v>0.49847690236501729</c:v>
                </c:pt>
                <c:pt idx="5764">
                  <c:v>0.49760667227306388</c:v>
                </c:pt>
                <c:pt idx="5765">
                  <c:v>0.49673594370420809</c:v>
                </c:pt>
                <c:pt idx="5766">
                  <c:v>0.49586471752868005</c:v>
                </c:pt>
                <c:pt idx="5767">
                  <c:v>0.4949929946172083</c:v>
                </c:pt>
                <c:pt idx="5768">
                  <c:v>0.49412077584101904</c:v>
                </c:pt>
                <c:pt idx="5769">
                  <c:v>0.49324806207183514</c:v>
                </c:pt>
                <c:pt idx="5770">
                  <c:v>0.49237485418187543</c:v>
                </c:pt>
                <c:pt idx="5771">
                  <c:v>0.49150115304385361</c:v>
                </c:pt>
                <c:pt idx="5772">
                  <c:v>0.49062695953097762</c:v>
                </c:pt>
                <c:pt idx="5773">
                  <c:v>0.48975227451694858</c:v>
                </c:pt>
                <c:pt idx="5774">
                  <c:v>0.48887709887596004</c:v>
                </c:pt>
                <c:pt idx="5775">
                  <c:v>0.48800143348269698</c:v>
                </c:pt>
                <c:pt idx="5776">
                  <c:v>0.48712527921233501</c:v>
                </c:pt>
                <c:pt idx="5777">
                  <c:v>0.48624863694053955</c:v>
                </c:pt>
                <c:pt idx="5778">
                  <c:v>0.48537150754346492</c:v>
                </c:pt>
                <c:pt idx="5779">
                  <c:v>0.48449389189775333</c:v>
                </c:pt>
                <c:pt idx="5780">
                  <c:v>0.48361579088053419</c:v>
                </c:pt>
                <c:pt idx="5781">
                  <c:v>0.48273720536942316</c:v>
                </c:pt>
                <c:pt idx="5782">
                  <c:v>0.48185813624252127</c:v>
                </c:pt>
                <c:pt idx="5783">
                  <c:v>0.48097858437841401</c:v>
                </c:pt>
                <c:pt idx="5784">
                  <c:v>0.48009855065617046</c:v>
                </c:pt>
                <c:pt idx="5785">
                  <c:v>0.47921803595534257</c:v>
                </c:pt>
                <c:pt idx="5786">
                  <c:v>0.47833704115596404</c:v>
                </c:pt>
                <c:pt idx="5787">
                  <c:v>0.47745556713854953</c:v>
                </c:pt>
                <c:pt idx="5788">
                  <c:v>0.47657361478409388</c:v>
                </c:pt>
                <c:pt idx="5789">
                  <c:v>0.47569118497407109</c:v>
                </c:pt>
                <c:pt idx="5790">
                  <c:v>0.47480827859043351</c:v>
                </c:pt>
                <c:pt idx="5791">
                  <c:v>0.47392489651561093</c:v>
                </c:pt>
                <c:pt idx="5792">
                  <c:v>0.47304103963250976</c:v>
                </c:pt>
                <c:pt idx="5793">
                  <c:v>0.47215670882451211</c:v>
                </c:pt>
                <c:pt idx="5794">
                  <c:v>0.47127190497547483</c:v>
                </c:pt>
                <c:pt idx="5795">
                  <c:v>0.47038662896972872</c:v>
                </c:pt>
                <c:pt idx="5796">
                  <c:v>0.4695008816920776</c:v>
                </c:pt>
                <c:pt idx="5797">
                  <c:v>0.4686146640277975</c:v>
                </c:pt>
                <c:pt idx="5798">
                  <c:v>0.46772797686263573</c:v>
                </c:pt>
                <c:pt idx="5799">
                  <c:v>0.46684082108280994</c:v>
                </c:pt>
                <c:pt idx="5800">
                  <c:v>0.46595319757500731</c:v>
                </c:pt>
                <c:pt idx="5801">
                  <c:v>0.46506510722638356</c:v>
                </c:pt>
                <c:pt idx="5802">
                  <c:v>0.46417655092456223</c:v>
                </c:pt>
                <c:pt idx="5803">
                  <c:v>0.46328752955763369</c:v>
                </c:pt>
                <c:pt idx="5804">
                  <c:v>0.46239804401415424</c:v>
                </c:pt>
                <c:pt idx="5805">
                  <c:v>0.46150809518314523</c:v>
                </c:pt>
                <c:pt idx="5806">
                  <c:v>0.46061768395409219</c:v>
                </c:pt>
                <c:pt idx="5807">
                  <c:v>0.45972681121694398</c:v>
                </c:pt>
                <c:pt idx="5808">
                  <c:v>0.45883547786211182</c:v>
                </c:pt>
                <c:pt idx="5809">
                  <c:v>0.45794368478046843</c:v>
                </c:pt>
                <c:pt idx="5810">
                  <c:v>0.45705143286334715</c:v>
                </c:pt>
                <c:pt idx="5811">
                  <c:v>0.45615872300254112</c:v>
                </c:pt>
                <c:pt idx="5812">
                  <c:v>0.45526555609030223</c:v>
                </c:pt>
                <c:pt idx="5813">
                  <c:v>0.45437193301934031</c:v>
                </c:pt>
                <c:pt idx="5814">
                  <c:v>0.45347785468282231</c:v>
                </c:pt>
                <c:pt idx="5815">
                  <c:v>0.45258332197437129</c:v>
                </c:pt>
                <c:pt idx="5816">
                  <c:v>0.45168833578806561</c:v>
                </c:pt>
                <c:pt idx="5817">
                  <c:v>0.45079289701843794</c:v>
                </c:pt>
                <c:pt idx="5818">
                  <c:v>0.44989700656047449</c:v>
                </c:pt>
                <c:pt idx="5819">
                  <c:v>0.44900066530961402</c:v>
                </c:pt>
                <c:pt idx="5820">
                  <c:v>0.44810387416174702</c:v>
                </c:pt>
                <c:pt idx="5821">
                  <c:v>0.4472066340132147</c:v>
                </c:pt>
                <c:pt idx="5822">
                  <c:v>0.44630894576080821</c:v>
                </c:pt>
                <c:pt idx="5823">
                  <c:v>0.44541081030176771</c:v>
                </c:pt>
                <c:pt idx="5824">
                  <c:v>0.44451222853378142</c:v>
                </c:pt>
                <c:pt idx="5825">
                  <c:v>0.44361320135498483</c:v>
                </c:pt>
                <c:pt idx="5826">
                  <c:v>0.44271372966395972</c:v>
                </c:pt>
                <c:pt idx="5827">
                  <c:v>0.44181381435973327</c:v>
                </c:pt>
                <c:pt idx="5828">
                  <c:v>0.44091345634177714</c:v>
                </c:pt>
                <c:pt idx="5829">
                  <c:v>0.44001265651000665</c:v>
                </c:pt>
                <c:pt idx="5830">
                  <c:v>0.4391114157647798</c:v>
                </c:pt>
                <c:pt idx="5831">
                  <c:v>0.43820973500689647</c:v>
                </c:pt>
                <c:pt idx="5832">
                  <c:v>0.43730761513759736</c:v>
                </c:pt>
                <c:pt idx="5833">
                  <c:v>0.43640505705856325</c:v>
                </c:pt>
                <c:pt idx="5834">
                  <c:v>0.43550206167191402</c:v>
                </c:pt>
                <c:pt idx="5835">
                  <c:v>0.4345986298802077</c:v>
                </c:pt>
                <c:pt idx="5836">
                  <c:v>0.43369476258643974</c:v>
                </c:pt>
                <c:pt idx="5837">
                  <c:v>0.43279046069404187</c:v>
                </c:pt>
                <c:pt idx="5838">
                  <c:v>0.43188572510688145</c:v>
                </c:pt>
                <c:pt idx="5839">
                  <c:v>0.43098055672926028</c:v>
                </c:pt>
                <c:pt idx="5840">
                  <c:v>0.43007495646591404</c:v>
                </c:pt>
                <c:pt idx="5841">
                  <c:v>0.42916892522201106</c:v>
                </c:pt>
                <c:pt idx="5842">
                  <c:v>0.42826246390315159</c:v>
                </c:pt>
                <c:pt idx="5843">
                  <c:v>0.42735557341536695</c:v>
                </c:pt>
                <c:pt idx="5844">
                  <c:v>0.42644825466511838</c:v>
                </c:pt>
                <c:pt idx="5845">
                  <c:v>0.42554050855929637</c:v>
                </c:pt>
                <c:pt idx="5846">
                  <c:v>0.42463233600521971</c:v>
                </c:pt>
                <c:pt idx="5847">
                  <c:v>0.4237237379106345</c:v>
                </c:pt>
                <c:pt idx="5848">
                  <c:v>0.42281471518371327</c:v>
                </c:pt>
                <c:pt idx="5849">
                  <c:v>0.42190526873305417</c:v>
                </c:pt>
                <c:pt idx="5850">
                  <c:v>0.42099539946767989</c:v>
                </c:pt>
                <c:pt idx="5851">
                  <c:v>0.42008510829703682</c:v>
                </c:pt>
                <c:pt idx="5852">
                  <c:v>0.41917439613099433</c:v>
                </c:pt>
                <c:pt idx="5853">
                  <c:v>0.41826326387984353</c:v>
                </c:pt>
                <c:pt idx="5854">
                  <c:v>0.41735171245429659</c:v>
                </c:pt>
                <c:pt idx="5855">
                  <c:v>0.41643974276548579</c:v>
                </c:pt>
                <c:pt idx="5856">
                  <c:v>0.41552735572496252</c:v>
                </c:pt>
                <c:pt idx="5857">
                  <c:v>0.41461455224469651</c:v>
                </c:pt>
                <c:pt idx="5858">
                  <c:v>0.41370133323707475</c:v>
                </c:pt>
                <c:pt idx="5859">
                  <c:v>0.41278769961490075</c:v>
                </c:pt>
                <c:pt idx="5860">
                  <c:v>0.4118736522913935</c:v>
                </c:pt>
                <c:pt idx="5861">
                  <c:v>0.41095919218018662</c:v>
                </c:pt>
                <c:pt idx="5862">
                  <c:v>0.41004432019532744</c:v>
                </c:pt>
                <c:pt idx="5863">
                  <c:v>0.40912903725127608</c:v>
                </c:pt>
                <c:pt idx="5864">
                  <c:v>0.40821334426290456</c:v>
                </c:pt>
                <c:pt idx="5865">
                  <c:v>0.40729724214549579</c:v>
                </c:pt>
                <c:pt idx="5866">
                  <c:v>0.40638073181474277</c:v>
                </c:pt>
                <c:pt idx="5867">
                  <c:v>0.4054638141867476</c:v>
                </c:pt>
                <c:pt idx="5868">
                  <c:v>0.40454649017802058</c:v>
                </c:pt>
                <c:pt idx="5869">
                  <c:v>0.40362876070547937</c:v>
                </c:pt>
                <c:pt idx="5870">
                  <c:v>0.40271062668644803</c:v>
                </c:pt>
                <c:pt idx="5871">
                  <c:v>0.40179208903865593</c:v>
                </c:pt>
                <c:pt idx="5872">
                  <c:v>0.40087314868023716</c:v>
                </c:pt>
                <c:pt idx="5873">
                  <c:v>0.39995380652972934</c:v>
                </c:pt>
                <c:pt idx="5874">
                  <c:v>0.39903406350607284</c:v>
                </c:pt>
                <c:pt idx="5875">
                  <c:v>0.39811392052860983</c:v>
                </c:pt>
                <c:pt idx="5876">
                  <c:v>0.39719337851708331</c:v>
                </c:pt>
                <c:pt idx="5877">
                  <c:v>0.39627243839163628</c:v>
                </c:pt>
                <c:pt idx="5878">
                  <c:v>0.39535110107281074</c:v>
                </c:pt>
                <c:pt idx="5879">
                  <c:v>0.39442936748154678</c:v>
                </c:pt>
                <c:pt idx="5880">
                  <c:v>0.39350723853918174</c:v>
                </c:pt>
                <c:pt idx="5881">
                  <c:v>0.39258471516744925</c:v>
                </c:pt>
                <c:pt idx="5882">
                  <c:v>0.39166179828847819</c:v>
                </c:pt>
                <c:pt idx="5883">
                  <c:v>0.39073848882479201</c:v>
                </c:pt>
                <c:pt idx="5884">
                  <c:v>0.3898147876993075</c:v>
                </c:pt>
                <c:pt idx="5885">
                  <c:v>0.3888906958353342</c:v>
                </c:pt>
                <c:pt idx="5886">
                  <c:v>0.38796621415657317</c:v>
                </c:pt>
                <c:pt idx="5887">
                  <c:v>0.38704134358711634</c:v>
                </c:pt>
                <c:pt idx="5888">
                  <c:v>0.38611608505144535</c:v>
                </c:pt>
                <c:pt idx="5889">
                  <c:v>0.38519043947443077</c:v>
                </c:pt>
                <c:pt idx="5890">
                  <c:v>0.38426440778133114</c:v>
                </c:pt>
                <c:pt idx="5891">
                  <c:v>0.38333799089779202</c:v>
                </c:pt>
                <c:pt idx="5892">
                  <c:v>0.38241118974984512</c:v>
                </c:pt>
                <c:pt idx="5893">
                  <c:v>0.3814840052639073</c:v>
                </c:pt>
                <c:pt idx="5894">
                  <c:v>0.38055643836677977</c:v>
                </c:pt>
                <c:pt idx="5895">
                  <c:v>0.37962848998564697</c:v>
                </c:pt>
                <c:pt idx="5896">
                  <c:v>0.3787001610480758</c:v>
                </c:pt>
                <c:pt idx="5897">
                  <c:v>0.3777714524820146</c:v>
                </c:pt>
                <c:pt idx="5898">
                  <c:v>0.3768423652157924</c:v>
                </c:pt>
                <c:pt idx="5899">
                  <c:v>0.37591290017811768</c:v>
                </c:pt>
                <c:pt idx="5900">
                  <c:v>0.37498305829807776</c:v>
                </c:pt>
                <c:pt idx="5901">
                  <c:v>0.37405284050513765</c:v>
                </c:pt>
                <c:pt idx="5902">
                  <c:v>0.37312224772913927</c:v>
                </c:pt>
                <c:pt idx="5903">
                  <c:v>0.37219128090030035</c:v>
                </c:pt>
                <c:pt idx="5904">
                  <c:v>0.37125994094921372</c:v>
                </c:pt>
                <c:pt idx="5905">
                  <c:v>0.37032822880684618</c:v>
                </c:pt>
                <c:pt idx="5906">
                  <c:v>0.36939614540453769</c:v>
                </c:pt>
                <c:pt idx="5907">
                  <c:v>0.36846369167400039</c:v>
                </c:pt>
                <c:pt idx="5908">
                  <c:v>0.3675308685473177</c:v>
                </c:pt>
                <c:pt idx="5909">
                  <c:v>0.36659767695694334</c:v>
                </c:pt>
                <c:pt idx="5910">
                  <c:v>0.36566411783570041</c:v>
                </c:pt>
                <c:pt idx="5911">
                  <c:v>0.36473019211678054</c:v>
                </c:pt>
                <c:pt idx="5912">
                  <c:v>0.36379590073374285</c:v>
                </c:pt>
                <c:pt idx="5913">
                  <c:v>0.362861244620513</c:v>
                </c:pt>
                <c:pt idx="5914">
                  <c:v>0.36192622471138247</c:v>
                </c:pt>
                <c:pt idx="5915">
                  <c:v>0.36099084194100728</c:v>
                </c:pt>
                <c:pt idx="5916">
                  <c:v>0.36005509724440737</c:v>
                </c:pt>
                <c:pt idx="5917">
                  <c:v>0.35911899155696553</c:v>
                </c:pt>
                <c:pt idx="5918">
                  <c:v>0.35818252581442644</c:v>
                </c:pt>
                <c:pt idx="5919">
                  <c:v>0.35724570095289582</c:v>
                </c:pt>
                <c:pt idx="5920">
                  <c:v>0.35630851790883938</c:v>
                </c:pt>
                <c:pt idx="5921">
                  <c:v>0.35537097761908198</c:v>
                </c:pt>
                <c:pt idx="5922">
                  <c:v>0.35443308102080667</c:v>
                </c:pt>
                <c:pt idx="5923">
                  <c:v>0.35349482905155377</c:v>
                </c:pt>
                <c:pt idx="5924">
                  <c:v>0.35255622264921982</c:v>
                </c:pt>
                <c:pt idx="5925">
                  <c:v>0.35161726275205685</c:v>
                </c:pt>
                <c:pt idx="5926">
                  <c:v>0.35067795029867121</c:v>
                </c:pt>
                <c:pt idx="5927">
                  <c:v>0.34973828622802283</c:v>
                </c:pt>
                <c:pt idx="5928">
                  <c:v>0.34879827147942416</c:v>
                </c:pt>
                <c:pt idx="5929">
                  <c:v>0.34785790699253921</c:v>
                </c:pt>
                <c:pt idx="5930">
                  <c:v>0.34691719370738283</c:v>
                </c:pt>
                <c:pt idx="5931">
                  <c:v>0.34597613256431942</c:v>
                </c:pt>
                <c:pt idx="5932">
                  <c:v>0.34503472450406231</c:v>
                </c:pt>
                <c:pt idx="5933">
                  <c:v>0.34409297046767262</c:v>
                </c:pt>
                <c:pt idx="5934">
                  <c:v>0.34315087139655842</c:v>
                </c:pt>
                <c:pt idx="5935">
                  <c:v>0.34220842823247377</c:v>
                </c:pt>
                <c:pt idx="5936">
                  <c:v>0.34126564191751774</c:v>
                </c:pt>
                <c:pt idx="5937">
                  <c:v>0.34032251339413344</c:v>
                </c:pt>
                <c:pt idx="5938">
                  <c:v>0.33937904360510723</c:v>
                </c:pt>
                <c:pt idx="5939">
                  <c:v>0.33843523349356763</c:v>
                </c:pt>
                <c:pt idx="5940">
                  <c:v>0.33749108400298444</c:v>
                </c:pt>
                <c:pt idx="5941">
                  <c:v>0.33654659607716775</c:v>
                </c:pt>
                <c:pt idx="5942">
                  <c:v>0.33560177066026708</c:v>
                </c:pt>
                <c:pt idx="5943">
                  <c:v>0.33465660869677033</c:v>
                </c:pt>
                <c:pt idx="5944">
                  <c:v>0.33371111113150292</c:v>
                </c:pt>
                <c:pt idx="5945">
                  <c:v>0.33276527890962682</c:v>
                </c:pt>
                <c:pt idx="5946">
                  <c:v>0.33181911297663957</c:v>
                </c:pt>
                <c:pt idx="5947">
                  <c:v>0.33087261427837339</c:v>
                </c:pt>
                <c:pt idx="5948">
                  <c:v>0.32992578376099424</c:v>
                </c:pt>
                <c:pt idx="5949">
                  <c:v>0.32897862237100084</c:v>
                </c:pt>
                <c:pt idx="5950">
                  <c:v>0.32803113105522369</c:v>
                </c:pt>
                <c:pt idx="5951">
                  <c:v>0.32708331076082414</c:v>
                </c:pt>
                <c:pt idx="5952">
                  <c:v>0.32613516243529356</c:v>
                </c:pt>
                <c:pt idx="5953">
                  <c:v>0.3251866870264522</c:v>
                </c:pt>
                <c:pt idx="5954">
                  <c:v>0.32423788548244842</c:v>
                </c:pt>
                <c:pt idx="5955">
                  <c:v>0.32328875875175761</c:v>
                </c:pt>
                <c:pt idx="5956">
                  <c:v>0.32233930778318132</c:v>
                </c:pt>
                <c:pt idx="5957">
                  <c:v>0.32138953352584626</c:v>
                </c:pt>
                <c:pt idx="5958">
                  <c:v>0.3204394369292034</c:v>
                </c:pt>
                <c:pt idx="5959">
                  <c:v>0.31948901894302706</c:v>
                </c:pt>
                <c:pt idx="5960">
                  <c:v>0.31853828051741379</c:v>
                </c:pt>
                <c:pt idx="5961">
                  <c:v>0.31758722260278155</c:v>
                </c:pt>
                <c:pt idx="5962">
                  <c:v>0.31663584614986878</c:v>
                </c:pt>
                <c:pt idx="5963">
                  <c:v>0.31568415210973344</c:v>
                </c:pt>
                <c:pt idx="5964">
                  <c:v>0.31473214143375194</c:v>
                </c:pt>
                <c:pt idx="5965">
                  <c:v>0.31377981507361835</c:v>
                </c:pt>
                <c:pt idx="5966">
                  <c:v>0.3128271739813433</c:v>
                </c:pt>
                <c:pt idx="5967">
                  <c:v>0.31187421910925317</c:v>
                </c:pt>
                <c:pt idx="5968">
                  <c:v>0.31092095140998904</c:v>
                </c:pt>
                <c:pt idx="5969">
                  <c:v>0.3099673718365058</c:v>
                </c:pt>
                <c:pt idx="5970">
                  <c:v>0.30901348134207118</c:v>
                </c:pt>
                <c:pt idx="5971">
                  <c:v>0.30805928088026474</c:v>
                </c:pt>
                <c:pt idx="5972">
                  <c:v>0.30710477140497694</c:v>
                </c:pt>
                <c:pt idx="5973">
                  <c:v>0.30614995387040828</c:v>
                </c:pt>
                <c:pt idx="5974">
                  <c:v>0.30519482923106817</c:v>
                </c:pt>
                <c:pt idx="5975">
                  <c:v>0.30423939844177422</c:v>
                </c:pt>
                <c:pt idx="5976">
                  <c:v>0.30328366245765104</c:v>
                </c:pt>
                <c:pt idx="5977">
                  <c:v>0.3023276222341294</c:v>
                </c:pt>
                <c:pt idx="5978">
                  <c:v>0.3013712787269453</c:v>
                </c:pt>
                <c:pt idx="5979">
                  <c:v>0.30041463289213899</c:v>
                </c:pt>
                <c:pt idx="5980">
                  <c:v>0.29945768568605396</c:v>
                </c:pt>
                <c:pt idx="5981">
                  <c:v>0.29850043806533605</c:v>
                </c:pt>
                <c:pt idx="5982">
                  <c:v>0.29754289098693243</c:v>
                </c:pt>
                <c:pt idx="5983">
                  <c:v>0.29658504540809072</c:v>
                </c:pt>
                <c:pt idx="5984">
                  <c:v>0.29562690228635802</c:v>
                </c:pt>
                <c:pt idx="5985">
                  <c:v>0.2946684625795799</c:v>
                </c:pt>
                <c:pt idx="5986">
                  <c:v>0.29370972724589955</c:v>
                </c:pt>
                <c:pt idx="5987">
                  <c:v>0.29275069724375657</c:v>
                </c:pt>
                <c:pt idx="5988">
                  <c:v>0.29179137353188639</c:v>
                </c:pt>
                <c:pt idx="5989">
                  <c:v>0.29083175706931896</c:v>
                </c:pt>
                <c:pt idx="5990">
                  <c:v>0.28987184881537797</c:v>
                </c:pt>
                <c:pt idx="5991">
                  <c:v>0.28891164972967992</c:v>
                </c:pt>
                <c:pt idx="5992">
                  <c:v>0.28795116077213306</c:v>
                </c:pt>
                <c:pt idx="5993">
                  <c:v>0.28699038290293649</c:v>
                </c:pt>
                <c:pt idx="5994">
                  <c:v>0.28602931708257912</c:v>
                </c:pt>
                <c:pt idx="5995">
                  <c:v>0.28506796427183884</c:v>
                </c:pt>
                <c:pt idx="5996">
                  <c:v>0.28410632543178149</c:v>
                </c:pt>
                <c:pt idx="5997">
                  <c:v>0.28314440152375986</c:v>
                </c:pt>
                <c:pt idx="5998">
                  <c:v>0.28218219350941282</c:v>
                </c:pt>
                <c:pt idx="5999">
                  <c:v>0.28121970235066424</c:v>
                </c:pt>
                <c:pt idx="6000">
                  <c:v>0.28025692900972216</c:v>
                </c:pt>
                <c:pt idx="6001">
                  <c:v>0.27929387444907772</c:v>
                </c:pt>
                <c:pt idx="6002">
                  <c:v>0.27833053963150428</c:v>
                </c:pt>
                <c:pt idx="6003">
                  <c:v>0.27736692552005637</c:v>
                </c:pt>
                <c:pt idx="6004">
                  <c:v>0.27640303307806885</c:v>
                </c:pt>
                <c:pt idx="6005">
                  <c:v>0.27543886326915579</c:v>
                </c:pt>
                <c:pt idx="6006">
                  <c:v>0.27447441705720965</c:v>
                </c:pt>
                <c:pt idx="6007">
                  <c:v>0.27350969540640024</c:v>
                </c:pt>
                <c:pt idx="6008">
                  <c:v>0.27254469928117381</c:v>
                </c:pt>
                <c:pt idx="6009">
                  <c:v>0.27157942964625192</c:v>
                </c:pt>
                <c:pt idx="6010">
                  <c:v>0.27061388746663079</c:v>
                </c:pt>
                <c:pt idx="6011">
                  <c:v>0.26964807370757998</c:v>
                </c:pt>
                <c:pt idx="6012">
                  <c:v>0.26868198933464171</c:v>
                </c:pt>
                <c:pt idx="6013">
                  <c:v>0.26771563531362974</c:v>
                </c:pt>
                <c:pt idx="6014">
                  <c:v>0.26674901261062844</c:v>
                </c:pt>
                <c:pt idx="6015">
                  <c:v>0.26578212219199182</c:v>
                </c:pt>
                <c:pt idx="6016">
                  <c:v>0.2648149650243426</c:v>
                </c:pt>
                <c:pt idx="6017">
                  <c:v>0.26384754207457117</c:v>
                </c:pt>
                <c:pt idx="6018">
                  <c:v>0.26287985430983474</c:v>
                </c:pt>
                <c:pt idx="6019">
                  <c:v>0.26191190269755621</c:v>
                </c:pt>
                <c:pt idx="6020">
                  <c:v>0.26094368820542341</c:v>
                </c:pt>
                <c:pt idx="6021">
                  <c:v>0.25997521180138788</c:v>
                </c:pt>
                <c:pt idx="6022">
                  <c:v>0.25900647445366415</c:v>
                </c:pt>
                <c:pt idx="6023">
                  <c:v>0.25803747713072861</c:v>
                </c:pt>
                <c:pt idx="6024">
                  <c:v>0.25706822080131864</c:v>
                </c:pt>
                <c:pt idx="6025">
                  <c:v>0.25609870643443156</c:v>
                </c:pt>
                <c:pt idx="6026">
                  <c:v>0.25512893499932365</c:v>
                </c:pt>
                <c:pt idx="6027">
                  <c:v>0.25415890746550929</c:v>
                </c:pt>
                <c:pt idx="6028">
                  <c:v>0.25318862480275994</c:v>
                </c:pt>
                <c:pt idx="6029">
                  <c:v>0.25221808798110312</c:v>
                </c:pt>
                <c:pt idx="6030">
                  <c:v>0.25124729797082151</c:v>
                </c:pt>
                <c:pt idx="6031">
                  <c:v>0.25027625574245194</c:v>
                </c:pt>
                <c:pt idx="6032">
                  <c:v>0.24930496226678436</c:v>
                </c:pt>
                <c:pt idx="6033">
                  <c:v>0.24833341851486107</c:v>
                </c:pt>
                <c:pt idx="6034">
                  <c:v>0.24736162545797549</c:v>
                </c:pt>
                <c:pt idx="6035">
                  <c:v>0.24638958406767142</c:v>
                </c:pt>
                <c:pt idx="6036">
                  <c:v>0.24541729531574188</c:v>
                </c:pt>
                <c:pt idx="6037">
                  <c:v>0.24444476017422828</c:v>
                </c:pt>
                <c:pt idx="6038">
                  <c:v>0.24347197961541936</c:v>
                </c:pt>
                <c:pt idx="6039">
                  <c:v>0.24249895461185025</c:v>
                </c:pt>
                <c:pt idx="6040">
                  <c:v>0.24152568613630154</c:v>
                </c:pt>
                <c:pt idx="6041">
                  <c:v>0.24055217516179822</c:v>
                </c:pt>
                <c:pt idx="6042">
                  <c:v>0.23957842266160875</c:v>
                </c:pt>
                <c:pt idx="6043">
                  <c:v>0.23860442960924413</c:v>
                </c:pt>
                <c:pt idx="6044">
                  <c:v>0.23763019697845683</c:v>
                </c:pt>
                <c:pt idx="6045">
                  <c:v>0.23665572574323993</c:v>
                </c:pt>
                <c:pt idx="6046">
                  <c:v>0.23568101687782606</c:v>
                </c:pt>
                <c:pt idx="6047">
                  <c:v>0.23470607135668645</c:v>
                </c:pt>
                <c:pt idx="6048">
                  <c:v>0.23373089015452994</c:v>
                </c:pt>
                <c:pt idx="6049">
                  <c:v>0.23275547424630208</c:v>
                </c:pt>
                <c:pt idx="6050">
                  <c:v>0.23177982460718408</c:v>
                </c:pt>
                <c:pt idx="6051">
                  <c:v>0.23080394221259182</c:v>
                </c:pt>
                <c:pt idx="6052">
                  <c:v>0.22982782803817495</c:v>
                </c:pt>
                <c:pt idx="6053">
                  <c:v>0.22885148305981587</c:v>
                </c:pt>
                <c:pt idx="6054">
                  <c:v>0.22787490825362874</c:v>
                </c:pt>
                <c:pt idx="6055">
                  <c:v>0.22689810459595858</c:v>
                </c:pt>
                <c:pt idx="6056">
                  <c:v>0.22592107306338016</c:v>
                </c:pt>
                <c:pt idx="6057">
                  <c:v>0.22494381463269714</c:v>
                </c:pt>
                <c:pt idx="6058">
                  <c:v>0.22396633028094104</c:v>
                </c:pt>
                <c:pt idx="6059">
                  <c:v>0.22298862098537031</c:v>
                </c:pt>
                <c:pt idx="6060">
                  <c:v>0.22201068772346932</c:v>
                </c:pt>
                <c:pt idx="6061">
                  <c:v>0.22103253147294735</c:v>
                </c:pt>
                <c:pt idx="6062">
                  <c:v>0.22005415321173763</c:v>
                </c:pt>
                <c:pt idx="6063">
                  <c:v>0.21907555391799644</c:v>
                </c:pt>
                <c:pt idx="6064">
                  <c:v>0.21809673457010204</c:v>
                </c:pt>
                <c:pt idx="6065">
                  <c:v>0.21711769614665372</c:v>
                </c:pt>
                <c:pt idx="6066">
                  <c:v>0.21613843962647084</c:v>
                </c:pt>
                <c:pt idx="6067">
                  <c:v>0.2151589659885918</c:v>
                </c:pt>
                <c:pt idx="6068">
                  <c:v>0.21417927621227315</c:v>
                </c:pt>
                <c:pt idx="6069">
                  <c:v>0.21319937127698851</c:v>
                </c:pt>
                <c:pt idx="6070">
                  <c:v>0.21221925216242765</c:v>
                </c:pt>
                <c:pt idx="6071">
                  <c:v>0.21123891984849552</c:v>
                </c:pt>
                <c:pt idx="6072">
                  <c:v>0.21025837531531122</c:v>
                </c:pt>
                <c:pt idx="6073">
                  <c:v>0.20927761954320709</c:v>
                </c:pt>
                <c:pt idx="6074">
                  <c:v>0.20829665351272764</c:v>
                </c:pt>
                <c:pt idx="6075">
                  <c:v>0.20731547820462864</c:v>
                </c:pt>
                <c:pt idx="6076">
                  <c:v>0.20633409459987612</c:v>
                </c:pt>
                <c:pt idx="6077">
                  <c:v>0.20535250367964539</c:v>
                </c:pt>
                <c:pt idx="6078">
                  <c:v>0.20437070642532007</c:v>
                </c:pt>
                <c:pt idx="6079">
                  <c:v>0.20338870381849108</c:v>
                </c:pt>
                <c:pt idx="6080">
                  <c:v>0.20240649684095566</c:v>
                </c:pt>
                <c:pt idx="6081">
                  <c:v>0.20142408647471641</c:v>
                </c:pt>
                <c:pt idx="6082">
                  <c:v>0.20044147370198032</c:v>
                </c:pt>
                <c:pt idx="6083">
                  <c:v>0.19945865950515776</c:v>
                </c:pt>
                <c:pt idx="6084">
                  <c:v>0.19847564486686151</c:v>
                </c:pt>
                <c:pt idx="6085">
                  <c:v>0.19749243076990575</c:v>
                </c:pt>
                <c:pt idx="6086">
                  <c:v>0.19650901819730512</c:v>
                </c:pt>
                <c:pt idx="6087">
                  <c:v>0.19552540813227373</c:v>
                </c:pt>
                <c:pt idx="6088">
                  <c:v>0.19454160155822414</c:v>
                </c:pt>
                <c:pt idx="6089">
                  <c:v>0.19355759945876641</c:v>
                </c:pt>
                <c:pt idx="6090">
                  <c:v>0.19257340281770713</c:v>
                </c:pt>
                <c:pt idx="6091">
                  <c:v>0.19158901261904837</c:v>
                </c:pt>
                <c:pt idx="6092">
                  <c:v>0.19060442984698681</c:v>
                </c:pt>
                <c:pt idx="6093">
                  <c:v>0.18961965548591261</c:v>
                </c:pt>
                <c:pt idx="6094">
                  <c:v>0.18863469052040857</c:v>
                </c:pt>
                <c:pt idx="6095">
                  <c:v>0.18764953593524905</c:v>
                </c:pt>
                <c:pt idx="6096">
                  <c:v>0.18666419271539902</c:v>
                </c:pt>
                <c:pt idx="6097">
                  <c:v>0.18567866184601306</c:v>
                </c:pt>
                <c:pt idx="6098">
                  <c:v>0.18469294431243438</c:v>
                </c:pt>
                <c:pt idx="6099">
                  <c:v>0.18370704110019384</c:v>
                </c:pt>
                <c:pt idx="6100">
                  <c:v>0.182720953195009</c:v>
                </c:pt>
                <c:pt idx="6101">
                  <c:v>0.18173468158278305</c:v>
                </c:pt>
                <c:pt idx="6102">
                  <c:v>0.1807482272496039</c:v>
                </c:pt>
                <c:pt idx="6103">
                  <c:v>0.17976159118174317</c:v>
                </c:pt>
                <c:pt idx="6104">
                  <c:v>0.1787747743656552</c:v>
                </c:pt>
                <c:pt idx="6105">
                  <c:v>0.17778777778797605</c:v>
                </c:pt>
                <c:pt idx="6106">
                  <c:v>0.17680060243552254</c:v>
                </c:pt>
                <c:pt idx="6107">
                  <c:v>0.17581324929529121</c:v>
                </c:pt>
                <c:pt idx="6108">
                  <c:v>0.17482571935445745</c:v>
                </c:pt>
                <c:pt idx="6109">
                  <c:v>0.1738380136003744</c:v>
                </c:pt>
                <c:pt idx="6110">
                  <c:v>0.17285013302057201</c:v>
                </c:pt>
                <c:pt idx="6111">
                  <c:v>0.17186207860275601</c:v>
                </c:pt>
                <c:pt idx="6112">
                  <c:v>0.17087385133480701</c:v>
                </c:pt>
                <c:pt idx="6113">
                  <c:v>0.16988545220477938</c:v>
                </c:pt>
                <c:pt idx="6114">
                  <c:v>0.16889688220090043</c:v>
                </c:pt>
                <c:pt idx="6115">
                  <c:v>0.16790814231156928</c:v>
                </c:pt>
                <c:pt idx="6116">
                  <c:v>0.16691923352535593</c:v>
                </c:pt>
                <c:pt idx="6117">
                  <c:v>0.16593015683100026</c:v>
                </c:pt>
                <c:pt idx="6118">
                  <c:v>0.16494091321741106</c:v>
                </c:pt>
                <c:pt idx="6119">
                  <c:v>0.16395150367366504</c:v>
                </c:pt>
                <c:pt idx="6120">
                  <c:v>0.16296192918900579</c:v>
                </c:pt>
                <c:pt idx="6121">
                  <c:v>0.16197219075284286</c:v>
                </c:pt>
                <c:pt idx="6122">
                  <c:v>0.16098228935475076</c:v>
                </c:pt>
                <c:pt idx="6123">
                  <c:v>0.15999222598446788</c:v>
                </c:pt>
                <c:pt idx="6124">
                  <c:v>0.15900200163189568</c:v>
                </c:pt>
                <c:pt idx="6125">
                  <c:v>0.15801161728709748</c:v>
                </c:pt>
                <c:pt idx="6126">
                  <c:v>0.15702107394029766</c:v>
                </c:pt>
                <c:pt idx="6127">
                  <c:v>0.15603037258188054</c:v>
                </c:pt>
                <c:pt idx="6128">
                  <c:v>0.15503951420238948</c:v>
                </c:pt>
                <c:pt idx="6129">
                  <c:v>0.15404849979252583</c:v>
                </c:pt>
                <c:pt idx="6130">
                  <c:v>0.15305733034314797</c:v>
                </c:pt>
                <c:pt idx="6131">
                  <c:v>0.15206600684527033</c:v>
                </c:pt>
                <c:pt idx="6132">
                  <c:v>0.15107453029006235</c:v>
                </c:pt>
                <c:pt idx="6133">
                  <c:v>0.15008290166884752</c:v>
                </c:pt>
                <c:pt idx="6134">
                  <c:v>0.1490911219731024</c:v>
                </c:pt>
                <c:pt idx="6135">
                  <c:v>0.14809919219445561</c:v>
                </c:pt>
                <c:pt idx="6136">
                  <c:v>0.14710711332468684</c:v>
                </c:pt>
                <c:pt idx="6137">
                  <c:v>0.14611488635572589</c:v>
                </c:pt>
                <c:pt idx="6138">
                  <c:v>0.14512251227965162</c:v>
                </c:pt>
                <c:pt idx="6139">
                  <c:v>0.14412999208869098</c:v>
                </c:pt>
                <c:pt idx="6140">
                  <c:v>0.14313732677521807</c:v>
                </c:pt>
                <c:pt idx="6141">
                  <c:v>0.14214451733175307</c:v>
                </c:pt>
                <c:pt idx="6142">
                  <c:v>0.1411515647509613</c:v>
                </c:pt>
                <c:pt idx="6143">
                  <c:v>0.14015847002565218</c:v>
                </c:pt>
                <c:pt idx="6144">
                  <c:v>0.13916523414877832</c:v>
                </c:pt>
                <c:pt idx="6145">
                  <c:v>0.13817185811343444</c:v>
                </c:pt>
                <c:pt idx="6146">
                  <c:v>0.13717834291285641</c:v>
                </c:pt>
                <c:pt idx="6147">
                  <c:v>0.13618468954042026</c:v>
                </c:pt>
                <c:pt idx="6148">
                  <c:v>0.13519089898964121</c:v>
                </c:pt>
                <c:pt idx="6149">
                  <c:v>0.1341969722541726</c:v>
                </c:pt>
                <c:pt idx="6150">
                  <c:v>0.13320291032780501</c:v>
                </c:pt>
                <c:pt idx="6151">
                  <c:v>0.13220871420446517</c:v>
                </c:pt>
                <c:pt idx="6152">
                  <c:v>0.13121438487821499</c:v>
                </c:pt>
                <c:pt idx="6153">
                  <c:v>0.13021992334325061</c:v>
                </c:pt>
                <c:pt idx="6154">
                  <c:v>0.12922533059390134</c:v>
                </c:pt>
                <c:pt idx="6155">
                  <c:v>0.12823060762462873</c:v>
                </c:pt>
                <c:pt idx="6156">
                  <c:v>0.12723575543002555</c:v>
                </c:pt>
                <c:pt idx="6157">
                  <c:v>0.12624077500481473</c:v>
                </c:pt>
                <c:pt idx="6158">
                  <c:v>0.12524566734384848</c:v>
                </c:pt>
                <c:pt idx="6159">
                  <c:v>0.12425043344210723</c:v>
                </c:pt>
                <c:pt idx="6160">
                  <c:v>0.12325507429469863</c:v>
                </c:pt>
                <c:pt idx="6161">
                  <c:v>0.12225959089685659</c:v>
                </c:pt>
                <c:pt idx="6162">
                  <c:v>0.12126398424394026</c:v>
                </c:pt>
                <c:pt idx="6163">
                  <c:v>0.12026825533143304</c:v>
                </c:pt>
                <c:pt idx="6164">
                  <c:v>0.11927240515494157</c:v>
                </c:pt>
                <c:pt idx="6165">
                  <c:v>0.11827643471019476</c:v>
                </c:pt>
                <c:pt idx="6166">
                  <c:v>0.11728034499304281</c:v>
                </c:pt>
                <c:pt idx="6167">
                  <c:v>0.11628413699945614</c:v>
                </c:pt>
                <c:pt idx="6168">
                  <c:v>0.11528781172552448</c:v>
                </c:pt>
                <c:pt idx="6169">
                  <c:v>0.11429137016745582</c:v>
                </c:pt>
                <c:pt idx="6170">
                  <c:v>0.11329481332157543</c:v>
                </c:pt>
                <c:pt idx="6171">
                  <c:v>0.11229814218432488</c:v>
                </c:pt>
                <c:pt idx="6172">
                  <c:v>0.11130135775226101</c:v>
                </c:pt>
                <c:pt idx="6173">
                  <c:v>0.11030446102205495</c:v>
                </c:pt>
                <c:pt idx="6174">
                  <c:v>0.10930745299049113</c:v>
                </c:pt>
                <c:pt idx="6175">
                  <c:v>0.10831033465446629</c:v>
                </c:pt>
                <c:pt idx="6176">
                  <c:v>0.10731310701098846</c:v>
                </c:pt>
                <c:pt idx="6177">
                  <c:v>0.10631577105717599</c:v>
                </c:pt>
                <c:pt idx="6178">
                  <c:v>0.1053183277902565</c:v>
                </c:pt>
                <c:pt idx="6179">
                  <c:v>0.10432077820756595</c:v>
                </c:pt>
                <c:pt idx="6180">
                  <c:v>0.10332312330654761</c:v>
                </c:pt>
                <c:pt idx="6181">
                  <c:v>0.10232536408475107</c:v>
                </c:pt>
                <c:pt idx="6182">
                  <c:v>0.10132750153983122</c:v>
                </c:pt>
                <c:pt idx="6183">
                  <c:v>0.10032953666954729</c:v>
                </c:pt>
                <c:pt idx="6184">
                  <c:v>9.9331470471761815E-2</c:v>
                </c:pt>
                <c:pt idx="6185">
                  <c:v>9.8333303944439676E-2</c:v>
                </c:pt>
                <c:pt idx="6186">
                  <c:v>9.7335038085647058E-2</c:v>
                </c:pt>
                <c:pt idx="6187">
                  <c:v>9.6336673893550495E-2</c:v>
                </c:pt>
                <c:pt idx="6188">
                  <c:v>9.5338212366415848E-2</c:v>
                </c:pt>
                <c:pt idx="6189">
                  <c:v>9.4339654502607312E-2</c:v>
                </c:pt>
                <c:pt idx="6190">
                  <c:v>9.334100130058641E-2</c:v>
                </c:pt>
                <c:pt idx="6191">
                  <c:v>9.2342253758911003E-2</c:v>
                </c:pt>
                <c:pt idx="6192">
                  <c:v>9.1343412876234292E-2</c:v>
                </c:pt>
                <c:pt idx="6193">
                  <c:v>9.0344479651303822E-2</c:v>
                </c:pt>
                <c:pt idx="6194">
                  <c:v>8.9345455082960476E-2</c:v>
                </c:pt>
                <c:pt idx="6195">
                  <c:v>8.8346340170137483E-2</c:v>
                </c:pt>
                <c:pt idx="6196">
                  <c:v>8.73471359118594E-2</c:v>
                </c:pt>
                <c:pt idx="6197">
                  <c:v>8.6347843307241157E-2</c:v>
                </c:pt>
                <c:pt idx="6198">
                  <c:v>8.5348463355487E-2</c:v>
                </c:pt>
                <c:pt idx="6199">
                  <c:v>8.4348997055889538E-2</c:v>
                </c:pt>
                <c:pt idx="6200">
                  <c:v>8.3349445407828709E-2</c:v>
                </c:pt>
                <c:pt idx="6201">
                  <c:v>8.234980941077083E-2</c:v>
                </c:pt>
                <c:pt idx="6202">
                  <c:v>8.1350090064267536E-2</c:v>
                </c:pt>
                <c:pt idx="6203">
                  <c:v>8.0350288367954839E-2</c:v>
                </c:pt>
                <c:pt idx="6204">
                  <c:v>7.9350405321552075E-2</c:v>
                </c:pt>
                <c:pt idx="6205">
                  <c:v>7.8350441924860945E-2</c:v>
                </c:pt>
                <c:pt idx="6206">
                  <c:v>7.7350399177764498E-2</c:v>
                </c:pt>
                <c:pt idx="6207">
                  <c:v>7.6350278080226125E-2</c:v>
                </c:pt>
                <c:pt idx="6208">
                  <c:v>7.5350079632288569E-2</c:v>
                </c:pt>
                <c:pt idx="6209">
                  <c:v>7.4349804834072927E-2</c:v>
                </c:pt>
                <c:pt idx="6210">
                  <c:v>7.3349454685777665E-2</c:v>
                </c:pt>
                <c:pt idx="6211">
                  <c:v>7.2349030187677563E-2</c:v>
                </c:pt>
                <c:pt idx="6212">
                  <c:v>7.1348532340122769E-2</c:v>
                </c:pt>
                <c:pt idx="6213">
                  <c:v>7.0347962143537793E-2</c:v>
                </c:pt>
                <c:pt idx="6214">
                  <c:v>6.9347320598420484E-2</c:v>
                </c:pt>
                <c:pt idx="6215">
                  <c:v>6.8346608705341025E-2</c:v>
                </c:pt>
                <c:pt idx="6216">
                  <c:v>6.7345827464940972E-2</c:v>
                </c:pt>
                <c:pt idx="6217">
                  <c:v>6.6344977877932212E-2</c:v>
                </c:pt>
                <c:pt idx="6218">
                  <c:v>6.5344060945095983E-2</c:v>
                </c:pt>
                <c:pt idx="6219">
                  <c:v>6.4343077667281881E-2</c:v>
                </c:pt>
                <c:pt idx="6220">
                  <c:v>6.3342029045406825E-2</c:v>
                </c:pt>
                <c:pt idx="6221">
                  <c:v>6.2340916080454105E-2</c:v>
                </c:pt>
                <c:pt idx="6222">
                  <c:v>6.1339739773472339E-2</c:v>
                </c:pt>
                <c:pt idx="6223">
                  <c:v>6.0338501125574498E-2</c:v>
                </c:pt>
                <c:pt idx="6224">
                  <c:v>5.9337201137936883E-2</c:v>
                </c:pt>
                <c:pt idx="6225">
                  <c:v>5.8335840811798143E-2</c:v>
                </c:pt>
                <c:pt idx="6226">
                  <c:v>5.7334421148458263E-2</c:v>
                </c:pt>
                <c:pt idx="6227">
                  <c:v>5.6332943149277573E-2</c:v>
                </c:pt>
                <c:pt idx="6228">
                  <c:v>5.5331407815675734E-2</c:v>
                </c:pt>
                <c:pt idx="6229">
                  <c:v>5.4329816149130745E-2</c:v>
                </c:pt>
                <c:pt idx="6230">
                  <c:v>5.332816915117794E-2</c:v>
                </c:pt>
                <c:pt idx="6231">
                  <c:v>5.2326467823408981E-2</c:v>
                </c:pt>
                <c:pt idx="6232">
                  <c:v>5.1324713167470878E-2</c:v>
                </c:pt>
                <c:pt idx="6233">
                  <c:v>5.032290618506495E-2</c:v>
                </c:pt>
                <c:pt idx="6234">
                  <c:v>4.9321047877945855E-2</c:v>
                </c:pt>
                <c:pt idx="6235">
                  <c:v>4.831913924792057E-2</c:v>
                </c:pt>
                <c:pt idx="6236">
                  <c:v>4.7317181296847408E-2</c:v>
                </c:pt>
                <c:pt idx="6237">
                  <c:v>4.6315175026635E-2</c:v>
                </c:pt>
                <c:pt idx="6238">
                  <c:v>4.5313121439241294E-2</c:v>
                </c:pt>
                <c:pt idx="6239">
                  <c:v>4.431102153667256E-2</c:v>
                </c:pt>
                <c:pt idx="6240">
                  <c:v>4.330887632098239E-2</c:v>
                </c:pt>
                <c:pt idx="6241">
                  <c:v>4.230668679427068E-2</c:v>
                </c:pt>
                <c:pt idx="6242">
                  <c:v>4.1304453958682652E-2</c:v>
                </c:pt>
                <c:pt idx="6243">
                  <c:v>4.0302178816407831E-2</c:v>
                </c:pt>
                <c:pt idx="6244">
                  <c:v>3.9299862369679049E-2</c:v>
                </c:pt>
                <c:pt idx="6245">
                  <c:v>3.8297505620771451E-2</c:v>
                </c:pt>
                <c:pt idx="6246">
                  <c:v>3.7295109572001481E-2</c:v>
                </c:pt>
                <c:pt idx="6247">
                  <c:v>3.6292675225725893E-2</c:v>
                </c:pt>
                <c:pt idx="6248">
                  <c:v>3.5290203584340735E-2</c:v>
                </c:pt>
                <c:pt idx="6249">
                  <c:v>3.428769565028035E-2</c:v>
                </c:pt>
                <c:pt idx="6250">
                  <c:v>3.328515242601638E-2</c:v>
                </c:pt>
                <c:pt idx="6251">
                  <c:v>3.2282574914056762E-2</c:v>
                </c:pt>
                <c:pt idx="6252">
                  <c:v>3.1279964116944718E-2</c:v>
                </c:pt>
                <c:pt idx="6253">
                  <c:v>3.0277321037257755E-2</c:v>
                </c:pt>
                <c:pt idx="6254">
                  <c:v>2.9274646677606677E-2</c:v>
                </c:pt>
                <c:pt idx="6255">
                  <c:v>2.8271942040634563E-2</c:v>
                </c:pt>
                <c:pt idx="6256">
                  <c:v>2.726920812901577E-2</c:v>
                </c:pt>
                <c:pt idx="6257">
                  <c:v>2.6266445945454936E-2</c:v>
                </c:pt>
                <c:pt idx="6258">
                  <c:v>2.5263656492685974E-2</c:v>
                </c:pt>
                <c:pt idx="6259">
                  <c:v>2.4260840773471067E-2</c:v>
                </c:pt>
                <c:pt idx="6260">
                  <c:v>2.3257999790599667E-2</c:v>
                </c:pt>
                <c:pt idx="6261">
                  <c:v>2.2255134546887493E-2</c:v>
                </c:pt>
                <c:pt idx="6262">
                  <c:v>2.1252246045175529E-2</c:v>
                </c:pt>
                <c:pt idx="6263">
                  <c:v>2.0249335288329017E-2</c:v>
                </c:pt>
                <c:pt idx="6264">
                  <c:v>1.9246403279236459E-2</c:v>
                </c:pt>
                <c:pt idx="6265">
                  <c:v>1.8243451020808613E-2</c:v>
                </c:pt>
                <c:pt idx="6266">
                  <c:v>1.7240479515977489E-2</c:v>
                </c:pt>
                <c:pt idx="6267">
                  <c:v>1.6237489767695346E-2</c:v>
                </c:pt>
                <c:pt idx="6268">
                  <c:v>1.5234482778933684E-2</c:v>
                </c:pt>
                <c:pt idx="6269">
                  <c:v>1.4231459552682254E-2</c:v>
                </c:pt>
                <c:pt idx="6270">
                  <c:v>1.3228421091948047E-2</c:v>
                </c:pt>
                <c:pt idx="6271">
                  <c:v>1.2225368399754287E-2</c:v>
                </c:pt>
                <c:pt idx="6272">
                  <c:v>1.1222302479139435E-2</c:v>
                </c:pt>
                <c:pt idx="6273">
                  <c:v>1.0219224333156182E-2</c:v>
                </c:pt>
                <c:pt idx="6274">
                  <c:v>9.2161349648704517E-3</c:v>
                </c:pt>
                <c:pt idx="6275">
                  <c:v>8.2130353773603865E-3</c:v>
                </c:pt>
                <c:pt idx="6276">
                  <c:v>7.2099265737153567E-3</c:v>
                </c:pt>
                <c:pt idx="6277">
                  <c:v>6.20680955703495E-3</c:v>
                </c:pt>
                <c:pt idx="6278">
                  <c:v>5.2036853304279693E-3</c:v>
                </c:pt>
                <c:pt idx="6279">
                  <c:v>4.2005548970114317E-3</c:v>
                </c:pt>
                <c:pt idx="6280">
                  <c:v>3.1974192599095639E-3</c:v>
                </c:pt>
                <c:pt idx="6281">
                  <c:v>2.1942794222527991E-3</c:v>
                </c:pt>
                <c:pt idx="6282">
                  <c:v>1.1911363871767743E-3</c:v>
                </c:pt>
                <c:pt idx="6283">
                  <c:v>1.879911578213276E-4</c:v>
                </c:pt>
                <c:pt idx="6284">
                  <c:v>-8.1515526267050636E-4</c:v>
                </c:pt>
                <c:pt idx="6285">
                  <c:v>-1.8183018711534981E-3</c:v>
                </c:pt>
                <c:pt idx="6286">
                  <c:v>-2.8214476644812274E-3</c:v>
                </c:pt>
                <c:pt idx="6287">
                  <c:v>-3.8245916395070853E-3</c:v>
                </c:pt>
                <c:pt idx="6288">
                  <c:v>-4.8277327930852793E-3</c:v>
                </c:pt>
                <c:pt idx="6289">
                  <c:v>-5.8308701220718337E-3</c:v>
                </c:pt>
                <c:pt idx="6290">
                  <c:v>-6.8340026233255947E-3</c:v>
                </c:pt>
                <c:pt idx="6291">
                  <c:v>-7.837129293709234E-3</c:v>
                </c:pt>
                <c:pt idx="6292">
                  <c:v>-8.840249130090249E-3</c:v>
                </c:pt>
                <c:pt idx="6293">
                  <c:v>-9.8433611293419713E-3</c:v>
                </c:pt>
                <c:pt idx="6294">
                  <c:v>-1.0846464288344564E-2</c:v>
                </c:pt>
                <c:pt idx="6295">
                  <c:v>-1.1849557603986026E-2</c:v>
                </c:pt>
                <c:pt idx="6296">
                  <c:v>-1.28526400731632E-2</c:v>
                </c:pt>
                <c:pt idx="6297">
                  <c:v>-1.3855710692782769E-2</c:v>
                </c:pt>
                <c:pt idx="6298">
                  <c:v>-1.4858768459762266E-2</c:v>
                </c:pt>
                <c:pt idx="6299">
                  <c:v>-1.586181237103107E-2</c:v>
                </c:pt>
                <c:pt idx="6300">
                  <c:v>-1.6864841423531413E-2</c:v>
                </c:pt>
                <c:pt idx="6301">
                  <c:v>-1.7867854614219386E-2</c:v>
                </c:pt>
                <c:pt idx="6302">
                  <c:v>-1.8870850940065936E-2</c:v>
                </c:pt>
                <c:pt idx="6303">
                  <c:v>-1.987382939805787E-2</c:v>
                </c:pt>
                <c:pt idx="6304">
                  <c:v>-2.0876788985198867E-2</c:v>
                </c:pt>
                <c:pt idx="6305">
                  <c:v>-2.1879728698510466E-2</c:v>
                </c:pt>
                <c:pt idx="6306">
                  <c:v>-2.2882647535033079E-2</c:v>
                </c:pt>
                <c:pt idx="6307">
                  <c:v>-2.3885544491826994E-2</c:v>
                </c:pt>
                <c:pt idx="6308">
                  <c:v>-2.4888418565973371E-2</c:v>
                </c:pt>
                <c:pt idx="6309">
                  <c:v>-2.5891268754575258E-2</c:v>
                </c:pt>
                <c:pt idx="6310">
                  <c:v>-2.689409405475858E-2</c:v>
                </c:pt>
                <c:pt idx="6311">
                  <c:v>-2.7896893463673147E-2</c:v>
                </c:pt>
                <c:pt idx="6312">
                  <c:v>-2.8899665978493659E-2</c:v>
                </c:pt>
                <c:pt idx="6313">
                  <c:v>-2.9902410596420705E-2</c:v>
                </c:pt>
                <c:pt idx="6314">
                  <c:v>-3.0905126314681775E-2</c:v>
                </c:pt>
                <c:pt idx="6315">
                  <c:v>-3.1907812130532245E-2</c:v>
                </c:pt>
                <c:pt idx="6316">
                  <c:v>-3.29104670412564E-2</c:v>
                </c:pt>
                <c:pt idx="6317">
                  <c:v>-3.3913090044168426E-2</c:v>
                </c:pt>
                <c:pt idx="6318">
                  <c:v>-3.4915680136613413E-2</c:v>
                </c:pt>
                <c:pt idx="6319">
                  <c:v>-3.5918236315968355E-2</c:v>
                </c:pt>
                <c:pt idx="6320">
                  <c:v>-3.6920757579643158E-2</c:v>
                </c:pt>
                <c:pt idx="6321">
                  <c:v>-3.7923242925081646E-2</c:v>
                </c:pt>
                <c:pt idx="6322">
                  <c:v>-3.8925691349762558E-2</c:v>
                </c:pt>
                <c:pt idx="6323">
                  <c:v>-3.9928101851200541E-2</c:v>
                </c:pt>
                <c:pt idx="6324">
                  <c:v>-4.0930473426947174E-2</c:v>
                </c:pt>
                <c:pt idx="6325">
                  <c:v>-4.1932805074591954E-2</c:v>
                </c:pt>
                <c:pt idx="6326">
                  <c:v>-4.2935095791763307E-2</c:v>
                </c:pt>
                <c:pt idx="6327">
                  <c:v>-4.3937344576129592E-2</c:v>
                </c:pt>
                <c:pt idx="6328">
                  <c:v>-4.4939550425400085E-2</c:v>
                </c:pt>
                <c:pt idx="6329">
                  <c:v>-4.5941712337325996E-2</c:v>
                </c:pt>
                <c:pt idx="6330">
                  <c:v>-4.6943829309701486E-2</c:v>
                </c:pt>
                <c:pt idx="6331">
                  <c:v>-4.7945900340364639E-2</c:v>
                </c:pt>
                <c:pt idx="6332">
                  <c:v>-4.8947924427198482E-2</c:v>
                </c:pt>
                <c:pt idx="6333">
                  <c:v>-4.9949900568131984E-2</c:v>
                </c:pt>
                <c:pt idx="6334">
                  <c:v>-5.0951827761141058E-2</c:v>
                </c:pt>
                <c:pt idx="6335">
                  <c:v>-5.1953705004249562E-2</c:v>
                </c:pt>
                <c:pt idx="6336">
                  <c:v>-5.2955531295530309E-2</c:v>
                </c:pt>
                <c:pt idx="6337">
                  <c:v>-5.3957305633106051E-2</c:v>
                </c:pt>
                <c:pt idx="6338">
                  <c:v>-5.4959027015150493E-2</c:v>
                </c:pt>
                <c:pt idx="6339">
                  <c:v>-5.5960694439889304E-2</c:v>
                </c:pt>
                <c:pt idx="6340">
                  <c:v>-5.6962306905601098E-2</c:v>
                </c:pt>
                <c:pt idx="6341">
                  <c:v>-5.7963863410618453E-2</c:v>
                </c:pt>
                <c:pt idx="6342">
                  <c:v>-5.8965362953328902E-2</c:v>
                </c:pt>
                <c:pt idx="6343">
                  <c:v>-5.9966804532175941E-2</c:v>
                </c:pt>
                <c:pt idx="6344">
                  <c:v>-6.0968187145660026E-2</c:v>
                </c:pt>
                <c:pt idx="6345">
                  <c:v>-6.1969509792339582E-2</c:v>
                </c:pt>
                <c:pt idx="6346">
                  <c:v>-6.2970771470831993E-2</c:v>
                </c:pt>
                <c:pt idx="6347">
                  <c:v>-6.397197117981461E-2</c:v>
                </c:pt>
                <c:pt idx="6348">
                  <c:v>-6.4973107918025755E-2</c:v>
                </c:pt>
                <c:pt idx="6349">
                  <c:v>-6.5974180684265721E-2</c:v>
                </c:pt>
                <c:pt idx="6350">
                  <c:v>-6.6975188477397765E-2</c:v>
                </c:pt>
                <c:pt idx="6351">
                  <c:v>-6.7976130296349135E-2</c:v>
                </c:pt>
                <c:pt idx="6352">
                  <c:v>-6.8977005140112027E-2</c:v>
                </c:pt>
                <c:pt idx="6353">
                  <c:v>-6.9977812007744611E-2</c:v>
                </c:pt>
                <c:pt idx="6354">
                  <c:v>-7.0978549898372059E-2</c:v>
                </c:pt>
                <c:pt idx="6355">
                  <c:v>-7.1979217811187504E-2</c:v>
                </c:pt>
                <c:pt idx="6356">
                  <c:v>-7.297981474545305E-2</c:v>
                </c:pt>
                <c:pt idx="6357">
                  <c:v>-7.3980339700500788E-2</c:v>
                </c:pt>
                <c:pt idx="6358">
                  <c:v>-7.4980791675733779E-2</c:v>
                </c:pt>
                <c:pt idx="6359">
                  <c:v>-7.5981169670627069E-2</c:v>
                </c:pt>
                <c:pt idx="6360">
                  <c:v>-7.6981472684728686E-2</c:v>
                </c:pt>
                <c:pt idx="6361">
                  <c:v>-7.7981699717660627E-2</c:v>
                </c:pt>
                <c:pt idx="6362">
                  <c:v>-7.8981849769119886E-2</c:v>
                </c:pt>
                <c:pt idx="6363">
                  <c:v>-7.9981921838879422E-2</c:v>
                </c:pt>
                <c:pt idx="6364">
                  <c:v>-8.0981914926789189E-2</c:v>
                </c:pt>
                <c:pt idx="6365">
                  <c:v>-8.1981828032777121E-2</c:v>
                </c:pt>
                <c:pt idx="6366">
                  <c:v>-8.2981660156850129E-2</c:v>
                </c:pt>
                <c:pt idx="6367">
                  <c:v>-8.3981410299095102E-2</c:v>
                </c:pt>
                <c:pt idx="6368">
                  <c:v>-8.4981077459679921E-2</c:v>
                </c:pt>
                <c:pt idx="6369">
                  <c:v>-8.5980660638854428E-2</c:v>
                </c:pt>
                <c:pt idx="6370">
                  <c:v>-8.6980158836951482E-2</c:v>
                </c:pt>
                <c:pt idx="6371">
                  <c:v>-8.7979571054387903E-2</c:v>
                </c:pt>
                <c:pt idx="6372">
                  <c:v>-8.8978896291665485E-2</c:v>
                </c:pt>
                <c:pt idx="6373">
                  <c:v>-8.9978133549372008E-2</c:v>
                </c:pt>
                <c:pt idx="6374">
                  <c:v>-9.0977281828182238E-2</c:v>
                </c:pt>
                <c:pt idx="6375">
                  <c:v>-9.1976340128858927E-2</c:v>
                </c:pt>
                <c:pt idx="6376">
                  <c:v>-9.2975307452253783E-2</c:v>
                </c:pt>
                <c:pt idx="6377">
                  <c:v>-9.3974182799308512E-2</c:v>
                </c:pt>
                <c:pt idx="6378">
                  <c:v>-9.4972965171055787E-2</c:v>
                </c:pt>
                <c:pt idx="6379">
                  <c:v>-9.5971653568620266E-2</c:v>
                </c:pt>
                <c:pt idx="6380">
                  <c:v>-9.6970246993219572E-2</c:v>
                </c:pt>
                <c:pt idx="6381">
                  <c:v>-9.796874444616531E-2</c:v>
                </c:pt>
                <c:pt idx="6382">
                  <c:v>-9.8967144928864048E-2</c:v>
                </c:pt>
                <c:pt idx="6383">
                  <c:v>-9.996544744281835E-2</c:v>
                </c:pt>
                <c:pt idx="6384">
                  <c:v>-0.10096365098962772</c:v>
                </c:pt>
                <c:pt idx="6385">
                  <c:v>-0.10196175457098963</c:v>
                </c:pt>
                <c:pt idx="6386">
                  <c:v>-0.10295975718870057</c:v>
                </c:pt>
                <c:pt idx="6387">
                  <c:v>-0.10395765784465694</c:v>
                </c:pt>
                <c:pt idx="6388">
                  <c:v>-0.10495545554085611</c:v>
                </c:pt>
                <c:pt idx="6389">
                  <c:v>-0.10595314927939745</c:v>
                </c:pt>
                <c:pt idx="6390">
                  <c:v>-0.10695073806248323</c:v>
                </c:pt>
                <c:pt idx="6391">
                  <c:v>-0.10794822089241975</c:v>
                </c:pt>
                <c:pt idx="6392">
                  <c:v>-0.10894559677161819</c:v>
                </c:pt>
                <c:pt idx="6393">
                  <c:v>-0.10994286470259575</c:v>
                </c:pt>
                <c:pt idx="6394">
                  <c:v>-0.11094002368797654</c:v>
                </c:pt>
                <c:pt idx="6395">
                  <c:v>-0.11193707273049261</c:v>
                </c:pt>
                <c:pt idx="6396">
                  <c:v>-0.112934010832985</c:v>
                </c:pt>
                <c:pt idx="6397">
                  <c:v>-0.11393083699840466</c:v>
                </c:pt>
                <c:pt idx="6398">
                  <c:v>-0.11492755022981349</c:v>
                </c:pt>
                <c:pt idx="6399">
                  <c:v>-0.11592414953038532</c:v>
                </c:pt>
                <c:pt idx="6400">
                  <c:v>-0.11692063390340693</c:v>
                </c:pt>
                <c:pt idx="6401">
                  <c:v>-0.117917002352279</c:v>
                </c:pt>
                <c:pt idx="6402">
                  <c:v>-0.11891325388051717</c:v>
                </c:pt>
                <c:pt idx="6403">
                  <c:v>-0.11990938749175298</c:v>
                </c:pt>
                <c:pt idx="6404">
                  <c:v>-0.12090540218973492</c:v>
                </c:pt>
                <c:pt idx="6405">
                  <c:v>-0.12190129697832935</c:v>
                </c:pt>
                <c:pt idx="6406">
                  <c:v>-0.1228970708615216</c:v>
                </c:pt>
                <c:pt idx="6407">
                  <c:v>-0.12389272284341687</c:v>
                </c:pt>
                <c:pt idx="6408">
                  <c:v>-0.12488825192824128</c:v>
                </c:pt>
                <c:pt idx="6409">
                  <c:v>-0.12588365712034286</c:v>
                </c:pt>
                <c:pt idx="6410">
                  <c:v>-0.12687893742419248</c:v>
                </c:pt>
                <c:pt idx="6411">
                  <c:v>-0.127874091844385</c:v>
                </c:pt>
                <c:pt idx="6412">
                  <c:v>-0.12886911938564011</c:v>
                </c:pt>
                <c:pt idx="6413">
                  <c:v>-0.12986401905280337</c:v>
                </c:pt>
                <c:pt idx="6414">
                  <c:v>-0.13085878985084723</c:v>
                </c:pt>
                <c:pt idx="6415">
                  <c:v>-0.13185343078487205</c:v>
                </c:pt>
                <c:pt idx="6416">
                  <c:v>-0.13284794086010701</c:v>
                </c:pt>
                <c:pt idx="6417">
                  <c:v>-0.13384231908191119</c:v>
                </c:pt>
                <c:pt idx="6418">
                  <c:v>-0.13483656445577449</c:v>
                </c:pt>
                <c:pt idx="6419">
                  <c:v>-0.13583067598731874</c:v>
                </c:pt>
                <c:pt idx="6420">
                  <c:v>-0.13682465268229851</c:v>
                </c:pt>
                <c:pt idx="6421">
                  <c:v>-0.13781849354660231</c:v>
                </c:pt>
                <c:pt idx="6422">
                  <c:v>-0.13881219758625341</c:v>
                </c:pt>
                <c:pt idx="6423">
                  <c:v>-0.13980576380741097</c:v>
                </c:pt>
                <c:pt idx="6424">
                  <c:v>-0.14079919121637094</c:v>
                </c:pt>
                <c:pt idx="6425">
                  <c:v>-0.14179247881956711</c:v>
                </c:pt>
                <c:pt idx="6426">
                  <c:v>-0.14278562562357205</c:v>
                </c:pt>
                <c:pt idx="6427">
                  <c:v>-0.14377863063509819</c:v>
                </c:pt>
                <c:pt idx="6428">
                  <c:v>-0.14477149286099869</c:v>
                </c:pt>
                <c:pt idx="6429">
                  <c:v>-0.14576421130826855</c:v>
                </c:pt>
                <c:pt idx="6430">
                  <c:v>-0.14675678498404557</c:v>
                </c:pt>
                <c:pt idx="6431">
                  <c:v>-0.14774921289561127</c:v>
                </c:pt>
                <c:pt idx="6432">
                  <c:v>-0.148741494050392</c:v>
                </c:pt>
                <c:pt idx="6433">
                  <c:v>-0.14973362745595983</c:v>
                </c:pt>
                <c:pt idx="6434">
                  <c:v>-0.1507256121200336</c:v>
                </c:pt>
                <c:pt idx="6435">
                  <c:v>-0.15171744705047993</c:v>
                </c:pt>
                <c:pt idx="6436">
                  <c:v>-0.15270913125531413</c:v>
                </c:pt>
                <c:pt idx="6437">
                  <c:v>-0.15370066374270128</c:v>
                </c:pt>
                <c:pt idx="6438">
                  <c:v>-0.15469204352095717</c:v>
                </c:pt>
                <c:pt idx="6439">
                  <c:v>-0.15568326959854931</c:v>
                </c:pt>
                <c:pt idx="6440">
                  <c:v>-0.15667434098409794</c:v>
                </c:pt>
                <c:pt idx="6441">
                  <c:v>-0.15766525668637696</c:v>
                </c:pt>
                <c:pt idx="6442">
                  <c:v>-0.15865601571431501</c:v>
                </c:pt>
                <c:pt idx="6443">
                  <c:v>-0.15964661707699637</c:v>
                </c:pt>
                <c:pt idx="6444">
                  <c:v>-0.16063705978366202</c:v>
                </c:pt>
                <c:pt idx="6445">
                  <c:v>-0.16162734284371058</c:v>
                </c:pt>
                <c:pt idx="6446">
                  <c:v>-0.16261746526669937</c:v>
                </c:pt>
                <c:pt idx="6447">
                  <c:v>-0.16360742606234532</c:v>
                </c:pt>
                <c:pt idx="6448">
                  <c:v>-0.164597224240526</c:v>
                </c:pt>
                <c:pt idx="6449">
                  <c:v>-0.16558685881128063</c:v>
                </c:pt>
                <c:pt idx="6450">
                  <c:v>-0.16657632878481099</c:v>
                </c:pt>
                <c:pt idx="6451">
                  <c:v>-0.16756563317148254</c:v>
                </c:pt>
                <c:pt idx="6452">
                  <c:v>-0.16855477098182531</c:v>
                </c:pt>
                <c:pt idx="6453">
                  <c:v>-0.16954374122653493</c:v>
                </c:pt>
                <c:pt idx="6454">
                  <c:v>-0.17053254291647355</c:v>
                </c:pt>
                <c:pt idx="6455">
                  <c:v>-0.17152117506267095</c:v>
                </c:pt>
                <c:pt idx="6456">
                  <c:v>-0.17250963667632543</c:v>
                </c:pt>
                <c:pt idx="6457">
                  <c:v>-0.17349792676880485</c:v>
                </c:pt>
                <c:pt idx="6458">
                  <c:v>-0.17448604435164758</c:v>
                </c:pt>
                <c:pt idx="6459">
                  <c:v>-0.17547398843656356</c:v>
                </c:pt>
                <c:pt idx="6460">
                  <c:v>-0.17646175803543518</c:v>
                </c:pt>
                <c:pt idx="6461">
                  <c:v>-0.17744935216031837</c:v>
                </c:pt>
                <c:pt idx="6462">
                  <c:v>-0.17843676982344353</c:v>
                </c:pt>
                <c:pt idx="6463">
                  <c:v>-0.17942401003721653</c:v>
                </c:pt>
                <c:pt idx="6464">
                  <c:v>-0.1804110718142197</c:v>
                </c:pt>
                <c:pt idx="6465">
                  <c:v>-0.18139795416721283</c:v>
                </c:pt>
                <c:pt idx="6466">
                  <c:v>-0.18238465610913415</c:v>
                </c:pt>
                <c:pt idx="6467">
                  <c:v>-0.18337117665310129</c:v>
                </c:pt>
                <c:pt idx="6468">
                  <c:v>-0.18435751481241233</c:v>
                </c:pt>
                <c:pt idx="6469">
                  <c:v>-0.18534366960054671</c:v>
                </c:pt>
                <c:pt idx="6470">
                  <c:v>-0.18632964003116628</c:v>
                </c:pt>
                <c:pt idx="6471">
                  <c:v>-0.18731542511811625</c:v>
                </c:pt>
                <c:pt idx="6472">
                  <c:v>-0.18830102387542619</c:v>
                </c:pt>
                <c:pt idx="6473">
                  <c:v>-0.18928643531731101</c:v>
                </c:pt>
                <c:pt idx="6474">
                  <c:v>-0.19027165845817195</c:v>
                </c:pt>
                <c:pt idx="6475">
                  <c:v>-0.19125669231259759</c:v>
                </c:pt>
                <c:pt idx="6476">
                  <c:v>-0.19224153589536477</c:v>
                </c:pt>
                <c:pt idx="6477">
                  <c:v>-0.19322618822143964</c:v>
                </c:pt>
                <c:pt idx="6478">
                  <c:v>-0.19421064830597859</c:v>
                </c:pt>
                <c:pt idx="6479">
                  <c:v>-0.19519491516432932</c:v>
                </c:pt>
                <c:pt idx="6480">
                  <c:v>-0.19617898781203177</c:v>
                </c:pt>
                <c:pt idx="6481">
                  <c:v>-0.19716286526481905</c:v>
                </c:pt>
                <c:pt idx="6482">
                  <c:v>-0.19814654653861852</c:v>
                </c:pt>
                <c:pt idx="6483">
                  <c:v>-0.1991300306495527</c:v>
                </c:pt>
                <c:pt idx="6484">
                  <c:v>-0.20011331661394036</c:v>
                </c:pt>
                <c:pt idx="6485">
                  <c:v>-0.20109640344829735</c:v>
                </c:pt>
                <c:pt idx="6486">
                  <c:v>-0.20207929016933773</c:v>
                </c:pt>
                <c:pt idx="6487">
                  <c:v>-0.20306197579397467</c:v>
                </c:pt>
                <c:pt idx="6488">
                  <c:v>-0.20404445933932144</c:v>
                </c:pt>
                <c:pt idx="6489">
                  <c:v>-0.20502673982269243</c:v>
                </c:pt>
                <c:pt idx="6490">
                  <c:v>-0.20600881626160408</c:v>
                </c:pt>
                <c:pt idx="6491">
                  <c:v>-0.2069906876737759</c:v>
                </c:pt>
                <c:pt idx="6492">
                  <c:v>-0.20797235307713147</c:v>
                </c:pt>
                <c:pt idx="6493">
                  <c:v>-0.20895381148979936</c:v>
                </c:pt>
                <c:pt idx="6494">
                  <c:v>-0.20993506193011416</c:v>
                </c:pt>
                <c:pt idx="6495">
                  <c:v>-0.21091610341661748</c:v>
                </c:pt>
                <c:pt idx="6496">
                  <c:v>-0.21189693496805886</c:v>
                </c:pt>
                <c:pt idx="6497">
                  <c:v>-0.21287755560339683</c:v>
                </c:pt>
                <c:pt idx="6498">
                  <c:v>-0.21385796434179982</c:v>
                </c:pt>
                <c:pt idx="6499">
                  <c:v>-0.21483816020264723</c:v>
                </c:pt>
                <c:pt idx="6500">
                  <c:v>-0.21581814220553028</c:v>
                </c:pt>
                <c:pt idx="6501">
                  <c:v>-0.21679790937025314</c:v>
                </c:pt>
                <c:pt idx="6502">
                  <c:v>-0.21777746071683379</c:v>
                </c:pt>
                <c:pt idx="6503">
                  <c:v>-0.21875679526550507</c:v>
                </c:pt>
                <c:pt idx="6504">
                  <c:v>-0.21973591203671564</c:v>
                </c:pt>
                <c:pt idx="6505">
                  <c:v>-0.22071481005113094</c:v>
                </c:pt>
                <c:pt idx="6506">
                  <c:v>-0.2216934883296342</c:v>
                </c:pt>
                <c:pt idx="6507">
                  <c:v>-0.22267194589332742</c:v>
                </c:pt>
                <c:pt idx="6508">
                  <c:v>-0.2236501817635323</c:v>
                </c:pt>
                <c:pt idx="6509">
                  <c:v>-0.22462819496179129</c:v>
                </c:pt>
                <c:pt idx="6510">
                  <c:v>-0.22560598450986852</c:v>
                </c:pt>
                <c:pt idx="6511">
                  <c:v>-0.22658354942975079</c:v>
                </c:pt>
                <c:pt idx="6512">
                  <c:v>-0.22756088874364855</c:v>
                </c:pt>
                <c:pt idx="6513">
                  <c:v>-0.22853800147399686</c:v>
                </c:pt>
                <c:pt idx="6514">
                  <c:v>-0.22951488664345643</c:v>
                </c:pt>
                <c:pt idx="6515">
                  <c:v>-0.23049154327491453</c:v>
                </c:pt>
                <c:pt idx="6516">
                  <c:v>-0.23146797039148598</c:v>
                </c:pt>
                <c:pt idx="6517">
                  <c:v>-0.23244416701651416</c:v>
                </c:pt>
                <c:pt idx="6518">
                  <c:v>-0.23342013217357196</c:v>
                </c:pt>
                <c:pt idx="6519">
                  <c:v>-0.23439586488646275</c:v>
                </c:pt>
                <c:pt idx="6520">
                  <c:v>-0.23537136417922136</c:v>
                </c:pt>
                <c:pt idx="6521">
                  <c:v>-0.23634662907611509</c:v>
                </c:pt>
                <c:pt idx="6522">
                  <c:v>-0.23732165860164461</c:v>
                </c:pt>
                <c:pt idx="6523">
                  <c:v>-0.23829645178054507</c:v>
                </c:pt>
                <c:pt idx="6524">
                  <c:v>-0.23927100763778691</c:v>
                </c:pt>
                <c:pt idx="6525">
                  <c:v>-0.240245325198577</c:v>
                </c:pt>
                <c:pt idx="6526">
                  <c:v>-0.24121940348835944</c:v>
                </c:pt>
                <c:pt idx="6527">
                  <c:v>-0.24219324153281668</c:v>
                </c:pt>
                <c:pt idx="6528">
                  <c:v>-0.24316683835787045</c:v>
                </c:pt>
                <c:pt idx="6529">
                  <c:v>-0.24414019298968268</c:v>
                </c:pt>
                <c:pt idx="6530">
                  <c:v>-0.24511330445465654</c:v>
                </c:pt>
                <c:pt idx="6531">
                  <c:v>-0.24608617177943742</c:v>
                </c:pt>
                <c:pt idx="6532">
                  <c:v>-0.24705879399091385</c:v>
                </c:pt>
                <c:pt idx="6533">
                  <c:v>-0.2480311701162185</c:v>
                </c:pt>
                <c:pt idx="6534">
                  <c:v>-0.24900329918272915</c:v>
                </c:pt>
                <c:pt idx="6535">
                  <c:v>-0.24997518021806969</c:v>
                </c:pt>
                <c:pt idx="6536">
                  <c:v>-0.25094681225011106</c:v>
                </c:pt>
                <c:pt idx="6537">
                  <c:v>-0.25191819430697221</c:v>
                </c:pt>
                <c:pt idx="6538">
                  <c:v>-0.25288932541702108</c:v>
                </c:pt>
                <c:pt idx="6539">
                  <c:v>-0.25386020460887565</c:v>
                </c:pt>
                <c:pt idx="6540">
                  <c:v>-0.25483083091140479</c:v>
                </c:pt>
                <c:pt idx="6541">
                  <c:v>-0.25580120335372936</c:v>
                </c:pt>
                <c:pt idx="6542">
                  <c:v>-0.25677132096522298</c:v>
                </c:pt>
                <c:pt idx="6543">
                  <c:v>-0.25774118277551328</c:v>
                </c:pt>
                <c:pt idx="6544">
                  <c:v>-0.25871078781448259</c:v>
                </c:pt>
                <c:pt idx="6545">
                  <c:v>-0.25968013511226912</c:v>
                </c:pt>
                <c:pt idx="6546">
                  <c:v>-0.26064922369926785</c:v>
                </c:pt>
                <c:pt idx="6547">
                  <c:v>-0.26161805260613147</c:v>
                </c:pt>
                <c:pt idx="6548">
                  <c:v>-0.26258662086377138</c:v>
                </c:pt>
                <c:pt idx="6549">
                  <c:v>-0.26355492750335868</c:v>
                </c:pt>
                <c:pt idx="6550">
                  <c:v>-0.26452297155632515</c:v>
                </c:pt>
                <c:pt idx="6551">
                  <c:v>-0.26549075205436407</c:v>
                </c:pt>
                <c:pt idx="6552">
                  <c:v>-0.26645826802943146</c:v>
                </c:pt>
                <c:pt idx="6553">
                  <c:v>-0.2674255185137468</c:v>
                </c:pt>
                <c:pt idx="6554">
                  <c:v>-0.26839250253979408</c:v>
                </c:pt>
                <c:pt idx="6555">
                  <c:v>-0.26935921914032285</c:v>
                </c:pt>
                <c:pt idx="6556">
                  <c:v>-0.27032566734834912</c:v>
                </c:pt>
                <c:pt idx="6557">
                  <c:v>-0.27129184619715624</c:v>
                </c:pt>
                <c:pt idx="6558">
                  <c:v>-0.27225775472029601</c:v>
                </c:pt>
                <c:pt idx="6559">
                  <c:v>-0.27322339195158957</c:v>
                </c:pt>
                <c:pt idx="6560">
                  <c:v>-0.2741887569251284</c:v>
                </c:pt>
                <c:pt idx="6561">
                  <c:v>-0.27515384867527531</c:v>
                </c:pt>
                <c:pt idx="6562">
                  <c:v>-0.27611866623666526</c:v>
                </c:pt>
                <c:pt idx="6563">
                  <c:v>-0.27708320864420655</c:v>
                </c:pt>
                <c:pt idx="6564">
                  <c:v>-0.27804747493308163</c:v>
                </c:pt>
                <c:pt idx="6565">
                  <c:v>-0.27901146413874806</c:v>
                </c:pt>
                <c:pt idx="6566">
                  <c:v>-0.27997517529693955</c:v>
                </c:pt>
                <c:pt idx="6567">
                  <c:v>-0.28093860744366689</c:v>
                </c:pt>
                <c:pt idx="6568">
                  <c:v>-0.28190175961521891</c:v>
                </c:pt>
                <c:pt idx="6569">
                  <c:v>-0.28286463084816349</c:v>
                </c:pt>
                <c:pt idx="6570">
                  <c:v>-0.28382722017934847</c:v>
                </c:pt>
                <c:pt idx="6571">
                  <c:v>-0.28478952664590262</c:v>
                </c:pt>
                <c:pt idx="6572">
                  <c:v>-0.28575154928523661</c:v>
                </c:pt>
                <c:pt idx="6573">
                  <c:v>-0.2867132871350439</c:v>
                </c:pt>
                <c:pt idx="6574">
                  <c:v>-0.28767473923330195</c:v>
                </c:pt>
                <c:pt idx="6575">
                  <c:v>-0.28863590461827282</c:v>
                </c:pt>
                <c:pt idx="6576">
                  <c:v>-0.2895967823285045</c:v>
                </c:pt>
                <c:pt idx="6577">
                  <c:v>-0.29055737140283155</c:v>
                </c:pt>
                <c:pt idx="6578">
                  <c:v>-0.29151767088037628</c:v>
                </c:pt>
                <c:pt idx="6579">
                  <c:v>-0.29247767980054956</c:v>
                </c:pt>
                <c:pt idx="6580">
                  <c:v>-0.29343739720305201</c:v>
                </c:pt>
                <c:pt idx="6581">
                  <c:v>-0.29439682212787466</c:v>
                </c:pt>
                <c:pt idx="6582">
                  <c:v>-0.29535595361530009</c:v>
                </c:pt>
                <c:pt idx="6583">
                  <c:v>-0.29631479070590339</c:v>
                </c:pt>
                <c:pt idx="6584">
                  <c:v>-0.29727333244055304</c:v>
                </c:pt>
                <c:pt idx="6585">
                  <c:v>-0.29823157786041199</c:v>
                </c:pt>
                <c:pt idx="6586">
                  <c:v>-0.29918952600693854</c:v>
                </c:pt>
                <c:pt idx="6587">
                  <c:v>-0.30014717592188722</c:v>
                </c:pt>
                <c:pt idx="6588">
                  <c:v>-0.30110452664730991</c:v>
                </c:pt>
                <c:pt idx="6589">
                  <c:v>-0.30206157722555665</c:v>
                </c:pt>
                <c:pt idx="6590">
                  <c:v>-0.30301832669927675</c:v>
                </c:pt>
                <c:pt idx="6591">
                  <c:v>-0.3039747741114196</c:v>
                </c:pt>
                <c:pt idx="6592">
                  <c:v>-0.30493091850523579</c:v>
                </c:pt>
                <c:pt idx="6593">
                  <c:v>-0.30588675892427786</c:v>
                </c:pt>
                <c:pt idx="6594">
                  <c:v>-0.30684229441240141</c:v>
                </c:pt>
                <c:pt idx="6595">
                  <c:v>-0.30779752401376603</c:v>
                </c:pt>
                <c:pt idx="6596">
                  <c:v>-0.30875244677283625</c:v>
                </c:pt>
                <c:pt idx="6597">
                  <c:v>-0.30970706173438245</c:v>
                </c:pt>
                <c:pt idx="6598">
                  <c:v>-0.31066136794348187</c:v>
                </c:pt>
                <c:pt idx="6599">
                  <c:v>-0.31161536444551957</c:v>
                </c:pt>
                <c:pt idx="6600">
                  <c:v>-0.31256905028618931</c:v>
                </c:pt>
                <c:pt idx="6601">
                  <c:v>-0.31352242451149459</c:v>
                </c:pt>
                <c:pt idx="6602">
                  <c:v>-0.31447548616774962</c:v>
                </c:pt>
                <c:pt idx="6603">
                  <c:v>-0.31542823430158012</c:v>
                </c:pt>
                <c:pt idx="6604">
                  <c:v>-0.31638066795992448</c:v>
                </c:pt>
                <c:pt idx="6605">
                  <c:v>-0.31733278619003452</c:v>
                </c:pt>
                <c:pt idx="6606">
                  <c:v>-0.31828458803947662</c:v>
                </c:pt>
                <c:pt idx="6607">
                  <c:v>-0.31923607255613251</c:v>
                </c:pt>
                <c:pt idx="6608">
                  <c:v>-0.32018723878820038</c:v>
                </c:pt>
                <c:pt idx="6609">
                  <c:v>-0.32113808578419567</c:v>
                </c:pt>
                <c:pt idx="6610">
                  <c:v>-0.32208861259295218</c:v>
                </c:pt>
                <c:pt idx="6611">
                  <c:v>-0.32303881826362291</c:v>
                </c:pt>
                <c:pt idx="6612">
                  <c:v>-0.32398870184568102</c:v>
                </c:pt>
                <c:pt idx="6613">
                  <c:v>-0.32493826238892087</c:v>
                </c:pt>
                <c:pt idx="6614">
                  <c:v>-0.32588749894345892</c:v>
                </c:pt>
                <c:pt idx="6615">
                  <c:v>-0.32683641055973456</c:v>
                </c:pt>
                <c:pt idx="6616">
                  <c:v>-0.32778499628851127</c:v>
                </c:pt>
                <c:pt idx="6617">
                  <c:v>-0.32873325518087737</c:v>
                </c:pt>
                <c:pt idx="6618">
                  <c:v>-0.32968118628824722</c:v>
                </c:pt>
                <c:pt idx="6619">
                  <c:v>-0.33062878866236189</c:v>
                </c:pt>
                <c:pt idx="6620">
                  <c:v>-0.33157606135529027</c:v>
                </c:pt>
                <c:pt idx="6621">
                  <c:v>-0.33252300341942997</c:v>
                </c:pt>
                <c:pt idx="6622">
                  <c:v>-0.33346961390750834</c:v>
                </c:pt>
                <c:pt idx="6623">
                  <c:v>-0.3344158918725833</c:v>
                </c:pt>
                <c:pt idx="6624">
                  <c:v>-0.33536183636804434</c:v>
                </c:pt>
                <c:pt idx="6625">
                  <c:v>-0.33630744644761351</c:v>
                </c:pt>
                <c:pt idx="6626">
                  <c:v>-0.33725272116534633</c:v>
                </c:pt>
                <c:pt idx="6627">
                  <c:v>-0.33819765957563264</c:v>
                </c:pt>
                <c:pt idx="6628">
                  <c:v>-0.33914226073319781</c:v>
                </c:pt>
                <c:pt idx="6629">
                  <c:v>-0.34008652369310338</c:v>
                </c:pt>
                <c:pt idx="6630">
                  <c:v>-0.34103044751074824</c:v>
                </c:pt>
                <c:pt idx="6631">
                  <c:v>-0.34197403124186943</c:v>
                </c:pt>
                <c:pt idx="6632">
                  <c:v>-0.34291727394254307</c:v>
                </c:pt>
                <c:pt idx="6633">
                  <c:v>-0.3438601746691855</c:v>
                </c:pt>
                <c:pt idx="6634">
                  <c:v>-0.34480273247855397</c:v>
                </c:pt>
                <c:pt idx="6635">
                  <c:v>-0.34574494642774778</c:v>
                </c:pt>
                <c:pt idx="6636">
                  <c:v>-0.34668681557420911</c:v>
                </c:pt>
                <c:pt idx="6637">
                  <c:v>-0.34762833897572398</c:v>
                </c:pt>
                <c:pt idx="6638">
                  <c:v>-0.34856951569042333</c:v>
                </c:pt>
                <c:pt idx="6639">
                  <c:v>-0.34951034477678367</c:v>
                </c:pt>
                <c:pt idx="6640">
                  <c:v>-0.35045082529362831</c:v>
                </c:pt>
                <c:pt idx="6641">
                  <c:v>-0.35139095630012818</c:v>
                </c:pt>
                <c:pt idx="6642">
                  <c:v>-0.35233073685580274</c:v>
                </c:pt>
                <c:pt idx="6643">
                  <c:v>-0.35327016602052103</c:v>
                </c:pt>
                <c:pt idx="6644">
                  <c:v>-0.35420924285450245</c:v>
                </c:pt>
                <c:pt idx="6645">
                  <c:v>-0.35514796641831786</c:v>
                </c:pt>
                <c:pt idx="6646">
                  <c:v>-0.35608633577289039</c:v>
                </c:pt>
                <c:pt idx="6647">
                  <c:v>-0.35702434997949656</c:v>
                </c:pt>
                <c:pt idx="6648">
                  <c:v>-0.35796200809976692</c:v>
                </c:pt>
                <c:pt idx="6649">
                  <c:v>-0.3588993091956873</c:v>
                </c:pt>
                <c:pt idx="6650">
                  <c:v>-0.35983625232959959</c:v>
                </c:pt>
                <c:pt idx="6651">
                  <c:v>-0.36077283656420267</c:v>
                </c:pt>
                <c:pt idx="6652">
                  <c:v>-0.36170906096255345</c:v>
                </c:pt>
                <c:pt idx="6653">
                  <c:v>-0.36264492458806763</c:v>
                </c:pt>
                <c:pt idx="6654">
                  <c:v>-0.36358042650452088</c:v>
                </c:pt>
                <c:pt idx="6655">
                  <c:v>-0.36451556577604954</c:v>
                </c:pt>
                <c:pt idx="6656">
                  <c:v>-0.36545034146715166</c:v>
                </c:pt>
                <c:pt idx="6657">
                  <c:v>-0.36638475264268805</c:v>
                </c:pt>
                <c:pt idx="6658">
                  <c:v>-0.36731879836788295</c:v>
                </c:pt>
                <c:pt idx="6659">
                  <c:v>-0.3682524777083252</c:v>
                </c:pt>
                <c:pt idx="6660">
                  <c:v>-0.36918578972996907</c:v>
                </c:pt>
                <c:pt idx="6661">
                  <c:v>-0.37011873349913527</c:v>
                </c:pt>
                <c:pt idx="6662">
                  <c:v>-0.37105130808251174</c:v>
                </c:pt>
                <c:pt idx="6663">
                  <c:v>-0.37198351254715467</c:v>
                </c:pt>
                <c:pt idx="6664">
                  <c:v>-0.37291534596048953</c:v>
                </c:pt>
                <c:pt idx="6665">
                  <c:v>-0.37384680739031184</c:v>
                </c:pt>
                <c:pt idx="6666">
                  <c:v>-0.37477789590478822</c:v>
                </c:pt>
                <c:pt idx="6667">
                  <c:v>-0.37570861057245719</c:v>
                </c:pt>
                <c:pt idx="6668">
                  <c:v>-0.37663895046223028</c:v>
                </c:pt>
                <c:pt idx="6669">
                  <c:v>-0.37756891464339276</c:v>
                </c:pt>
                <c:pt idx="6670">
                  <c:v>-0.37849850218560477</c:v>
                </c:pt>
                <c:pt idx="6671">
                  <c:v>-0.37942771215890214</c:v>
                </c:pt>
                <c:pt idx="6672">
                  <c:v>-0.38035654363369736</c:v>
                </c:pt>
                <c:pt idx="6673">
                  <c:v>-0.38128499568078039</c:v>
                </c:pt>
                <c:pt idx="6674">
                  <c:v>-0.38221306737131983</c:v>
                </c:pt>
                <c:pt idx="6675">
                  <c:v>-0.38314075777686357</c:v>
                </c:pt>
                <c:pt idx="6676">
                  <c:v>-0.38406806596933996</c:v>
                </c:pt>
                <c:pt idx="6677">
                  <c:v>-0.38499499102105855</c:v>
                </c:pt>
                <c:pt idx="6678">
                  <c:v>-0.38592153200471119</c:v>
                </c:pt>
                <c:pt idx="6679">
                  <c:v>-0.38684768799337277</c:v>
                </c:pt>
                <c:pt idx="6680">
                  <c:v>-0.38777345806050234</c:v>
                </c:pt>
                <c:pt idx="6681">
                  <c:v>-0.38869884127994392</c:v>
                </c:pt>
                <c:pt idx="6682">
                  <c:v>-0.38962383672592743</c:v>
                </c:pt>
                <c:pt idx="6683">
                  <c:v>-0.39054844347306966</c:v>
                </c:pt>
                <c:pt idx="6684">
                  <c:v>-0.3914726605963752</c:v>
                </c:pt>
                <c:pt idx="6685">
                  <c:v>-0.39239648717123726</c:v>
                </c:pt>
                <c:pt idx="6686">
                  <c:v>-0.3933199222734387</c:v>
                </c:pt>
                <c:pt idx="6687">
                  <c:v>-0.39424296497915301</c:v>
                </c:pt>
                <c:pt idx="6688">
                  <c:v>-0.39516561436494502</c:v>
                </c:pt>
                <c:pt idx="6689">
                  <c:v>-0.39608786950777203</c:v>
                </c:pt>
                <c:pt idx="6690">
                  <c:v>-0.3970097294849847</c:v>
                </c:pt>
                <c:pt idx="6691">
                  <c:v>-0.39793119337432786</c:v>
                </c:pt>
                <c:pt idx="6692">
                  <c:v>-0.39885226025394155</c:v>
                </c:pt>
                <c:pt idx="6693">
                  <c:v>-0.39977292920236185</c:v>
                </c:pt>
                <c:pt idx="6694">
                  <c:v>-0.40069319929852187</c:v>
                </c:pt>
                <c:pt idx="6695">
                  <c:v>-0.40161306962175269</c:v>
                </c:pt>
                <c:pt idx="6696">
                  <c:v>-0.40253253925178423</c:v>
                </c:pt>
                <c:pt idx="6697">
                  <c:v>-0.40345160726874613</c:v>
                </c:pt>
                <c:pt idx="6698">
                  <c:v>-0.40437027275316878</c:v>
                </c:pt>
                <c:pt idx="6699">
                  <c:v>-0.4052885347859842</c:v>
                </c:pt>
                <c:pt idx="6700">
                  <c:v>-0.40620639244852685</c:v>
                </c:pt>
                <c:pt idx="6701">
                  <c:v>-0.40712384482253472</c:v>
                </c:pt>
                <c:pt idx="6702">
                  <c:v>-0.40804089099015012</c:v>
                </c:pt>
                <c:pt idx="6703">
                  <c:v>-0.40895753003392071</c:v>
                </c:pt>
                <c:pt idx="6704">
                  <c:v>-0.40987376103680034</c:v>
                </c:pt>
                <c:pt idx="6705">
                  <c:v>-0.41078958308214991</c:v>
                </c:pt>
                <c:pt idx="6706">
                  <c:v>-0.41170499525373844</c:v>
                </c:pt>
                <c:pt idx="6707">
                  <c:v>-0.41261999663574389</c:v>
                </c:pt>
                <c:pt idx="6708">
                  <c:v>-0.41353458631275408</c:v>
                </c:pt>
                <c:pt idx="6709">
                  <c:v>-0.41444876336976766</c:v>
                </c:pt>
                <c:pt idx="6710">
                  <c:v>-0.41536252689219488</c:v>
                </c:pt>
                <c:pt idx="6711">
                  <c:v>-0.41627587596585874</c:v>
                </c:pt>
                <c:pt idx="6712">
                  <c:v>-0.41718880967699573</c:v>
                </c:pt>
                <c:pt idx="6713">
                  <c:v>-0.41810132711225673</c:v>
                </c:pt>
                <c:pt idx="6714">
                  <c:v>-0.41901342735870806</c:v>
                </c:pt>
                <c:pt idx="6715">
                  <c:v>-0.41992510950383227</c:v>
                </c:pt>
                <c:pt idx="6716">
                  <c:v>-0.42083637263552914</c:v>
                </c:pt>
                <c:pt idx="6717">
                  <c:v>-0.4217472158421165</c:v>
                </c:pt>
                <c:pt idx="6718">
                  <c:v>-0.42265763821233121</c:v>
                </c:pt>
                <c:pt idx="6719">
                  <c:v>-0.42356763883533011</c:v>
                </c:pt>
                <c:pt idx="6720">
                  <c:v>-0.42447721680069078</c:v>
                </c:pt>
                <c:pt idx="6721">
                  <c:v>-0.42538637119841261</c:v>
                </c:pt>
                <c:pt idx="6722">
                  <c:v>-0.42629510111891766</c:v>
                </c:pt>
                <c:pt idx="6723">
                  <c:v>-0.42720340565305148</c:v>
                </c:pt>
                <c:pt idx="6724">
                  <c:v>-0.42811128389208419</c:v>
                </c:pt>
                <c:pt idx="6725">
                  <c:v>-0.42901873492771125</c:v>
                </c:pt>
                <c:pt idx="6726">
                  <c:v>-0.42992575785205445</c:v>
                </c:pt>
                <c:pt idx="6727">
                  <c:v>-0.43083235175766271</c:v>
                </c:pt>
                <c:pt idx="6728">
                  <c:v>-0.4317385157375131</c:v>
                </c:pt>
                <c:pt idx="6729">
                  <c:v>-0.43264424888501174</c:v>
                </c:pt>
                <c:pt idx="6730">
                  <c:v>-0.43354955029399467</c:v>
                </c:pt>
                <c:pt idx="6731">
                  <c:v>-0.43445441905872867</c:v>
                </c:pt>
                <c:pt idx="6732">
                  <c:v>-0.43535885427391241</c:v>
                </c:pt>
                <c:pt idx="6733">
                  <c:v>-0.4362628550346771</c:v>
                </c:pt>
                <c:pt idx="6734">
                  <c:v>-0.43716642043658749</c:v>
                </c:pt>
                <c:pt idx="6735">
                  <c:v>-0.43806954957564287</c:v>
                </c:pt>
                <c:pt idx="6736">
                  <c:v>-0.4389722415482778</c:v>
                </c:pt>
                <c:pt idx="6737">
                  <c:v>-0.43987449545136315</c:v>
                </c:pt>
                <c:pt idx="6738">
                  <c:v>-0.44077631038220694</c:v>
                </c:pt>
                <c:pt idx="6739">
                  <c:v>-0.44167768543855529</c:v>
                </c:pt>
                <c:pt idx="6740">
                  <c:v>-0.44257861971859325</c:v>
                </c:pt>
                <c:pt idx="6741">
                  <c:v>-0.44347911232094578</c:v>
                </c:pt>
                <c:pt idx="6742">
                  <c:v>-0.44437916234467861</c:v>
                </c:pt>
                <c:pt idx="6743">
                  <c:v>-0.44527876888929913</c:v>
                </c:pt>
                <c:pt idx="6744">
                  <c:v>-0.44617793105475728</c:v>
                </c:pt>
                <c:pt idx="6745">
                  <c:v>-0.44707664794144653</c:v>
                </c:pt>
                <c:pt idx="6746">
                  <c:v>-0.44797491865020472</c:v>
                </c:pt>
                <c:pt idx="6747">
                  <c:v>-0.448872742282315</c:v>
                </c:pt>
                <c:pt idx="6748">
                  <c:v>-0.44977011793950661</c:v>
                </c:pt>
                <c:pt idx="6749">
                  <c:v>-0.45066704472395591</c:v>
                </c:pt>
                <c:pt idx="6750">
                  <c:v>-0.45156352173828729</c:v>
                </c:pt>
                <c:pt idx="6751">
                  <c:v>-0.45245954808557393</c:v>
                </c:pt>
                <c:pt idx="6752">
                  <c:v>-0.45335512286933882</c:v>
                </c:pt>
                <c:pt idx="6753">
                  <c:v>-0.45425024519355567</c:v>
                </c:pt>
                <c:pt idx="6754">
                  <c:v>-0.45514491416264963</c:v>
                </c:pt>
                <c:pt idx="6755">
                  <c:v>-0.45603912888149839</c:v>
                </c:pt>
                <c:pt idx="6756">
                  <c:v>-0.45693288845543301</c:v>
                </c:pt>
                <c:pt idx="6757">
                  <c:v>-0.45782619199023872</c:v>
                </c:pt>
                <c:pt idx="6758">
                  <c:v>-0.45871903859215601</c:v>
                </c:pt>
                <c:pt idx="6759">
                  <c:v>-0.4596114273678813</c:v>
                </c:pt>
                <c:pt idx="6760">
                  <c:v>-0.46050335742456799</c:v>
                </c:pt>
                <c:pt idx="6761">
                  <c:v>-0.46139482786982733</c:v>
                </c:pt>
                <c:pt idx="6762">
                  <c:v>-0.46228583781172922</c:v>
                </c:pt>
                <c:pt idx="6763">
                  <c:v>-0.46317638635880326</c:v>
                </c:pt>
                <c:pt idx="6764">
                  <c:v>-0.46406647262003947</c:v>
                </c:pt>
                <c:pt idx="6765">
                  <c:v>-0.46495609570488933</c:v>
                </c:pt>
                <c:pt idx="6766">
                  <c:v>-0.46584525472326654</c:v>
                </c:pt>
                <c:pt idx="6767">
                  <c:v>-0.46673394878554808</c:v>
                </c:pt>
                <c:pt idx="6768">
                  <c:v>-0.46762217700257491</c:v>
                </c:pt>
                <c:pt idx="6769">
                  <c:v>-0.46850993848565292</c:v>
                </c:pt>
                <c:pt idx="6770">
                  <c:v>-0.46939723234655395</c:v>
                </c:pt>
                <c:pt idx="6771">
                  <c:v>-0.47028405769751647</c:v>
                </c:pt>
                <c:pt idx="6772">
                  <c:v>-0.47117041365124668</c:v>
                </c:pt>
                <c:pt idx="6773">
                  <c:v>-0.47205629932091919</c:v>
                </c:pt>
                <c:pt idx="6774">
                  <c:v>-0.47294171382017802</c:v>
                </c:pt>
                <c:pt idx="6775">
                  <c:v>-0.47382665626313752</c:v>
                </c:pt>
                <c:pt idx="6776">
                  <c:v>-0.47471112576438323</c:v>
                </c:pt>
                <c:pt idx="6777">
                  <c:v>-0.4755951214389727</c:v>
                </c:pt>
                <c:pt idx="6778">
                  <c:v>-0.47647864240243637</c:v>
                </c:pt>
                <c:pt idx="6779">
                  <c:v>-0.47736168777077859</c:v>
                </c:pt>
                <c:pt idx="6780">
                  <c:v>-0.47824425666047843</c:v>
                </c:pt>
                <c:pt idx="6781">
                  <c:v>-0.47912634818849048</c:v>
                </c:pt>
                <c:pt idx="6782">
                  <c:v>-0.48000796147224589</c:v>
                </c:pt>
                <c:pt idx="6783">
                  <c:v>-0.4808890956296531</c:v>
                </c:pt>
                <c:pt idx="6784">
                  <c:v>-0.48176974977909881</c:v>
                </c:pt>
                <c:pt idx="6785">
                  <c:v>-0.48264992303944892</c:v>
                </c:pt>
                <c:pt idx="6786">
                  <c:v>-0.48352961453004928</c:v>
                </c:pt>
                <c:pt idx="6787">
                  <c:v>-0.48440882337072655</c:v>
                </c:pt>
                <c:pt idx="6788">
                  <c:v>-0.4852875486817893</c:v>
                </c:pt>
                <c:pt idx="6789">
                  <c:v>-0.48616578958402867</c:v>
                </c:pt>
                <c:pt idx="6790">
                  <c:v>-0.4870435451987194</c:v>
                </c:pt>
                <c:pt idx="6791">
                  <c:v>-0.48792081464762055</c:v>
                </c:pt>
                <c:pt idx="6792">
                  <c:v>-0.48879759705297648</c:v>
                </c:pt>
                <c:pt idx="6793">
                  <c:v>-0.48967389153751778</c:v>
                </c:pt>
                <c:pt idx="6794">
                  <c:v>-0.49054969722446201</c:v>
                </c:pt>
                <c:pt idx="6795">
                  <c:v>-0.4914250132375147</c:v>
                </c:pt>
                <c:pt idx="6796">
                  <c:v>-0.49229983870087018</c:v>
                </c:pt>
                <c:pt idx="6797">
                  <c:v>-0.49317417273921244</c:v>
                </c:pt>
                <c:pt idx="6798">
                  <c:v>-0.49404801447771596</c:v>
                </c:pt>
                <c:pt idx="6799">
                  <c:v>-0.49492136304204676</c:v>
                </c:pt>
                <c:pt idx="6800">
                  <c:v>-0.49579421755836306</c:v>
                </c:pt>
                <c:pt idx="6801">
                  <c:v>-0.4966665771533163</c:v>
                </c:pt>
                <c:pt idx="6802">
                  <c:v>-0.49753844095405203</c:v>
                </c:pt>
                <c:pt idx="6803">
                  <c:v>-0.49840980808821056</c:v>
                </c:pt>
                <c:pt idx="6804">
                  <c:v>-0.49928067768392814</c:v>
                </c:pt>
                <c:pt idx="6805">
                  <c:v>-0.50015104886983763</c:v>
                </c:pt>
                <c:pt idx="6806">
                  <c:v>-0.50102092077506943</c:v>
                </c:pt>
                <c:pt idx="6807">
                  <c:v>-0.50189029252925244</c:v>
                </c:pt>
                <c:pt idx="6808">
                  <c:v>-0.50275916326251457</c:v>
                </c:pt>
                <c:pt idx="6809">
                  <c:v>-0.50362753210548428</c:v>
                </c:pt>
                <c:pt idx="6810">
                  <c:v>-0.50449539818929068</c:v>
                </c:pt>
                <c:pt idx="6811">
                  <c:v>-0.50536276064556496</c:v>
                </c:pt>
                <c:pt idx="6812">
                  <c:v>-0.506229618606441</c:v>
                </c:pt>
                <c:pt idx="6813">
                  <c:v>-0.50709597120455641</c:v>
                </c:pt>
                <c:pt idx="6814">
                  <c:v>-0.50796181757305325</c:v>
                </c:pt>
                <c:pt idx="6815">
                  <c:v>-0.50882715684557889</c:v>
                </c:pt>
                <c:pt idx="6816">
                  <c:v>-0.50969198815628691</c:v>
                </c:pt>
                <c:pt idx="6817">
                  <c:v>-0.51055631063983808</c:v>
                </c:pt>
                <c:pt idx="6818">
                  <c:v>-0.5114201234314012</c:v>
                </c:pt>
                <c:pt idx="6819">
                  <c:v>-0.51228342566665364</c:v>
                </c:pt>
                <c:pt idx="6820">
                  <c:v>-0.5131462164817826</c:v>
                </c:pt>
                <c:pt idx="6821">
                  <c:v>-0.51400849501348589</c:v>
                </c:pt>
                <c:pt idx="6822">
                  <c:v>-0.51487026039897277</c:v>
                </c:pt>
                <c:pt idx="6823">
                  <c:v>-0.51573151177596455</c:v>
                </c:pt>
                <c:pt idx="6824">
                  <c:v>-0.51659224828269601</c:v>
                </c:pt>
                <c:pt idx="6825">
                  <c:v>-0.51745246905791564</c:v>
                </c:pt>
                <c:pt idx="6826">
                  <c:v>-0.51831217324088696</c:v>
                </c:pt>
                <c:pt idx="6827">
                  <c:v>-0.5191713599713893</c:v>
                </c:pt>
                <c:pt idx="6828">
                  <c:v>-0.52003002838971835</c:v>
                </c:pt>
                <c:pt idx="6829">
                  <c:v>-0.52088817763668749</c:v>
                </c:pt>
                <c:pt idx="6830">
                  <c:v>-0.52174580685362826</c:v>
                </c:pt>
                <c:pt idx="6831">
                  <c:v>-0.52260291518239133</c:v>
                </c:pt>
                <c:pt idx="6832">
                  <c:v>-0.5234595017653475</c:v>
                </c:pt>
                <c:pt idx="6833">
                  <c:v>-0.52431556574538851</c:v>
                </c:pt>
                <c:pt idx="6834">
                  <c:v>-0.52517110626592778</c:v>
                </c:pt>
                <c:pt idx="6835">
                  <c:v>-0.5260261224709013</c:v>
                </c:pt>
                <c:pt idx="6836">
                  <c:v>-0.52688061350476856</c:v>
                </c:pt>
                <c:pt idx="6837">
                  <c:v>-0.52773457851251337</c:v>
                </c:pt>
                <c:pt idx="6838">
                  <c:v>-0.52858801663964472</c:v>
                </c:pt>
                <c:pt idx="6839">
                  <c:v>-0.52944092703219747</c:v>
                </c:pt>
                <c:pt idx="6840">
                  <c:v>-0.53029330883673365</c:v>
                </c:pt>
                <c:pt idx="6841">
                  <c:v>-0.53114516120034272</c:v>
                </c:pt>
                <c:pt idx="6842">
                  <c:v>-0.53199648327064297</c:v>
                </c:pt>
                <c:pt idx="6843">
                  <c:v>-0.53284727419578204</c:v>
                </c:pt>
                <c:pt idx="6844">
                  <c:v>-0.5336975331244378</c:v>
                </c:pt>
                <c:pt idx="6845">
                  <c:v>-0.53454725920581936</c:v>
                </c:pt>
                <c:pt idx="6846">
                  <c:v>-0.53539645158966787</c:v>
                </c:pt>
                <c:pt idx="6847">
                  <c:v>-0.53624510942625714</c:v>
                </c:pt>
                <c:pt idx="6848">
                  <c:v>-0.53709323186639479</c:v>
                </c:pt>
                <c:pt idx="6849">
                  <c:v>-0.53794081806142302</c:v>
                </c:pt>
                <c:pt idx="6850">
                  <c:v>-0.53878786716321936</c:v>
                </c:pt>
                <c:pt idx="6851">
                  <c:v>-0.53963437832419769</c:v>
                </c:pt>
                <c:pt idx="6852">
                  <c:v>-0.54048035069730882</c:v>
                </c:pt>
                <c:pt idx="6853">
                  <c:v>-0.54132578343604165</c:v>
                </c:pt>
                <c:pt idx="6854">
                  <c:v>-0.54217067569442379</c:v>
                </c:pt>
                <c:pt idx="6855">
                  <c:v>-0.5430150266270225</c:v>
                </c:pt>
                <c:pt idx="6856">
                  <c:v>-0.54385883538894553</c:v>
                </c:pt>
                <c:pt idx="6857">
                  <c:v>-0.54470210113584194</c:v>
                </c:pt>
                <c:pt idx="6858">
                  <c:v>-0.54554482302390295</c:v>
                </c:pt>
                <c:pt idx="6859">
                  <c:v>-0.54638700020986286</c:v>
                </c:pt>
                <c:pt idx="6860">
                  <c:v>-0.54722863185099968</c:v>
                </c:pt>
                <c:pt idx="6861">
                  <c:v>-0.5480697171051363</c:v>
                </c:pt>
                <c:pt idx="6862">
                  <c:v>-0.54891025513064107</c:v>
                </c:pt>
                <c:pt idx="6863">
                  <c:v>-0.54975024508642878</c:v>
                </c:pt>
                <c:pt idx="6864">
                  <c:v>-0.55058968613196135</c:v>
                </c:pt>
                <c:pt idx="6865">
                  <c:v>-0.55142857742724882</c:v>
                </c:pt>
                <c:pt idx="6866">
                  <c:v>-0.55226691813285012</c:v>
                </c:pt>
                <c:pt idx="6867">
                  <c:v>-0.55310470740987405</c:v>
                </c:pt>
                <c:pt idx="6868">
                  <c:v>-0.55394194441997979</c:v>
                </c:pt>
                <c:pt idx="6869">
                  <c:v>-0.55477862832537816</c:v>
                </c:pt>
                <c:pt idx="6870">
                  <c:v>-0.55561475828883211</c:v>
                </c:pt>
                <c:pt idx="6871">
                  <c:v>-0.55645033347365769</c:v>
                </c:pt>
                <c:pt idx="6872">
                  <c:v>-0.55728535304372506</c:v>
                </c:pt>
                <c:pt idx="6873">
                  <c:v>-0.55811981616345896</c:v>
                </c:pt>
                <c:pt idx="6874">
                  <c:v>-0.55895372199783977</c:v>
                </c:pt>
                <c:pt idx="6875">
                  <c:v>-0.55978706971240444</c:v>
                </c:pt>
                <c:pt idx="6876">
                  <c:v>-0.56061985847324713</c:v>
                </c:pt>
                <c:pt idx="6877">
                  <c:v>-0.56145208744702002</c:v>
                </c:pt>
                <c:pt idx="6878">
                  <c:v>-0.56228375580093448</c:v>
                </c:pt>
                <c:pt idx="6879">
                  <c:v>-0.56311486270276145</c:v>
                </c:pt>
                <c:pt idx="6880">
                  <c:v>-0.56394540732083265</c:v>
                </c:pt>
                <c:pt idx="6881">
                  <c:v>-0.5647753888240411</c:v>
                </c:pt>
                <c:pt idx="6882">
                  <c:v>-0.5656048063818423</c:v>
                </c:pt>
                <c:pt idx="6883">
                  <c:v>-0.5664336591642547</c:v>
                </c:pt>
                <c:pt idx="6884">
                  <c:v>-0.56726194634186067</c:v>
                </c:pt>
                <c:pt idx="6885">
                  <c:v>-0.56808966708580744</c:v>
                </c:pt>
                <c:pt idx="6886">
                  <c:v>-0.5689168205678079</c:v>
                </c:pt>
                <c:pt idx="6887">
                  <c:v>-0.56974340596014128</c:v>
                </c:pt>
                <c:pt idx="6888">
                  <c:v>-0.57056942243565412</c:v>
                </c:pt>
                <c:pt idx="6889">
                  <c:v>-0.57139486916776094</c:v>
                </c:pt>
                <c:pt idx="6890">
                  <c:v>-0.5722197453304454</c:v>
                </c:pt>
                <c:pt idx="6891">
                  <c:v>-0.57304405009826065</c:v>
                </c:pt>
                <c:pt idx="6892">
                  <c:v>-0.57386778264633054</c:v>
                </c:pt>
                <c:pt idx="6893">
                  <c:v>-0.57469094215035033</c:v>
                </c:pt>
                <c:pt idx="6894">
                  <c:v>-0.57551352778658749</c:v>
                </c:pt>
                <c:pt idx="6895">
                  <c:v>-0.57633553873188248</c:v>
                </c:pt>
                <c:pt idx="6896">
                  <c:v>-0.57715697416364975</c:v>
                </c:pt>
                <c:pt idx="6897">
                  <c:v>-0.57797783325987828</c:v>
                </c:pt>
                <c:pt idx="6898">
                  <c:v>-0.5787981151991326</c:v>
                </c:pt>
                <c:pt idx="6899">
                  <c:v>-0.57961781916055366</c:v>
                </c:pt>
                <c:pt idx="6900">
                  <c:v>-0.5804369443238595</c:v>
                </c:pt>
                <c:pt idx="6901">
                  <c:v>-0.58125548986934628</c:v>
                </c:pt>
                <c:pt idx="6902">
                  <c:v>-0.58207345497788865</c:v>
                </c:pt>
                <c:pt idx="6903">
                  <c:v>-0.58289083883094117</c:v>
                </c:pt>
                <c:pt idx="6904">
                  <c:v>-0.5837076406105387</c:v>
                </c:pt>
                <c:pt idx="6905">
                  <c:v>-0.58452385949929742</c:v>
                </c:pt>
                <c:pt idx="6906">
                  <c:v>-0.58533949468041557</c:v>
                </c:pt>
                <c:pt idx="6907">
                  <c:v>-0.58615454533767419</c:v>
                </c:pt>
                <c:pt idx="6908">
                  <c:v>-0.58696901065543816</c:v>
                </c:pt>
                <c:pt idx="6909">
                  <c:v>-0.58778288981865678</c:v>
                </c:pt>
                <c:pt idx="6910">
                  <c:v>-0.58859618201286468</c:v>
                </c:pt>
                <c:pt idx="6911">
                  <c:v>-0.58940888642418277</c:v>
                </c:pt>
                <c:pt idx="6912">
                  <c:v>-0.59022100223931884</c:v>
                </c:pt>
                <c:pt idx="6913">
                  <c:v>-0.59103252864556854</c:v>
                </c:pt>
                <c:pt idx="6914">
                  <c:v>-0.59184346483081596</c:v>
                </c:pt>
                <c:pt idx="6915">
                  <c:v>-0.59265380998353479</c:v>
                </c:pt>
                <c:pt idx="6916">
                  <c:v>-0.59346356329278871</c:v>
                </c:pt>
                <c:pt idx="6917">
                  <c:v>-0.59427272394823272</c:v>
                </c:pt>
                <c:pt idx="6918">
                  <c:v>-0.59508129114011343</c:v>
                </c:pt>
                <c:pt idx="6919">
                  <c:v>-0.59588926405927023</c:v>
                </c:pt>
                <c:pt idx="6920">
                  <c:v>-0.59669664189713578</c:v>
                </c:pt>
                <c:pt idx="6921">
                  <c:v>-0.59750342384573729</c:v>
                </c:pt>
                <c:pt idx="6922">
                  <c:v>-0.59830960909769693</c:v>
                </c:pt>
                <c:pt idx="6923">
                  <c:v>-0.59911519684623271</c:v>
                </c:pt>
                <c:pt idx="6924">
                  <c:v>-0.59992018628515942</c:v>
                </c:pt>
                <c:pt idx="6925">
                  <c:v>-0.60072457660888923</c:v>
                </c:pt>
                <c:pt idx="6926">
                  <c:v>-0.60152836701243284</c:v>
                </c:pt>
                <c:pt idx="6927">
                  <c:v>-0.60233155669139982</c:v>
                </c:pt>
                <c:pt idx="6928">
                  <c:v>-0.60313414484199979</c:v>
                </c:pt>
                <c:pt idx="6929">
                  <c:v>-0.60393613066104301</c:v>
                </c:pt>
                <c:pt idx="6930">
                  <c:v>-0.60473751334594139</c:v>
                </c:pt>
                <c:pt idx="6931">
                  <c:v>-0.60553829209470911</c:v>
                </c:pt>
                <c:pt idx="6932">
                  <c:v>-0.60633846610596354</c:v>
                </c:pt>
                <c:pt idx="6933">
                  <c:v>-0.6071380345789259</c:v>
                </c:pt>
                <c:pt idx="6934">
                  <c:v>-0.60793699671342216</c:v>
                </c:pt>
                <c:pt idx="6935">
                  <c:v>-0.6087353517098838</c:v>
                </c:pt>
                <c:pt idx="6936">
                  <c:v>-0.60953309876934869</c:v>
                </c:pt>
                <c:pt idx="6937">
                  <c:v>-0.6103302370934619</c:v>
                </c:pt>
                <c:pt idx="6938">
                  <c:v>-0.61112676588447634</c:v>
                </c:pt>
                <c:pt idx="6939">
                  <c:v>-0.61192268434525365</c:v>
                </c:pt>
                <c:pt idx="6940">
                  <c:v>-0.61271799167926511</c:v>
                </c:pt>
                <c:pt idx="6941">
                  <c:v>-0.61351268709059226</c:v>
                </c:pt>
                <c:pt idx="6942">
                  <c:v>-0.61430676978392773</c:v>
                </c:pt>
                <c:pt idx="6943">
                  <c:v>-0.61510023896457611</c:v>
                </c:pt>
                <c:pt idx="6944">
                  <c:v>-0.6158930938384547</c:v>
                </c:pt>
                <c:pt idx="6945">
                  <c:v>-0.61668533361209432</c:v>
                </c:pt>
                <c:pt idx="6946">
                  <c:v>-0.61747695749264009</c:v>
                </c:pt>
                <c:pt idx="6947">
                  <c:v>-0.61826796468785228</c:v>
                </c:pt>
                <c:pt idx="6948">
                  <c:v>-0.6190583544061069</c:v>
                </c:pt>
                <c:pt idx="6949">
                  <c:v>-0.61984812585639693</c:v>
                </c:pt>
                <c:pt idx="6950">
                  <c:v>-0.62063727824833248</c:v>
                </c:pt>
                <c:pt idx="6951">
                  <c:v>-0.62142581079214221</c:v>
                </c:pt>
                <c:pt idx="6952">
                  <c:v>-0.6222137226986737</c:v>
                </c:pt>
                <c:pt idx="6953">
                  <c:v>-0.62300101317939438</c:v>
                </c:pt>
                <c:pt idx="6954">
                  <c:v>-0.62378768144639229</c:v>
                </c:pt>
                <c:pt idx="6955">
                  <c:v>-0.6245737267123771</c:v>
                </c:pt>
                <c:pt idx="6956">
                  <c:v>-0.62535914819068039</c:v>
                </c:pt>
                <c:pt idx="6957">
                  <c:v>-0.62614394509525706</c:v>
                </c:pt>
                <c:pt idx="6958">
                  <c:v>-0.62692811664068548</c:v>
                </c:pt>
                <c:pt idx="6959">
                  <c:v>-0.62771166204216877</c:v>
                </c:pt>
                <c:pt idx="6960">
                  <c:v>-0.62849458051553553</c:v>
                </c:pt>
                <c:pt idx="6961">
                  <c:v>-0.62927687127724019</c:v>
                </c:pt>
                <c:pt idx="6962">
                  <c:v>-0.63005853354436436</c:v>
                </c:pt>
                <c:pt idx="6963">
                  <c:v>-0.63083956653461726</c:v>
                </c:pt>
                <c:pt idx="6964">
                  <c:v>-0.63161996946633658</c:v>
                </c:pt>
                <c:pt idx="6965">
                  <c:v>-0.63239974155848933</c:v>
                </c:pt>
                <c:pt idx="6966">
                  <c:v>-0.63317888203067263</c:v>
                </c:pt>
                <c:pt idx="6967">
                  <c:v>-0.63395739010311436</c:v>
                </c:pt>
                <c:pt idx="6968">
                  <c:v>-0.6347352649966741</c:v>
                </c:pt>
                <c:pt idx="6969">
                  <c:v>-0.6355125059328437</c:v>
                </c:pt>
                <c:pt idx="6970">
                  <c:v>-0.63628911213374828</c:v>
                </c:pt>
                <c:pt idx="6971">
                  <c:v>-0.63706508282214702</c:v>
                </c:pt>
                <c:pt idx="6972">
                  <c:v>-0.63784041722143359</c:v>
                </c:pt>
                <c:pt idx="6973">
                  <c:v>-0.63861511455563735</c:v>
                </c:pt>
                <c:pt idx="6974">
                  <c:v>-0.63938917404942386</c:v>
                </c:pt>
                <c:pt idx="6975">
                  <c:v>-0.6401625949280958</c:v>
                </c:pt>
                <c:pt idx="6976">
                  <c:v>-0.64093537641759368</c:v>
                </c:pt>
                <c:pt idx="6977">
                  <c:v>-0.64170751774449664</c:v>
                </c:pt>
                <c:pt idx="6978">
                  <c:v>-0.64247901813602326</c:v>
                </c:pt>
                <c:pt idx="6979">
                  <c:v>-0.6432498768200321</c:v>
                </c:pt>
                <c:pt idx="6980">
                  <c:v>-0.64402009302502283</c:v>
                </c:pt>
                <c:pt idx="6981">
                  <c:v>-0.64478966598013665</c:v>
                </c:pt>
                <c:pt idx="6982">
                  <c:v>-0.64555859491515755</c:v>
                </c:pt>
                <c:pt idx="6983">
                  <c:v>-0.64632687906051245</c:v>
                </c:pt>
                <c:pt idx="6984">
                  <c:v>-0.64709451764727244</c:v>
                </c:pt>
                <c:pt idx="6985">
                  <c:v>-0.6478615099071533</c:v>
                </c:pt>
                <c:pt idx="6986">
                  <c:v>-0.64862785507251652</c:v>
                </c:pt>
                <c:pt idx="6987">
                  <c:v>-0.64939355237636986</c:v>
                </c:pt>
                <c:pt idx="6988">
                  <c:v>-0.65015860105236811</c:v>
                </c:pt>
                <c:pt idx="6989">
                  <c:v>-0.65092300033481398</c:v>
                </c:pt>
                <c:pt idx="6990">
                  <c:v>-0.65168674945865879</c:v>
                </c:pt>
                <c:pt idx="6991">
                  <c:v>-0.65244984765950331</c:v>
                </c:pt>
                <c:pt idx="6992">
                  <c:v>-0.65321229417359838</c:v>
                </c:pt>
                <c:pt idx="6993">
                  <c:v>-0.65397408823784575</c:v>
                </c:pt>
                <c:pt idx="6994">
                  <c:v>-0.65473522908979898</c:v>
                </c:pt>
                <c:pt idx="6995">
                  <c:v>-0.65549571596766398</c:v>
                </c:pt>
                <c:pt idx="6996">
                  <c:v>-0.65625554811029985</c:v>
                </c:pt>
                <c:pt idx="6997">
                  <c:v>-0.65701472475721978</c:v>
                </c:pt>
                <c:pt idx="6998">
                  <c:v>-0.65777324514859159</c:v>
                </c:pt>
                <c:pt idx="6999">
                  <c:v>-0.65853110852523866</c:v>
                </c:pt>
                <c:pt idx="7000">
                  <c:v>-0.65928831412864053</c:v>
                </c:pt>
                <c:pt idx="7001">
                  <c:v>-0.66004486120093386</c:v>
                </c:pt>
                <c:pt idx="7002">
                  <c:v>-0.66080074898491314</c:v>
                </c:pt>
                <c:pt idx="7003">
                  <c:v>-0.66155597672403121</c:v>
                </c:pt>
                <c:pt idx="7004">
                  <c:v>-0.66231054366240028</c:v>
                </c:pt>
                <c:pt idx="7005">
                  <c:v>-0.66306444904479256</c:v>
                </c:pt>
                <c:pt idx="7006">
                  <c:v>-0.66381769211664121</c:v>
                </c:pt>
                <c:pt idx="7007">
                  <c:v>-0.66457027212404085</c:v>
                </c:pt>
                <c:pt idx="7008">
                  <c:v>-0.66532218831374834</c:v>
                </c:pt>
                <c:pt idx="7009">
                  <c:v>-0.66607343993318369</c:v>
                </c:pt>
                <c:pt idx="7010">
                  <c:v>-0.6668240262304308</c:v>
                </c:pt>
                <c:pt idx="7011">
                  <c:v>-0.66757394645423795</c:v>
                </c:pt>
                <c:pt idx="7012">
                  <c:v>-0.66832319985401889</c:v>
                </c:pt>
                <c:pt idx="7013">
                  <c:v>-0.66907178567985337</c:v>
                </c:pt>
                <c:pt idx="7014">
                  <c:v>-0.66981970318248796</c:v>
                </c:pt>
                <c:pt idx="7015">
                  <c:v>-0.6705669516133369</c:v>
                </c:pt>
                <c:pt idx="7016">
                  <c:v>-0.67131353022448259</c:v>
                </c:pt>
                <c:pt idx="7017">
                  <c:v>-0.67205943826867676</c:v>
                </c:pt>
                <c:pt idx="7018">
                  <c:v>-0.6728046749993406</c:v>
                </c:pt>
                <c:pt idx="7019">
                  <c:v>-0.67354923967056624</c:v>
                </c:pt>
                <c:pt idx="7020">
                  <c:v>-0.6742931315371169</c:v>
                </c:pt>
                <c:pt idx="7021">
                  <c:v>-0.67503634985442784</c:v>
                </c:pt>
                <c:pt idx="7022">
                  <c:v>-0.67577889387860723</c:v>
                </c:pt>
                <c:pt idx="7023">
                  <c:v>-0.67652076286643681</c:v>
                </c:pt>
                <c:pt idx="7024">
                  <c:v>-0.67726195607537254</c:v>
                </c:pt>
                <c:pt idx="7025">
                  <c:v>-0.67800247276354542</c:v>
                </c:pt>
                <c:pt idx="7026">
                  <c:v>-0.67874231218976211</c:v>
                </c:pt>
                <c:pt idx="7027">
                  <c:v>-0.67948147361350608</c:v>
                </c:pt>
                <c:pt idx="7028">
                  <c:v>-0.68021995629493792</c:v>
                </c:pt>
                <c:pt idx="7029">
                  <c:v>-0.68095775949489612</c:v>
                </c:pt>
                <c:pt idx="7030">
                  <c:v>-0.68169488247489796</c:v>
                </c:pt>
                <c:pt idx="7031">
                  <c:v>-0.68243132449714039</c:v>
                </c:pt>
                <c:pt idx="7032">
                  <c:v>-0.68316708482450028</c:v>
                </c:pt>
                <c:pt idx="7033">
                  <c:v>-0.68390216272053572</c:v>
                </c:pt>
                <c:pt idx="7034">
                  <c:v>-0.68463655744948637</c:v>
                </c:pt>
                <c:pt idx="7035">
                  <c:v>-0.68537026827627423</c:v>
                </c:pt>
                <c:pt idx="7036">
                  <c:v>-0.68610329446650464</c:v>
                </c:pt>
                <c:pt idx="7037">
                  <c:v>-0.68683563528646674</c:v>
                </c:pt>
                <c:pt idx="7038">
                  <c:v>-0.68756729000313443</c:v>
                </c:pt>
                <c:pt idx="7039">
                  <c:v>-0.68829825788416688</c:v>
                </c:pt>
                <c:pt idx="7040">
                  <c:v>-0.68902853819790921</c:v>
                </c:pt>
                <c:pt idx="7041">
                  <c:v>-0.68975813021339372</c:v>
                </c:pt>
                <c:pt idx="7042">
                  <c:v>-0.69048703320033999</c:v>
                </c:pt>
                <c:pt idx="7043">
                  <c:v>-0.6912152464291561</c:v>
                </c:pt>
                <c:pt idx="7044">
                  <c:v>-0.691942769170939</c:v>
                </c:pt>
                <c:pt idx="7045">
                  <c:v>-0.69266960069747552</c:v>
                </c:pt>
                <c:pt idx="7046">
                  <c:v>-0.69339574028124284</c:v>
                </c:pt>
                <c:pt idx="7047">
                  <c:v>-0.69412118719540949</c:v>
                </c:pt>
                <c:pt idx="7048">
                  <c:v>-0.69484594071383576</c:v>
                </c:pt>
                <c:pt idx="7049">
                  <c:v>-0.69557000011107484</c:v>
                </c:pt>
                <c:pt idx="7050">
                  <c:v>-0.69629336466237324</c:v>
                </c:pt>
                <c:pt idx="7051">
                  <c:v>-0.69701603364367148</c:v>
                </c:pt>
                <c:pt idx="7052">
                  <c:v>-0.6977380063316051</c:v>
                </c:pt>
                <c:pt idx="7053">
                  <c:v>-0.69845928200350504</c:v>
                </c:pt>
                <c:pt idx="7054">
                  <c:v>-0.69917985993739873</c:v>
                </c:pt>
                <c:pt idx="7055">
                  <c:v>-0.69989973941201034</c:v>
                </c:pt>
                <c:pt idx="7056">
                  <c:v>-0.70061891970676204</c:v>
                </c:pt>
                <c:pt idx="7057">
                  <c:v>-0.70133740010177437</c:v>
                </c:pt>
                <c:pt idx="7058">
                  <c:v>-0.70205517987786692</c:v>
                </c:pt>
                <c:pt idx="7059">
                  <c:v>-0.70277225831655943</c:v>
                </c:pt>
                <c:pt idx="7060">
                  <c:v>-0.70348863470007206</c:v>
                </c:pt>
                <c:pt idx="7061">
                  <c:v>-0.70420430831132641</c:v>
                </c:pt>
                <c:pt idx="7062">
                  <c:v>-0.70491927843394597</c:v>
                </c:pt>
                <c:pt idx="7063">
                  <c:v>-0.70563354435225722</c:v>
                </c:pt>
                <c:pt idx="7064">
                  <c:v>-0.70634710535129008</c:v>
                </c:pt>
                <c:pt idx="7065">
                  <c:v>-0.70705996071677857</c:v>
                </c:pt>
                <c:pt idx="7066">
                  <c:v>-0.70777210973516169</c:v>
                </c:pt>
                <c:pt idx="7067">
                  <c:v>-0.70848355169358412</c:v>
                </c:pt>
                <c:pt idx="7068">
                  <c:v>-0.70919428587989686</c:v>
                </c:pt>
                <c:pt idx="7069">
                  <c:v>-0.70990431158265788</c:v>
                </c:pt>
                <c:pt idx="7070">
                  <c:v>-0.71061362809113304</c:v>
                </c:pt>
                <c:pt idx="7071">
                  <c:v>-0.71132223469529654</c:v>
                </c:pt>
                <c:pt idx="7072">
                  <c:v>-0.71203013068583199</c:v>
                </c:pt>
                <c:pt idx="7073">
                  <c:v>-0.71273731535413276</c:v>
                </c:pt>
                <c:pt idx="7074">
                  <c:v>-0.71344378799230279</c:v>
                </c:pt>
                <c:pt idx="7075">
                  <c:v>-0.71414954789315754</c:v>
                </c:pt>
                <c:pt idx="7076">
                  <c:v>-0.71485459435022425</c:v>
                </c:pt>
                <c:pt idx="7077">
                  <c:v>-0.71555892665774312</c:v>
                </c:pt>
                <c:pt idx="7078">
                  <c:v>-0.71626254411066759</c:v>
                </c:pt>
                <c:pt idx="7079">
                  <c:v>-0.71696544600466539</c:v>
                </c:pt>
                <c:pt idx="7080">
                  <c:v>-0.71766763163611913</c:v>
                </c:pt>
                <c:pt idx="7081">
                  <c:v>-0.71836910030212686</c:v>
                </c:pt>
                <c:pt idx="7082">
                  <c:v>-0.71906985130050294</c:v>
                </c:pt>
                <c:pt idx="7083">
                  <c:v>-0.7197698839297787</c:v>
                </c:pt>
                <c:pt idx="7084">
                  <c:v>-0.72046919748920313</c:v>
                </c:pt>
                <c:pt idx="7085">
                  <c:v>-0.72116779127874364</c:v>
                </c:pt>
                <c:pt idx="7086">
                  <c:v>-0.72186566459908674</c:v>
                </c:pt>
                <c:pt idx="7087">
                  <c:v>-0.72256281675163847</c:v>
                </c:pt>
                <c:pt idx="7088">
                  <c:v>-0.72325924703852562</c:v>
                </c:pt>
                <c:pt idx="7089">
                  <c:v>-0.72395495476259608</c:v>
                </c:pt>
                <c:pt idx="7090">
                  <c:v>-0.72464993922741949</c:v>
                </c:pt>
                <c:pt idx="7091">
                  <c:v>-0.72534419973728814</c:v>
                </c:pt>
                <c:pt idx="7092">
                  <c:v>-0.72603773559721752</c:v>
                </c:pt>
                <c:pt idx="7093">
                  <c:v>-0.72673054611294718</c:v>
                </c:pt>
                <c:pt idx="7094">
                  <c:v>-0.72742263059094125</c:v>
                </c:pt>
                <c:pt idx="7095">
                  <c:v>-0.72811398833838925</c:v>
                </c:pt>
                <c:pt idx="7096">
                  <c:v>-0.72880461866320656</c:v>
                </c:pt>
                <c:pt idx="7097">
                  <c:v>-0.72949452087403555</c:v>
                </c:pt>
                <c:pt idx="7098">
                  <c:v>-0.73018369428024588</c:v>
                </c:pt>
                <c:pt idx="7099">
                  <c:v>-0.73087213819193531</c:v>
                </c:pt>
                <c:pt idx="7100">
                  <c:v>-0.73155985191993056</c:v>
                </c:pt>
                <c:pt idx="7101">
                  <c:v>-0.73224683477578756</c:v>
                </c:pt>
                <c:pt idx="7102">
                  <c:v>-0.73293308607179264</c:v>
                </c:pt>
                <c:pt idx="7103">
                  <c:v>-0.733618605120963</c:v>
                </c:pt>
                <c:pt idx="7104">
                  <c:v>-0.73430339123704724</c:v>
                </c:pt>
                <c:pt idx="7105">
                  <c:v>-0.7349874437345264</c:v>
                </c:pt>
                <c:pt idx="7106">
                  <c:v>-0.73567076192861425</c:v>
                </c:pt>
                <c:pt idx="7107">
                  <c:v>-0.73635334513525841</c:v>
                </c:pt>
                <c:pt idx="7108">
                  <c:v>-0.73703519267114059</c:v>
                </c:pt>
                <c:pt idx="7109">
                  <c:v>-0.7377163038536777</c:v>
                </c:pt>
                <c:pt idx="7110">
                  <c:v>-0.73839667800102216</c:v>
                </c:pt>
                <c:pt idx="7111">
                  <c:v>-0.73907631443206268</c:v>
                </c:pt>
                <c:pt idx="7112">
                  <c:v>-0.73975521246642528</c:v>
                </c:pt>
                <c:pt idx="7113">
                  <c:v>-0.74043337142447341</c:v>
                </c:pt>
                <c:pt idx="7114">
                  <c:v>-0.74111079062730911</c:v>
                </c:pt>
                <c:pt idx="7115">
                  <c:v>-0.74178746939677331</c:v>
                </c:pt>
                <c:pt idx="7116">
                  <c:v>-0.74246340705544689</c:v>
                </c:pt>
                <c:pt idx="7117">
                  <c:v>-0.74313860292665113</c:v>
                </c:pt>
                <c:pt idx="7118">
                  <c:v>-0.74381305633444827</c:v>
                </c:pt>
                <c:pt idx="7119">
                  <c:v>-0.74448676660364255</c:v>
                </c:pt>
                <c:pt idx="7120">
                  <c:v>-0.74515973305978045</c:v>
                </c:pt>
                <c:pt idx="7121">
                  <c:v>-0.74583195502915178</c:v>
                </c:pt>
                <c:pt idx="7122">
                  <c:v>-0.74650343183878998</c:v>
                </c:pt>
                <c:pt idx="7123">
                  <c:v>-0.7471741628164732</c:v>
                </c:pt>
                <c:pt idx="7124">
                  <c:v>-0.74784414729072457</c:v>
                </c:pt>
                <c:pt idx="7125">
                  <c:v>-0.74851338459081307</c:v>
                </c:pt>
                <c:pt idx="7126">
                  <c:v>-0.74918187404675429</c:v>
                </c:pt>
                <c:pt idx="7127">
                  <c:v>-0.74984961498931091</c:v>
                </c:pt>
                <c:pt idx="7128">
                  <c:v>-0.75051660674999354</c:v>
                </c:pt>
                <c:pt idx="7129">
                  <c:v>-0.75118284866106122</c:v>
                </c:pt>
                <c:pt idx="7130">
                  <c:v>-0.75184834005552215</c:v>
                </c:pt>
                <c:pt idx="7131">
                  <c:v>-0.75251308026713437</c:v>
                </c:pt>
                <c:pt idx="7132">
                  <c:v>-0.75317706863040657</c:v>
                </c:pt>
                <c:pt idx="7133">
                  <c:v>-0.75384030448059847</c:v>
                </c:pt>
                <c:pt idx="7134">
                  <c:v>-0.75450278715372177</c:v>
                </c:pt>
                <c:pt idx="7135">
                  <c:v>-0.75516451598654055</c:v>
                </c:pt>
                <c:pt idx="7136">
                  <c:v>-0.7558254903165722</c:v>
                </c:pt>
                <c:pt idx="7137">
                  <c:v>-0.75648570948208782</c:v>
                </c:pt>
                <c:pt idx="7138">
                  <c:v>-0.75714517282211313</c:v>
                </c:pt>
                <c:pt idx="7139">
                  <c:v>-0.75780387967642893</c:v>
                </c:pt>
                <c:pt idx="7140">
                  <c:v>-0.75846182938557194</c:v>
                </c:pt>
                <c:pt idx="7141">
                  <c:v>-0.75911902129083531</c:v>
                </c:pt>
                <c:pt idx="7142">
                  <c:v>-0.75977545473426922</c:v>
                </c:pt>
                <c:pt idx="7143">
                  <c:v>-0.76043112905868193</c:v>
                </c:pt>
                <c:pt idx="7144">
                  <c:v>-0.76108604360763987</c:v>
                </c:pt>
                <c:pt idx="7145">
                  <c:v>-0.76174019772546875</c:v>
                </c:pt>
                <c:pt idx="7146">
                  <c:v>-0.76239359075725399</c:v>
                </c:pt>
                <c:pt idx="7147">
                  <c:v>-0.76304622204884154</c:v>
                </c:pt>
                <c:pt idx="7148">
                  <c:v>-0.76369809094683838</c:v>
                </c:pt>
                <c:pt idx="7149">
                  <c:v>-0.76434919679861313</c:v>
                </c:pt>
                <c:pt idx="7150">
                  <c:v>-0.76499953895229689</c:v>
                </c:pt>
                <c:pt idx="7151">
                  <c:v>-0.76564911675678393</c:v>
                </c:pt>
                <c:pt idx="7152">
                  <c:v>-0.76629792956173193</c:v>
                </c:pt>
                <c:pt idx="7153">
                  <c:v>-0.76694597671756326</c:v>
                </c:pt>
                <c:pt idx="7154">
                  <c:v>-0.76759325757546504</c:v>
                </c:pt>
                <c:pt idx="7155">
                  <c:v>-0.76823977148739009</c:v>
                </c:pt>
                <c:pt idx="7156">
                  <c:v>-0.76888551780605752</c:v>
                </c:pt>
                <c:pt idx="7157">
                  <c:v>-0.76953049588495348</c:v>
                </c:pt>
                <c:pt idx="7158">
                  <c:v>-0.77017470507833163</c:v>
                </c:pt>
                <c:pt idx="7159">
                  <c:v>-0.77081814474121391</c:v>
                </c:pt>
                <c:pt idx="7160">
                  <c:v>-0.77146081422939106</c:v>
                </c:pt>
                <c:pt idx="7161">
                  <c:v>-0.77210271289942345</c:v>
                </c:pt>
                <c:pt idx="7162">
                  <c:v>-0.77274384010864161</c:v>
                </c:pt>
                <c:pt idx="7163">
                  <c:v>-0.7733841952151469</c:v>
                </c:pt>
                <c:pt idx="7164">
                  <c:v>-0.77402377757781204</c:v>
                </c:pt>
                <c:pt idx="7165">
                  <c:v>-0.77466258655628206</c:v>
                </c:pt>
                <c:pt idx="7166">
                  <c:v>-0.77530062151097445</c:v>
                </c:pt>
                <c:pt idx="7167">
                  <c:v>-0.77593788180308032</c:v>
                </c:pt>
                <c:pt idx="7168">
                  <c:v>-0.77657436679456471</c:v>
                </c:pt>
                <c:pt idx="7169">
                  <c:v>-0.77721007584816726</c:v>
                </c:pt>
                <c:pt idx="7170">
                  <c:v>-0.777845008327403</c:v>
                </c:pt>
                <c:pt idx="7171">
                  <c:v>-0.77847916359656288</c:v>
                </c:pt>
                <c:pt idx="7172">
                  <c:v>-0.77911254102071448</c:v>
                </c:pt>
                <c:pt idx="7173">
                  <c:v>-0.77974513996570249</c:v>
                </c:pt>
                <c:pt idx="7174">
                  <c:v>-0.78037695979814947</c:v>
                </c:pt>
                <c:pt idx="7175">
                  <c:v>-0.78100799988545644</c:v>
                </c:pt>
                <c:pt idx="7176">
                  <c:v>-0.78163825959580358</c:v>
                </c:pt>
                <c:pt idx="7177">
                  <c:v>-0.78226773829815088</c:v>
                </c:pt>
                <c:pt idx="7178">
                  <c:v>-0.78289643536223863</c:v>
                </c:pt>
                <c:pt idx="7179">
                  <c:v>-0.78352435015858801</c:v>
                </c:pt>
                <c:pt idx="7180">
                  <c:v>-0.78415148205850205</c:v>
                </c:pt>
                <c:pt idx="7181">
                  <c:v>-0.7847778304340659</c:v>
                </c:pt>
                <c:pt idx="7182">
                  <c:v>-0.78540339465814768</c:v>
                </c:pt>
                <c:pt idx="7183">
                  <c:v>-0.78602817410439907</c:v>
                </c:pt>
                <c:pt idx="7184">
                  <c:v>-0.7866521681472558</c:v>
                </c:pt>
                <c:pt idx="7185">
                  <c:v>-0.78727537616193843</c:v>
                </c:pt>
                <c:pt idx="7186">
                  <c:v>-0.78789779752445288</c:v>
                </c:pt>
                <c:pt idx="7187">
                  <c:v>-0.78851943161159121</c:v>
                </c:pt>
                <c:pt idx="7188">
                  <c:v>-0.78914027780093199</c:v>
                </c:pt>
                <c:pt idx="7189">
                  <c:v>-0.78976033547084112</c:v>
                </c:pt>
                <c:pt idx="7190">
                  <c:v>-0.79037960400047247</c:v>
                </c:pt>
                <c:pt idx="7191">
                  <c:v>-0.79099808276976835</c:v>
                </c:pt>
                <c:pt idx="7192">
                  <c:v>-0.79161577115946025</c:v>
                </c:pt>
                <c:pt idx="7193">
                  <c:v>-0.79223266855106933</c:v>
                </c:pt>
                <c:pt idx="7194">
                  <c:v>-0.79284877432690726</c:v>
                </c:pt>
                <c:pt idx="7195">
                  <c:v>-0.79346408787007672</c:v>
                </c:pt>
                <c:pt idx="7196">
                  <c:v>-0.79407860856447177</c:v>
                </c:pt>
                <c:pt idx="7197">
                  <c:v>-0.79469233579477905</c:v>
                </c:pt>
                <c:pt idx="7198">
                  <c:v>-0.79530526894647768</c:v>
                </c:pt>
                <c:pt idx="7199">
                  <c:v>-0.7959174074058406</c:v>
                </c:pt>
                <c:pt idx="7200">
                  <c:v>-0.79652875055993455</c:v>
                </c:pt>
                <c:pt idx="7201">
                  <c:v>-0.79713929779662107</c:v>
                </c:pt>
                <c:pt idx="7202">
                  <c:v>-0.79774904850455708</c:v>
                </c:pt>
                <c:pt idx="7203">
                  <c:v>-0.79835800207319529</c:v>
                </c:pt>
                <c:pt idx="7204">
                  <c:v>-0.79896615789278491</c:v>
                </c:pt>
                <c:pt idx="7205">
                  <c:v>-0.79957351535437249</c:v>
                </c:pt>
                <c:pt idx="7206">
                  <c:v>-0.80018007384980216</c:v>
                </c:pt>
                <c:pt idx="7207">
                  <c:v>-0.80078583277171655</c:v>
                </c:pt>
                <c:pt idx="7208">
                  <c:v>-0.80139079151355708</c:v>
                </c:pt>
                <c:pt idx="7209">
                  <c:v>-0.80199494946956484</c:v>
                </c:pt>
                <c:pt idx="7210">
                  <c:v>-0.80259830603478099</c:v>
                </c:pt>
                <c:pt idx="7211">
                  <c:v>-0.8032008606050477</c:v>
                </c:pt>
                <c:pt idx="7212">
                  <c:v>-0.80380261257700836</c:v>
                </c:pt>
                <c:pt idx="7213">
                  <c:v>-0.80440356134810842</c:v>
                </c:pt>
                <c:pt idx="7214">
                  <c:v>-0.8050037063165959</c:v>
                </c:pt>
                <c:pt idx="7215">
                  <c:v>-0.80560304688152207</c:v>
                </c:pt>
                <c:pt idx="7216">
                  <c:v>-0.80620158244274187</c:v>
                </c:pt>
                <c:pt idx="7217">
                  <c:v>-0.80679931240091485</c:v>
                </c:pt>
                <c:pt idx="7218">
                  <c:v>-0.80739623615750533</c:v>
                </c:pt>
                <c:pt idx="7219">
                  <c:v>-0.80799235311478346</c:v>
                </c:pt>
                <c:pt idx="7220">
                  <c:v>-0.80858766267582538</c:v>
                </c:pt>
                <c:pt idx="7221">
                  <c:v>-0.80918216424451428</c:v>
                </c:pt>
                <c:pt idx="7222">
                  <c:v>-0.80977585722554046</c:v>
                </c:pt>
                <c:pt idx="7223">
                  <c:v>-0.81036874102440237</c:v>
                </c:pt>
                <c:pt idx="7224">
                  <c:v>-0.81096081504740714</c:v>
                </c:pt>
                <c:pt idx="7225">
                  <c:v>-0.81155207870167079</c:v>
                </c:pt>
                <c:pt idx="7226">
                  <c:v>-0.81214253139511938</c:v>
                </c:pt>
                <c:pt idx="7227">
                  <c:v>-0.81273217253648933</c:v>
                </c:pt>
                <c:pt idx="7228">
                  <c:v>-0.81332100153532783</c:v>
                </c:pt>
                <c:pt idx="7229">
                  <c:v>-0.81390901780199387</c:v>
                </c:pt>
                <c:pt idx="7230">
                  <c:v>-0.81449622074765837</c:v>
                </c:pt>
                <c:pt idx="7231">
                  <c:v>-0.81508260978430502</c:v>
                </c:pt>
                <c:pt idx="7232">
                  <c:v>-0.81566818432473098</c:v>
                </c:pt>
                <c:pt idx="7233">
                  <c:v>-0.81625294378254709</c:v>
                </c:pt>
                <c:pt idx="7234">
                  <c:v>-0.81683688757217887</c:v>
                </c:pt>
                <c:pt idx="7235">
                  <c:v>-0.81742001510886686</c:v>
                </c:pt>
                <c:pt idx="7236">
                  <c:v>-0.81800232580866727</c:v>
                </c:pt>
                <c:pt idx="7237">
                  <c:v>-0.81858381908845257</c:v>
                </c:pt>
                <c:pt idx="7238">
                  <c:v>-0.8191644943659121</c:v>
                </c:pt>
                <c:pt idx="7239">
                  <c:v>-0.81974435105955257</c:v>
                </c:pt>
                <c:pt idx="7240">
                  <c:v>-0.82032338858869869</c:v>
                </c:pt>
                <c:pt idx="7241">
                  <c:v>-0.82090160637349374</c:v>
                </c:pt>
                <c:pt idx="7242">
                  <c:v>-0.82147900383490013</c:v>
                </c:pt>
                <c:pt idx="7243">
                  <c:v>-0.82205558039470017</c:v>
                </c:pt>
                <c:pt idx="7244">
                  <c:v>-0.82263133547549638</c:v>
                </c:pt>
                <c:pt idx="7245">
                  <c:v>-0.82320626850071221</c:v>
                </c:pt>
                <c:pt idx="7246">
                  <c:v>-0.82378037889459255</c:v>
                </c:pt>
                <c:pt idx="7247">
                  <c:v>-0.82435366608220439</c:v>
                </c:pt>
                <c:pt idx="7248">
                  <c:v>-0.82492612948943733</c:v>
                </c:pt>
                <c:pt idx="7249">
                  <c:v>-0.82549776854300416</c:v>
                </c:pt>
                <c:pt idx="7250">
                  <c:v>-0.82606858267044159</c:v>
                </c:pt>
                <c:pt idx="7251">
                  <c:v>-0.82663857130011043</c:v>
                </c:pt>
                <c:pt idx="7252">
                  <c:v>-0.82720773386119661</c:v>
                </c:pt>
                <c:pt idx="7253">
                  <c:v>-0.82777606978371154</c:v>
                </c:pt>
                <c:pt idx="7254">
                  <c:v>-0.82834357849849261</c:v>
                </c:pt>
                <c:pt idx="7255">
                  <c:v>-0.82891025943720387</c:v>
                </c:pt>
                <c:pt idx="7256">
                  <c:v>-0.82947611203233662</c:v>
                </c:pt>
                <c:pt idx="7257">
                  <c:v>-0.83004113571720994</c:v>
                </c:pt>
                <c:pt idx="7258">
                  <c:v>-0.83060532992597125</c:v>
                </c:pt>
                <c:pt idx="7259">
                  <c:v>-0.83116869409359684</c:v>
                </c:pt>
                <c:pt idx="7260">
                  <c:v>-0.83173122765589247</c:v>
                </c:pt>
                <c:pt idx="7261">
                  <c:v>-0.83229293004949401</c:v>
                </c:pt>
                <c:pt idx="7262">
                  <c:v>-0.83285380071186788</c:v>
                </c:pt>
                <c:pt idx="7263">
                  <c:v>-0.83341383908131172</c:v>
                </c:pt>
                <c:pt idx="7264">
                  <c:v>-0.83397304459695487</c:v>
                </c:pt>
                <c:pt idx="7265">
                  <c:v>-0.83453141669875885</c:v>
                </c:pt>
                <c:pt idx="7266">
                  <c:v>-0.83508895482751833</c:v>
                </c:pt>
                <c:pt idx="7267">
                  <c:v>-0.83564565842486105</c:v>
                </c:pt>
                <c:pt idx="7268">
                  <c:v>-0.83620152693324901</c:v>
                </c:pt>
                <c:pt idx="7269">
                  <c:v>-0.83675655979597852</c:v>
                </c:pt>
                <c:pt idx="7270">
                  <c:v>-0.83731075645718112</c:v>
                </c:pt>
                <c:pt idx="7271">
                  <c:v>-0.8378641163618239</c:v>
                </c:pt>
                <c:pt idx="7272">
                  <c:v>-0.83841663895571017</c:v>
                </c:pt>
                <c:pt idx="7273">
                  <c:v>-0.83896832368548013</c:v>
                </c:pt>
                <c:pt idx="7274">
                  <c:v>-0.83951916999861109</c:v>
                </c:pt>
                <c:pt idx="7275">
                  <c:v>-0.84006917734341835</c:v>
                </c:pt>
                <c:pt idx="7276">
                  <c:v>-0.84061834516905565</c:v>
                </c:pt>
                <c:pt idx="7277">
                  <c:v>-0.84116667292551561</c:v>
                </c:pt>
                <c:pt idx="7278">
                  <c:v>-0.84171416006363042</c:v>
                </c:pt>
                <c:pt idx="7279">
                  <c:v>-0.84226080603507225</c:v>
                </c:pt>
                <c:pt idx="7280">
                  <c:v>-0.84280661029235404</c:v>
                </c:pt>
                <c:pt idx="7281">
                  <c:v>-0.84335157228882984</c:v>
                </c:pt>
                <c:pt idx="7282">
                  <c:v>-0.84389569147869525</c:v>
                </c:pt>
                <c:pt idx="7283">
                  <c:v>-0.84443896731698842</c:v>
                </c:pt>
                <c:pt idx="7284">
                  <c:v>-0.84498139925959015</c:v>
                </c:pt>
                <c:pt idx="7285">
                  <c:v>-0.84552298676322457</c:v>
                </c:pt>
                <c:pt idx="7286">
                  <c:v>-0.8460637292854597</c:v>
                </c:pt>
                <c:pt idx="7287">
                  <c:v>-0.84660362628470809</c:v>
                </c:pt>
                <c:pt idx="7288">
                  <c:v>-0.84714267722022718</c:v>
                </c:pt>
                <c:pt idx="7289">
                  <c:v>-0.84768088155211996</c:v>
                </c:pt>
                <c:pt idx="7290">
                  <c:v>-0.84821823874133551</c:v>
                </c:pt>
                <c:pt idx="7291">
                  <c:v>-0.84875474824966957</c:v>
                </c:pt>
                <c:pt idx="7292">
                  <c:v>-0.84929040953976487</c:v>
                </c:pt>
                <c:pt idx="7293">
                  <c:v>-0.84982522207511191</c:v>
                </c:pt>
                <c:pt idx="7294">
                  <c:v>-0.85035918532004939</c:v>
                </c:pt>
                <c:pt idx="7295">
                  <c:v>-0.8508922987397648</c:v>
                </c:pt>
                <c:pt idx="7296">
                  <c:v>-0.85142456180029491</c:v>
                </c:pt>
                <c:pt idx="7297">
                  <c:v>-0.85195597396852629</c:v>
                </c:pt>
                <c:pt idx="7298">
                  <c:v>-0.85248653471219582</c:v>
                </c:pt>
                <c:pt idx="7299">
                  <c:v>-0.85301624349989136</c:v>
                </c:pt>
                <c:pt idx="7300">
                  <c:v>-0.8535450998010522</c:v>
                </c:pt>
                <c:pt idx="7301">
                  <c:v>-0.85407310308596951</c:v>
                </c:pt>
                <c:pt idx="7302">
                  <c:v>-0.85460025282578711</c:v>
                </c:pt>
                <c:pt idx="7303">
                  <c:v>-0.85512654849250158</c:v>
                </c:pt>
                <c:pt idx="7304">
                  <c:v>-0.85565198955896327</c:v>
                </c:pt>
                <c:pt idx="7305">
                  <c:v>-0.85617657549887638</c:v>
                </c:pt>
                <c:pt idx="7306">
                  <c:v>-0.85670030578680001</c:v>
                </c:pt>
                <c:pt idx="7307">
                  <c:v>-0.85722317989814811</c:v>
                </c:pt>
                <c:pt idx="7308">
                  <c:v>-0.85774519730919041</c:v>
                </c:pt>
                <c:pt idx="7309">
                  <c:v>-0.85826635749705282</c:v>
                </c:pt>
                <c:pt idx="7310">
                  <c:v>-0.85878665993971792</c:v>
                </c:pt>
                <c:pt idx="7311">
                  <c:v>-0.85930610411602548</c:v>
                </c:pt>
                <c:pt idx="7312">
                  <c:v>-0.85982468950567315</c:v>
                </c:pt>
                <c:pt idx="7313">
                  <c:v>-0.86034241558921665</c:v>
                </c:pt>
                <c:pt idx="7314">
                  <c:v>-0.8608592818480707</c:v>
                </c:pt>
                <c:pt idx="7315">
                  <c:v>-0.86137528776450911</c:v>
                </c:pt>
                <c:pt idx="7316">
                  <c:v>-0.86189043282166578</c:v>
                </c:pt>
                <c:pt idx="7317">
                  <c:v>-0.86240471650353467</c:v>
                </c:pt>
                <c:pt idx="7318">
                  <c:v>-0.86291813829497066</c:v>
                </c:pt>
                <c:pt idx="7319">
                  <c:v>-0.86343069768169023</c:v>
                </c:pt>
                <c:pt idx="7320">
                  <c:v>-0.86394239415027141</c:v>
                </c:pt>
                <c:pt idx="7321">
                  <c:v>-0.86445322718815498</c:v>
                </c:pt>
                <c:pt idx="7322">
                  <c:v>-0.86496319628364438</c:v>
                </c:pt>
                <c:pt idx="7323">
                  <c:v>-0.86547230092590655</c:v>
                </c:pt>
                <c:pt idx="7324">
                  <c:v>-0.86598054060497243</c:v>
                </c:pt>
                <c:pt idx="7325">
                  <c:v>-0.86648791481173737</c:v>
                </c:pt>
                <c:pt idx="7326">
                  <c:v>-0.86699442303796181</c:v>
                </c:pt>
                <c:pt idx="7327">
                  <c:v>-0.8675000647762714</c:v>
                </c:pt>
                <c:pt idx="7328">
                  <c:v>-0.86800483952015794</c:v>
                </c:pt>
                <c:pt idx="7329">
                  <c:v>-0.86850874676397971</c:v>
                </c:pt>
                <c:pt idx="7330">
                  <c:v>-0.86901178600296192</c:v>
                </c:pt>
                <c:pt idx="7331">
                  <c:v>-0.86951395673319742</c:v>
                </c:pt>
                <c:pt idx="7332">
                  <c:v>-0.87001525845164696</c:v>
                </c:pt>
                <c:pt idx="7333">
                  <c:v>-0.87051569065613965</c:v>
                </c:pt>
                <c:pt idx="7334">
                  <c:v>-0.87101525284537396</c:v>
                </c:pt>
                <c:pt idx="7335">
                  <c:v>-0.87151394451891762</c:v>
                </c:pt>
                <c:pt idx="7336">
                  <c:v>-0.87201176517720846</c:v>
                </c:pt>
                <c:pt idx="7337">
                  <c:v>-0.87250871432155475</c:v>
                </c:pt>
                <c:pt idx="7338">
                  <c:v>-0.8730047914541359</c:v>
                </c:pt>
                <c:pt idx="7339">
                  <c:v>-0.87349999607800266</c:v>
                </c:pt>
                <c:pt idx="7340">
                  <c:v>-0.87399432769707797</c:v>
                </c:pt>
                <c:pt idx="7341">
                  <c:v>-0.87448778581615716</c:v>
                </c:pt>
                <c:pt idx="7342">
                  <c:v>-0.87498036994090866</c:v>
                </c:pt>
                <c:pt idx="7343">
                  <c:v>-0.87547207957787443</c:v>
                </c:pt>
                <c:pt idx="7344">
                  <c:v>-0.87596291423447026</c:v>
                </c:pt>
                <c:pt idx="7345">
                  <c:v>-0.87645287341898648</c:v>
                </c:pt>
                <c:pt idx="7346">
                  <c:v>-0.87694195664058849</c:v>
                </c:pt>
                <c:pt idx="7347">
                  <c:v>-0.87743016340931701</c:v>
                </c:pt>
                <c:pt idx="7348">
                  <c:v>-0.87791749323608892</c:v>
                </c:pt>
                <c:pt idx="7349">
                  <c:v>-0.87840394563269741</c:v>
                </c:pt>
                <c:pt idx="7350">
                  <c:v>-0.87888952011181265</c:v>
                </c:pt>
                <c:pt idx="7351">
                  <c:v>-0.8793742161869823</c:v>
                </c:pt>
                <c:pt idx="7352">
                  <c:v>-0.8798580333726318</c:v>
                </c:pt>
                <c:pt idx="7353">
                  <c:v>-0.88034097118406518</c:v>
                </c:pt>
                <c:pt idx="7354">
                  <c:v>-0.88082302913746513</c:v>
                </c:pt>
                <c:pt idx="7355">
                  <c:v>-0.88130420674989396</c:v>
                </c:pt>
                <c:pt idx="7356">
                  <c:v>-0.88178450353929361</c:v>
                </c:pt>
                <c:pt idx="7357">
                  <c:v>-0.88226391902448653</c:v>
                </c:pt>
                <c:pt idx="7358">
                  <c:v>-0.88274245272517593</c:v>
                </c:pt>
                <c:pt idx="7359">
                  <c:v>-0.8832201041619463</c:v>
                </c:pt>
                <c:pt idx="7360">
                  <c:v>-0.88369687285626386</c:v>
                </c:pt>
                <c:pt idx="7361">
                  <c:v>-0.88417275833047726</c:v>
                </c:pt>
                <c:pt idx="7362">
                  <c:v>-0.88464776010781787</c:v>
                </c:pt>
                <c:pt idx="7363">
                  <c:v>-0.88512187771240014</c:v>
                </c:pt>
                <c:pt idx="7364">
                  <c:v>-0.88559511066922225</c:v>
                </c:pt>
                <c:pt idx="7365">
                  <c:v>-0.88606745850416668</c:v>
                </c:pt>
                <c:pt idx="7366">
                  <c:v>-0.88653892074400042</c:v>
                </c:pt>
                <c:pt idx="7367">
                  <c:v>-0.88700949691637565</c:v>
                </c:pt>
                <c:pt idx="7368">
                  <c:v>-0.88747918654983016</c:v>
                </c:pt>
                <c:pt idx="7369">
                  <c:v>-0.88794798917378781</c:v>
                </c:pt>
                <c:pt idx="7370">
                  <c:v>-0.88841590431855888</c:v>
                </c:pt>
                <c:pt idx="7371">
                  <c:v>-0.88888293151534081</c:v>
                </c:pt>
                <c:pt idx="7372">
                  <c:v>-0.88934907029621835</c:v>
                </c:pt>
                <c:pt idx="7373">
                  <c:v>-0.8898143201941644</c:v>
                </c:pt>
                <c:pt idx="7374">
                  <c:v>-0.89027868074304017</c:v>
                </c:pt>
                <c:pt idx="7375">
                  <c:v>-0.89074215147759572</c:v>
                </c:pt>
                <c:pt idx="7376">
                  <c:v>-0.8912047319334705</c:v>
                </c:pt>
                <c:pt idx="7377">
                  <c:v>-0.89166642164719379</c:v>
                </c:pt>
                <c:pt idx="7378">
                  <c:v>-0.89212722015618517</c:v>
                </c:pt>
                <c:pt idx="7379">
                  <c:v>-0.89258712699875498</c:v>
                </c:pt>
                <c:pt idx="7380">
                  <c:v>-0.89304614171410457</c:v>
                </c:pt>
                <c:pt idx="7381">
                  <c:v>-0.89350426384232717</c:v>
                </c:pt>
                <c:pt idx="7382">
                  <c:v>-0.89396149292440807</c:v>
                </c:pt>
                <c:pt idx="7383">
                  <c:v>-0.89441782850222507</c:v>
                </c:pt>
                <c:pt idx="7384">
                  <c:v>-0.89487327011854922</c:v>
                </c:pt>
                <c:pt idx="7385">
                  <c:v>-0.89532781731704481</c:v>
                </c:pt>
                <c:pt idx="7386">
                  <c:v>-0.89578146964227034</c:v>
                </c:pt>
                <c:pt idx="7387">
                  <c:v>-0.89623422663967856</c:v>
                </c:pt>
                <c:pt idx="7388">
                  <c:v>-0.8966860878556171</c:v>
                </c:pt>
                <c:pt idx="7389">
                  <c:v>-0.89713705283732903</c:v>
                </c:pt>
                <c:pt idx="7390">
                  <c:v>-0.89758712113295303</c:v>
                </c:pt>
                <c:pt idx="7391">
                  <c:v>-0.89803629229152426</c:v>
                </c:pt>
                <c:pt idx="7392">
                  <c:v>-0.89848456586297432</c:v>
                </c:pt>
                <c:pt idx="7393">
                  <c:v>-0.89893194139813215</c:v>
                </c:pt>
                <c:pt idx="7394">
                  <c:v>-0.89937841844872413</c:v>
                </c:pt>
                <c:pt idx="7395">
                  <c:v>-0.89982399656737466</c:v>
                </c:pt>
                <c:pt idx="7396">
                  <c:v>-0.90026867530760668</c:v>
                </c:pt>
                <c:pt idx="7397">
                  <c:v>-0.90071245422384216</c:v>
                </c:pt>
                <c:pt idx="7398">
                  <c:v>-0.90115533287140237</c:v>
                </c:pt>
                <c:pt idx="7399">
                  <c:v>-0.90159731080650829</c:v>
                </c:pt>
                <c:pt idx="7400">
                  <c:v>-0.90203838758628141</c:v>
                </c:pt>
                <c:pt idx="7401">
                  <c:v>-0.90247856276874372</c:v>
                </c:pt>
                <c:pt idx="7402">
                  <c:v>-0.90291783591281838</c:v>
                </c:pt>
                <c:pt idx="7403">
                  <c:v>-0.90335620657833027</c:v>
                </c:pt>
                <c:pt idx="7404">
                  <c:v>-0.90379367432600632</c:v>
                </c:pt>
                <c:pt idx="7405">
                  <c:v>-0.90423023871747576</c:v>
                </c:pt>
                <c:pt idx="7406">
                  <c:v>-0.90466589931527086</c:v>
                </c:pt>
                <c:pt idx="7407">
                  <c:v>-0.90510065568282727</c:v>
                </c:pt>
                <c:pt idx="7408">
                  <c:v>-0.90553450738448438</c:v>
                </c:pt>
                <c:pt idx="7409">
                  <c:v>-0.90596745398548584</c:v>
                </c:pt>
                <c:pt idx="7410">
                  <c:v>-0.90639949505197981</c:v>
                </c:pt>
                <c:pt idx="7411">
                  <c:v>-0.90683063015101983</c:v>
                </c:pt>
                <c:pt idx="7412">
                  <c:v>-0.90726085885056484</c:v>
                </c:pt>
                <c:pt idx="7413">
                  <c:v>-0.90769018071947971</c:v>
                </c:pt>
                <c:pt idx="7414">
                  <c:v>-0.90811859532753569</c:v>
                </c:pt>
                <c:pt idx="7415">
                  <c:v>-0.90854610224541099</c:v>
                </c:pt>
                <c:pt idx="7416">
                  <c:v>-0.90897270104469097</c:v>
                </c:pt>
                <c:pt idx="7417">
                  <c:v>-0.9093983912978687</c:v>
                </c:pt>
                <c:pt idx="7418">
                  <c:v>-0.90982317257834533</c:v>
                </c:pt>
                <c:pt idx="7419">
                  <c:v>-0.9102470444604307</c:v>
                </c:pt>
                <c:pt idx="7420">
                  <c:v>-0.91067000651934349</c:v>
                </c:pt>
                <c:pt idx="7421">
                  <c:v>-0.91109205833121176</c:v>
                </c:pt>
                <c:pt idx="7422">
                  <c:v>-0.91151319947307352</c:v>
                </c:pt>
                <c:pt idx="7423">
                  <c:v>-0.91193342952287704</c:v>
                </c:pt>
                <c:pt idx="7424">
                  <c:v>-0.91235274805948108</c:v>
                </c:pt>
                <c:pt idx="7425">
                  <c:v>-0.91277115466265557</c:v>
                </c:pt>
                <c:pt idx="7426">
                  <c:v>-0.91318864891308194</c:v>
                </c:pt>
                <c:pt idx="7427">
                  <c:v>-0.91360523039235364</c:v>
                </c:pt>
                <c:pt idx="7428">
                  <c:v>-0.91402089868297642</c:v>
                </c:pt>
                <c:pt idx="7429">
                  <c:v>-0.91443565336836885</c:v>
                </c:pt>
                <c:pt idx="7430">
                  <c:v>-0.91484949403286264</c:v>
                </c:pt>
                <c:pt idx="7431">
                  <c:v>-0.91526242026170301</c:v>
                </c:pt>
                <c:pt idx="7432">
                  <c:v>-0.91567443164104934</c:v>
                </c:pt>
                <c:pt idx="7433">
                  <c:v>-0.91608552775797547</c:v>
                </c:pt>
                <c:pt idx="7434">
                  <c:v>-0.91649570820046988</c:v>
                </c:pt>
                <c:pt idx="7435">
                  <c:v>-0.91690497255743653</c:v>
                </c:pt>
                <c:pt idx="7436">
                  <c:v>-0.91731332041869507</c:v>
                </c:pt>
                <c:pt idx="7437">
                  <c:v>-0.91772075137498099</c:v>
                </c:pt>
                <c:pt idx="7438">
                  <c:v>-0.9181272650179465</c:v>
                </c:pt>
                <c:pt idx="7439">
                  <c:v>-0.91853286094016062</c:v>
                </c:pt>
                <c:pt idx="7440">
                  <c:v>-0.91893753873510975</c:v>
                </c:pt>
                <c:pt idx="7441">
                  <c:v>-0.91934129799719788</c:v>
                </c:pt>
                <c:pt idx="7442">
                  <c:v>-0.91974413832174728</c:v>
                </c:pt>
                <c:pt idx="7443">
                  <c:v>-0.92014605930499871</c:v>
                </c:pt>
                <c:pt idx="7444">
                  <c:v>-0.92054706054411184</c:v>
                </c:pt>
                <c:pt idx="7445">
                  <c:v>-0.92094714163716562</c:v>
                </c:pt>
                <c:pt idx="7446">
                  <c:v>-0.92134630218315894</c:v>
                </c:pt>
                <c:pt idx="7447">
                  <c:v>-0.9217445417820106</c:v>
                </c:pt>
                <c:pt idx="7448">
                  <c:v>-0.92214186003456</c:v>
                </c:pt>
                <c:pt idx="7449">
                  <c:v>-0.92253825654256771</c:v>
                </c:pt>
                <c:pt idx="7450">
                  <c:v>-0.92293373090871533</c:v>
                </c:pt>
                <c:pt idx="7451">
                  <c:v>-0.92332828273660639</c:v>
                </c:pt>
                <c:pt idx="7452">
                  <c:v>-0.92372191163076656</c:v>
                </c:pt>
                <c:pt idx="7453">
                  <c:v>-0.92411461719664401</c:v>
                </c:pt>
                <c:pt idx="7454">
                  <c:v>-0.92450639904060983</c:v>
                </c:pt>
                <c:pt idx="7455">
                  <c:v>-0.92489725676995849</c:v>
                </c:pt>
                <c:pt idx="7456">
                  <c:v>-0.92528718999290804</c:v>
                </c:pt>
                <c:pt idx="7457">
                  <c:v>-0.92567619831860082</c:v>
                </c:pt>
                <c:pt idx="7458">
                  <c:v>-0.92606428135710361</c:v>
                </c:pt>
                <c:pt idx="7459">
                  <c:v>-0.92645143871940816</c:v>
                </c:pt>
                <c:pt idx="7460">
                  <c:v>-0.92683767001743134</c:v>
                </c:pt>
                <c:pt idx="7461">
                  <c:v>-0.92722297486401573</c:v>
                </c:pt>
                <c:pt idx="7462">
                  <c:v>-0.92760735287293017</c:v>
                </c:pt>
                <c:pt idx="7463">
                  <c:v>-0.92799080365886977</c:v>
                </c:pt>
                <c:pt idx="7464">
                  <c:v>-0.92837332683745644</c:v>
                </c:pt>
                <c:pt idx="7465">
                  <c:v>-0.92875492202523946</c:v>
                </c:pt>
                <c:pt idx="7466">
                  <c:v>-0.9291355888396956</c:v>
                </c:pt>
                <c:pt idx="7467">
                  <c:v>-0.92951532689922978</c:v>
                </c:pt>
                <c:pt idx="7468">
                  <c:v>-0.92989413582317504</c:v>
                </c:pt>
                <c:pt idx="7469">
                  <c:v>-0.93027201523179348</c:v>
                </c:pt>
                <c:pt idx="7470">
                  <c:v>-0.93064896474627612</c:v>
                </c:pt>
                <c:pt idx="7471">
                  <c:v>-0.93102498398874345</c:v>
                </c:pt>
                <c:pt idx="7472">
                  <c:v>-0.93140007258224611</c:v>
                </c:pt>
                <c:pt idx="7473">
                  <c:v>-0.93177423015076477</c:v>
                </c:pt>
                <c:pt idx="7474">
                  <c:v>-0.93214745631921081</c:v>
                </c:pt>
                <c:pt idx="7475">
                  <c:v>-0.93251975071342674</c:v>
                </c:pt>
                <c:pt idx="7476">
                  <c:v>-0.93289111296018634</c:v>
                </c:pt>
                <c:pt idx="7477">
                  <c:v>-0.93326154268719519</c:v>
                </c:pt>
                <c:pt idx="7478">
                  <c:v>-0.93363103952309112</c:v>
                </c:pt>
                <c:pt idx="7479">
                  <c:v>-0.93399960309744434</c:v>
                </c:pt>
                <c:pt idx="7480">
                  <c:v>-0.93436723304075808</c:v>
                </c:pt>
                <c:pt idx="7481">
                  <c:v>-0.93473392898446872</c:v>
                </c:pt>
                <c:pt idx="7482">
                  <c:v>-0.93509969056094622</c:v>
                </c:pt>
                <c:pt idx="7483">
                  <c:v>-0.93546451740349479</c:v>
                </c:pt>
                <c:pt idx="7484">
                  <c:v>-0.93582840914635279</c:v>
                </c:pt>
                <c:pt idx="7485">
                  <c:v>-0.93619136542469339</c:v>
                </c:pt>
                <c:pt idx="7486">
                  <c:v>-0.93655338587462489</c:v>
                </c:pt>
                <c:pt idx="7487">
                  <c:v>-0.93691447013319096</c:v>
                </c:pt>
                <c:pt idx="7488">
                  <c:v>-0.93727461783837107</c:v>
                </c:pt>
                <c:pt idx="7489">
                  <c:v>-0.93763382862908107</c:v>
                </c:pt>
                <c:pt idx="7490">
                  <c:v>-0.93799210214517326</c:v>
                </c:pt>
                <c:pt idx="7491">
                  <c:v>-0.93834943802743687</c:v>
                </c:pt>
                <c:pt idx="7492">
                  <c:v>-0.93870583591759826</c:v>
                </c:pt>
                <c:pt idx="7493">
                  <c:v>-0.93906129545832162</c:v>
                </c:pt>
                <c:pt idx="7494">
                  <c:v>-0.93941581629320914</c:v>
                </c:pt>
                <c:pt idx="7495">
                  <c:v>-0.93976939806680115</c:v>
                </c:pt>
                <c:pt idx="7496">
                  <c:v>-0.94012204042457692</c:v>
                </c:pt>
                <c:pt idx="7497">
                  <c:v>-0.94047374301295461</c:v>
                </c:pt>
                <c:pt idx="7498">
                  <c:v>-0.94082450547929186</c:v>
                </c:pt>
                <c:pt idx="7499">
                  <c:v>-0.94117432747188612</c:v>
                </c:pt>
                <c:pt idx="7500">
                  <c:v>-0.94152320863997485</c:v>
                </c:pt>
                <c:pt idx="7501">
                  <c:v>-0.94187114863373611</c:v>
                </c:pt>
                <c:pt idx="7502">
                  <c:v>-0.94221814710428875</c:v>
                </c:pt>
                <c:pt idx="7503">
                  <c:v>-0.94256420370369276</c:v>
                </c:pt>
                <c:pt idx="7504">
                  <c:v>-0.9429093180849496</c:v>
                </c:pt>
                <c:pt idx="7505">
                  <c:v>-0.94325348990200275</c:v>
                </c:pt>
                <c:pt idx="7506">
                  <c:v>-0.94359671880973783</c:v>
                </c:pt>
                <c:pt idx="7507">
                  <c:v>-0.94393900446398304</c:v>
                </c:pt>
                <c:pt idx="7508">
                  <c:v>-0.94428034652150938</c:v>
                </c:pt>
                <c:pt idx="7509">
                  <c:v>-0.94462074464003132</c:v>
                </c:pt>
                <c:pt idx="7510">
                  <c:v>-0.94496019847820667</c:v>
                </c:pt>
                <c:pt idx="7511">
                  <c:v>-0.9452987076956374</c:v>
                </c:pt>
                <c:pt idx="7512">
                  <c:v>-0.9456362719528697</c:v>
                </c:pt>
                <c:pt idx="7513">
                  <c:v>-0.94597289091139425</c:v>
                </c:pt>
                <c:pt idx="7514">
                  <c:v>-0.94630856423364684</c:v>
                </c:pt>
                <c:pt idx="7515">
                  <c:v>-0.94664329158300853</c:v>
                </c:pt>
                <c:pt idx="7516">
                  <c:v>-0.94697707262380604</c:v>
                </c:pt>
                <c:pt idx="7517">
                  <c:v>-0.9473099070213119</c:v>
                </c:pt>
                <c:pt idx="7518">
                  <c:v>-0.94764179444174523</c:v>
                </c:pt>
                <c:pt idx="7519">
                  <c:v>-0.94797273455227149</c:v>
                </c:pt>
                <c:pt idx="7520">
                  <c:v>-0.94830272702100327</c:v>
                </c:pt>
                <c:pt idx="7521">
                  <c:v>-0.94863177151700051</c:v>
                </c:pt>
                <c:pt idx="7522">
                  <c:v>-0.94895986771027074</c:v>
                </c:pt>
                <c:pt idx="7523">
                  <c:v>-0.94928701527176951</c:v>
                </c:pt>
                <c:pt idx="7524">
                  <c:v>-0.94961321387340047</c:v>
                </c:pt>
                <c:pt idx="7525">
                  <c:v>-0.94993846318801622</c:v>
                </c:pt>
                <c:pt idx="7526">
                  <c:v>-0.95026276288941813</c:v>
                </c:pt>
                <c:pt idx="7527">
                  <c:v>-0.95058611265235682</c:v>
                </c:pt>
                <c:pt idx="7528">
                  <c:v>-0.95090851215253258</c:v>
                </c:pt>
                <c:pt idx="7529">
                  <c:v>-0.95122996106659574</c:v>
                </c:pt>
                <c:pt idx="7530">
                  <c:v>-0.95155045907214675</c:v>
                </c:pt>
                <c:pt idx="7531">
                  <c:v>-0.95187000584773662</c:v>
                </c:pt>
                <c:pt idx="7532">
                  <c:v>-0.95218860107286751</c:v>
                </c:pt>
                <c:pt idx="7533">
                  <c:v>-0.95250624442799248</c:v>
                </c:pt>
                <c:pt idx="7534">
                  <c:v>-0.95282293559451636</c:v>
                </c:pt>
                <c:pt idx="7535">
                  <c:v>-0.95313867425479581</c:v>
                </c:pt>
                <c:pt idx="7536">
                  <c:v>-0.95345346009213972</c:v>
                </c:pt>
                <c:pt idx="7537">
                  <c:v>-0.95376729279080941</c:v>
                </c:pt>
                <c:pt idx="7538">
                  <c:v>-0.95408017203601891</c:v>
                </c:pt>
                <c:pt idx="7539">
                  <c:v>-0.95439209751393572</c:v>
                </c:pt>
                <c:pt idx="7540">
                  <c:v>-0.95470306891168044</c:v>
                </c:pt>
                <c:pt idx="7541">
                  <c:v>-0.9550130859173277</c:v>
                </c:pt>
                <c:pt idx="7542">
                  <c:v>-0.95532214821990602</c:v>
                </c:pt>
                <c:pt idx="7543">
                  <c:v>-0.9556302555093984</c:v>
                </c:pt>
                <c:pt idx="7544">
                  <c:v>-0.95593740747674261</c:v>
                </c:pt>
                <c:pt idx="7545">
                  <c:v>-0.95624360381383122</c:v>
                </c:pt>
                <c:pt idx="7546">
                  <c:v>-0.95654884421351238</c:v>
                </c:pt>
                <c:pt idx="7547">
                  <c:v>-0.9568531283695898</c:v>
                </c:pt>
                <c:pt idx="7548">
                  <c:v>-0.95715645597682297</c:v>
                </c:pt>
                <c:pt idx="7549">
                  <c:v>-0.95745882673092775</c:v>
                </c:pt>
                <c:pt idx="7550">
                  <c:v>-0.95776024032857654</c:v>
                </c:pt>
                <c:pt idx="7551">
                  <c:v>-0.95806069646739866</c:v>
                </c:pt>
                <c:pt idx="7552">
                  <c:v>-0.95836019484598045</c:v>
                </c:pt>
                <c:pt idx="7553">
                  <c:v>-0.95865873516386568</c:v>
                </c:pt>
                <c:pt idx="7554">
                  <c:v>-0.95895631712155616</c:v>
                </c:pt>
                <c:pt idx="7555">
                  <c:v>-0.95925294042051146</c:v>
                </c:pt>
                <c:pt idx="7556">
                  <c:v>-0.95954860476314963</c:v>
                </c:pt>
                <c:pt idx="7557">
                  <c:v>-0.95984330985284738</c:v>
                </c:pt>
                <c:pt idx="7558">
                  <c:v>-0.96013705539394034</c:v>
                </c:pt>
                <c:pt idx="7559">
                  <c:v>-0.96042984109172347</c:v>
                </c:pt>
                <c:pt idx="7560">
                  <c:v>-0.96072166665245118</c:v>
                </c:pt>
                <c:pt idx="7561">
                  <c:v>-0.96101253178333779</c:v>
                </c:pt>
                <c:pt idx="7562">
                  <c:v>-0.96130243619255773</c:v>
                </c:pt>
                <c:pt idx="7563">
                  <c:v>-0.9615913795892459</c:v>
                </c:pt>
                <c:pt idx="7564">
                  <c:v>-0.96187936168349786</c:v>
                </c:pt>
                <c:pt idx="7565">
                  <c:v>-0.96216638218637029</c:v>
                </c:pt>
                <c:pt idx="7566">
                  <c:v>-0.96245244080988102</c:v>
                </c:pt>
                <c:pt idx="7567">
                  <c:v>-0.9627375372670095</c:v>
                </c:pt>
                <c:pt idx="7568">
                  <c:v>-0.96302167127169724</c:v>
                </c:pt>
                <c:pt idx="7569">
                  <c:v>-0.96330484253884774</c:v>
                </c:pt>
                <c:pt idx="7570">
                  <c:v>-0.96358705078432694</c:v>
                </c:pt>
                <c:pt idx="7571">
                  <c:v>-0.96386829572496358</c:v>
                </c:pt>
                <c:pt idx="7572">
                  <c:v>-0.9641485770785494</c:v>
                </c:pt>
                <c:pt idx="7573">
                  <c:v>-0.96442789456383948</c:v>
                </c:pt>
                <c:pt idx="7574">
                  <c:v>-0.96470624790055259</c:v>
                </c:pt>
                <c:pt idx="7575">
                  <c:v>-0.96498363680937105</c:v>
                </c:pt>
                <c:pt idx="7576">
                  <c:v>-0.96526006101194162</c:v>
                </c:pt>
                <c:pt idx="7577">
                  <c:v>-0.96553552023087541</c:v>
                </c:pt>
                <c:pt idx="7578">
                  <c:v>-0.96581001418974821</c:v>
                </c:pt>
                <c:pt idx="7579">
                  <c:v>-0.96608354261310081</c:v>
                </c:pt>
                <c:pt idx="7580">
                  <c:v>-0.96635610522643911</c:v>
                </c:pt>
                <c:pt idx="7581">
                  <c:v>-0.9666277017562348</c:v>
                </c:pt>
                <c:pt idx="7582">
                  <c:v>-0.96689833192992536</c:v>
                </c:pt>
                <c:pt idx="7583">
                  <c:v>-0.96716799547591414</c:v>
                </c:pt>
                <c:pt idx="7584">
                  <c:v>-0.96743669212357097</c:v>
                </c:pt>
                <c:pt idx="7585">
                  <c:v>-0.96770442160323233</c:v>
                </c:pt>
                <c:pt idx="7586">
                  <c:v>-0.96797118364620161</c:v>
                </c:pt>
                <c:pt idx="7587">
                  <c:v>-0.96823697798474928</c:v>
                </c:pt>
                <c:pt idx="7588">
                  <c:v>-0.9685018043521133</c:v>
                </c:pt>
                <c:pt idx="7589">
                  <c:v>-0.96876566248249929</c:v>
                </c:pt>
                <c:pt idx="7590">
                  <c:v>-0.96902855211108097</c:v>
                </c:pt>
                <c:pt idx="7591">
                  <c:v>-0.96929047297400017</c:v>
                </c:pt>
                <c:pt idx="7592">
                  <c:v>-0.9695514248083672</c:v>
                </c:pt>
                <c:pt idx="7593">
                  <c:v>-0.96981140735226123</c:v>
                </c:pt>
                <c:pt idx="7594">
                  <c:v>-0.97007042034473046</c:v>
                </c:pt>
                <c:pt idx="7595">
                  <c:v>-0.97032846352579238</c:v>
                </c:pt>
                <c:pt idx="7596">
                  <c:v>-0.97058553663643399</c:v>
                </c:pt>
                <c:pt idx="7597">
                  <c:v>-0.97084163941861201</c:v>
                </c:pt>
                <c:pt idx="7598">
                  <c:v>-0.97109677161525343</c:v>
                </c:pt>
                <c:pt idx="7599">
                  <c:v>-0.97135093297025543</c:v>
                </c:pt>
                <c:pt idx="7600">
                  <c:v>-0.97160412322848577</c:v>
                </c:pt>
                <c:pt idx="7601">
                  <c:v>-0.9718563421357832</c:v>
                </c:pt>
                <c:pt idx="7602">
                  <c:v>-0.97210758943895736</c:v>
                </c:pt>
                <c:pt idx="7603">
                  <c:v>-0.97235786488578946</c:v>
                </c:pt>
                <c:pt idx="7604">
                  <c:v>-0.97260716822503201</c:v>
                </c:pt>
                <c:pt idx="7605">
                  <c:v>-0.97285549920640968</c:v>
                </c:pt>
                <c:pt idx="7606">
                  <c:v>-0.97310285758061921</c:v>
                </c:pt>
                <c:pt idx="7607">
                  <c:v>-0.97334924309932946</c:v>
                </c:pt>
                <c:pt idx="7608">
                  <c:v>-0.97359465551518221</c:v>
                </c:pt>
                <c:pt idx="7609">
                  <c:v>-0.97383909458179185</c:v>
                </c:pt>
                <c:pt idx="7610">
                  <c:v>-0.97408256005374594</c:v>
                </c:pt>
                <c:pt idx="7611">
                  <c:v>-0.97432505168660544</c:v>
                </c:pt>
                <c:pt idx="7612">
                  <c:v>-0.97456656923690488</c:v>
                </c:pt>
                <c:pt idx="7613">
                  <c:v>-0.97480711246215268</c:v>
                </c:pt>
                <c:pt idx="7614">
                  <c:v>-0.97504668112083126</c:v>
                </c:pt>
                <c:pt idx="7615">
                  <c:v>-0.97528527497239736</c:v>
                </c:pt>
                <c:pt idx="7616">
                  <c:v>-0.9755228937772823</c:v>
                </c:pt>
                <c:pt idx="7617">
                  <c:v>-0.97575953729689224</c:v>
                </c:pt>
                <c:pt idx="7618">
                  <c:v>-0.97599520529360839</c:v>
                </c:pt>
                <c:pt idx="7619">
                  <c:v>-0.97622989753078726</c:v>
                </c:pt>
                <c:pt idx="7620">
                  <c:v>-0.97646361377276092</c:v>
                </c:pt>
                <c:pt idx="7621">
                  <c:v>-0.97669635378483699</c:v>
                </c:pt>
                <c:pt idx="7622">
                  <c:v>-0.97692811733329932</c:v>
                </c:pt>
                <c:pt idx="7623">
                  <c:v>-0.97715890418540785</c:v>
                </c:pt>
                <c:pt idx="7624">
                  <c:v>-0.97738871410939898</c:v>
                </c:pt>
                <c:pt idx="7625">
                  <c:v>-0.97761754687448599</c:v>
                </c:pt>
                <c:pt idx="7626">
                  <c:v>-0.97784540225085892</c:v>
                </c:pt>
                <c:pt idx="7627">
                  <c:v>-0.97807228000968494</c:v>
                </c:pt>
                <c:pt idx="7628">
                  <c:v>-0.97829817992310875</c:v>
                </c:pt>
                <c:pt idx="7629">
                  <c:v>-0.9785231017642525</c:v>
                </c:pt>
                <c:pt idx="7630">
                  <c:v>-0.97874704530721635</c:v>
                </c:pt>
                <c:pt idx="7631">
                  <c:v>-0.97897001032707842</c:v>
                </c:pt>
                <c:pt idx="7632">
                  <c:v>-0.9791919965998952</c:v>
                </c:pt>
                <c:pt idx="7633">
                  <c:v>-0.97941300390270158</c:v>
                </c:pt>
                <c:pt idx="7634">
                  <c:v>-0.97963303201351137</c:v>
                </c:pt>
                <c:pt idx="7635">
                  <c:v>-0.97985208071131735</c:v>
                </c:pt>
                <c:pt idx="7636">
                  <c:v>-0.9800701497760913</c:v>
                </c:pt>
                <c:pt idx="7637">
                  <c:v>-0.98028723898878456</c:v>
                </c:pt>
                <c:pt idx="7638">
                  <c:v>-0.980503348131328</c:v>
                </c:pt>
                <c:pt idx="7639">
                  <c:v>-0.98071847698663239</c:v>
                </c:pt>
                <c:pt idx="7640">
                  <c:v>-0.98093262533858872</c:v>
                </c:pt>
                <c:pt idx="7641">
                  <c:v>-0.98114579297206805</c:v>
                </c:pt>
                <c:pt idx="7642">
                  <c:v>-0.98135797967292204</c:v>
                </c:pt>
                <c:pt idx="7643">
                  <c:v>-0.98156918522798309</c:v>
                </c:pt>
                <c:pt idx="7644">
                  <c:v>-0.98177940942506448</c:v>
                </c:pt>
                <c:pt idx="7645">
                  <c:v>-0.9819886520529606</c:v>
                </c:pt>
                <c:pt idx="7646">
                  <c:v>-0.98219691290144728</c:v>
                </c:pt>
                <c:pt idx="7647">
                  <c:v>-0.98240419176128191</c:v>
                </c:pt>
                <c:pt idx="7648">
                  <c:v>-0.98261048842420362</c:v>
                </c:pt>
                <c:pt idx="7649">
                  <c:v>-0.98281580268293356</c:v>
                </c:pt>
                <c:pt idx="7650">
                  <c:v>-0.98302013433117508</c:v>
                </c:pt>
                <c:pt idx="7651">
                  <c:v>-0.98322348316361396</c:v>
                </c:pt>
                <c:pt idx="7652">
                  <c:v>-0.98342584897591845</c:v>
                </c:pt>
                <c:pt idx="7653">
                  <c:v>-0.98362723156473986</c:v>
                </c:pt>
                <c:pt idx="7654">
                  <c:v>-0.98382763072771229</c:v>
                </c:pt>
                <c:pt idx="7655">
                  <c:v>-0.98402704626345316</c:v>
                </c:pt>
                <c:pt idx="7656">
                  <c:v>-0.98422547797156323</c:v>
                </c:pt>
                <c:pt idx="7657">
                  <c:v>-0.98442292565262712</c:v>
                </c:pt>
                <c:pt idx="7658">
                  <c:v>-0.98461938910821301</c:v>
                </c:pt>
                <c:pt idx="7659">
                  <c:v>-0.98481486814087327</c:v>
                </c:pt>
                <c:pt idx="7660">
                  <c:v>-0.9850093625541444</c:v>
                </c:pt>
                <c:pt idx="7661">
                  <c:v>-0.98520287215254732</c:v>
                </c:pt>
                <c:pt idx="7662">
                  <c:v>-0.98539539674158771</c:v>
                </c:pt>
                <c:pt idx="7663">
                  <c:v>-0.98558693612775594</c:v>
                </c:pt>
                <c:pt idx="7664">
                  <c:v>-0.98577749011852744</c:v>
                </c:pt>
                <c:pt idx="7665">
                  <c:v>-0.98596705852236288</c:v>
                </c:pt>
                <c:pt idx="7666">
                  <c:v>-0.98615564114870813</c:v>
                </c:pt>
                <c:pt idx="7667">
                  <c:v>-0.98634323780799482</c:v>
                </c:pt>
                <c:pt idx="7668">
                  <c:v>-0.98652984831164037</c:v>
                </c:pt>
                <c:pt idx="7669">
                  <c:v>-0.98671547247204816</c:v>
                </c:pt>
                <c:pt idx="7670">
                  <c:v>-0.98690011010260759</c:v>
                </c:pt>
                <c:pt idx="7671">
                  <c:v>-0.98708376101769457</c:v>
                </c:pt>
                <c:pt idx="7672">
                  <c:v>-0.98726642503267148</c:v>
                </c:pt>
                <c:pt idx="7673">
                  <c:v>-0.98744810196388733</c:v>
                </c:pt>
                <c:pt idx="7674">
                  <c:v>-0.98762879162867823</c:v>
                </c:pt>
                <c:pt idx="7675">
                  <c:v>-0.98780849384536706</c:v>
                </c:pt>
                <c:pt idx="7676">
                  <c:v>-0.98798720843326437</c:v>
                </c:pt>
                <c:pt idx="7677">
                  <c:v>-0.98816493521266779</c:v>
                </c:pt>
                <c:pt idx="7678">
                  <c:v>-0.98834167400486272</c:v>
                </c:pt>
                <c:pt idx="7679">
                  <c:v>-0.98851742463212244</c:v>
                </c:pt>
                <c:pt idx="7680">
                  <c:v>-0.98869218691770822</c:v>
                </c:pt>
                <c:pt idx="7681">
                  <c:v>-0.98886596068586929</c:v>
                </c:pt>
                <c:pt idx="7682">
                  <c:v>-0.98903874576184347</c:v>
                </c:pt>
                <c:pt idx="7683">
                  <c:v>-0.98921054197185698</c:v>
                </c:pt>
                <c:pt idx="7684">
                  <c:v>-0.9893813491431247</c:v>
                </c:pt>
                <c:pt idx="7685">
                  <c:v>-0.98955116710385049</c:v>
                </c:pt>
                <c:pt idx="7686">
                  <c:v>-0.98971999568322711</c:v>
                </c:pt>
                <c:pt idx="7687">
                  <c:v>-0.98988783471143671</c:v>
                </c:pt>
                <c:pt idx="7688">
                  <c:v>-0.99005468401965058</c:v>
                </c:pt>
                <c:pt idx="7689">
                  <c:v>-0.99022054344002974</c:v>
                </c:pt>
                <c:pt idx="7690">
                  <c:v>-0.9903854128057249</c:v>
                </c:pt>
                <c:pt idx="7691">
                  <c:v>-0.9905492919508766</c:v>
                </c:pt>
                <c:pt idx="7692">
                  <c:v>-0.99071218071061551</c:v>
                </c:pt>
                <c:pt idx="7693">
                  <c:v>-0.9908740789210625</c:v>
                </c:pt>
                <c:pt idx="7694">
                  <c:v>-0.99103498641932875</c:v>
                </c:pt>
                <c:pt idx="7695">
                  <c:v>-0.9911949030435161</c:v>
                </c:pt>
                <c:pt idx="7696">
                  <c:v>-0.99135382863271704</c:v>
                </c:pt>
                <c:pt idx="7697">
                  <c:v>-0.99151176302701494</c:v>
                </c:pt>
                <c:pt idx="7698">
                  <c:v>-0.99166870606748414</c:v>
                </c:pt>
                <c:pt idx="7699">
                  <c:v>-0.99182465759619032</c:v>
                </c:pt>
                <c:pt idx="7700">
                  <c:v>-0.99197961745619045</c:v>
                </c:pt>
                <c:pt idx="7701">
                  <c:v>-0.99213358549153297</c:v>
                </c:pt>
                <c:pt idx="7702">
                  <c:v>-0.99228656154725803</c:v>
                </c:pt>
                <c:pt idx="7703">
                  <c:v>-0.99243854546939758</c:v>
                </c:pt>
                <c:pt idx="7704">
                  <c:v>-0.99258953710497566</c:v>
                </c:pt>
                <c:pt idx="7705">
                  <c:v>-0.99273953630200817</c:v>
                </c:pt>
                <c:pt idx="7706">
                  <c:v>-0.99288854290950368</c:v>
                </c:pt>
                <c:pt idx="7707">
                  <c:v>-0.99303655677746283</c:v>
                </c:pt>
                <c:pt idx="7708">
                  <c:v>-0.99318357775687904</c:v>
                </c:pt>
                <c:pt idx="7709">
                  <c:v>-0.99332960569973849</c:v>
                </c:pt>
                <c:pt idx="7710">
                  <c:v>-0.99347464045902023</c:v>
                </c:pt>
                <c:pt idx="7711">
                  <c:v>-0.99361868188869629</c:v>
                </c:pt>
                <c:pt idx="7712">
                  <c:v>-0.99376172984373179</c:v>
                </c:pt>
                <c:pt idx="7713">
                  <c:v>-0.9939037841800854</c:v>
                </c:pt>
                <c:pt idx="7714">
                  <c:v>-0.99404484475470922</c:v>
                </c:pt>
                <c:pt idx="7715">
                  <c:v>-0.99418491142554888</c:v>
                </c:pt>
                <c:pt idx="7716">
                  <c:v>-0.99432398405154376</c:v>
                </c:pt>
                <c:pt idx="7717">
                  <c:v>-0.99446206249262725</c:v>
                </c:pt>
                <c:pt idx="7718">
                  <c:v>-0.9945991466097267</c:v>
                </c:pt>
                <c:pt idx="7719">
                  <c:v>-0.99473523626476357</c:v>
                </c:pt>
                <c:pt idx="7720">
                  <c:v>-0.99487033132065383</c:v>
                </c:pt>
                <c:pt idx="7721">
                  <c:v>-0.99500443164130792</c:v>
                </c:pt>
                <c:pt idx="7722">
                  <c:v>-0.99513753709163066</c:v>
                </c:pt>
                <c:pt idx="7723">
                  <c:v>-0.99526964753752178</c:v>
                </c:pt>
                <c:pt idx="7724">
                  <c:v>-0.99540076284587575</c:v>
                </c:pt>
                <c:pt idx="7725">
                  <c:v>-0.99553088288458225</c:v>
                </c:pt>
                <c:pt idx="7726">
                  <c:v>-0.99566000752252581</c:v>
                </c:pt>
                <c:pt idx="7727">
                  <c:v>-0.99578813662958654</c:v>
                </c:pt>
                <c:pt idx="7728">
                  <c:v>-0.99591527007663971</c:v>
                </c:pt>
                <c:pt idx="7729">
                  <c:v>-0.99604140773555627</c:v>
                </c:pt>
                <c:pt idx="7730">
                  <c:v>-0.9961665494792028</c:v>
                </c:pt>
                <c:pt idx="7731">
                  <c:v>-0.99629069518144153</c:v>
                </c:pt>
                <c:pt idx="7732">
                  <c:v>-0.99641384471713079</c:v>
                </c:pt>
                <c:pt idx="7733">
                  <c:v>-0.99653599796212489</c:v>
                </c:pt>
                <c:pt idx="7734">
                  <c:v>-0.99665715479327421</c:v>
                </c:pt>
                <c:pt idx="7735">
                  <c:v>-0.9967773150884256</c:v>
                </c:pt>
                <c:pt idx="7736">
                  <c:v>-0.99689647872642217</c:v>
                </c:pt>
                <c:pt idx="7737">
                  <c:v>-0.99701464558710373</c:v>
                </c:pt>
                <c:pt idx="7738">
                  <c:v>-0.99713181555130648</c:v>
                </c:pt>
                <c:pt idx="7739">
                  <c:v>-0.99724798850086371</c:v>
                </c:pt>
                <c:pt idx="7740">
                  <c:v>-0.99736316431860539</c:v>
                </c:pt>
                <c:pt idx="7741">
                  <c:v>-0.99747734288835854</c:v>
                </c:pt>
                <c:pt idx="7742">
                  <c:v>-0.99759052409494742</c:v>
                </c:pt>
                <c:pt idx="7743">
                  <c:v>-0.99770270782419335</c:v>
                </c:pt>
                <c:pt idx="7744">
                  <c:v>-0.9978138939629152</c:v>
                </c:pt>
                <c:pt idx="7745">
                  <c:v>-0.99792408239892927</c:v>
                </c:pt>
                <c:pt idx="7746">
                  <c:v>-0.99803327302104938</c:v>
                </c:pt>
                <c:pt idx="7747">
                  <c:v>-0.99814146571908702</c:v>
                </c:pt>
                <c:pt idx="7748">
                  <c:v>-0.99824866038385163</c:v>
                </c:pt>
                <c:pt idx="7749">
                  <c:v>-0.99835485690715053</c:v>
                </c:pt>
                <c:pt idx="7750">
                  <c:v>-0.99846005518178904</c:v>
                </c:pt>
                <c:pt idx="7751">
                  <c:v>-0.99856425510157065</c:v>
                </c:pt>
                <c:pt idx="7752">
                  <c:v>-0.99866745656129707</c:v>
                </c:pt>
                <c:pt idx="7753">
                  <c:v>-0.99876965945676843</c:v>
                </c:pt>
                <c:pt idx="7754">
                  <c:v>-0.99887086368478328</c:v>
                </c:pt>
                <c:pt idx="7755">
                  <c:v>-0.9989710691431386</c:v>
                </c:pt>
                <c:pt idx="7756">
                  <c:v>-0.99907027573063023</c:v>
                </c:pt>
                <c:pt idx="7757">
                  <c:v>-0.99916848334705277</c:v>
                </c:pt>
                <c:pt idx="7758">
                  <c:v>-0.99926569189319958</c:v>
                </c:pt>
                <c:pt idx="7759">
                  <c:v>-0.999361901270863</c:v>
                </c:pt>
                <c:pt idx="7760">
                  <c:v>-0.99945711138283455</c:v>
                </c:pt>
                <c:pt idx="7761">
                  <c:v>-0.99955132213290487</c:v>
                </c:pt>
                <c:pt idx="7762">
                  <c:v>-0.99964453342586379</c:v>
                </c:pt>
                <c:pt idx="7763">
                  <c:v>-0.99973674516750055</c:v>
                </c:pt>
                <c:pt idx="7764">
                  <c:v>-0.99982795726460383</c:v>
                </c:pt>
                <c:pt idx="7765">
                  <c:v>-0.99991816962496194</c:v>
                </c:pt>
                <c:pt idx="7766">
                  <c:v>-1.0000073821573627</c:v>
                </c:pt>
                <c:pt idx="7767">
                  <c:v>-1.0000955947715939</c:v>
                </c:pt>
                <c:pt idx="7768">
                  <c:v>-1.0001828073784431</c:v>
                </c:pt>
                <c:pt idx="7769">
                  <c:v>-1.0002690198896975</c:v>
                </c:pt>
                <c:pt idx="7770">
                  <c:v>-1.0003542322181445</c:v>
                </c:pt>
                <c:pt idx="7771">
                  <c:v>-1.0004384442775716</c:v>
                </c:pt>
                <c:pt idx="7772">
                  <c:v>-1.0005216559827663</c:v>
                </c:pt>
                <c:pt idx="7773">
                  <c:v>-1.000603867249517</c:v>
                </c:pt>
                <c:pt idx="7774">
                  <c:v>-1.0006850779946117</c:v>
                </c:pt>
                <c:pt idx="7775">
                  <c:v>-1.0007652881358391</c:v>
                </c:pt>
                <c:pt idx="7776">
                  <c:v>-1.0008444975919883</c:v>
                </c:pt>
                <c:pt idx="7777">
                  <c:v>-1.0009227062828496</c:v>
                </c:pt>
                <c:pt idx="7778">
                  <c:v>-1.0009999141292132</c:v>
                </c:pt>
                <c:pt idx="7779">
                  <c:v>-1.0010761210528705</c:v>
                </c:pt>
                <c:pt idx="7780">
                  <c:v>-1.0011513269766137</c:v>
                </c:pt>
                <c:pt idx="7781">
                  <c:v>-1.0012255318242358</c:v>
                </c:pt>
                <c:pt idx="7782">
                  <c:v>-1.0012987355205309</c:v>
                </c:pt>
                <c:pt idx="7783">
                  <c:v>-1.0013709379912943</c:v>
                </c:pt>
                <c:pt idx="7784">
                  <c:v>-1.0014421391633221</c:v>
                </c:pt>
                <c:pt idx="7785">
                  <c:v>-1.0015123389644121</c:v>
                </c:pt>
                <c:pt idx="7786">
                  <c:v>-1.0015815373233627</c:v>
                </c:pt>
                <c:pt idx="7787">
                  <c:v>-1.0016497341699744</c:v>
                </c:pt>
                <c:pt idx="7788">
                  <c:v>-1.0017169294350488</c:v>
                </c:pt>
                <c:pt idx="7789">
                  <c:v>-1.0017831230503891</c:v>
                </c:pt>
                <c:pt idx="7790">
                  <c:v>-1.0018483149487998</c:v>
                </c:pt>
                <c:pt idx="7791">
                  <c:v>-1.0019125050640876</c:v>
                </c:pt>
                <c:pt idx="7792">
                  <c:v>-1.0019756933310604</c:v>
                </c:pt>
                <c:pt idx="7793">
                  <c:v>-1.002037879685528</c:v>
                </c:pt>
                <c:pt idx="7794">
                  <c:v>-1.0020990640643024</c:v>
                </c:pt>
                <c:pt idx="7795">
                  <c:v>-1.0021592464051972</c:v>
                </c:pt>
                <c:pt idx="7796">
                  <c:v>-1.0022184266470278</c:v>
                </c:pt>
                <c:pt idx="7797">
                  <c:v>-1.0022766047296121</c:v>
                </c:pt>
                <c:pt idx="7798">
                  <c:v>-1.0023337805937698</c:v>
                </c:pt>
                <c:pt idx="7799">
                  <c:v>-1.0023899541813226</c:v>
                </c:pt>
                <c:pt idx="7800">
                  <c:v>-1.0024451254350948</c:v>
                </c:pt>
                <c:pt idx="7801">
                  <c:v>-1.0024992942989128</c:v>
                </c:pt>
                <c:pt idx="7802">
                  <c:v>-1.0025524607176055</c:v>
                </c:pt>
                <c:pt idx="7803">
                  <c:v>-1.0026046246370039</c:v>
                </c:pt>
                <c:pt idx="7804">
                  <c:v>-1.0026557860039416</c:v>
                </c:pt>
                <c:pt idx="7805">
                  <c:v>-1.0027059447662545</c:v>
                </c:pt>
                <c:pt idx="7806">
                  <c:v>-1.0027551008727815</c:v>
                </c:pt>
                <c:pt idx="7807">
                  <c:v>-1.0028032542733638</c:v>
                </c:pt>
                <c:pt idx="7808">
                  <c:v>-1.0028504049188451</c:v>
                </c:pt>
                <c:pt idx="7809">
                  <c:v>-1.0028965527610723</c:v>
                </c:pt>
                <c:pt idx="7810">
                  <c:v>-1.0029416977528944</c:v>
                </c:pt>
                <c:pt idx="7811">
                  <c:v>-1.0029858398481639</c:v>
                </c:pt>
                <c:pt idx="7812">
                  <c:v>-1.0030289790017355</c:v>
                </c:pt>
                <c:pt idx="7813">
                  <c:v>-1.0030711151694673</c:v>
                </c:pt>
                <c:pt idx="7814">
                  <c:v>-1.0031122483082202</c:v>
                </c:pt>
                <c:pt idx="7815">
                  <c:v>-1.0031523783758578</c:v>
                </c:pt>
                <c:pt idx="7816">
                  <c:v>-1.0031915053312472</c:v>
                </c:pt>
                <c:pt idx="7817">
                  <c:v>-1.0032296291342582</c:v>
                </c:pt>
                <c:pt idx="7818">
                  <c:v>-1.0032667497457637</c:v>
                </c:pt>
                <c:pt idx="7819">
                  <c:v>-1.0033028671276403</c:v>
                </c:pt>
                <c:pt idx="7820">
                  <c:v>-1.003337981242767</c:v>
                </c:pt>
                <c:pt idx="7821">
                  <c:v>-1.0033720920550266</c:v>
                </c:pt>
                <c:pt idx="7822">
                  <c:v>-1.003405199529305</c:v>
                </c:pt>
                <c:pt idx="7823">
                  <c:v>-1.0034373036314912</c:v>
                </c:pt>
                <c:pt idx="7824">
                  <c:v>-1.0034684043284781</c:v>
                </c:pt>
                <c:pt idx="7825">
                  <c:v>-1.0034985015881612</c:v>
                </c:pt>
                <c:pt idx="7826">
                  <c:v>-1.00352759537944</c:v>
                </c:pt>
                <c:pt idx="7827">
                  <c:v>-1.0035556856722172</c:v>
                </c:pt>
                <c:pt idx="7828">
                  <c:v>-1.0035827724373991</c:v>
                </c:pt>
                <c:pt idx="7829">
                  <c:v>-1.0036088556468954</c:v>
                </c:pt>
                <c:pt idx="7830">
                  <c:v>-1.0036339352736192</c:v>
                </c:pt>
                <c:pt idx="7831">
                  <c:v>-1.0036580112914872</c:v>
                </c:pt>
                <c:pt idx="7832">
                  <c:v>-1.00368108367542</c:v>
                </c:pt>
                <c:pt idx="7833">
                  <c:v>-1.0037031524013416</c:v>
                </c:pt>
                <c:pt idx="7834">
                  <c:v>-1.0037242174461793</c:v>
                </c:pt>
                <c:pt idx="7835">
                  <c:v>-1.0037442787878648</c:v>
                </c:pt>
                <c:pt idx="7836">
                  <c:v>-1.0037633364053329</c:v>
                </c:pt>
                <c:pt idx="7837">
                  <c:v>-1.0037813902785222</c:v>
                </c:pt>
                <c:pt idx="7838">
                  <c:v>-1.0037984403883751</c:v>
                </c:pt>
                <c:pt idx="7839">
                  <c:v>-1.0038144867168377</c:v>
                </c:pt>
                <c:pt idx="7840">
                  <c:v>-1.0038295292468598</c:v>
                </c:pt>
                <c:pt idx="7841">
                  <c:v>-1.0038435679623952</c:v>
                </c:pt>
                <c:pt idx="7842">
                  <c:v>-1.0038566028484013</c:v>
                </c:pt>
                <c:pt idx="7843">
                  <c:v>-1.0038686338908396</c:v>
                </c:pt>
                <c:pt idx="7844">
                  <c:v>-1.0038796610766749</c:v>
                </c:pt>
                <c:pt idx="7845">
                  <c:v>-1.0038896843938765</c:v>
                </c:pt>
                <c:pt idx="7846">
                  <c:v>-1.0038987038314169</c:v>
                </c:pt>
                <c:pt idx="7847">
                  <c:v>-1.003906719379273</c:v>
                </c:pt>
                <c:pt idx="7848">
                  <c:v>-1.0039137310284252</c:v>
                </c:pt>
                <c:pt idx="7849">
                  <c:v>-1.0039197387708581</c:v>
                </c:pt>
                <c:pt idx="7850">
                  <c:v>-1.0039247425995599</c:v>
                </c:pt>
                <c:pt idx="7851">
                  <c:v>-1.0039287425085228</c:v>
                </c:pt>
                <c:pt idx="7852">
                  <c:v>-1.0039317384927433</c:v>
                </c:pt>
                <c:pt idx="7853">
                  <c:v>-1.0039337305482212</c:v>
                </c:pt>
                <c:pt idx="7854">
                  <c:v>-1.0039347186719607</c:v>
                </c:pt>
                <c:pt idx="7855">
                  <c:v>-1.0039347028619696</c:v>
                </c:pt>
                <c:pt idx="7856">
                  <c:v>-1.0039336831172598</c:v>
                </c:pt>
                <c:pt idx="7857">
                  <c:v>-1.0039316594378471</c:v>
                </c:pt>
                <c:pt idx="7858">
                  <c:v>-1.0039286318247513</c:v>
                </c:pt>
                <c:pt idx="7859">
                  <c:v>-1.0039246002799962</c:v>
                </c:pt>
                <c:pt idx="7860">
                  <c:v>-1.003919564806609</c:v>
                </c:pt>
                <c:pt idx="7861">
                  <c:v>-1.0039135254086218</c:v>
                </c:pt>
                <c:pt idx="7862">
                  <c:v>-1.0039064820910697</c:v>
                </c:pt>
                <c:pt idx="7863">
                  <c:v>-1.0038984348599922</c:v>
                </c:pt>
                <c:pt idx="7864">
                  <c:v>-1.0038893837224325</c:v>
                </c:pt>
                <c:pt idx="7865">
                  <c:v>-1.003879328686438</c:v>
                </c:pt>
                <c:pt idx="7866">
                  <c:v>-1.0038682697610599</c:v>
                </c:pt>
                <c:pt idx="7867">
                  <c:v>-1.003856206956353</c:v>
                </c:pt>
                <c:pt idx="7868">
                  <c:v>-1.0038431402833763</c:v>
                </c:pt>
                <c:pt idx="7869">
                  <c:v>-1.0038290697541927</c:v>
                </c:pt>
                <c:pt idx="7870">
                  <c:v>-1.0038139953818688</c:v>
                </c:pt>
                <c:pt idx="7871">
                  <c:v>-1.0037979171804752</c:v>
                </c:pt>
                <c:pt idx="7872">
                  <c:v>-1.0037808351650861</c:v>
                </c:pt>
                <c:pt idx="7873">
                  <c:v>-1.0037627493517798</c:v>
                </c:pt>
                <c:pt idx="7874">
                  <c:v>-1.0037436597576384</c:v>
                </c:pt>
                <c:pt idx="7875">
                  <c:v>-1.0037235664007476</c:v>
                </c:pt>
                <c:pt idx="7876">
                  <c:v>-1.003702469300197</c:v>
                </c:pt>
                <c:pt idx="7877">
                  <c:v>-1.0036803684760802</c:v>
                </c:pt>
                <c:pt idx="7878">
                  <c:v>-1.0036572639494941</c:v>
                </c:pt>
                <c:pt idx="7879">
                  <c:v>-1.0036331557425393</c:v>
                </c:pt>
                <c:pt idx="7880">
                  <c:v>-1.0036080438783206</c:v>
                </c:pt>
                <c:pt idx="7881">
                  <c:v>-1.0035819283809462</c:v>
                </c:pt>
                <c:pt idx="7882">
                  <c:v>-1.003554809275528</c:v>
                </c:pt>
                <c:pt idx="7883">
                  <c:v>-1.0035266865881813</c:v>
                </c:pt>
                <c:pt idx="7884">
                  <c:v>-1.0034975603460254</c:v>
                </c:pt>
                <c:pt idx="7885">
                  <c:v>-1.0034674305771829</c:v>
                </c:pt>
                <c:pt idx="7886">
                  <c:v>-1.00343629731078</c:v>
                </c:pt>
                <c:pt idx="7887">
                  <c:v>-1.0034041605769466</c:v>
                </c:pt>
                <c:pt idx="7888">
                  <c:v>-1.0033710204068158</c:v>
                </c:pt>
                <c:pt idx="7889">
                  <c:v>-1.0033368768325246</c:v>
                </c:pt>
                <c:pt idx="7890">
                  <c:v>-1.0033017298872129</c:v>
                </c:pt>
                <c:pt idx="7891">
                  <c:v>-1.0032655796050243</c:v>
                </c:pt>
                <c:pt idx="7892">
                  <c:v>-1.0032284260211057</c:v>
                </c:pt>
                <c:pt idx="7893">
                  <c:v>-1.0031902691716077</c:v>
                </c:pt>
                <c:pt idx="7894">
                  <c:v>-1.0031511090936835</c:v>
                </c:pt>
                <c:pt idx="7895">
                  <c:v>-1.0031109458254903</c:v>
                </c:pt>
                <c:pt idx="7896">
                  <c:v>-1.003069779406188</c:v>
                </c:pt>
                <c:pt idx="7897">
                  <c:v>-1.0030276098759399</c:v>
                </c:pt>
                <c:pt idx="7898">
                  <c:v>-1.0029844372759122</c:v>
                </c:pt>
                <c:pt idx="7899">
                  <c:v>-1.0029402616482748</c:v>
                </c:pt>
                <c:pt idx="7900">
                  <c:v>-1.0028950830362</c:v>
                </c:pt>
                <c:pt idx="7901">
                  <c:v>-1.0028489014838637</c:v>
                </c:pt>
                <c:pt idx="7902">
                  <c:v>-1.0028017170364443</c:v>
                </c:pt>
                <c:pt idx="7903">
                  <c:v>-1.0027535297401233</c:v>
                </c:pt>
                <c:pt idx="7904">
                  <c:v>-1.0027043396420854</c:v>
                </c:pt>
                <c:pt idx="7905">
                  <c:v>-1.0026541467905177</c:v>
                </c:pt>
                <c:pt idx="7906">
                  <c:v>-1.0026029512346104</c:v>
                </c:pt>
                <c:pt idx="7907">
                  <c:v>-1.0025507530245563</c:v>
                </c:pt>
                <c:pt idx="7908">
                  <c:v>-1.0024975522115509</c:v>
                </c:pt>
                <c:pt idx="7909">
                  <c:v>-1.0024433488477926</c:v>
                </c:pt>
                <c:pt idx="7910">
                  <c:v>-1.002388142986482</c:v>
                </c:pt>
                <c:pt idx="7911">
                  <c:v>-1.0023319346818227</c:v>
                </c:pt>
                <c:pt idx="7912">
                  <c:v>-1.0022747239890204</c:v>
                </c:pt>
                <c:pt idx="7913">
                  <c:v>-1.0022165109642833</c:v>
                </c:pt>
                <c:pt idx="7914">
                  <c:v>-1.0021572956648224</c:v>
                </c:pt>
                <c:pt idx="7915">
                  <c:v>-1.0020970781488503</c:v>
                </c:pt>
                <c:pt idx="7916">
                  <c:v>-1.0020358584755826</c:v>
                </c:pt>
                <c:pt idx="7917">
                  <c:v>-1.0019736367052368</c:v>
                </c:pt>
                <c:pt idx="7918">
                  <c:v>-1.0019104128990324</c:v>
                </c:pt>
                <c:pt idx="7919">
                  <c:v>-1.0018461871191913</c:v>
                </c:pt>
                <c:pt idx="7920">
                  <c:v>-1.0017809594289373</c:v>
                </c:pt>
                <c:pt idx="7921">
                  <c:v>-1.0017147298924962</c:v>
                </c:pt>
                <c:pt idx="7922">
                  <c:v>-1.0016474985750958</c:v>
                </c:pt>
                <c:pt idx="7923">
                  <c:v>-1.0015792655429654</c:v>
                </c:pt>
                <c:pt idx="7924">
                  <c:v>-1.0015100308633365</c:v>
                </c:pt>
                <c:pt idx="7925">
                  <c:v>-1.001439794604442</c:v>
                </c:pt>
                <c:pt idx="7926">
                  <c:v>-1.0013685568355166</c:v>
                </c:pt>
                <c:pt idx="7927">
                  <c:v>-1.0012963176267966</c:v>
                </c:pt>
                <c:pt idx="7928">
                  <c:v>-1.0012230770495198</c:v>
                </c:pt>
                <c:pt idx="7929">
                  <c:v>-1.0011488351759255</c:v>
                </c:pt>
                <c:pt idx="7930">
                  <c:v>-1.0010735920792539</c:v>
                </c:pt>
                <c:pt idx="7931">
                  <c:v>-1.0009973478337473</c:v>
                </c:pt>
                <c:pt idx="7932">
                  <c:v>-1.0009201025146486</c:v>
                </c:pt>
                <c:pt idx="7933">
                  <c:v>-1.000841856198202</c:v>
                </c:pt>
                <c:pt idx="7934">
                  <c:v>-1.000762608961653</c:v>
                </c:pt>
                <c:pt idx="7935">
                  <c:v>-1.0006823608832478</c:v>
                </c:pt>
                <c:pt idx="7936">
                  <c:v>-1.0006011120422336</c:v>
                </c:pt>
                <c:pt idx="7937">
                  <c:v>-1.0005188625188584</c:v>
                </c:pt>
                <c:pt idx="7938">
                  <c:v>-1.0004356123943712</c:v>
                </c:pt>
                <c:pt idx="7939">
                  <c:v>-1.0003513617510216</c:v>
                </c:pt>
                <c:pt idx="7940">
                  <c:v>-1.0002661106720596</c:v>
                </c:pt>
                <c:pt idx="7941">
                  <c:v>-1.0001798592417359</c:v>
                </c:pt>
                <c:pt idx="7942">
                  <c:v>-1.0000926075453014</c:v>
                </c:pt>
                <c:pt idx="7943">
                  <c:v>-1.0000043556690077</c:v>
                </c:pt>
                <c:pt idx="7944">
                  <c:v>-0.99991510370010639</c:v>
                </c:pt>
                <c:pt idx="7945">
                  <c:v>-0.99982485172684943</c:v>
                </c:pt>
                <c:pt idx="7946">
                  <c:v>-0.99973359983848875</c:v>
                </c:pt>
                <c:pt idx="7947">
                  <c:v>-0.99964134812527639</c:v>
                </c:pt>
                <c:pt idx="7948">
                  <c:v>-0.99954809667846423</c:v>
                </c:pt>
                <c:pt idx="7949">
                  <c:v>-0.99945384559030392</c:v>
                </c:pt>
                <c:pt idx="7950">
                  <c:v>-0.99935859495404689</c:v>
                </c:pt>
                <c:pt idx="7951">
                  <c:v>-0.99926234486394427</c:v>
                </c:pt>
                <c:pt idx="7952">
                  <c:v>-0.99916509541524667</c:v>
                </c:pt>
                <c:pt idx="7953">
                  <c:v>-0.9990668467042042</c:v>
                </c:pt>
                <c:pt idx="7954">
                  <c:v>-0.99896759882806641</c:v>
                </c:pt>
                <c:pt idx="7955">
                  <c:v>-0.99886735188508191</c:v>
                </c:pt>
                <c:pt idx="7956">
                  <c:v>-0.99876610597449855</c:v>
                </c:pt>
                <c:pt idx="7957">
                  <c:v>-0.99866386119656325</c:v>
                </c:pt>
                <c:pt idx="7958">
                  <c:v>-0.99856061765252202</c:v>
                </c:pt>
                <c:pt idx="7959">
                  <c:v>-0.99845637544461963</c:v>
                </c:pt>
                <c:pt idx="7960">
                  <c:v>-0.99835113467609959</c:v>
                </c:pt>
                <c:pt idx="7961">
                  <c:v>-0.9982448954512041</c:v>
                </c:pt>
                <c:pt idx="7962">
                  <c:v>-0.99813765787517394</c:v>
                </c:pt>
                <c:pt idx="7963">
                  <c:v>-0.99802942205424827</c:v>
                </c:pt>
                <c:pt idx="7964">
                  <c:v>-0.99792018809566474</c:v>
                </c:pt>
                <c:pt idx="7965">
                  <c:v>-0.99780995610765921</c:v>
                </c:pt>
                <c:pt idx="7966">
                  <c:v>-0.99769872619946554</c:v>
                </c:pt>
                <c:pt idx="7967">
                  <c:v>-0.99758649848131575</c:v>
                </c:pt>
                <c:pt idx="7968">
                  <c:v>-0.99747327306443978</c:v>
                </c:pt>
                <c:pt idx="7969">
                  <c:v>-0.99735905006106529</c:v>
                </c:pt>
                <c:pt idx="7970">
                  <c:v>-0.99724382958441782</c:v>
                </c:pt>
                <c:pt idx="7971">
                  <c:v>-0.99712761174872022</c:v>
                </c:pt>
                <c:pt idx="7972">
                  <c:v>-0.997010396669193</c:v>
                </c:pt>
                <c:pt idx="7973">
                  <c:v>-0.99689218446205408</c:v>
                </c:pt>
                <c:pt idx="7974">
                  <c:v>-0.99677297524451847</c:v>
                </c:pt>
                <c:pt idx="7975">
                  <c:v>-0.99665276913479839</c:v>
                </c:pt>
                <c:pt idx="7976">
                  <c:v>-0.99653156625210304</c:v>
                </c:pt>
                <c:pt idx="7977">
                  <c:v>-0.9964093667166386</c:v>
                </c:pt>
                <c:pt idx="7978">
                  <c:v>-0.99628617064960789</c:v>
                </c:pt>
                <c:pt idx="7979">
                  <c:v>-0.99616197817321051</c:v>
                </c:pt>
                <c:pt idx="7980">
                  <c:v>-0.99603678941064244</c:v>
                </c:pt>
                <c:pt idx="7981">
                  <c:v>-0.99591060448609625</c:v>
                </c:pt>
                <c:pt idx="7982">
                  <c:v>-0.99578342352476057</c:v>
                </c:pt>
                <c:pt idx="7983">
                  <c:v>-0.99565524665282046</c:v>
                </c:pt>
                <c:pt idx="7984">
                  <c:v>-0.99552607399745685</c:v>
                </c:pt>
                <c:pt idx="7985">
                  <c:v>-0.99539590568684655</c:v>
                </c:pt>
                <c:pt idx="7986">
                  <c:v>-0.99526474185016223</c:v>
                </c:pt>
                <c:pt idx="7987">
                  <c:v>-0.9951325826175722</c:v>
                </c:pt>
                <c:pt idx="7988">
                  <c:v>-0.99499942812024034</c:v>
                </c:pt>
                <c:pt idx="7989">
                  <c:v>-0.99486527849032591</c:v>
                </c:pt>
                <c:pt idx="7990">
                  <c:v>-0.9947301338609833</c:v>
                </c:pt>
                <c:pt idx="7991">
                  <c:v>-0.9945939943663622</c:v>
                </c:pt>
                <c:pt idx="7992">
                  <c:v>-0.99445686014160728</c:v>
                </c:pt>
                <c:pt idx="7993">
                  <c:v>-0.99431873132285797</c:v>
                </c:pt>
                <c:pt idx="7994">
                  <c:v>-0.99417960804724859</c:v>
                </c:pt>
                <c:pt idx="7995">
                  <c:v>-0.99403949045290785</c:v>
                </c:pt>
                <c:pt idx="7996">
                  <c:v>-0.99389837867895903</c:v>
                </c:pt>
                <c:pt idx="7997">
                  <c:v>-0.99375627286551982</c:v>
                </c:pt>
                <c:pt idx="7998">
                  <c:v>-0.9936131731537019</c:v>
                </c:pt>
                <c:pt idx="7999">
                  <c:v>-0.99346907968561116</c:v>
                </c:pt>
                <c:pt idx="8000">
                  <c:v>-0.99332399260434723</c:v>
                </c:pt>
                <c:pt idx="8001">
                  <c:v>-0.99317791205400363</c:v>
                </c:pt>
                <c:pt idx="8002">
                  <c:v>-0.99303083817966742</c:v>
                </c:pt>
                <c:pt idx="8003">
                  <c:v>-0.99288277112741907</c:v>
                </c:pt>
                <c:pt idx="8004">
                  <c:v>-0.99273371104433261</c:v>
                </c:pt>
                <c:pt idx="8005">
                  <c:v>-0.99258365807847504</c:v>
                </c:pt>
                <c:pt idx="8006">
                  <c:v>-0.99243261237890634</c:v>
                </c:pt>
                <c:pt idx="8007">
                  <c:v>-0.9922805740956796</c:v>
                </c:pt>
                <c:pt idx="8008">
                  <c:v>-0.99212754337984055</c:v>
                </c:pt>
                <c:pt idx="8009">
                  <c:v>-0.99197352038342734</c:v>
                </c:pt>
                <c:pt idx="8010">
                  <c:v>-0.9918185052594708</c:v>
                </c:pt>
                <c:pt idx="8011">
                  <c:v>-0.99166249816199381</c:v>
                </c:pt>
                <c:pt idx="8012">
                  <c:v>-0.99150549924601161</c:v>
                </c:pt>
                <c:pt idx="8013">
                  <c:v>-0.99134750866753119</c:v>
                </c:pt>
                <c:pt idx="8014">
                  <c:v>-0.99118852658355161</c:v>
                </c:pt>
                <c:pt idx="8015">
                  <c:v>-0.99102855315206329</c:v>
                </c:pt>
                <c:pt idx="8016">
                  <c:v>-0.99086758853204837</c:v>
                </c:pt>
                <c:pt idx="8017">
                  <c:v>-0.99070563288348035</c:v>
                </c:pt>
                <c:pt idx="8018">
                  <c:v>-0.99054268636732379</c:v>
                </c:pt>
                <c:pt idx="8019">
                  <c:v>-0.99037874914553437</c:v>
                </c:pt>
                <c:pt idx="8020">
                  <c:v>-0.99021382138105851</c:v>
                </c:pt>
                <c:pt idx="8021">
                  <c:v>-0.99004790323783354</c:v>
                </c:pt>
                <c:pt idx="8022">
                  <c:v>-0.98988099488078718</c:v>
                </c:pt>
                <c:pt idx="8023">
                  <c:v>-0.98971309647583761</c:v>
                </c:pt>
                <c:pt idx="8024">
                  <c:v>-0.98954420818989319</c:v>
                </c:pt>
                <c:pt idx="8025">
                  <c:v>-0.9893743301908523</c:v>
                </c:pt>
                <c:pt idx="8026">
                  <c:v>-0.98920346264760317</c:v>
                </c:pt>
                <c:pt idx="8027">
                  <c:v>-0.98903160573002391</c:v>
                </c:pt>
                <c:pt idx="8028">
                  <c:v>-0.98885875960898195</c:v>
                </c:pt>
                <c:pt idx="8029">
                  <c:v>-0.98868492445633427</c:v>
                </c:pt>
                <c:pt idx="8030">
                  <c:v>-0.98851010044492693</c:v>
                </c:pt>
                <c:pt idx="8031">
                  <c:v>-0.98833428774859522</c:v>
                </c:pt>
                <c:pt idx="8032">
                  <c:v>-0.98815748654216307</c:v>
                </c:pt>
                <c:pt idx="8033">
                  <c:v>-0.98797969700144317</c:v>
                </c:pt>
                <c:pt idx="8034">
                  <c:v>-0.98780091930323666</c:v>
                </c:pt>
                <c:pt idx="8035">
                  <c:v>-0.9876211536253332</c:v>
                </c:pt>
                <c:pt idx="8036">
                  <c:v>-0.98744040014651036</c:v>
                </c:pt>
                <c:pt idx="8037">
                  <c:v>-0.98725865904653398</c:v>
                </c:pt>
                <c:pt idx="8038">
                  <c:v>-0.98707593050615738</c:v>
                </c:pt>
                <c:pt idx="8039">
                  <c:v>-0.98689221470712174</c:v>
                </c:pt>
                <c:pt idx="8040">
                  <c:v>-0.98670751183215566</c:v>
                </c:pt>
                <c:pt idx="8041">
                  <c:v>-0.98652182206497485</c:v>
                </c:pt>
                <c:pt idx="8042">
                  <c:v>-0.98633514559028224</c:v>
                </c:pt>
                <c:pt idx="8043">
                  <c:v>-0.9861474825937675</c:v>
                </c:pt>
                <c:pt idx="8044">
                  <c:v>-0.9859588332621072</c:v>
                </c:pt>
                <c:pt idx="8045">
                  <c:v>-0.98576919778296435</c:v>
                </c:pt>
                <c:pt idx="8046">
                  <c:v>-0.98557857634498813</c:v>
                </c:pt>
                <c:pt idx="8047">
                  <c:v>-0.98538696913781421</c:v>
                </c:pt>
                <c:pt idx="8048">
                  <c:v>-0.98519437635206386</c:v>
                </c:pt>
                <c:pt idx="8049">
                  <c:v>-0.98500079817934438</c:v>
                </c:pt>
                <c:pt idx="8050">
                  <c:v>-0.9848062348122486</c:v>
                </c:pt>
                <c:pt idx="8051">
                  <c:v>-0.98461068644435468</c:v>
                </c:pt>
                <c:pt idx="8052">
                  <c:v>-0.98441415327022586</c:v>
                </c:pt>
                <c:pt idx="8053">
                  <c:v>-0.98421663548541061</c:v>
                </c:pt>
                <c:pt idx="8054">
                  <c:v>-0.98401813328644216</c:v>
                </c:pt>
                <c:pt idx="8055">
                  <c:v>-0.9838186468708382</c:v>
                </c:pt>
                <c:pt idx="8056">
                  <c:v>-0.98361817643710092</c:v>
                </c:pt>
                <c:pt idx="8057">
                  <c:v>-0.98341672218471676</c:v>
                </c:pt>
                <c:pt idx="8058">
                  <c:v>-0.98321428431415614</c:v>
                </c:pt>
                <c:pt idx="8059">
                  <c:v>-0.98301086302687335</c:v>
                </c:pt>
                <c:pt idx="8060">
                  <c:v>-0.98280645852530624</c:v>
                </c:pt>
                <c:pt idx="8061">
                  <c:v>-0.98260107101287608</c:v>
                </c:pt>
                <c:pt idx="8062">
                  <c:v>-0.98239470069398749</c:v>
                </c:pt>
                <c:pt idx="8063">
                  <c:v>-0.98218734777402783</c:v>
                </c:pt>
                <c:pt idx="8064">
                  <c:v>-0.98197901245936747</c:v>
                </c:pt>
                <c:pt idx="8065">
                  <c:v>-0.98176969495735933</c:v>
                </c:pt>
                <c:pt idx="8066">
                  <c:v>-0.98155939547633875</c:v>
                </c:pt>
                <c:pt idx="8067">
                  <c:v>-0.98134811422562318</c:v>
                </c:pt>
                <c:pt idx="8068">
                  <c:v>-0.98113585141551218</c:v>
                </c:pt>
                <c:pt idx="8069">
                  <c:v>-0.98092260725728697</c:v>
                </c:pt>
                <c:pt idx="8070">
                  <c:v>-0.98070838196321031</c:v>
                </c:pt>
                <c:pt idx="8071">
                  <c:v>-0.98049317574652639</c:v>
                </c:pt>
                <c:pt idx="8072">
                  <c:v>-0.98027698882146053</c:v>
                </c:pt>
                <c:pt idx="8073">
                  <c:v>-0.9800598214032189</c:v>
                </c:pt>
                <c:pt idx="8074">
                  <c:v>-0.97984167370798847</c:v>
                </c:pt>
                <c:pt idx="8075">
                  <c:v>-0.97962254595293663</c:v>
                </c:pt>
                <c:pt idx="8076">
                  <c:v>-0.9794024383562111</c:v>
                </c:pt>
                <c:pt idx="8077">
                  <c:v>-0.9791813511369396</c:v>
                </c:pt>
                <c:pt idx="8078">
                  <c:v>-0.97895928451522973</c:v>
                </c:pt>
                <c:pt idx="8079">
                  <c:v>-0.97873623871216875</c:v>
                </c:pt>
                <c:pt idx="8080">
                  <c:v>-0.97851221394982324</c:v>
                </c:pt>
                <c:pt idx="8081">
                  <c:v>-0.97828721045123901</c:v>
                </c:pt>
                <c:pt idx="8082">
                  <c:v>-0.97806122844044086</c:v>
                </c:pt>
                <c:pt idx="8083">
                  <c:v>-0.97783426814243224</c:v>
                </c:pt>
                <c:pt idx="8084">
                  <c:v>-0.97760632978319517</c:v>
                </c:pt>
                <c:pt idx="8085">
                  <c:v>-0.97737741358968999</c:v>
                </c:pt>
                <c:pt idx="8086">
                  <c:v>-0.97714751978985503</c:v>
                </c:pt>
                <c:pt idx="8087">
                  <c:v>-0.97691664861260641</c:v>
                </c:pt>
                <c:pt idx="8088">
                  <c:v>-0.976684800287838</c:v>
                </c:pt>
                <c:pt idx="8089">
                  <c:v>-0.97645197504642101</c:v>
                </c:pt>
                <c:pt idx="8090">
                  <c:v>-0.97621817312020376</c:v>
                </c:pt>
                <c:pt idx="8091">
                  <c:v>-0.97598339474201146</c:v>
                </c:pt>
                <c:pt idx="8092">
                  <c:v>-0.97574764014564608</c:v>
                </c:pt>
                <c:pt idx="8093">
                  <c:v>-0.97551090956588593</c:v>
                </c:pt>
                <c:pt idx="8094">
                  <c:v>-0.97527320323848565</c:v>
                </c:pt>
                <c:pt idx="8095">
                  <c:v>-0.97503452140017577</c:v>
                </c:pt>
                <c:pt idx="8096">
                  <c:v>-0.97479486428866269</c:v>
                </c:pt>
                <c:pt idx="8097">
                  <c:v>-0.97455423214262815</c:v>
                </c:pt>
                <c:pt idx="8098">
                  <c:v>-0.97431262520172934</c:v>
                </c:pt>
                <c:pt idx="8099">
                  <c:v>-0.97407004370659844</c:v>
                </c:pt>
                <c:pt idx="8100">
                  <c:v>-0.9738264878988423</c:v>
                </c:pt>
                <c:pt idx="8101">
                  <c:v>-0.97358195802104242</c:v>
                </c:pt>
                <c:pt idx="8102">
                  <c:v>-0.97333645431675464</c:v>
                </c:pt>
                <c:pt idx="8103">
                  <c:v>-0.97308997703050881</c:v>
                </c:pt>
                <c:pt idx="8104">
                  <c:v>-0.97284252640780866</c:v>
                </c:pt>
                <c:pt idx="8105">
                  <c:v>-0.97259410269513158</c:v>
                </c:pt>
                <c:pt idx="8106">
                  <c:v>-0.97234470613992807</c:v>
                </c:pt>
                <c:pt idx="8107">
                  <c:v>-0.97209433699062187</c:v>
                </c:pt>
                <c:pt idx="8108">
                  <c:v>-0.97184299549660946</c:v>
                </c:pt>
                <c:pt idx="8109">
                  <c:v>-0.97159068190826015</c:v>
                </c:pt>
                <c:pt idx="8110">
                  <c:v>-0.9713373964769153</c:v>
                </c:pt>
                <c:pt idx="8111">
                  <c:v>-0.97108313945488856</c:v>
                </c:pt>
                <c:pt idx="8112">
                  <c:v>-0.97082791109546529</c:v>
                </c:pt>
                <c:pt idx="8113">
                  <c:v>-0.97057171165290257</c:v>
                </c:pt>
                <c:pt idx="8114">
                  <c:v>-0.97031454138242879</c:v>
                </c:pt>
                <c:pt idx="8115">
                  <c:v>-0.97005640054024334</c:v>
                </c:pt>
                <c:pt idx="8116">
                  <c:v>-0.9697972893835165</c:v>
                </c:pt>
                <c:pt idx="8117">
                  <c:v>-0.96953720817038913</c:v>
                </c:pt>
                <c:pt idx="8118">
                  <c:v>-0.9692761571599724</c:v>
                </c:pt>
                <c:pt idx="8119">
                  <c:v>-0.96901413661234748</c:v>
                </c:pt>
                <c:pt idx="8120">
                  <c:v>-0.96875114678856544</c:v>
                </c:pt>
                <c:pt idx="8121">
                  <c:v>-0.9684871879506467</c:v>
                </c:pt>
                <c:pt idx="8122">
                  <c:v>-0.96822226036158121</c:v>
                </c:pt>
                <c:pt idx="8123">
                  <c:v>-0.96795636428532783</c:v>
                </c:pt>
                <c:pt idx="8124">
                  <c:v>-0.96768949998681408</c:v>
                </c:pt>
                <c:pt idx="8125">
                  <c:v>-0.96742166773193605</c:v>
                </c:pt>
                <c:pt idx="8126">
                  <c:v>-0.96715286778755793</c:v>
                </c:pt>
                <c:pt idx="8127">
                  <c:v>-0.96688310042151215</c:v>
                </c:pt>
                <c:pt idx="8128">
                  <c:v>-0.96661236590259858</c:v>
                </c:pt>
                <c:pt idx="8129">
                  <c:v>-0.96634066450058453</c:v>
                </c:pt>
                <c:pt idx="8130">
                  <c:v>-0.96606799648620467</c:v>
                </c:pt>
                <c:pt idx="8131">
                  <c:v>-0.96579436213116021</c:v>
                </c:pt>
                <c:pt idx="8132">
                  <c:v>-0.96551976170811926</c:v>
                </c:pt>
                <c:pt idx="8133">
                  <c:v>-0.96524419549071627</c:v>
                </c:pt>
                <c:pt idx="8134">
                  <c:v>-0.96496766375355159</c:v>
                </c:pt>
                <c:pt idx="8135">
                  <c:v>-0.96469016677219133</c:v>
                </c:pt>
                <c:pt idx="8136">
                  <c:v>-0.96441170482316729</c:v>
                </c:pt>
                <c:pt idx="8137">
                  <c:v>-0.96413227818397651</c:v>
                </c:pt>
                <c:pt idx="8138">
                  <c:v>-0.9638518871330809</c:v>
                </c:pt>
                <c:pt idx="8139">
                  <c:v>-0.96357053194990716</c:v>
                </c:pt>
                <c:pt idx="8140">
                  <c:v>-0.96328821291484623</c:v>
                </c:pt>
                <c:pt idx="8141">
                  <c:v>-0.96300493030925338</c:v>
                </c:pt>
                <c:pt idx="8142">
                  <c:v>-0.96272068441544767</c:v>
                </c:pt>
                <c:pt idx="8143">
                  <c:v>-0.9624354755167116</c:v>
                </c:pt>
                <c:pt idx="8144">
                  <c:v>-0.96214930389729114</c:v>
                </c:pt>
                <c:pt idx="8145">
                  <c:v>-0.96186216984239514</c:v>
                </c:pt>
                <c:pt idx="8146">
                  <c:v>-0.96157407363819525</c:v>
                </c:pt>
                <c:pt idx="8147">
                  <c:v>-0.96128501557182555</c:v>
                </c:pt>
                <c:pt idx="8148">
                  <c:v>-0.96099499593138216</c:v>
                </c:pt>
                <c:pt idx="8149">
                  <c:v>-0.96070401500592317</c:v>
                </c:pt>
                <c:pt idx="8150">
                  <c:v>-0.96041207308546828</c:v>
                </c:pt>
                <c:pt idx="8151">
                  <c:v>-0.96011917046099837</c:v>
                </c:pt>
                <c:pt idx="8152">
                  <c:v>-0.95982530742445538</c:v>
                </c:pt>
                <c:pt idx="8153">
                  <c:v>-0.95953048426874199</c:v>
                </c:pt>
                <c:pt idx="8154">
                  <c:v>-0.95923470128772115</c:v>
                </c:pt>
                <c:pt idx="8155">
                  <c:v>-0.95893795877621602</c:v>
                </c:pt>
                <c:pt idx="8156">
                  <c:v>-0.95864025703000955</c:v>
                </c:pt>
                <c:pt idx="8157">
                  <c:v>-0.95834159634584437</c:v>
                </c:pt>
                <c:pt idx="8158">
                  <c:v>-0.95804197702142213</c:v>
                </c:pt>
                <c:pt idx="8159">
                  <c:v>-0.95774139935540359</c:v>
                </c:pt>
                <c:pt idx="8160">
                  <c:v>-0.95743986364740796</c:v>
                </c:pt>
                <c:pt idx="8161">
                  <c:v>-0.95713737019801304</c:v>
                </c:pt>
                <c:pt idx="8162">
                  <c:v>-0.9568339193087545</c:v>
                </c:pt>
                <c:pt idx="8163">
                  <c:v>-0.95652951128212571</c:v>
                </c:pt>
                <c:pt idx="8164">
                  <c:v>-0.9562241464215776</c:v>
                </c:pt>
                <c:pt idx="8165">
                  <c:v>-0.95591782503151823</c:v>
                </c:pt>
                <c:pt idx="8166">
                  <c:v>-0.95561054741731244</c:v>
                </c:pt>
                <c:pt idx="8167">
                  <c:v>-0.95530231388528164</c:v>
                </c:pt>
                <c:pt idx="8168">
                  <c:v>-0.95499312474270337</c:v>
                </c:pt>
                <c:pt idx="8169">
                  <c:v>-0.95468298029781118</c:v>
                </c:pt>
                <c:pt idx="8170">
                  <c:v>-0.9543718808597943</c:v>
                </c:pt>
                <c:pt idx="8171">
                  <c:v>-0.95405982673879708</c:v>
                </c:pt>
                <c:pt idx="8172">
                  <c:v>-0.953746818245919</c:v>
                </c:pt>
                <c:pt idx="8173">
                  <c:v>-0.95343285569321423</c:v>
                </c:pt>
                <c:pt idx="8174">
                  <c:v>-0.95311793939369116</c:v>
                </c:pt>
                <c:pt idx="8175">
                  <c:v>-0.95280206966131242</c:v>
                </c:pt>
                <c:pt idx="8176">
                  <c:v>-0.95248524681099433</c:v>
                </c:pt>
                <c:pt idx="8177">
                  <c:v>-0.95216747115860656</c:v>
                </c:pt>
                <c:pt idx="8178">
                  <c:v>-0.951848743020972</c:v>
                </c:pt>
                <c:pt idx="8179">
                  <c:v>-0.95152906271586624</c:v>
                </c:pt>
                <c:pt idx="8180">
                  <c:v>-0.95120843056201743</c:v>
                </c:pt>
                <c:pt idx="8181">
                  <c:v>-0.95088684687910596</c:v>
                </c:pt>
                <c:pt idx="8182">
                  <c:v>-0.95056431198776392</c:v>
                </c:pt>
                <c:pt idx="8183">
                  <c:v>-0.95024082620957495</c:v>
                </c:pt>
                <c:pt idx="8184">
                  <c:v>-0.94991638986707405</c:v>
                </c:pt>
                <c:pt idx="8185">
                  <c:v>-0.9495910032837469</c:v>
                </c:pt>
                <c:pt idx="8186">
                  <c:v>-0.94926466678402988</c:v>
                </c:pt>
                <c:pt idx="8187">
                  <c:v>-0.94893738069330957</c:v>
                </c:pt>
                <c:pt idx="8188">
                  <c:v>-0.94860914533792251</c:v>
                </c:pt>
                <c:pt idx="8189">
                  <c:v>-0.94827996104515477</c:v>
                </c:pt>
                <c:pt idx="8190">
                  <c:v>-0.94794982814324169</c:v>
                </c:pt>
                <c:pt idx="8191">
                  <c:v>-0.94761874696136761</c:v>
                </c:pt>
                <c:pt idx="8192">
                  <c:v>-0.94728671782966534</c:v>
                </c:pt>
                <c:pt idx="8193">
                  <c:v>-0.94695374107921615</c:v>
                </c:pt>
                <c:pt idx="8194">
                  <c:v>-0.94661981704204912</c:v>
                </c:pt>
                <c:pt idx="8195">
                  <c:v>-0.946284946051141</c:v>
                </c:pt>
                <c:pt idx="8196">
                  <c:v>-0.94594912844041579</c:v>
                </c:pt>
                <c:pt idx="8197">
                  <c:v>-0.94561236454474451</c:v>
                </c:pt>
                <c:pt idx="8198">
                  <c:v>-0.94527465469994487</c:v>
                </c:pt>
                <c:pt idx="8199">
                  <c:v>-0.9449359992427806</c:v>
                </c:pt>
                <c:pt idx="8200">
                  <c:v>-0.94459639851096167</c:v>
                </c:pt>
                <c:pt idx="8201">
                  <c:v>-0.94425585284314351</c:v>
                </c:pt>
                <c:pt idx="8202">
                  <c:v>-0.9439143625789268</c:v>
                </c:pt>
                <c:pt idx="8203">
                  <c:v>-0.94357192805885726</c:v>
                </c:pt>
                <c:pt idx="8204">
                  <c:v>-0.94322854962442515</c:v>
                </c:pt>
                <c:pt idx="8205">
                  <c:v>-0.94288422761806501</c:v>
                </c:pt>
                <c:pt idx="8206">
                  <c:v>-0.94253896238315527</c:v>
                </c:pt>
                <c:pt idx="8207">
                  <c:v>-0.94219275426401783</c:v>
                </c:pt>
                <c:pt idx="8208">
                  <c:v>-0.94184560360591807</c:v>
                </c:pt>
                <c:pt idx="8209">
                  <c:v>-0.94149751075506405</c:v>
                </c:pt>
                <c:pt idx="8210">
                  <c:v>-0.94114847605860641</c:v>
                </c:pt>
                <c:pt idx="8211">
                  <c:v>-0.94079849986463804</c:v>
                </c:pt>
                <c:pt idx="8212">
                  <c:v>-0.94044758252219363</c:v>
                </c:pt>
                <c:pt idx="8213">
                  <c:v>-0.94009572438124933</c:v>
                </c:pt>
                <c:pt idx="8214">
                  <c:v>-0.93974292579272245</c:v>
                </c:pt>
                <c:pt idx="8215">
                  <c:v>-0.93938918710847119</c:v>
                </c:pt>
                <c:pt idx="8216">
                  <c:v>-0.93903450868129412</c:v>
                </c:pt>
                <c:pt idx="8217">
                  <c:v>-0.93867889086492995</c:v>
                </c:pt>
                <c:pt idx="8218">
                  <c:v>-0.93832233401405718</c:v>
                </c:pt>
                <c:pt idx="8219">
                  <c:v>-0.93796483848429346</c:v>
                </c:pt>
                <c:pt idx="8220">
                  <c:v>-0.9376064046321958</c:v>
                </c:pt>
                <c:pt idx="8221">
                  <c:v>-0.93724703281525967</c:v>
                </c:pt>
                <c:pt idx="8222">
                  <c:v>-0.93688672339191892</c:v>
                </c:pt>
                <c:pt idx="8223">
                  <c:v>-0.93652547672154529</c:v>
                </c:pt>
                <c:pt idx="8224">
                  <c:v>-0.93616329316444824</c:v>
                </c:pt>
                <c:pt idx="8225">
                  <c:v>-0.93580017308187446</c:v>
                </c:pt>
                <c:pt idx="8226">
                  <c:v>-0.93543611683600758</c:v>
                </c:pt>
                <c:pt idx="8227">
                  <c:v>-0.93507112478996757</c:v>
                </c:pt>
                <c:pt idx="8228">
                  <c:v>-0.93470519730781076</c:v>
                </c:pt>
                <c:pt idx="8229">
                  <c:v>-0.93433833475452921</c:v>
                </c:pt>
                <c:pt idx="8230">
                  <c:v>-0.9339705374960503</c:v>
                </c:pt>
                <c:pt idx="8231">
                  <c:v>-0.93360180589923658</c:v>
                </c:pt>
                <c:pt idx="8232">
                  <c:v>-0.9332321403318854</c:v>
                </c:pt>
                <c:pt idx="8233">
                  <c:v>-0.93286154116272835</c:v>
                </c:pt>
                <c:pt idx="8234">
                  <c:v>-0.93249000876143096</c:v>
                </c:pt>
                <c:pt idx="8235">
                  <c:v>-0.93211754349859244</c:v>
                </c:pt>
                <c:pt idx="8236">
                  <c:v>-0.93174414574574516</c:v>
                </c:pt>
                <c:pt idx="8237">
                  <c:v>-0.93136981587535439</c:v>
                </c:pt>
                <c:pt idx="8238">
                  <c:v>-0.93099455426081779</c:v>
                </c:pt>
                <c:pt idx="8239">
                  <c:v>-0.93061836127646536</c:v>
                </c:pt>
                <c:pt idx="8240">
                  <c:v>-0.9302412372975587</c:v>
                </c:pt>
                <c:pt idx="8241">
                  <c:v>-0.92986318270029067</c:v>
                </c:pt>
                <c:pt idx="8242">
                  <c:v>-0.92948419786178538</c:v>
                </c:pt>
                <c:pt idx="8243">
                  <c:v>-0.92910428316009741</c:v>
                </c:pt>
                <c:pt idx="8244">
                  <c:v>-0.92872343897421161</c:v>
                </c:pt>
                <c:pt idx="8245">
                  <c:v>-0.92834166568404264</c:v>
                </c:pt>
                <c:pt idx="8246">
                  <c:v>-0.92795896367043462</c:v>
                </c:pt>
                <c:pt idx="8247">
                  <c:v>-0.92757533331516095</c:v>
                </c:pt>
                <c:pt idx="8248">
                  <c:v>-0.92719077500092362</c:v>
                </c:pt>
                <c:pt idx="8249">
                  <c:v>-0.92680528911135296</c:v>
                </c:pt>
                <c:pt idx="8250">
                  <c:v>-0.92641887603100737</c:v>
                </c:pt>
                <c:pt idx="8251">
                  <c:v>-0.92603153614537259</c:v>
                </c:pt>
                <c:pt idx="8252">
                  <c:v>-0.92564326984086176</c:v>
                </c:pt>
                <c:pt idx="8253">
                  <c:v>-0.92525407750481481</c:v>
                </c:pt>
                <c:pt idx="8254">
                  <c:v>-0.92486395952549805</c:v>
                </c:pt>
                <c:pt idx="8255">
                  <c:v>-0.92447291629210382</c:v>
                </c:pt>
                <c:pt idx="8256">
                  <c:v>-0.92408094819475006</c:v>
                </c:pt>
                <c:pt idx="8257">
                  <c:v>-0.92368805562447998</c:v>
                </c:pt>
                <c:pt idx="8258">
                  <c:v>-0.92329423897326168</c:v>
                </c:pt>
                <c:pt idx="8259">
                  <c:v>-0.92289949863398779</c:v>
                </c:pt>
                <c:pt idx="8260">
                  <c:v>-0.92250383500047495</c:v>
                </c:pt>
                <c:pt idx="8261">
                  <c:v>-0.92210724846746339</c:v>
                </c:pt>
                <c:pt idx="8262">
                  <c:v>-0.92170973943061685</c:v>
                </c:pt>
                <c:pt idx="8263">
                  <c:v>-0.92131130828652186</c:v>
                </c:pt>
                <c:pt idx="8264">
                  <c:v>-0.92091195543268745</c:v>
                </c:pt>
                <c:pt idx="8265">
                  <c:v>-0.92051168126754479</c:v>
                </c:pt>
                <c:pt idx="8266">
                  <c:v>-0.92011048619044666</c:v>
                </c:pt>
                <c:pt idx="8267">
                  <c:v>-0.91970837060166721</c:v>
                </c:pt>
                <c:pt idx="8268">
                  <c:v>-0.91930533490240163</c:v>
                </c:pt>
                <c:pt idx="8269">
                  <c:v>-0.91890137949476547</c:v>
                </c:pt>
                <c:pt idx="8270">
                  <c:v>-0.91849650478179434</c:v>
                </c:pt>
                <c:pt idx="8271">
                  <c:v>-0.91809071116744378</c:v>
                </c:pt>
                <c:pt idx="8272">
                  <c:v>-0.91768399905658837</c:v>
                </c:pt>
                <c:pt idx="8273">
                  <c:v>-0.91727636885502184</c:v>
                </c:pt>
                <c:pt idx="8274">
                  <c:v>-0.91686782096945629</c:v>
                </c:pt>
                <c:pt idx="8275">
                  <c:v>-0.91645835580752188</c:v>
                </c:pt>
                <c:pt idx="8276">
                  <c:v>-0.91604797377776648</c:v>
                </c:pt>
                <c:pt idx="8277">
                  <c:v>-0.9156366752896552</c:v>
                </c:pt>
                <c:pt idx="8278">
                  <c:v>-0.91522446075357022</c:v>
                </c:pt>
                <c:pt idx="8279">
                  <c:v>-0.91481133058080988</c:v>
                </c:pt>
                <c:pt idx="8280">
                  <c:v>-0.91439728518358887</c:v>
                </c:pt>
                <c:pt idx="8281">
                  <c:v>-0.91398232497503729</c:v>
                </c:pt>
                <c:pt idx="8282">
                  <c:v>-0.91356645036920048</c:v>
                </c:pt>
                <c:pt idx="8283">
                  <c:v>-0.91314966178103874</c:v>
                </c:pt>
                <c:pt idx="8284">
                  <c:v>-0.91273195962642661</c:v>
                </c:pt>
                <c:pt idx="8285">
                  <c:v>-0.91231334432215272</c:v>
                </c:pt>
                <c:pt idx="8286">
                  <c:v>-0.91189381628591915</c:v>
                </c:pt>
                <c:pt idx="8287">
                  <c:v>-0.91147337593634126</c:v>
                </c:pt>
                <c:pt idx="8288">
                  <c:v>-0.91105202369294713</c:v>
                </c:pt>
                <c:pt idx="8289">
                  <c:v>-0.91062975997617701</c:v>
                </c:pt>
                <c:pt idx="8290">
                  <c:v>-0.91020658520738318</c:v>
                </c:pt>
                <c:pt idx="8291">
                  <c:v>-0.90978249980882941</c:v>
                </c:pt>
                <c:pt idx="8292">
                  <c:v>-0.90935750420369044</c:v>
                </c:pt>
                <c:pt idx="8293">
                  <c:v>-0.90893159881605168</c:v>
                </c:pt>
                <c:pt idx="8294">
                  <c:v>-0.90850478407090862</c:v>
                </c:pt>
                <c:pt idx="8295">
                  <c:v>-0.9080770603941668</c:v>
                </c:pt>
                <c:pt idx="8296">
                  <c:v>-0.90764842821264091</c:v>
                </c:pt>
                <c:pt idx="8297">
                  <c:v>-0.90721888795405459</c:v>
                </c:pt>
                <c:pt idx="8298">
                  <c:v>-0.90678844004704007</c:v>
                </c:pt>
                <c:pt idx="8299">
                  <c:v>-0.90635708492113765</c:v>
                </c:pt>
                <c:pt idx="8300">
                  <c:v>-0.90592482300679511</c:v>
                </c:pt>
                <c:pt idx="8301">
                  <c:v>-0.90549165473536775</c:v>
                </c:pt>
                <c:pt idx="8302">
                  <c:v>-0.90505758053911733</c:v>
                </c:pt>
                <c:pt idx="8303">
                  <c:v>-0.90462260085121216</c:v>
                </c:pt>
                <c:pt idx="8304">
                  <c:v>-0.90418671610572643</c:v>
                </c:pt>
                <c:pt idx="8305">
                  <c:v>-0.90374992673763987</c:v>
                </c:pt>
                <c:pt idx="8306">
                  <c:v>-0.90331223318283727</c:v>
                </c:pt>
                <c:pt idx="8307">
                  <c:v>-0.90287363587810787</c:v>
                </c:pt>
                <c:pt idx="8308">
                  <c:v>-0.90243413526114524</c:v>
                </c:pt>
                <c:pt idx="8309">
                  <c:v>-0.90199373177054676</c:v>
                </c:pt>
                <c:pt idx="8310">
                  <c:v>-0.90155242584581308</c:v>
                </c:pt>
                <c:pt idx="8311">
                  <c:v>-0.90111021792734758</c:v>
                </c:pt>
                <c:pt idx="8312">
                  <c:v>-0.90066710845645626</c:v>
                </c:pt>
                <c:pt idx="8313">
                  <c:v>-0.90022309787534704</c:v>
                </c:pt>
                <c:pt idx="8314">
                  <c:v>-0.89977818662712927</c:v>
                </c:pt>
                <c:pt idx="8315">
                  <c:v>-0.89933237515581366</c:v>
                </c:pt>
                <c:pt idx="8316">
                  <c:v>-0.89888566390631142</c:v>
                </c:pt>
                <c:pt idx="8317">
                  <c:v>-0.89843805332443405</c:v>
                </c:pt>
                <c:pt idx="8318">
                  <c:v>-0.89798954385689278</c:v>
                </c:pt>
                <c:pt idx="8319">
                  <c:v>-0.89754013595129822</c:v>
                </c:pt>
                <c:pt idx="8320">
                  <c:v>-0.89708983005615972</c:v>
                </c:pt>
                <c:pt idx="8321">
                  <c:v>-0.89663862662088534</c:v>
                </c:pt>
                <c:pt idx="8322">
                  <c:v>-0.89618652609578087</c:v>
                </c:pt>
                <c:pt idx="8323">
                  <c:v>-0.89573352893204983</c:v>
                </c:pt>
                <c:pt idx="8324">
                  <c:v>-0.89527963558179269</c:v>
                </c:pt>
                <c:pt idx="8325">
                  <c:v>-0.89482484649800653</c:v>
                </c:pt>
                <c:pt idx="8326">
                  <c:v>-0.89436916213458484</c:v>
                </c:pt>
                <c:pt idx="8327">
                  <c:v>-0.89391258294631659</c:v>
                </c:pt>
                <c:pt idx="8328">
                  <c:v>-0.89345510938888628</c:v>
                </c:pt>
                <c:pt idx="8329">
                  <c:v>-0.89299674191887302</c:v>
                </c:pt>
                <c:pt idx="8330">
                  <c:v>-0.8925374809937503</c:v>
                </c:pt>
                <c:pt idx="8331">
                  <c:v>-0.8920773270718857</c:v>
                </c:pt>
                <c:pt idx="8332">
                  <c:v>-0.89161628061254006</c:v>
                </c:pt>
                <c:pt idx="8333">
                  <c:v>-0.89115434207586741</c:v>
                </c:pt>
                <c:pt idx="8334">
                  <c:v>-0.89069151192291418</c:v>
                </c:pt>
                <c:pt idx="8335">
                  <c:v>-0.89022779061561885</c:v>
                </c:pt>
                <c:pt idx="8336">
                  <c:v>-0.88976317861681153</c:v>
                </c:pt>
                <c:pt idx="8337">
                  <c:v>-0.88929767639021362</c:v>
                </c:pt>
                <c:pt idx="8338">
                  <c:v>-0.88883128440043713</c:v>
                </c:pt>
                <c:pt idx="8339">
                  <c:v>-0.88836400311298425</c:v>
                </c:pt>
                <c:pt idx="8340">
                  <c:v>-0.8878958329942469</c:v>
                </c:pt>
                <c:pt idx="8341">
                  <c:v>-0.88742677451150653</c:v>
                </c:pt>
                <c:pt idx="8342">
                  <c:v>-0.88695682813293308</c:v>
                </c:pt>
                <c:pt idx="8343">
                  <c:v>-0.88648599432758513</c:v>
                </c:pt>
                <c:pt idx="8344">
                  <c:v>-0.88601427356540907</c:v>
                </c:pt>
                <c:pt idx="8345">
                  <c:v>-0.88554166631723874</c:v>
                </c:pt>
                <c:pt idx="8346">
                  <c:v>-0.88506817305479479</c:v>
                </c:pt>
                <c:pt idx="8347">
                  <c:v>-0.88459379425068452</c:v>
                </c:pt>
                <c:pt idx="8348">
                  <c:v>-0.88411853037840116</c:v>
                </c:pt>
                <c:pt idx="8349">
                  <c:v>-0.88364238191232358</c:v>
                </c:pt>
                <c:pt idx="8350">
                  <c:v>-0.88316534932771562</c:v>
                </c:pt>
                <c:pt idx="8351">
                  <c:v>-0.88268743310072573</c:v>
                </c:pt>
                <c:pt idx="8352">
                  <c:v>-0.88220863370838654</c:v>
                </c:pt>
                <c:pt idx="8353">
                  <c:v>-0.88172895162861431</c:v>
                </c:pt>
                <c:pt idx="8354">
                  <c:v>-0.88124838734020827</c:v>
                </c:pt>
                <c:pt idx="8355">
                  <c:v>-0.88076694132285061</c:v>
                </c:pt>
                <c:pt idx="8356">
                  <c:v>-0.88028461405710567</c:v>
                </c:pt>
                <c:pt idx="8357">
                  <c:v>-0.87980140602441936</c:v>
                </c:pt>
                <c:pt idx="8358">
                  <c:v>-0.87931731770711907</c:v>
                </c:pt>
                <c:pt idx="8359">
                  <c:v>-0.87883234958841272</c:v>
                </c:pt>
                <c:pt idx="8360">
                  <c:v>-0.87834650215238863</c:v>
                </c:pt>
                <c:pt idx="8361">
                  <c:v>-0.87785977588401498</c:v>
                </c:pt>
                <c:pt idx="8362">
                  <c:v>-0.87737217126913913</c:v>
                </c:pt>
                <c:pt idx="8363">
                  <c:v>-0.87688368879448741</c:v>
                </c:pt>
                <c:pt idx="8364">
                  <c:v>-0.87639432894766445</c:v>
                </c:pt>
                <c:pt idx="8365">
                  <c:v>-0.87590409221715271</c:v>
                </c:pt>
                <c:pt idx="8366">
                  <c:v>-0.87541297909231197</c:v>
                </c:pt>
                <c:pt idx="8367">
                  <c:v>-0.87492099006337909</c:v>
                </c:pt>
                <c:pt idx="8368">
                  <c:v>-0.8744281256214671</c:v>
                </c:pt>
                <c:pt idx="8369">
                  <c:v>-0.87393438625856501</c:v>
                </c:pt>
                <c:pt idx="8370">
                  <c:v>-0.87343977246753735</c:v>
                </c:pt>
                <c:pt idx="8371">
                  <c:v>-0.87294428474212338</c:v>
                </c:pt>
                <c:pt idx="8372">
                  <c:v>-0.87244792357693701</c:v>
                </c:pt>
                <c:pt idx="8373">
                  <c:v>-0.8719506894674659</c:v>
                </c:pt>
                <c:pt idx="8374">
                  <c:v>-0.87145258291007122</c:v>
                </c:pt>
                <c:pt idx="8375">
                  <c:v>-0.87095360440198699</c:v>
                </c:pt>
                <c:pt idx="8376">
                  <c:v>-0.87045375444131989</c:v>
                </c:pt>
                <c:pt idx="8377">
                  <c:v>-0.86995303352704834</c:v>
                </c:pt>
                <c:pt idx="8378">
                  <c:v>-0.86945144215902237</c:v>
                </c:pt>
                <c:pt idx="8379">
                  <c:v>-0.8689489808379629</c:v>
                </c:pt>
                <c:pt idx="8380">
                  <c:v>-0.86844565006546126</c:v>
                </c:pt>
                <c:pt idx="8381">
                  <c:v>-0.86794145034397874</c:v>
                </c:pt>
                <c:pt idx="8382">
                  <c:v>-0.86743638217684615</c:v>
                </c:pt>
                <c:pt idx="8383">
                  <c:v>-0.86693044606826331</c:v>
                </c:pt>
                <c:pt idx="8384">
                  <c:v>-0.86642364252329829</c:v>
                </c:pt>
                <c:pt idx="8385">
                  <c:v>-0.86591597204788717</c:v>
                </c:pt>
                <c:pt idx="8386">
                  <c:v>-0.86540743514883356</c:v>
                </c:pt>
                <c:pt idx="8387">
                  <c:v>-0.8648980323338078</c:v>
                </c:pt>
                <c:pt idx="8388">
                  <c:v>-0.86438776411134699</c:v>
                </c:pt>
                <c:pt idx="8389">
                  <c:v>-0.86387663099085377</c:v>
                </c:pt>
                <c:pt idx="8390">
                  <c:v>-0.86336463348259651</c:v>
                </c:pt>
                <c:pt idx="8391">
                  <c:v>-0.86285177209770825</c:v>
                </c:pt>
                <c:pt idx="8392">
                  <c:v>-0.86233804734818642</c:v>
                </c:pt>
                <c:pt idx="8393">
                  <c:v>-0.86182345974689256</c:v>
                </c:pt>
                <c:pt idx="8394">
                  <c:v>-0.86130800980755129</c:v>
                </c:pt>
                <c:pt idx="8395">
                  <c:v>-0.86079169804475031</c:v>
                </c:pt>
                <c:pt idx="8396">
                  <c:v>-0.86027452497393953</c:v>
                </c:pt>
                <c:pt idx="8397">
                  <c:v>-0.85975649111143071</c:v>
                </c:pt>
                <c:pt idx="8398">
                  <c:v>-0.85923759697439694</c:v>
                </c:pt>
                <c:pt idx="8399">
                  <c:v>-0.85871784308087207</c:v>
                </c:pt>
                <c:pt idx="8400">
                  <c:v>-0.85819722994975023</c:v>
                </c:pt>
                <c:pt idx="8401">
                  <c:v>-0.85767575810078522</c:v>
                </c:pt>
                <c:pt idx="8402">
                  <c:v>-0.85715342805459027</c:v>
                </c:pt>
                <c:pt idx="8403">
                  <c:v>-0.85663024033263724</c:v>
                </c:pt>
                <c:pt idx="8404">
                  <c:v>-0.85610619545725619</c:v>
                </c:pt>
                <c:pt idx="8405">
                  <c:v>-0.85558129395163474</c:v>
                </c:pt>
                <c:pt idx="8406">
                  <c:v>-0.8550555363398179</c:v>
                </c:pt>
                <c:pt idx="8407">
                  <c:v>-0.85452892314670714</c:v>
                </c:pt>
                <c:pt idx="8408">
                  <c:v>-0.85400145489806001</c:v>
                </c:pt>
                <c:pt idx="8409">
                  <c:v>-0.8534731321204897</c:v>
                </c:pt>
                <c:pt idx="8410">
                  <c:v>-0.8529439553414645</c:v>
                </c:pt>
                <c:pt idx="8411">
                  <c:v>-0.85241392508930713</c:v>
                </c:pt>
                <c:pt idx="8412">
                  <c:v>-0.85188304189319453</c:v>
                </c:pt>
                <c:pt idx="8413">
                  <c:v>-0.85135130628315681</c:v>
                </c:pt>
                <c:pt idx="8414">
                  <c:v>-0.8508187187900772</c:v>
                </c:pt>
                <c:pt idx="8415">
                  <c:v>-0.85028527994569125</c:v>
                </c:pt>
                <c:pt idx="8416">
                  <c:v>-0.84975099028258649</c:v>
                </c:pt>
                <c:pt idx="8417">
                  <c:v>-0.84921585033420188</c:v>
                </c:pt>
                <c:pt idx="8418">
                  <c:v>-0.84867986063482692</c:v>
                </c:pt>
                <c:pt idx="8419">
                  <c:v>-0.84814302171960165</c:v>
                </c:pt>
                <c:pt idx="8420">
                  <c:v>-0.84760533412451577</c:v>
                </c:pt>
                <c:pt idx="8421">
                  <c:v>-0.84706679838640819</c:v>
                </c:pt>
                <c:pt idx="8422">
                  <c:v>-0.84652741504296647</c:v>
                </c:pt>
                <c:pt idx="8423">
                  <c:v>-0.84598718463272637</c:v>
                </c:pt>
                <c:pt idx="8424">
                  <c:v>-0.84544610769507123</c:v>
                </c:pt>
                <c:pt idx="8425">
                  <c:v>-0.84490418477023144</c:v>
                </c:pt>
                <c:pt idx="8426">
                  <c:v>-0.84436141639928397</c:v>
                </c:pt>
                <c:pt idx="8427">
                  <c:v>-0.84381780312415167</c:v>
                </c:pt>
                <c:pt idx="8428">
                  <c:v>-0.84327334548760302</c:v>
                </c:pt>
                <c:pt idx="8429">
                  <c:v>-0.84272804403325119</c:v>
                </c:pt>
                <c:pt idx="8430">
                  <c:v>-0.84218189930555387</c:v>
                </c:pt>
                <c:pt idx="8431">
                  <c:v>-0.84163491184981254</c:v>
                </c:pt>
                <c:pt idx="8432">
                  <c:v>-0.84108708221217188</c:v>
                </c:pt>
                <c:pt idx="8433">
                  <c:v>-0.84053841093961945</c:v>
                </c:pt>
                <c:pt idx="8434">
                  <c:v>-0.83998889857998471</c:v>
                </c:pt>
                <c:pt idx="8435">
                  <c:v>-0.8394385456819391</c:v>
                </c:pt>
                <c:pt idx="8436">
                  <c:v>-0.83888735279499493</c:v>
                </c:pt>
                <c:pt idx="8437">
                  <c:v>-0.83833532046950499</c:v>
                </c:pt>
                <c:pt idx="8438">
                  <c:v>-0.83778244925666234</c:v>
                </c:pt>
                <c:pt idx="8439">
                  <c:v>-0.8372287397084992</c:v>
                </c:pt>
                <c:pt idx="8440">
                  <c:v>-0.83667419237788676</c:v>
                </c:pt>
                <c:pt idx="8441">
                  <c:v>-0.83611880781853465</c:v>
                </c:pt>
                <c:pt idx="8442">
                  <c:v>-0.83556258658499016</c:v>
                </c:pt>
                <c:pt idx="8443">
                  <c:v>-0.83500552923263782</c:v>
                </c:pt>
                <c:pt idx="8444">
                  <c:v>-0.83444763631769892</c:v>
                </c:pt>
                <c:pt idx="8445">
                  <c:v>-0.83388890839723073</c:v>
                </c:pt>
                <c:pt idx="8446">
                  <c:v>-0.83332934602912623</c:v>
                </c:pt>
                <c:pt idx="8447">
                  <c:v>-0.83276894977211335</c:v>
                </c:pt>
                <c:pt idx="8448">
                  <c:v>-0.83220772018575451</c:v>
                </c:pt>
                <c:pt idx="8449">
                  <c:v>-0.83164565783044586</c:v>
                </c:pt>
                <c:pt idx="8450">
                  <c:v>-0.83108276326741704</c:v>
                </c:pt>
                <c:pt idx="8451">
                  <c:v>-0.83051903705873031</c:v>
                </c:pt>
                <c:pt idx="8452">
                  <c:v>-0.82995447976728043</c:v>
                </c:pt>
                <c:pt idx="8453">
                  <c:v>-0.82938909195679344</c:v>
                </c:pt>
                <c:pt idx="8454">
                  <c:v>-0.82882287419182665</c:v>
                </c:pt>
                <c:pt idx="8455">
                  <c:v>-0.8282558270377679</c:v>
                </c:pt>
                <c:pt idx="8456">
                  <c:v>-0.82768795106083504</c:v>
                </c:pt>
                <c:pt idx="8457">
                  <c:v>-0.82711924682807514</c:v>
                </c:pt>
                <c:pt idx="8458">
                  <c:v>-0.82654971490736417</c:v>
                </c:pt>
                <c:pt idx="8459">
                  <c:v>-0.82597935586740634</c:v>
                </c:pt>
                <c:pt idx="8460">
                  <c:v>-0.82540817027773361</c:v>
                </c:pt>
                <c:pt idx="8461">
                  <c:v>-0.82483615870870497</c:v>
                </c:pt>
                <c:pt idx="8462">
                  <c:v>-0.82426332173150607</c:v>
                </c:pt>
                <c:pt idx="8463">
                  <c:v>-0.82368965991814846</c:v>
                </c:pt>
                <c:pt idx="8464">
                  <c:v>-0.82311517384146915</c:v>
                </c:pt>
                <c:pt idx="8465">
                  <c:v>-0.82253986407512991</c:v>
                </c:pt>
                <c:pt idx="8466">
                  <c:v>-0.82196373119361688</c:v>
                </c:pt>
                <c:pt idx="8467">
                  <c:v>-0.82138677577223973</c:v>
                </c:pt>
                <c:pt idx="8468">
                  <c:v>-0.82080899838713139</c:v>
                </c:pt>
                <c:pt idx="8469">
                  <c:v>-0.82023039961524724</c:v>
                </c:pt>
                <c:pt idx="8470">
                  <c:v>-0.81965098003436476</c:v>
                </c:pt>
                <c:pt idx="8471">
                  <c:v>-0.81907074022308268</c:v>
                </c:pt>
                <c:pt idx="8472">
                  <c:v>-0.81848968076082051</c:v>
                </c:pt>
                <c:pt idx="8473">
                  <c:v>-0.81790780222781811</c:v>
                </c:pt>
                <c:pt idx="8474">
                  <c:v>-0.81732510520513502</c:v>
                </c:pt>
                <c:pt idx="8475">
                  <c:v>-0.81674159027464965</c:v>
                </c:pt>
                <c:pt idx="8476">
                  <c:v>-0.81615725801905903</c:v>
                </c:pt>
                <c:pt idx="8477">
                  <c:v>-0.81557210902187816</c:v>
                </c:pt>
                <c:pt idx="8478">
                  <c:v>-0.81498614386743928</c:v>
                </c:pt>
                <c:pt idx="8479">
                  <c:v>-0.81439936314089134</c:v>
                </c:pt>
                <c:pt idx="8480">
                  <c:v>-0.81381176742819961</c:v>
                </c:pt>
                <c:pt idx="8481">
                  <c:v>-0.8132233573161447</c:v>
                </c:pt>
                <c:pt idx="8482">
                  <c:v>-0.81263413339232238</c:v>
                </c:pt>
                <c:pt idx="8483">
                  <c:v>-0.81204409624514273</c:v>
                </c:pt>
                <c:pt idx="8484">
                  <c:v>-0.81145324646382966</c:v>
                </c:pt>
                <c:pt idx="8485">
                  <c:v>-0.8108615846384204</c:v>
                </c:pt>
                <c:pt idx="8486">
                  <c:v>-0.81026911135976465</c:v>
                </c:pt>
                <c:pt idx="8487">
                  <c:v>-0.80967582721952425</c:v>
                </c:pt>
                <c:pt idx="8488">
                  <c:v>-0.80908173281017248</c:v>
                </c:pt>
                <c:pt idx="8489">
                  <c:v>-0.80848682872499356</c:v>
                </c:pt>
                <c:pt idx="8490">
                  <c:v>-0.8078911155580818</c:v>
                </c:pt>
                <c:pt idx="8491">
                  <c:v>-0.80729459390434133</c:v>
                </c:pt>
                <c:pt idx="8492">
                  <c:v>-0.8066972643594853</c:v>
                </c:pt>
                <c:pt idx="8493">
                  <c:v>-0.80609912752003532</c:v>
                </c:pt>
                <c:pt idx="8494">
                  <c:v>-0.80550018398332102</c:v>
                </c:pt>
                <c:pt idx="8495">
                  <c:v>-0.80490043434747915</c:v>
                </c:pt>
                <c:pt idx="8496">
                  <c:v>-0.80429987921145329</c:v>
                </c:pt>
                <c:pt idx="8497">
                  <c:v>-0.80369851917499313</c:v>
                </c:pt>
                <c:pt idx="8498">
                  <c:v>-0.80309635483865371</c:v>
                </c:pt>
                <c:pt idx="8499">
                  <c:v>-0.80249338680379512</c:v>
                </c:pt>
                <c:pt idx="8500">
                  <c:v>-0.80188961567258166</c:v>
                </c:pt>
                <c:pt idx="8501">
                  <c:v>-0.80128504204798146</c:v>
                </c:pt>
                <c:pt idx="8502">
                  <c:v>-0.80067966653376554</c:v>
                </c:pt>
                <c:pt idx="8503">
                  <c:v>-0.80007348973450765</c:v>
                </c:pt>
                <c:pt idx="8504">
                  <c:v>-0.79946651225558318</c:v>
                </c:pt>
                <c:pt idx="8505">
                  <c:v>-0.79885873470316904</c:v>
                </c:pt>
                <c:pt idx="8506">
                  <c:v>-0.79825015768424257</c:v>
                </c:pt>
                <c:pt idx="8507">
                  <c:v>-0.79764078180658138</c:v>
                </c:pt>
                <c:pt idx="8508">
                  <c:v>-0.79703060767876255</c:v>
                </c:pt>
                <c:pt idx="8509">
                  <c:v>-0.79641963591016185</c:v>
                </c:pt>
                <c:pt idx="8510">
                  <c:v>-0.79580786711095353</c:v>
                </c:pt>
                <c:pt idx="8511">
                  <c:v>-0.7951953018921093</c:v>
                </c:pt>
                <c:pt idx="8512">
                  <c:v>-0.79458194086539791</c:v>
                </c:pt>
                <c:pt idx="8513">
                  <c:v>-0.79396778464338469</c:v>
                </c:pt>
                <c:pt idx="8514">
                  <c:v>-0.79335283383943056</c:v>
                </c:pt>
                <c:pt idx="8515">
                  <c:v>-0.7927370890676918</c:v>
                </c:pt>
                <c:pt idx="8516">
                  <c:v>-0.79212055094311917</c:v>
                </c:pt>
                <c:pt idx="8517">
                  <c:v>-0.79150322008145757</c:v>
                </c:pt>
                <c:pt idx="8518">
                  <c:v>-0.79088509709924493</c:v>
                </c:pt>
                <c:pt idx="8519">
                  <c:v>-0.79026618261381221</c:v>
                </c:pt>
                <c:pt idx="8520">
                  <c:v>-0.78964647724328241</c:v>
                </c:pt>
                <c:pt idx="8521">
                  <c:v>-0.78902598160657</c:v>
                </c:pt>
                <c:pt idx="8522">
                  <c:v>-0.78840469632338039</c:v>
                </c:pt>
                <c:pt idx="8523">
                  <c:v>-0.78778262201420912</c:v>
                </c:pt>
                <c:pt idx="8524">
                  <c:v>-0.78715975930034154</c:v>
                </c:pt>
                <c:pt idx="8525">
                  <c:v>-0.78653610880385194</c:v>
                </c:pt>
                <c:pt idx="8526">
                  <c:v>-0.78591167114760307</c:v>
                </c:pt>
                <c:pt idx="8527">
                  <c:v>-0.78528644695524541</c:v>
                </c:pt>
                <c:pt idx="8528">
                  <c:v>-0.78466043685121656</c:v>
                </c:pt>
                <c:pt idx="8529">
                  <c:v>-0.78403364146074073</c:v>
                </c:pt>
                <c:pt idx="8530">
                  <c:v>-0.78340606140982805</c:v>
                </c:pt>
                <c:pt idx="8531">
                  <c:v>-0.78277769732527391</c:v>
                </c:pt>
                <c:pt idx="8532">
                  <c:v>-0.78214854983465842</c:v>
                </c:pt>
                <c:pt idx="8533">
                  <c:v>-0.78151861956634561</c:v>
                </c:pt>
                <c:pt idx="8534">
                  <c:v>-0.78088790714948297</c:v>
                </c:pt>
                <c:pt idx="8535">
                  <c:v>-0.78025641321400074</c:v>
                </c:pt>
                <c:pt idx="8536">
                  <c:v>-0.7796241383906114</c:v>
                </c:pt>
                <c:pt idx="8537">
                  <c:v>-0.7789910833108088</c:v>
                </c:pt>
                <c:pt idx="8538">
                  <c:v>-0.77835724860686784</c:v>
                </c:pt>
                <c:pt idx="8539">
                  <c:v>-0.77772263491184357</c:v>
                </c:pt>
                <c:pt idx="8540">
                  <c:v>-0.77708724285957065</c:v>
                </c:pt>
                <c:pt idx="8541">
                  <c:v>-0.77645107308466288</c:v>
                </c:pt>
                <c:pt idx="8542">
                  <c:v>-0.77581412622251222</c:v>
                </c:pt>
                <c:pt idx="8543">
                  <c:v>-0.77517640290928846</c:v>
                </c:pt>
                <c:pt idx="8544">
                  <c:v>-0.77453790378193843</c:v>
                </c:pt>
                <c:pt idx="8545">
                  <c:v>-0.77389862947818555</c:v>
                </c:pt>
                <c:pt idx="8546">
                  <c:v>-0.77325858063652886</c:v>
                </c:pt>
                <c:pt idx="8547">
                  <c:v>-0.77261775789624265</c:v>
                </c:pt>
                <c:pt idx="8548">
                  <c:v>-0.77197616189737583</c:v>
                </c:pt>
                <c:pt idx="8549">
                  <c:v>-0.77133379328075113</c:v>
                </c:pt>
                <c:pt idx="8550">
                  <c:v>-0.77069065268796455</c:v>
                </c:pt>
                <c:pt idx="8551">
                  <c:v>-0.77004674076138468</c:v>
                </c:pt>
                <c:pt idx="8552">
                  <c:v>-0.76940205814415208</c:v>
                </c:pt>
                <c:pt idx="8553">
                  <c:v>-0.76875660548017877</c:v>
                </c:pt>
                <c:pt idx="8554">
                  <c:v>-0.76811038341414728</c:v>
                </c:pt>
                <c:pt idx="8555">
                  <c:v>-0.76746339259151031</c:v>
                </c:pt>
                <c:pt idx="8556">
                  <c:v>-0.76681563365848993</c:v>
                </c:pt>
                <c:pt idx="8557">
                  <c:v>-0.76616710726207693</c:v>
                </c:pt>
                <c:pt idx="8558">
                  <c:v>-0.76551781405003028</c:v>
                </c:pt>
                <c:pt idx="8559">
                  <c:v>-0.76486775467087642</c:v>
                </c:pt>
                <c:pt idx="8560">
                  <c:v>-0.76421692977390854</c:v>
                </c:pt>
                <c:pt idx="8561">
                  <c:v>-0.76356534000918597</c:v>
                </c:pt>
                <c:pt idx="8562">
                  <c:v>-0.76291298602753366</c:v>
                </c:pt>
                <c:pt idx="8563">
                  <c:v>-0.76225986848054128</c:v>
                </c:pt>
                <c:pt idx="8564">
                  <c:v>-0.7616059880205629</c:v>
                </c:pt>
                <c:pt idx="8565">
                  <c:v>-0.76095134530071606</c:v>
                </c:pt>
                <c:pt idx="8566">
                  <c:v>-0.76029594097488118</c:v>
                </c:pt>
                <c:pt idx="8567">
                  <c:v>-0.75963977569770103</c:v>
                </c:pt>
                <c:pt idx="8568">
                  <c:v>-0.75898285012457989</c:v>
                </c:pt>
                <c:pt idx="8569">
                  <c:v>-0.758325164911683</c:v>
                </c:pt>
                <c:pt idx="8570">
                  <c:v>-0.75766672071593599</c:v>
                </c:pt>
                <c:pt idx="8571">
                  <c:v>-0.7570075181950241</c:v>
                </c:pt>
                <c:pt idx="8572">
                  <c:v>-0.75634755800739151</c:v>
                </c:pt>
                <c:pt idx="8573">
                  <c:v>-0.75568684081224069</c:v>
                </c:pt>
                <c:pt idx="8574">
                  <c:v>-0.75502536726953184</c:v>
                </c:pt>
                <c:pt idx="8575">
                  <c:v>-0.75436313803998223</c:v>
                </c:pt>
                <c:pt idx="8576">
                  <c:v>-0.75370015378506527</c:v>
                </c:pt>
                <c:pt idx="8577">
                  <c:v>-0.75303641516701036</c:v>
                </c:pt>
                <c:pt idx="8578">
                  <c:v>-0.75237192284880161</c:v>
                </c:pt>
                <c:pt idx="8579">
                  <c:v>-0.75170667749417774</c:v>
                </c:pt>
                <c:pt idx="8580">
                  <c:v>-0.751040679767631</c:v>
                </c:pt>
                <c:pt idx="8581">
                  <c:v>-0.7503739303344068</c:v>
                </c:pt>
                <c:pt idx="8582">
                  <c:v>-0.74970642986050284</c:v>
                </c:pt>
                <c:pt idx="8583">
                  <c:v>-0.74903817901266845</c:v>
                </c:pt>
                <c:pt idx="8584">
                  <c:v>-0.74836917845840423</c:v>
                </c:pt>
                <c:pt idx="8585">
                  <c:v>-0.74769942886596097</c:v>
                </c:pt>
                <c:pt idx="8586">
                  <c:v>-0.74702893090433931</c:v>
                </c:pt>
                <c:pt idx="8587">
                  <c:v>-0.74635768524328872</c:v>
                </c:pt>
                <c:pt idx="8588">
                  <c:v>-0.7456856925533073</c:v>
                </c:pt>
                <c:pt idx="8589">
                  <c:v>-0.74501295350564056</c:v>
                </c:pt>
                <c:pt idx="8590">
                  <c:v>-0.7443394687722813</c:v>
                </c:pt>
                <c:pt idx="8591">
                  <c:v>-0.74366523902596859</c:v>
                </c:pt>
                <c:pt idx="8592">
                  <c:v>-0.74299026494018705</c:v>
                </c:pt>
                <c:pt idx="8593">
                  <c:v>-0.74231454718916645</c:v>
                </c:pt>
                <c:pt idx="8594">
                  <c:v>-0.74163808644788098</c:v>
                </c:pt>
                <c:pt idx="8595">
                  <c:v>-0.74096088339204835</c:v>
                </c:pt>
                <c:pt idx="8596">
                  <c:v>-0.74028293869812922</c:v>
                </c:pt>
                <c:pt idx="8597">
                  <c:v>-0.73960425304332666</c:v>
                </c:pt>
                <c:pt idx="8598">
                  <c:v>-0.73892482710558549</c:v>
                </c:pt>
                <c:pt idx="8599">
                  <c:v>-0.73824466156359125</c:v>
                </c:pt>
                <c:pt idx="8600">
                  <c:v>-0.73756375709676991</c:v>
                </c:pt>
                <c:pt idx="8601">
                  <c:v>-0.73688211438528695</c:v>
                </c:pt>
                <c:pt idx="8602">
                  <c:v>-0.73619973411004691</c:v>
                </c:pt>
                <c:pt idx="8603">
                  <c:v>-0.73551661695269255</c:v>
                </c:pt>
                <c:pt idx="8604">
                  <c:v>-0.73483276359560401</c:v>
                </c:pt>
                <c:pt idx="8605">
                  <c:v>-0.73414817472189853</c:v>
                </c:pt>
                <c:pt idx="8606">
                  <c:v>-0.73346285101542941</c:v>
                </c:pt>
                <c:pt idx="8607">
                  <c:v>-0.73277679316078559</c:v>
                </c:pt>
                <c:pt idx="8608">
                  <c:v>-0.73209000184329076</c:v>
                </c:pt>
                <c:pt idx="8609">
                  <c:v>-0.7314024777490028</c:v>
                </c:pt>
                <c:pt idx="8610">
                  <c:v>-0.730714221564713</c:v>
                </c:pt>
                <c:pt idx="8611">
                  <c:v>-0.73002523397794539</c:v>
                </c:pt>
                <c:pt idx="8612">
                  <c:v>-0.72933551567695631</c:v>
                </c:pt>
                <c:pt idx="8613">
                  <c:v>-0.7286450673507332</c:v>
                </c:pt>
                <c:pt idx="8614">
                  <c:v>-0.72795388968899444</c:v>
                </c:pt>
                <c:pt idx="8615">
                  <c:v>-0.72726198338218828</c:v>
                </c:pt>
                <c:pt idx="8616">
                  <c:v>-0.72656934912149251</c:v>
                </c:pt>
                <c:pt idx="8617">
                  <c:v>-0.72587598759881333</c:v>
                </c:pt>
                <c:pt idx="8618">
                  <c:v>-0.72518189950678502</c:v>
                </c:pt>
                <c:pt idx="8619">
                  <c:v>-0.72448708553876906</c:v>
                </c:pt>
                <c:pt idx="8620">
                  <c:v>-0.72379154638885368</c:v>
                </c:pt>
                <c:pt idx="8621">
                  <c:v>-0.72309528275185275</c:v>
                </c:pt>
                <c:pt idx="8622">
                  <c:v>-0.72239829532330535</c:v>
                </c:pt>
                <c:pt idx="8623">
                  <c:v>-0.7217005847994753</c:v>
                </c:pt>
                <c:pt idx="8624">
                  <c:v>-0.72100215187734984</c:v>
                </c:pt>
                <c:pt idx="8625">
                  <c:v>-0.72030299725463964</c:v>
                </c:pt>
                <c:pt idx="8626">
                  <c:v>-0.71960312162977758</c:v>
                </c:pt>
                <c:pt idx="8627">
                  <c:v>-0.71890252570191826</c:v>
                </c:pt>
                <c:pt idx="8628">
                  <c:v>-0.7182012101709373</c:v>
                </c:pt>
                <c:pt idx="8629">
                  <c:v>-0.71749917573743061</c:v>
                </c:pt>
                <c:pt idx="8630">
                  <c:v>-0.71679642310271374</c:v>
                </c:pt>
                <c:pt idx="8631">
                  <c:v>-0.71609295296882114</c:v>
                </c:pt>
                <c:pt idx="8632">
                  <c:v>-0.71538876603850543</c:v>
                </c:pt>
                <c:pt idx="8633">
                  <c:v>-0.71468386301523679</c:v>
                </c:pt>
                <c:pt idx="8634">
                  <c:v>-0.71397824460320203</c:v>
                </c:pt>
                <c:pt idx="8635">
                  <c:v>-0.71327191150730429</c:v>
                </c:pt>
                <c:pt idx="8636">
                  <c:v>-0.71256486443316192</c:v>
                </c:pt>
                <c:pt idx="8637">
                  <c:v>-0.71185710408710812</c:v>
                </c:pt>
                <c:pt idx="8638">
                  <c:v>-0.71114863117618987</c:v>
                </c:pt>
                <c:pt idx="8639">
                  <c:v>-0.71043944640816747</c:v>
                </c:pt>
                <c:pt idx="8640">
                  <c:v>-0.70972955049151398</c:v>
                </c:pt>
                <c:pt idx="8641">
                  <c:v>-0.709018944135414</c:v>
                </c:pt>
                <c:pt idx="8642">
                  <c:v>-0.70830762804976355</c:v>
                </c:pt>
                <c:pt idx="8643">
                  <c:v>-0.70759560294516899</c:v>
                </c:pt>
                <c:pt idx="8644">
                  <c:v>-0.70688286953294632</c:v>
                </c:pt>
                <c:pt idx="8645">
                  <c:v>-0.70616942852512077</c:v>
                </c:pt>
                <c:pt idx="8646">
                  <c:v>-0.70545528063442564</c:v>
                </c:pt>
                <c:pt idx="8647">
                  <c:v>-0.70474042657430203</c:v>
                </c:pt>
                <c:pt idx="8648">
                  <c:v>-0.70402486705889777</c:v>
                </c:pt>
                <c:pt idx="8649">
                  <c:v>-0.70330860280306695</c:v>
                </c:pt>
                <c:pt idx="8650">
                  <c:v>-0.70259163452236906</c:v>
                </c:pt>
                <c:pt idx="8651">
                  <c:v>-0.70187396293306836</c:v>
                </c:pt>
                <c:pt idx="8652">
                  <c:v>-0.70115558875213313</c:v>
                </c:pt>
                <c:pt idx="8653">
                  <c:v>-0.70043651269723495</c:v>
                </c:pt>
                <c:pt idx="8654">
                  <c:v>-0.69971673548674806</c:v>
                </c:pt>
                <c:pt idx="8655">
                  <c:v>-0.6989962578397485</c:v>
                </c:pt>
                <c:pt idx="8656">
                  <c:v>-0.69827508047601339</c:v>
                </c:pt>
                <c:pt idx="8657">
                  <c:v>-0.69755320411602051</c:v>
                </c:pt>
                <c:pt idx="8658">
                  <c:v>-0.69683062948094709</c:v>
                </c:pt>
                <c:pt idx="8659">
                  <c:v>-0.69610735729266959</c:v>
                </c:pt>
                <c:pt idx="8660">
                  <c:v>-0.69538338827376256</c:v>
                </c:pt>
                <c:pt idx="8661">
                  <c:v>-0.69465872314749832</c:v>
                </c:pt>
                <c:pt idx="8662">
                  <c:v>-0.69393336263784577</c:v>
                </c:pt>
                <c:pt idx="8663">
                  <c:v>-0.69320730746947001</c:v>
                </c:pt>
                <c:pt idx="8664">
                  <c:v>-0.6924805583677317</c:v>
                </c:pt>
                <c:pt idx="8665">
                  <c:v>-0.69175311605868584</c:v>
                </c:pt>
                <c:pt idx="8666">
                  <c:v>-0.69102498126908163</c:v>
                </c:pt>
                <c:pt idx="8667">
                  <c:v>-0.69029615472636141</c:v>
                </c:pt>
                <c:pt idx="8668">
                  <c:v>-0.68956663715865985</c:v>
                </c:pt>
                <c:pt idx="8669">
                  <c:v>-0.6888364292948036</c:v>
                </c:pt>
                <c:pt idx="8670">
                  <c:v>-0.68810553186431023</c:v>
                </c:pt>
                <c:pt idx="8671">
                  <c:v>-0.68737394559738751</c:v>
                </c:pt>
                <c:pt idx="8672">
                  <c:v>-0.68664167122493291</c:v>
                </c:pt>
                <c:pt idx="8673">
                  <c:v>-0.68590870947853277</c:v>
                </c:pt>
                <c:pt idx="8674">
                  <c:v>-0.68517506109046145</c:v>
                </c:pt>
                <c:pt idx="8675">
                  <c:v>-0.68444072679368062</c:v>
                </c:pt>
                <c:pt idx="8676">
                  <c:v>-0.68370570732183866</c:v>
                </c:pt>
                <c:pt idx="8677">
                  <c:v>-0.68297000340926994</c:v>
                </c:pt>
                <c:pt idx="8678">
                  <c:v>-0.68223361579099384</c:v>
                </c:pt>
                <c:pt idx="8679">
                  <c:v>-0.68149654520271441</c:v>
                </c:pt>
                <c:pt idx="8680">
                  <c:v>-0.68075879238081916</c:v>
                </c:pt>
                <c:pt idx="8681">
                  <c:v>-0.6800203580623787</c:v>
                </c:pt>
                <c:pt idx="8682">
                  <c:v>-0.67928124298514581</c:v>
                </c:pt>
                <c:pt idx="8683">
                  <c:v>-0.67854144788755488</c:v>
                </c:pt>
                <c:pt idx="8684">
                  <c:v>-0.67780097350872104</c:v>
                </c:pt>
                <c:pt idx="8685">
                  <c:v>-0.67705982058843928</c:v>
                </c:pt>
                <c:pt idx="8686">
                  <c:v>-0.67631798986718394</c:v>
                </c:pt>
                <c:pt idx="8687">
                  <c:v>-0.67557548208610807</c:v>
                </c:pt>
                <c:pt idx="8688">
                  <c:v>-0.67483229798704236</c:v>
                </c:pt>
                <c:pt idx="8689">
                  <c:v>-0.67408843831249454</c:v>
                </c:pt>
                <c:pt idx="8690">
                  <c:v>-0.67334390380564868</c:v>
                </c:pt>
                <c:pt idx="8691">
                  <c:v>-0.67259869521036453</c:v>
                </c:pt>
                <c:pt idx="8692">
                  <c:v>-0.67185281327117663</c:v>
                </c:pt>
                <c:pt idx="8693">
                  <c:v>-0.67110625873329344</c:v>
                </c:pt>
                <c:pt idx="8694">
                  <c:v>-0.67035903234259697</c:v>
                </c:pt>
                <c:pt idx="8695">
                  <c:v>-0.66961113484564183</c:v>
                </c:pt>
                <c:pt idx="8696">
                  <c:v>-0.66886256698965429</c:v>
                </c:pt>
                <c:pt idx="8697">
                  <c:v>-0.668113329522532</c:v>
                </c:pt>
                <c:pt idx="8698">
                  <c:v>-0.6673634231928427</c:v>
                </c:pt>
                <c:pt idx="8699">
                  <c:v>-0.66661284874982385</c:v>
                </c:pt>
                <c:pt idx="8700">
                  <c:v>-0.66586160694338181</c:v>
                </c:pt>
                <c:pt idx="8701">
                  <c:v>-0.66510969852409096</c:v>
                </c:pt>
                <c:pt idx="8702">
                  <c:v>-0.66435712424319326</c:v>
                </c:pt>
                <c:pt idx="8703">
                  <c:v>-0.66360388485259703</c:v>
                </c:pt>
                <c:pt idx="8704">
                  <c:v>-0.66284998110487647</c:v>
                </c:pt>
                <c:pt idx="8705">
                  <c:v>-0.66209541375327108</c:v>
                </c:pt>
                <c:pt idx="8706">
                  <c:v>-0.66134018355168467</c:v>
                </c:pt>
                <c:pt idx="8707">
                  <c:v>-0.66058429125468443</c:v>
                </c:pt>
                <c:pt idx="8708">
                  <c:v>-0.65982773761750069</c:v>
                </c:pt>
                <c:pt idx="8709">
                  <c:v>-0.65907052339602568</c:v>
                </c:pt>
                <c:pt idx="8710">
                  <c:v>-0.65831264934681299</c:v>
                </c:pt>
                <c:pt idx="8711">
                  <c:v>-0.65755411622707693</c:v>
                </c:pt>
                <c:pt idx="8712">
                  <c:v>-0.65679492479469159</c:v>
                </c:pt>
                <c:pt idx="8713">
                  <c:v>-0.65603507580818998</c:v>
                </c:pt>
                <c:pt idx="8714">
                  <c:v>-0.65527457002676359</c:v>
                </c:pt>
                <c:pt idx="8715">
                  <c:v>-0.65451340821026138</c:v>
                </c:pt>
                <c:pt idx="8716">
                  <c:v>-0.65375159111918912</c:v>
                </c:pt>
                <c:pt idx="8717">
                  <c:v>-0.65298911951470873</c:v>
                </c:pt>
                <c:pt idx="8718">
                  <c:v>-0.65222599415863713</c:v>
                </c:pt>
                <c:pt idx="8719">
                  <c:v>-0.6514622158134461</c:v>
                </c:pt>
                <c:pt idx="8720">
                  <c:v>-0.65069778524226085</c:v>
                </c:pt>
                <c:pt idx="8721">
                  <c:v>-0.64993270320885976</c:v>
                </c:pt>
                <c:pt idx="8722">
                  <c:v>-0.64916697047767347</c:v>
                </c:pt>
                <c:pt idx="8723">
                  <c:v>-0.64840058781378396</c:v>
                </c:pt>
                <c:pt idx="8724">
                  <c:v>-0.64763355598292394</c:v>
                </c:pt>
                <c:pt idx="8725">
                  <c:v>-0.64686587575147614</c:v>
                </c:pt>
                <c:pt idx="8726">
                  <c:v>-0.64609754788647233</c:v>
                </c:pt>
                <c:pt idx="8727">
                  <c:v>-0.64532857315559278</c:v>
                </c:pt>
                <c:pt idx="8728">
                  <c:v>-0.64455895232716531</c:v>
                </c:pt>
                <c:pt idx="8729">
                  <c:v>-0.64378868617016471</c:v>
                </c:pt>
                <c:pt idx="8730">
                  <c:v>-0.64301777545421179</c:v>
                </c:pt>
                <c:pt idx="8731">
                  <c:v>-0.64224622094957273</c:v>
                </c:pt>
                <c:pt idx="8732">
                  <c:v>-0.6414740234271582</c:v>
                </c:pt>
                <c:pt idx="8733">
                  <c:v>-0.64070118365852269</c:v>
                </c:pt>
                <c:pt idx="8734">
                  <c:v>-0.63992770241586383</c:v>
                </c:pt>
                <c:pt idx="8735">
                  <c:v>-0.63915358047202131</c:v>
                </c:pt>
                <c:pt idx="8736">
                  <c:v>-0.63837881860047629</c:v>
                </c:pt>
                <c:pt idx="8737">
                  <c:v>-0.63760341757535088</c:v>
                </c:pt>
                <c:pt idx="8738">
                  <c:v>-0.63682737817140678</c:v>
                </c:pt>
                <c:pt idx="8739">
                  <c:v>-0.63605070116404516</c:v>
                </c:pt>
                <c:pt idx="8740">
                  <c:v>-0.63527338732930538</c:v>
                </c:pt>
                <c:pt idx="8741">
                  <c:v>-0.63449543744386439</c:v>
                </c:pt>
                <c:pt idx="8742">
                  <c:v>-0.63371685228503605</c:v>
                </c:pt>
                <c:pt idx="8743">
                  <c:v>-0.6329376326307703</c:v>
                </c:pt>
                <c:pt idx="8744">
                  <c:v>-0.63215777925965233</c:v>
                </c:pt>
                <c:pt idx="8745">
                  <c:v>-0.63137729295090173</c:v>
                </c:pt>
                <c:pt idx="8746">
                  <c:v>-0.63059617448437177</c:v>
                </c:pt>
                <c:pt idx="8747">
                  <c:v>-0.62981442464054893</c:v>
                </c:pt>
                <c:pt idx="8748">
                  <c:v>-0.62903204420055159</c:v>
                </c:pt>
                <c:pt idx="8749">
                  <c:v>-0.62824903394612963</c:v>
                </c:pt>
                <c:pt idx="8750">
                  <c:v>-0.62746539465966344</c:v>
                </c:pt>
                <c:pt idx="8751">
                  <c:v>-0.62668112712416335</c:v>
                </c:pt>
                <c:pt idx="8752">
                  <c:v>-0.6258962321232685</c:v>
                </c:pt>
                <c:pt idx="8753">
                  <c:v>-0.62511071044124655</c:v>
                </c:pt>
                <c:pt idx="8754">
                  <c:v>-0.62432456286299254</c:v>
                </c:pt>
                <c:pt idx="8755">
                  <c:v>-0.62353779017402811</c:v>
                </c:pt>
                <c:pt idx="8756">
                  <c:v>-0.62275039316050074</c:v>
                </c:pt>
                <c:pt idx="8757">
                  <c:v>-0.62196237260918319</c:v>
                </c:pt>
                <c:pt idx="8758">
                  <c:v>-0.6211737293074725</c:v>
                </c:pt>
                <c:pt idx="8759">
                  <c:v>-0.62038446404338921</c:v>
                </c:pt>
                <c:pt idx="8760">
                  <c:v>-0.61959457760557657</c:v>
                </c:pt>
                <c:pt idx="8761">
                  <c:v>-0.61880407078329991</c:v>
                </c:pt>
                <c:pt idx="8762">
                  <c:v>-0.61801294436644572</c:v>
                </c:pt>
                <c:pt idx="8763">
                  <c:v>-0.61722119914552065</c:v>
                </c:pt>
                <c:pt idx="8764">
                  <c:v>-0.61642883591165121</c:v>
                </c:pt>
                <c:pt idx="8765">
                  <c:v>-0.61563585545658261</c:v>
                </c:pt>
                <c:pt idx="8766">
                  <c:v>-0.61484225857267816</c:v>
                </c:pt>
                <c:pt idx="8767">
                  <c:v>-0.61404804605291829</c:v>
                </c:pt>
                <c:pt idx="8768">
                  <c:v>-0.61325321869089977</c:v>
                </c:pt>
                <c:pt idx="8769">
                  <c:v>-0.61245777728083528</c:v>
                </c:pt>
                <c:pt idx="8770">
                  <c:v>-0.61166172261755203</c:v>
                </c:pt>
                <c:pt idx="8771">
                  <c:v>-0.6108650554964915</c:v>
                </c:pt>
                <c:pt idx="8772">
                  <c:v>-0.61006777671370838</c:v>
                </c:pt>
                <c:pt idx="8773">
                  <c:v>-0.60926988706586971</c:v>
                </c:pt>
                <c:pt idx="8774">
                  <c:v>-0.60847138735025441</c:v>
                </c:pt>
                <c:pt idx="8775">
                  <c:v>-0.60767227836475202</c:v>
                </c:pt>
                <c:pt idx="8776">
                  <c:v>-0.60687256090786224</c:v>
                </c:pt>
                <c:pt idx="8777">
                  <c:v>-0.60607223577869407</c:v>
                </c:pt>
                <c:pt idx="8778">
                  <c:v>-0.60527130377696503</c:v>
                </c:pt>
                <c:pt idx="8779">
                  <c:v>-0.60446976570300026</c:v>
                </c:pt>
                <c:pt idx="8780">
                  <c:v>-0.60366762235773164</c:v>
                </c:pt>
                <c:pt idx="8781">
                  <c:v>-0.60286487454269733</c:v>
                </c:pt>
                <c:pt idx="8782">
                  <c:v>-0.60206152306004068</c:v>
                </c:pt>
                <c:pt idx="8783">
                  <c:v>-0.60125756871250946</c:v>
                </c:pt>
                <c:pt idx="8784">
                  <c:v>-0.60045301230345527</c:v>
                </c:pt>
                <c:pt idx="8785">
                  <c:v>-0.59964785463683234</c:v>
                </c:pt>
                <c:pt idx="8786">
                  <c:v>-0.59884209651719711</c:v>
                </c:pt>
                <c:pt idx="8787">
                  <c:v>-0.59803573874970717</c:v>
                </c:pt>
                <c:pt idx="8788">
                  <c:v>-0.59722878214012076</c:v>
                </c:pt>
                <c:pt idx="8789">
                  <c:v>-0.59642122749479565</c:v>
                </c:pt>
                <c:pt idx="8790">
                  <c:v>-0.59561307562068833</c:v>
                </c:pt>
                <c:pt idx="8791">
                  <c:v>-0.59480432732535349</c:v>
                </c:pt>
                <c:pt idx="8792">
                  <c:v>-0.59399498341694312</c:v>
                </c:pt>
                <c:pt idx="8793">
                  <c:v>-0.59318504470420541</c:v>
                </c:pt>
                <c:pt idx="8794">
                  <c:v>-0.59237451199648428</c:v>
                </c:pt>
                <c:pt idx="8795">
                  <c:v>-0.59156338610371839</c:v>
                </c:pt>
                <c:pt idx="8796">
                  <c:v>-0.59075166783644051</c:v>
                </c:pt>
                <c:pt idx="8797">
                  <c:v>-0.58993935800577657</c:v>
                </c:pt>
                <c:pt idx="8798">
                  <c:v>-0.58912645742344472</c:v>
                </c:pt>
                <c:pt idx="8799">
                  <c:v>-0.58831296690175494</c:v>
                </c:pt>
                <c:pt idx="8800">
                  <c:v>-0.58749888725360766</c:v>
                </c:pt>
                <c:pt idx="8801">
                  <c:v>-0.58668421929249348</c:v>
                </c:pt>
                <c:pt idx="8802">
                  <c:v>-0.5858689638324921</c:v>
                </c:pt>
                <c:pt idx="8803">
                  <c:v>-0.58505312168827139</c:v>
                </c:pt>
                <c:pt idx="8804">
                  <c:v>-0.5842366936750869</c:v>
                </c:pt>
                <c:pt idx="8805">
                  <c:v>-0.58341968060878069</c:v>
                </c:pt>
                <c:pt idx="8806">
                  <c:v>-0.58260208330578078</c:v>
                </c:pt>
                <c:pt idx="8807">
                  <c:v>-0.58178390258310031</c:v>
                </c:pt>
                <c:pt idx="8808">
                  <c:v>-0.58096513925833648</c:v>
                </c:pt>
                <c:pt idx="8809">
                  <c:v>-0.58014579414967016</c:v>
                </c:pt>
                <c:pt idx="8810">
                  <c:v>-0.5793258680758645</c:v>
                </c:pt>
                <c:pt idx="8811">
                  <c:v>-0.57850536185626478</c:v>
                </c:pt>
                <c:pt idx="8812">
                  <c:v>-0.57768427631079688</c:v>
                </c:pt>
                <c:pt idx="8813">
                  <c:v>-0.57686261225996716</c:v>
                </c:pt>
                <c:pt idx="8814">
                  <c:v>-0.57604037052486112</c:v>
                </c:pt>
                <c:pt idx="8815">
                  <c:v>-0.57521755192714286</c:v>
                </c:pt>
                <c:pt idx="8816">
                  <c:v>-0.57439415728905407</c:v>
                </c:pt>
                <c:pt idx="8817">
                  <c:v>-0.57357018743341337</c:v>
                </c:pt>
                <c:pt idx="8818">
                  <c:v>-0.57274564318361532</c:v>
                </c:pt>
                <c:pt idx="8819">
                  <c:v>-0.57192052536362981</c:v>
                </c:pt>
                <c:pt idx="8820">
                  <c:v>-0.57109483479800116</c:v>
                </c:pt>
                <c:pt idx="8821">
                  <c:v>-0.57026857231184713</c:v>
                </c:pt>
                <c:pt idx="8822">
                  <c:v>-0.56944173873085835</c:v>
                </c:pt>
                <c:pt idx="8823">
                  <c:v>-0.5686143348812972</c:v>
                </c:pt>
                <c:pt idx="8824">
                  <c:v>-0.5677863615899974</c:v>
                </c:pt>
                <c:pt idx="8825">
                  <c:v>-0.56695781968436265</c:v>
                </c:pt>
                <c:pt idx="8826">
                  <c:v>-0.56612870999236631</c:v>
                </c:pt>
                <c:pt idx="8827">
                  <c:v>-0.56529903334255027</c:v>
                </c:pt>
                <c:pt idx="8828">
                  <c:v>-0.56446879056402433</c:v>
                </c:pt>
                <c:pt idx="8829">
                  <c:v>-0.56363798248646502</c:v>
                </c:pt>
                <c:pt idx="8830">
                  <c:v>-0.56280660994011511</c:v>
                </c:pt>
                <c:pt idx="8831">
                  <c:v>-0.56197467375578269</c:v>
                </c:pt>
                <c:pt idx="8832">
                  <c:v>-0.56114217476484041</c:v>
                </c:pt>
                <c:pt idx="8833">
                  <c:v>-0.56030911379922432</c:v>
                </c:pt>
                <c:pt idx="8834">
                  <c:v>-0.55947549169143351</c:v>
                </c:pt>
                <c:pt idx="8835">
                  <c:v>-0.55864130927452882</c:v>
                </c:pt>
                <c:pt idx="8836">
                  <c:v>-0.55780656738213252</c:v>
                </c:pt>
                <c:pt idx="8837">
                  <c:v>-0.5569712668484269</c:v>
                </c:pt>
                <c:pt idx="8838">
                  <c:v>-0.55613540850815391</c:v>
                </c:pt>
                <c:pt idx="8839">
                  <c:v>-0.55529899319661402</c:v>
                </c:pt>
                <c:pt idx="8840">
                  <c:v>-0.55446202174966563</c:v>
                </c:pt>
                <c:pt idx="8841">
                  <c:v>-0.55362449500372413</c:v>
                </c:pt>
                <c:pt idx="8842">
                  <c:v>-0.55278641379576088</c:v>
                </c:pt>
                <c:pt idx="8843">
                  <c:v>-0.5519477789633026</c:v>
                </c:pt>
                <c:pt idx="8844">
                  <c:v>-0.55110859134443047</c:v>
                </c:pt>
                <c:pt idx="8845">
                  <c:v>-0.5502688517777794</c:v>
                </c:pt>
                <c:pt idx="8846">
                  <c:v>-0.54942856110253702</c:v>
                </c:pt>
                <c:pt idx="8847">
                  <c:v>-0.54858772015844282</c:v>
                </c:pt>
                <c:pt idx="8848">
                  <c:v>-0.54774632978578752</c:v>
                </c:pt>
                <c:pt idx="8849">
                  <c:v>-0.54690439082541209</c:v>
                </c:pt>
                <c:pt idx="8850">
                  <c:v>-0.54606190411870681</c:v>
                </c:pt>
                <c:pt idx="8851">
                  <c:v>-0.54521887050761075</c:v>
                </c:pt>
                <c:pt idx="8852">
                  <c:v>-0.54437529083461056</c:v>
                </c:pt>
                <c:pt idx="8853">
                  <c:v>-0.54353116594273987</c:v>
                </c:pt>
                <c:pt idx="8854">
                  <c:v>-0.54268649667557833</c:v>
                </c:pt>
                <c:pt idx="8855">
                  <c:v>-0.54184128387725083</c:v>
                </c:pt>
                <c:pt idx="8856">
                  <c:v>-0.54099552839242671</c:v>
                </c:pt>
                <c:pt idx="8857">
                  <c:v>-0.54014923106631874</c:v>
                </c:pt>
                <c:pt idx="8858">
                  <c:v>-0.53930239274468228</c:v>
                </c:pt>
                <c:pt idx="8859">
                  <c:v>-0.53845501427381481</c:v>
                </c:pt>
                <c:pt idx="8860">
                  <c:v>-0.5376070965005546</c:v>
                </c:pt>
                <c:pt idx="8861">
                  <c:v>-0.53675864027228015</c:v>
                </c:pt>
                <c:pt idx="8862">
                  <c:v>-0.53590964643690919</c:v>
                </c:pt>
                <c:pt idx="8863">
                  <c:v>-0.53506011584289792</c:v>
                </c:pt>
                <c:pt idx="8864">
                  <c:v>-0.53421004933924021</c:v>
                </c:pt>
                <c:pt idx="8865">
                  <c:v>-0.53335944777546662</c:v>
                </c:pt>
                <c:pt idx="8866">
                  <c:v>-0.53250831200164372</c:v>
                </c:pt>
                <c:pt idx="8867">
                  <c:v>-0.53165664286837311</c:v>
                </c:pt>
                <c:pt idx="8868">
                  <c:v>-0.53080444122679049</c:v>
                </c:pt>
                <c:pt idx="8869">
                  <c:v>-0.52995170792856494</c:v>
                </c:pt>
                <c:pt idx="8870">
                  <c:v>-0.52909844382589821</c:v>
                </c:pt>
                <c:pt idx="8871">
                  <c:v>-0.52824464977152352</c:v>
                </c:pt>
                <c:pt idx="8872">
                  <c:v>-0.527390326618705</c:v>
                </c:pt>
                <c:pt idx="8873">
                  <c:v>-0.52653547522123667</c:v>
                </c:pt>
                <c:pt idx="8874">
                  <c:v>-0.52568009643344182</c:v>
                </c:pt>
                <c:pt idx="8875">
                  <c:v>-0.52482419111017176</c:v>
                </c:pt>
                <c:pt idx="8876">
                  <c:v>-0.52396776010680524</c:v>
                </c:pt>
                <c:pt idx="8877">
                  <c:v>-0.52311080427924761</c:v>
                </c:pt>
                <c:pt idx="8878">
                  <c:v>-0.5222533244839298</c:v>
                </c:pt>
                <c:pt idx="8879">
                  <c:v>-0.52139532157780777</c:v>
                </c:pt>
                <c:pt idx="8880">
                  <c:v>-0.52053679641836126</c:v>
                </c:pt>
                <c:pt idx="8881">
                  <c:v>-0.51967774986359316</c:v>
                </c:pt>
                <c:pt idx="8882">
                  <c:v>-0.51881818277202862</c:v>
                </c:pt>
                <c:pt idx="8883">
                  <c:v>-0.51795809600271425</c:v>
                </c:pt>
                <c:pt idx="8884">
                  <c:v>-0.51709749041521713</c:v>
                </c:pt>
                <c:pt idx="8885">
                  <c:v>-0.51623636686962393</c:v>
                </c:pt>
                <c:pt idx="8886">
                  <c:v>-0.51537472622654035</c:v>
                </c:pt>
                <c:pt idx="8887">
                  <c:v>-0.51451256934708989</c:v>
                </c:pt>
                <c:pt idx="8888">
                  <c:v>-0.5136498970929132</c:v>
                </c:pt>
                <c:pt idx="8889">
                  <c:v>-0.51278671032616718</c:v>
                </c:pt>
                <c:pt idx="8890">
                  <c:v>-0.51192300990952411</c:v>
                </c:pt>
                <c:pt idx="8891">
                  <c:v>-0.51105879670617071</c:v>
                </c:pt>
                <c:pt idx="8892">
                  <c:v>-0.51019407157980734</c:v>
                </c:pt>
                <c:pt idx="8893">
                  <c:v>-0.50932883539464724</c:v>
                </c:pt>
                <c:pt idx="8894">
                  <c:v>-0.50846308901541559</c:v>
                </c:pt>
                <c:pt idx="8895">
                  <c:v>-0.50759683330734851</c:v>
                </c:pt>
                <c:pt idx="8896">
                  <c:v>-0.50673006913619245</c:v>
                </c:pt>
                <c:pt idx="8897">
                  <c:v>-0.50586279736820305</c:v>
                </c:pt>
                <c:pt idx="8898">
                  <c:v>-0.50499501887014453</c:v>
                </c:pt>
                <c:pt idx="8899">
                  <c:v>-0.50412673450928869</c:v>
                </c:pt>
                <c:pt idx="8900">
                  <c:v>-0.50325794515341393</c:v>
                </c:pt>
                <c:pt idx="8901">
                  <c:v>-0.50238865167080471</c:v>
                </c:pt>
                <c:pt idx="8902">
                  <c:v>-0.50151885493025028</c:v>
                </c:pt>
                <c:pt idx="8903">
                  <c:v>-0.50064855580104417</c:v>
                </c:pt>
                <c:pt idx="8904">
                  <c:v>-0.49977775515298317</c:v>
                </c:pt>
                <c:pt idx="8905">
                  <c:v>-0.49890645385636639</c:v>
                </c:pt>
                <c:pt idx="8906">
                  <c:v>-0.49803465278199444</c:v>
                </c:pt>
                <c:pt idx="8907">
                  <c:v>-0.49716235280116861</c:v>
                </c:pt>
                <c:pt idx="8908">
                  <c:v>-0.49628955478569003</c:v>
                </c:pt>
                <c:pt idx="8909">
                  <c:v>-0.49541625960785862</c:v>
                </c:pt>
                <c:pt idx="8910">
                  <c:v>-0.49454246814047242</c:v>
                </c:pt>
                <c:pt idx="8911">
                  <c:v>-0.49366818125682665</c:v>
                </c:pt>
                <c:pt idx="8912">
                  <c:v>-0.49279339983071274</c:v>
                </c:pt>
                <c:pt idx="8913">
                  <c:v>-0.49191812473641755</c:v>
                </c:pt>
                <c:pt idx="8914">
                  <c:v>-0.49104235684872255</c:v>
                </c:pt>
                <c:pt idx="8915">
                  <c:v>-0.49016609704290282</c:v>
                </c:pt>
                <c:pt idx="8916">
                  <c:v>-0.48928934619472619</c:v>
                </c:pt>
                <c:pt idx="8917">
                  <c:v>-0.48841210518045258</c:v>
                </c:pt>
                <c:pt idx="8918">
                  <c:v>-0.48753437487683277</c:v>
                </c:pt>
                <c:pt idx="8919">
                  <c:v>-0.48665615616110774</c:v>
                </c:pt>
                <c:pt idx="8920">
                  <c:v>-0.48577744991100785</c:v>
                </c:pt>
                <c:pt idx="8921">
                  <c:v>-0.48489825700475181</c:v>
                </c:pt>
                <c:pt idx="8922">
                  <c:v>-0.48401857832104583</c:v>
                </c:pt>
                <c:pt idx="8923">
                  <c:v>-0.48313841473908287</c:v>
                </c:pt>
                <c:pt idx="8924">
                  <c:v>-0.48225776713854157</c:v>
                </c:pt>
                <c:pt idx="8925">
                  <c:v>-0.48137663639958556</c:v>
                </c:pt>
                <c:pt idx="8926">
                  <c:v>-0.48049502340286238</c:v>
                </c:pt>
                <c:pt idx="8927">
                  <c:v>-0.47961292902950281</c:v>
                </c:pt>
                <c:pt idx="8928">
                  <c:v>-0.47873035416111986</c:v>
                </c:pt>
                <c:pt idx="8929">
                  <c:v>-0.47784729967980788</c:v>
                </c:pt>
                <c:pt idx="8930">
                  <c:v>-0.4769637664681417</c:v>
                </c:pt>
                <c:pt idx="8931">
                  <c:v>-0.47607975540917585</c:v>
                </c:pt>
                <c:pt idx="8932">
                  <c:v>-0.47519526738644352</c:v>
                </c:pt>
                <c:pt idx="8933">
                  <c:v>-0.47431030328395579</c:v>
                </c:pt>
                <c:pt idx="8934">
                  <c:v>-0.47342486398620071</c:v>
                </c:pt>
                <c:pt idx="8935">
                  <c:v>-0.47253895037814231</c:v>
                </c:pt>
                <c:pt idx="8936">
                  <c:v>-0.47165256334521993</c:v>
                </c:pt>
                <c:pt idx="8937">
                  <c:v>-0.4707657037733472</c:v>
                </c:pt>
                <c:pt idx="8938">
                  <c:v>-0.46987837254891113</c:v>
                </c:pt>
                <c:pt idx="8939">
                  <c:v>-0.46899057055877125</c:v>
                </c:pt>
                <c:pt idx="8940">
                  <c:v>-0.46810229869025882</c:v>
                </c:pt>
                <c:pt idx="8941">
                  <c:v>-0.46721355783117585</c:v>
                </c:pt>
                <c:pt idx="8942">
                  <c:v>-0.46632434886979418</c:v>
                </c:pt>
                <c:pt idx="8943">
                  <c:v>-0.46543467269485467</c:v>
                </c:pt>
                <c:pt idx="8944">
                  <c:v>-0.4645445301955663</c:v>
                </c:pt>
                <c:pt idx="8945">
                  <c:v>-0.46365392226160523</c:v>
                </c:pt>
                <c:pt idx="8946">
                  <c:v>-0.46276284978311399</c:v>
                </c:pt>
                <c:pt idx="8947">
                  <c:v>-0.4618713136507005</c:v>
                </c:pt>
                <c:pt idx="8948">
                  <c:v>-0.46097931475543719</c:v>
                </c:pt>
                <c:pt idx="8949">
                  <c:v>-0.46008685398886023</c:v>
                </c:pt>
                <c:pt idx="8950">
                  <c:v>-0.45919393224296851</c:v>
                </c:pt>
                <c:pt idx="8951">
                  <c:v>-0.45830055041022283</c:v>
                </c:pt>
                <c:pt idx="8952">
                  <c:v>-0.45740670938354488</c:v>
                </c:pt>
                <c:pt idx="8953">
                  <c:v>-0.45651241005631654</c:v>
                </c:pt>
                <c:pt idx="8954">
                  <c:v>-0.4556176533223788</c:v>
                </c:pt>
                <c:pt idx="8955">
                  <c:v>-0.45472244007603102</c:v>
                </c:pt>
                <c:pt idx="8956">
                  <c:v>-0.45382677121202991</c:v>
                </c:pt>
                <c:pt idx="8957">
                  <c:v>-0.45293064762558871</c:v>
                </c:pt>
                <c:pt idx="8958">
                  <c:v>-0.45203407021237629</c:v>
                </c:pt>
                <c:pt idx="8959">
                  <c:v>-0.45113703986851628</c:v>
                </c:pt>
                <c:pt idx="8960">
                  <c:v>-0.45023955749058603</c:v>
                </c:pt>
                <c:pt idx="8961">
                  <c:v>-0.44934162397561594</c:v>
                </c:pt>
                <c:pt idx="8962">
                  <c:v>-0.44844324022108834</c:v>
                </c:pt>
                <c:pt idx="8963">
                  <c:v>-0.44754440712493676</c:v>
                </c:pt>
                <c:pt idx="8964">
                  <c:v>-0.44664512558554498</c:v>
                </c:pt>
                <c:pt idx="8965">
                  <c:v>-0.44574539650174605</c:v>
                </c:pt>
                <c:pt idx="8966">
                  <c:v>-0.44484522077282157</c:v>
                </c:pt>
                <c:pt idx="8967">
                  <c:v>-0.44394459929850055</c:v>
                </c:pt>
                <c:pt idx="8968">
                  <c:v>-0.44304353297895877</c:v>
                </c:pt>
                <c:pt idx="8969">
                  <c:v>-0.44214202271481767</c:v>
                </c:pt>
                <c:pt idx="8970">
                  <c:v>-0.44124006940714361</c:v>
                </c:pt>
                <c:pt idx="8971">
                  <c:v>-0.44033767395744683</c:v>
                </c:pt>
                <c:pt idx="8972">
                  <c:v>-0.43943483726768062</c:v>
                </c:pt>
                <c:pt idx="8973">
                  <c:v>-0.43853156024024048</c:v>
                </c:pt>
                <c:pt idx="8974">
                  <c:v>-0.4376278437779631</c:v>
                </c:pt>
                <c:pt idx="8975">
                  <c:v>-0.43672368878412543</c:v>
                </c:pt>
                <c:pt idx="8976">
                  <c:v>-0.43581909616244402</c:v>
                </c:pt>
                <c:pt idx="8977">
                  <c:v>-0.43491406681707379</c:v>
                </c:pt>
                <c:pt idx="8978">
                  <c:v>-0.43400860165260741</c:v>
                </c:pt>
                <c:pt idx="8979">
                  <c:v>-0.43310270157407421</c:v>
                </c:pt>
                <c:pt idx="8980">
                  <c:v>-0.43219636748693935</c:v>
                </c:pt>
                <c:pt idx="8981">
                  <c:v>-0.43128960029710295</c:v>
                </c:pt>
                <c:pt idx="8982">
                  <c:v>-0.43038240091089908</c:v>
                </c:pt>
                <c:pt idx="8983">
                  <c:v>-0.42947477023509489</c:v>
                </c:pt>
                <c:pt idx="8984">
                  <c:v>-0.42856670917688977</c:v>
                </c:pt>
                <c:pt idx="8985">
                  <c:v>-0.4276582186439144</c:v>
                </c:pt>
                <c:pt idx="8986">
                  <c:v>-0.42674929954422985</c:v>
                </c:pt>
                <c:pt idx="8987">
                  <c:v>-0.42583995278632669</c:v>
                </c:pt>
                <c:pt idx="8988">
                  <c:v>-0.42493017927912397</c:v>
                </c:pt>
                <c:pt idx="8989">
                  <c:v>-0.42401997993196849</c:v>
                </c:pt>
                <c:pt idx="8990">
                  <c:v>-0.4231093556546337</c:v>
                </c:pt>
                <c:pt idx="8991">
                  <c:v>-0.422198307357319</c:v>
                </c:pt>
                <c:pt idx="8992">
                  <c:v>-0.42128683595064864</c:v>
                </c:pt>
                <c:pt idx="8993">
                  <c:v>-0.42037494234567091</c:v>
                </c:pt>
                <c:pt idx="8994">
                  <c:v>-0.41946262745385726</c:v>
                </c:pt>
                <c:pt idx="8995">
                  <c:v>-0.41854989218710126</c:v>
                </c:pt>
                <c:pt idx="8996">
                  <c:v>-0.41763673745771779</c:v>
                </c:pt>
                <c:pt idx="8997">
                  <c:v>-0.41672316417844213</c:v>
                </c:pt>
                <c:pt idx="8998">
                  <c:v>-0.415809173262429</c:v>
                </c:pt>
                <c:pt idx="8999">
                  <c:v>-0.41489476562325173</c:v>
                </c:pt>
                <c:pt idx="9000">
                  <c:v>-0.41397994217490119</c:v>
                </c:pt>
                <c:pt idx="9001">
                  <c:v>-0.41306470383178501</c:v>
                </c:pt>
                <c:pt idx="9002">
                  <c:v>-0.41214905150872666</c:v>
                </c:pt>
                <c:pt idx="9003">
                  <c:v>-0.41123298612096448</c:v>
                </c:pt>
                <c:pt idx="9004">
                  <c:v>-0.41031650858415081</c:v>
                </c:pt>
                <c:pt idx="9005">
                  <c:v>-0.40939961981435097</c:v>
                </c:pt>
                <c:pt idx="9006">
                  <c:v>-0.40848232072804258</c:v>
                </c:pt>
                <c:pt idx="9007">
                  <c:v>-0.40756461224211438</c:v>
                </c:pt>
                <c:pt idx="9008">
                  <c:v>-0.40664649527386543</c:v>
                </c:pt>
                <c:pt idx="9009">
                  <c:v>-0.40572797074100425</c:v>
                </c:pt>
                <c:pt idx="9010">
                  <c:v>-0.40480903956164782</c:v>
                </c:pt>
                <c:pt idx="9011">
                  <c:v>-0.40388970265432061</c:v>
                </c:pt>
                <c:pt idx="9012">
                  <c:v>-0.40296996093795384</c:v>
                </c:pt>
                <c:pt idx="9013">
                  <c:v>-0.40204981533188444</c:v>
                </c:pt>
                <c:pt idx="9014">
                  <c:v>-0.40112926675585409</c:v>
                </c:pt>
                <c:pt idx="9015">
                  <c:v>-0.4002083161300084</c:v>
                </c:pt>
                <c:pt idx="9016">
                  <c:v>-0.39928696437489597</c:v>
                </c:pt>
                <c:pt idx="9017">
                  <c:v>-0.39836521241146738</c:v>
                </c:pt>
                <c:pt idx="9018">
                  <c:v>-0.39744306116107442</c:v>
                </c:pt>
                <c:pt idx="9019">
                  <c:v>-0.39652051154546908</c:v>
                </c:pt>
                <c:pt idx="9020">
                  <c:v>-0.39559756448680256</c:v>
                </c:pt>
                <c:pt idx="9021">
                  <c:v>-0.3946742209076245</c:v>
                </c:pt>
                <c:pt idx="9022">
                  <c:v>-0.39375048173088195</c:v>
                </c:pt>
                <c:pt idx="9023">
                  <c:v>-0.39282634787991849</c:v>
                </c:pt>
                <c:pt idx="9024">
                  <c:v>-0.39190182027847331</c:v>
                </c:pt>
                <c:pt idx="9025">
                  <c:v>-0.39097689985068024</c:v>
                </c:pt>
                <c:pt idx="9026">
                  <c:v>-0.39005158752106689</c:v>
                </c:pt>
                <c:pt idx="9027">
                  <c:v>-0.38912588421455369</c:v>
                </c:pt>
                <c:pt idx="9028">
                  <c:v>-0.38819979085645295</c:v>
                </c:pt>
                <c:pt idx="9029">
                  <c:v>-0.38727330837246804</c:v>
                </c:pt>
                <c:pt idx="9030">
                  <c:v>-0.38634643768869226</c:v>
                </c:pt>
                <c:pt idx="9031">
                  <c:v>-0.38541917973160811</c:v>
                </c:pt>
                <c:pt idx="9032">
                  <c:v>-0.38449153542808628</c:v>
                </c:pt>
                <c:pt idx="9033">
                  <c:v>-0.38356350570538472</c:v>
                </c:pt>
                <c:pt idx="9034">
                  <c:v>-0.38263509149114772</c:v>
                </c:pt>
                <c:pt idx="9035">
                  <c:v>-0.38170629371340498</c:v>
                </c:pt>
                <c:pt idx="9036">
                  <c:v>-0.38077711330057079</c:v>
                </c:pt>
                <c:pt idx="9037">
                  <c:v>-0.37984755118144287</c:v>
                </c:pt>
                <c:pt idx="9038">
                  <c:v>-0.37891760828520166</c:v>
                </c:pt>
                <c:pt idx="9039">
                  <c:v>-0.37798728554140926</c:v>
                </c:pt>
                <c:pt idx="9040">
                  <c:v>-0.37705658388000857</c:v>
                </c:pt>
                <c:pt idx="9041">
                  <c:v>-0.37612550423132235</c:v>
                </c:pt>
                <c:pt idx="9042">
                  <c:v>-0.37519404752605223</c:v>
                </c:pt>
                <c:pt idx="9043">
                  <c:v>-0.37426221469527787</c:v>
                </c:pt>
                <c:pt idx="9044">
                  <c:v>-0.37333000667045602</c:v>
                </c:pt>
                <c:pt idx="9045">
                  <c:v>-0.37239742438341944</c:v>
                </c:pt>
                <c:pt idx="9046">
                  <c:v>-0.37146446876637623</c:v>
                </c:pt>
                <c:pt idx="9047">
                  <c:v>-0.37053114075190863</c:v>
                </c:pt>
                <c:pt idx="9048">
                  <c:v>-0.36959744127297223</c:v>
                </c:pt>
                <c:pt idx="9049">
                  <c:v>-0.36866337126289511</c:v>
                </c:pt>
                <c:pt idx="9050">
                  <c:v>-0.36772893165537673</c:v>
                </c:pt>
                <c:pt idx="9051">
                  <c:v>-0.36679412338448708</c:v>
                </c:pt>
                <c:pt idx="9052">
                  <c:v>-0.36585894738466573</c:v>
                </c:pt>
                <c:pt idx="9053">
                  <c:v>-0.36492340459072103</c:v>
                </c:pt>
                <c:pt idx="9054">
                  <c:v>-0.36398749593782892</c:v>
                </c:pt>
                <c:pt idx="9055">
                  <c:v>-0.36305122236153226</c:v>
                </c:pt>
                <c:pt idx="9056">
                  <c:v>-0.36211458479773961</c:v>
                </c:pt>
                <c:pt idx="9057">
                  <c:v>-0.36117758418272461</c:v>
                </c:pt>
                <c:pt idx="9058">
                  <c:v>-0.36024022145312484</c:v>
                </c:pt>
                <c:pt idx="9059">
                  <c:v>-0.3593024975459409</c:v>
                </c:pt>
                <c:pt idx="9060">
                  <c:v>-0.35836441339853548</c:v>
                </c:pt>
                <c:pt idx="9061">
                  <c:v>-0.35742596994863252</c:v>
                </c:pt>
                <c:pt idx="9062">
                  <c:v>-0.35648716813431613</c:v>
                </c:pt>
                <c:pt idx="9063">
                  <c:v>-0.35554800889402982</c:v>
                </c:pt>
                <c:pt idx="9064">
                  <c:v>-0.35460849316657539</c:v>
                </c:pt>
                <c:pt idx="9065">
                  <c:v>-0.35366862189111203</c:v>
                </c:pt>
                <c:pt idx="9066">
                  <c:v>-0.35272839600715555</c:v>
                </c:pt>
                <c:pt idx="9067">
                  <c:v>-0.35178781645457718</c:v>
                </c:pt>
                <c:pt idx="9068">
                  <c:v>-0.35084688417360277</c:v>
                </c:pt>
                <c:pt idx="9069">
                  <c:v>-0.34990560010481192</c:v>
                </c:pt>
                <c:pt idx="9070">
                  <c:v>-0.34896396518913692</c:v>
                </c:pt>
                <c:pt idx="9071">
                  <c:v>-0.34802198036786181</c:v>
                </c:pt>
                <c:pt idx="9072">
                  <c:v>-0.34707964658262147</c:v>
                </c:pt>
                <c:pt idx="9073">
                  <c:v>-0.34613696477540079</c:v>
                </c:pt>
                <c:pt idx="9074">
                  <c:v>-0.34519393588853353</c:v>
                </c:pt>
                <c:pt idx="9075">
                  <c:v>-0.34425056086470146</c:v>
                </c:pt>
                <c:pt idx="9076">
                  <c:v>-0.34330684064693351</c:v>
                </c:pt>
                <c:pt idx="9077">
                  <c:v>-0.34236277617860472</c:v>
                </c:pt>
                <c:pt idx="9078">
                  <c:v>-0.34141836840343526</c:v>
                </c:pt>
                <c:pt idx="9079">
                  <c:v>-0.34047361826548961</c:v>
                </c:pt>
                <c:pt idx="9080">
                  <c:v>-0.33952852670917555</c:v>
                </c:pt>
                <c:pt idx="9081">
                  <c:v>-0.33858309467924325</c:v>
                </c:pt>
                <c:pt idx="9082">
                  <c:v>-0.33763732312078426</c:v>
                </c:pt>
                <c:pt idx="9083">
                  <c:v>-0.33669121297923055</c:v>
                </c:pt>
                <c:pt idx="9084">
                  <c:v>-0.33574476520035373</c:v>
                </c:pt>
                <c:pt idx="9085">
                  <c:v>-0.33479798073026396</c:v>
                </c:pt>
                <c:pt idx="9086">
                  <c:v>-0.33385086051540896</c:v>
                </c:pt>
                <c:pt idx="9087">
                  <c:v>-0.33290340550257325</c:v>
                </c:pt>
                <c:pt idx="9088">
                  <c:v>-0.33195561663887702</c:v>
                </c:pt>
                <c:pt idx="9089">
                  <c:v>-0.33100749487177528</c:v>
                </c:pt>
                <c:pt idx="9090">
                  <c:v>-0.33005904114905688</c:v>
                </c:pt>
                <c:pt idx="9091">
                  <c:v>-0.32911025641884362</c:v>
                </c:pt>
                <c:pt idx="9092">
                  <c:v>-0.3281611416295892</c:v>
                </c:pt>
                <c:pt idx="9093">
                  <c:v>-0.32721169773007841</c:v>
                </c:pt>
                <c:pt idx="9094">
                  <c:v>-0.32626192566942597</c:v>
                </c:pt>
                <c:pt idx="9095">
                  <c:v>-0.32531182639707579</c:v>
                </c:pt>
                <c:pt idx="9096">
                  <c:v>-0.32436140086279996</c:v>
                </c:pt>
                <c:pt idx="9097">
                  <c:v>-0.32341065001669772</c:v>
                </c:pt>
                <c:pt idx="9098">
                  <c:v>-0.32245957480919463</c:v>
                </c:pt>
                <c:pt idx="9099">
                  <c:v>-0.32150817619104149</c:v>
                </c:pt>
                <c:pt idx="9100">
                  <c:v>-0.32055645511331354</c:v>
                </c:pt>
                <c:pt idx="9101">
                  <c:v>-0.3196044125274094</c:v>
                </c:pt>
                <c:pt idx="9102">
                  <c:v>-0.31865204938505015</c:v>
                </c:pt>
                <c:pt idx="9103">
                  <c:v>-0.31769936663827841</c:v>
                </c:pt>
                <c:pt idx="9104">
                  <c:v>-0.31674636523945726</c:v>
                </c:pt>
                <c:pt idx="9105">
                  <c:v>-0.31579304614126946</c:v>
                </c:pt>
                <c:pt idx="9106">
                  <c:v>-0.31483941029671642</c:v>
                </c:pt>
                <c:pt idx="9107">
                  <c:v>-0.31388545865911727</c:v>
                </c:pt>
                <c:pt idx="9108">
                  <c:v>-0.3129311921821078</c:v>
                </c:pt>
                <c:pt idx="9109">
                  <c:v>-0.3119766118196397</c:v>
                </c:pt>
                <c:pt idx="9110">
                  <c:v>-0.31102171852597943</c:v>
                </c:pt>
                <c:pt idx="9111">
                  <c:v>-0.31006651325570733</c:v>
                </c:pt>
                <c:pt idx="9112">
                  <c:v>-0.30911099696371669</c:v>
                </c:pt>
                <c:pt idx="9113">
                  <c:v>-0.3081551706052128</c:v>
                </c:pt>
                <c:pt idx="9114">
                  <c:v>-0.30719903513571195</c:v>
                </c:pt>
                <c:pt idx="9115">
                  <c:v>-0.3062425915110405</c:v>
                </c:pt>
                <c:pt idx="9116">
                  <c:v>-0.30528584068733389</c:v>
                </c:pt>
                <c:pt idx="9117">
                  <c:v>-0.30432878362103577</c:v>
                </c:pt>
                <c:pt idx="9118">
                  <c:v>-0.30337142126889699</c:v>
                </c:pt>
                <c:pt idx="9119">
                  <c:v>-0.30241375458797454</c:v>
                </c:pt>
                <c:pt idx="9120">
                  <c:v>-0.30145578453563082</c:v>
                </c:pt>
                <c:pt idx="9121">
                  <c:v>-0.30049751206953251</c:v>
                </c:pt>
                <c:pt idx="9122">
                  <c:v>-0.2995389381476497</c:v>
                </c:pt>
                <c:pt idx="9123">
                  <c:v>-0.2985800637282548</c:v>
                </c:pt>
                <c:pt idx="9124">
                  <c:v>-0.29762088976992174</c:v>
                </c:pt>
                <c:pt idx="9125">
                  <c:v>-0.29666141723152495</c:v>
                </c:pt>
                <c:pt idx="9126">
                  <c:v>-0.29570164707223839</c:v>
                </c:pt>
                <c:pt idx="9127">
                  <c:v>-0.29474158025153463</c:v>
                </c:pt>
                <c:pt idx="9128">
                  <c:v>-0.29378121772918381</c:v>
                </c:pt>
                <c:pt idx="9129">
                  <c:v>-0.29282056046525273</c:v>
                </c:pt>
                <c:pt idx="9130">
                  <c:v>-0.29185960942010392</c:v>
                </c:pt>
                <c:pt idx="9131">
                  <c:v>-0.29089836555439463</c:v>
                </c:pt>
                <c:pt idx="9132">
                  <c:v>-0.28993682982907593</c:v>
                </c:pt>
                <c:pt idx="9133">
                  <c:v>-0.28897500320539166</c:v>
                </c:pt>
                <c:pt idx="9134">
                  <c:v>-0.28801288664487756</c:v>
                </c:pt>
                <c:pt idx="9135">
                  <c:v>-0.28705048110936027</c:v>
                </c:pt>
                <c:pt idx="9136">
                  <c:v>-0.28608778756095632</c:v>
                </c:pt>
                <c:pt idx="9137">
                  <c:v>-0.28512480696207126</c:v>
                </c:pt>
                <c:pt idx="9138">
                  <c:v>-0.28416154027539864</c:v>
                </c:pt>
                <c:pt idx="9139">
                  <c:v>-0.28319798846391908</c:v>
                </c:pt>
                <c:pt idx="9140">
                  <c:v>-0.28223415249089923</c:v>
                </c:pt>
                <c:pt idx="9141">
                  <c:v>-0.28127003331989092</c:v>
                </c:pt>
                <c:pt idx="9142">
                  <c:v>-0.28030563191473012</c:v>
                </c:pt>
                <c:pt idx="9143">
                  <c:v>-0.27934094923953601</c:v>
                </c:pt>
                <c:pt idx="9144">
                  <c:v>-0.27837598625870996</c:v>
                </c:pt>
                <c:pt idx="9145">
                  <c:v>-0.27741074393693471</c:v>
                </c:pt>
                <c:pt idx="9146">
                  <c:v>-0.2764452232391732</c:v>
                </c:pt>
                <c:pt idx="9147">
                  <c:v>-0.27547942513066775</c:v>
                </c:pt>
                <c:pt idx="9148">
                  <c:v>-0.27451335057693904</c:v>
                </c:pt>
                <c:pt idx="9149">
                  <c:v>-0.27354700054378522</c:v>
                </c:pt>
                <c:pt idx="9150">
                  <c:v>-0.2725803759972808</c:v>
                </c:pt>
                <c:pt idx="9151">
                  <c:v>-0.27161347790377582</c:v>
                </c:pt>
                <c:pt idx="9152">
                  <c:v>-0.27064630722989486</c:v>
                </c:pt>
                <c:pt idx="9153">
                  <c:v>-0.26967886494253601</c:v>
                </c:pt>
                <c:pt idx="9154">
                  <c:v>-0.26871115200886991</c:v>
                </c:pt>
                <c:pt idx="9155">
                  <c:v>-0.26774316939633885</c:v>
                </c:pt>
                <c:pt idx="9156">
                  <c:v>-0.2667749180726558</c:v>
                </c:pt>
                <c:pt idx="9157">
                  <c:v>-0.26580639900580338</c:v>
                </c:pt>
                <c:pt idx="9158">
                  <c:v>-0.26483761316403287</c:v>
                </c:pt>
                <c:pt idx="9159">
                  <c:v>-0.26386856151586335</c:v>
                </c:pt>
                <c:pt idx="9160">
                  <c:v>-0.26289924503008066</c:v>
                </c:pt>
                <c:pt idx="9161">
                  <c:v>-0.26192966467573647</c:v>
                </c:pt>
                <c:pt idx="9162">
                  <c:v>-0.26095982142214724</c:v>
                </c:pt>
                <c:pt idx="9163">
                  <c:v>-0.25998971623889333</c:v>
                </c:pt>
                <c:pt idx="9164">
                  <c:v>-0.259019350095818</c:v>
                </c:pt>
                <c:pt idx="9165">
                  <c:v>-0.25804872396302642</c:v>
                </c:pt>
                <c:pt idx="9166">
                  <c:v>-0.25707783881088475</c:v>
                </c:pt>
                <c:pt idx="9167">
                  <c:v>-0.25610669561001914</c:v>
                </c:pt>
                <c:pt idx="9168">
                  <c:v>-0.25513529533131468</c:v>
                </c:pt>
                <c:pt idx="9169">
                  <c:v>-0.25416363894591465</c:v>
                </c:pt>
                <c:pt idx="9170">
                  <c:v>-0.25319172742521928</c:v>
                </c:pt>
                <c:pt idx="9171">
                  <c:v>-0.25221956174088495</c:v>
                </c:pt>
                <c:pt idx="9172">
                  <c:v>-0.25124714286482319</c:v>
                </c:pt>
                <c:pt idx="9173">
                  <c:v>-0.2502744717691997</c:v>
                </c:pt>
                <c:pt idx="9174">
                  <c:v>-0.24930154942643334</c:v>
                </c:pt>
                <c:pt idx="9175">
                  <c:v>-0.24832837680919523</c:v>
                </c:pt>
                <c:pt idx="9176">
                  <c:v>-0.24735495489040768</c:v>
                </c:pt>
                <c:pt idx="9177">
                  <c:v>-0.24638128464324333</c:v>
                </c:pt>
                <c:pt idx="9178">
                  <c:v>-0.24540736704112406</c:v>
                </c:pt>
                <c:pt idx="9179">
                  <c:v>-0.24443320305772018</c:v>
                </c:pt>
                <c:pt idx="9180">
                  <c:v>-0.24345879366694925</c:v>
                </c:pt>
                <c:pt idx="9181">
                  <c:v>-0.24248413984297526</c:v>
                </c:pt>
                <c:pt idx="9182">
                  <c:v>-0.24150924256020762</c:v>
                </c:pt>
                <c:pt idx="9183">
                  <c:v>-0.24053410279330012</c:v>
                </c:pt>
                <c:pt idx="9184">
                  <c:v>-0.23955872151715005</c:v>
                </c:pt>
                <c:pt idx="9185">
                  <c:v>-0.2385830997068972</c:v>
                </c:pt>
                <c:pt idx="9186">
                  <c:v>-0.23760723833792283</c:v>
                </c:pt>
                <c:pt idx="9187">
                  <c:v>-0.23663113838584876</c:v>
                </c:pt>
                <c:pt idx="9188">
                  <c:v>-0.23565480082653634</c:v>
                </c:pt>
                <c:pt idx="9189">
                  <c:v>-0.23467822663608554</c:v>
                </c:pt>
                <c:pt idx="9190">
                  <c:v>-0.23370141679083389</c:v>
                </c:pt>
                <c:pt idx="9191">
                  <c:v>-0.23272437226735562</c:v>
                </c:pt>
                <c:pt idx="9192">
                  <c:v>-0.23174709404246058</c:v>
                </c:pt>
                <c:pt idx="9193">
                  <c:v>-0.23076958309319326</c:v>
                </c:pt>
                <c:pt idx="9194">
                  <c:v>-0.2297918403968319</c:v>
                </c:pt>
                <c:pt idx="9195">
                  <c:v>-0.22881386693088743</c:v>
                </c:pt>
                <c:pt idx="9196">
                  <c:v>-0.22783566367310257</c:v>
                </c:pt>
                <c:pt idx="9197">
                  <c:v>-0.22685723160145077</c:v>
                </c:pt>
                <c:pt idx="9198">
                  <c:v>-0.22587857169413531</c:v>
                </c:pt>
                <c:pt idx="9199">
                  <c:v>-0.22489968492958826</c:v>
                </c:pt>
                <c:pt idx="9200">
                  <c:v>-0.2239205722864695</c:v>
                </c:pt>
                <c:pt idx="9201">
                  <c:v>-0.22294123474366581</c:v>
                </c:pt>
                <c:pt idx="9202">
                  <c:v>-0.22196167328028985</c:v>
                </c:pt>
                <c:pt idx="9203">
                  <c:v>-0.22098188887567913</c:v>
                </c:pt>
                <c:pt idx="9204">
                  <c:v>-0.22000188250939512</c:v>
                </c:pt>
                <c:pt idx="9205">
                  <c:v>-0.21902165516122224</c:v>
                </c:pt>
                <c:pt idx="9206">
                  <c:v>-0.21804120781116687</c:v>
                </c:pt>
                <c:pt idx="9207">
                  <c:v>-0.21706054143945633</c:v>
                </c:pt>
                <c:pt idx="9208">
                  <c:v>-0.21607965702653797</c:v>
                </c:pt>
                <c:pt idx="9209">
                  <c:v>-0.21509855555307819</c:v>
                </c:pt>
                <c:pt idx="9210">
                  <c:v>-0.21411723799996138</c:v>
                </c:pt>
                <c:pt idx="9211">
                  <c:v>-0.21313570534828902</c:v>
                </c:pt>
                <c:pt idx="9212">
                  <c:v>-0.21215395857937866</c:v>
                </c:pt>
                <c:pt idx="9213">
                  <c:v>-0.21117199867476294</c:v>
                </c:pt>
                <c:pt idx="9214">
                  <c:v>-0.21018982661618865</c:v>
                </c:pt>
                <c:pt idx="9215">
                  <c:v>-0.20920744338561567</c:v>
                </c:pt>
                <c:pt idx="9216">
                  <c:v>-0.20822484996521609</c:v>
                </c:pt>
                <c:pt idx="9217">
                  <c:v>-0.20724204733737311</c:v>
                </c:pt>
                <c:pt idx="9218">
                  <c:v>-0.20625903648468016</c:v>
                </c:pt>
                <c:pt idx="9219">
                  <c:v>-0.20527581838993988</c:v>
                </c:pt>
                <c:pt idx="9220">
                  <c:v>-0.20429239403616312</c:v>
                </c:pt>
                <c:pt idx="9221">
                  <c:v>-0.20330876440656798</c:v>
                </c:pt>
                <c:pt idx="9222">
                  <c:v>-0.20232493048457878</c:v>
                </c:pt>
                <c:pt idx="9223">
                  <c:v>-0.20134089325382518</c:v>
                </c:pt>
                <c:pt idx="9224">
                  <c:v>-0.2003566536981411</c:v>
                </c:pt>
                <c:pt idx="9225">
                  <c:v>-0.19937221280156375</c:v>
                </c:pt>
                <c:pt idx="9226">
                  <c:v>-0.19838757154833273</c:v>
                </c:pt>
                <c:pt idx="9227">
                  <c:v>-0.1974027309228889</c:v>
                </c:pt>
                <c:pt idx="9228">
                  <c:v>-0.19641769190987352</c:v>
                </c:pt>
                <c:pt idx="9229">
                  <c:v>-0.19543245549412722</c:v>
                </c:pt>
                <c:pt idx="9230">
                  <c:v>-0.194447022660689</c:v>
                </c:pt>
                <c:pt idx="9231">
                  <c:v>-0.19346139439479529</c:v>
                </c:pt>
                <c:pt idx="9232">
                  <c:v>-0.19247557168187893</c:v>
                </c:pt>
                <c:pt idx="9233">
                  <c:v>-0.19148955550756816</c:v>
                </c:pt>
                <c:pt idx="9234">
                  <c:v>-0.19050334685768572</c:v>
                </c:pt>
                <c:pt idx="9235">
                  <c:v>-0.18951694671824776</c:v>
                </c:pt>
                <c:pt idx="9236">
                  <c:v>-0.18853035607546295</c:v>
                </c:pt>
                <c:pt idx="9237">
                  <c:v>-0.18754357591573143</c:v>
                </c:pt>
                <c:pt idx="9238">
                  <c:v>-0.18655660722564382</c:v>
                </c:pt>
                <c:pt idx="9239">
                  <c:v>-0.1855694509919803</c:v>
                </c:pt>
                <c:pt idx="9240">
                  <c:v>-0.18458210820170956</c:v>
                </c:pt>
                <c:pt idx="9241">
                  <c:v>-0.18359457984198782</c:v>
                </c:pt>
                <c:pt idx="9242">
                  <c:v>-0.18260686690015787</c:v>
                </c:pt>
                <c:pt idx="9243">
                  <c:v>-0.18161897036374808</c:v>
                </c:pt>
                <c:pt idx="9244">
                  <c:v>-0.18063089122047141</c:v>
                </c:pt>
                <c:pt idx="9245">
                  <c:v>-0.17964263045822437</c:v>
                </c:pt>
                <c:pt idx="9246">
                  <c:v>-0.17865418906508609</c:v>
                </c:pt>
                <c:pt idx="9247">
                  <c:v>-0.17766556802931738</c:v>
                </c:pt>
                <c:pt idx="9248">
                  <c:v>-0.17667676833935958</c:v>
                </c:pt>
                <c:pt idx="9249">
                  <c:v>-0.17568779098383377</c:v>
                </c:pt>
                <c:pt idx="9250">
                  <c:v>-0.17469863695153962</c:v>
                </c:pt>
                <c:pt idx="9251">
                  <c:v>-0.17370930723145447</c:v>
                </c:pt>
                <c:pt idx="9252">
                  <c:v>-0.17271980281273239</c:v>
                </c:pt>
                <c:pt idx="9253">
                  <c:v>-0.17173012468470306</c:v>
                </c:pt>
                <c:pt idx="9254">
                  <c:v>-0.17074027383687093</c:v>
                </c:pt>
                <c:pt idx="9255">
                  <c:v>-0.1697502512589141</c:v>
                </c:pt>
                <c:pt idx="9256">
                  <c:v>-0.16876005794068344</c:v>
                </c:pt>
                <c:pt idx="9257">
                  <c:v>-0.16776969487220153</c:v>
                </c:pt>
                <c:pt idx="9258">
                  <c:v>-0.16677916304366167</c:v>
                </c:pt>
                <c:pt idx="9259">
                  <c:v>-0.16578846344542694</c:v>
                </c:pt>
                <c:pt idx="9260">
                  <c:v>-0.16479759706802916</c:v>
                </c:pt>
                <c:pt idx="9261">
                  <c:v>-0.16380656490216794</c:v>
                </c:pt>
                <c:pt idx="9262">
                  <c:v>-0.16281536793870965</c:v>
                </c:pt>
                <c:pt idx="9263">
                  <c:v>-0.16182400716868647</c:v>
                </c:pt>
                <c:pt idx="9264">
                  <c:v>-0.16083248358329535</c:v>
                </c:pt>
                <c:pt idx="9265">
                  <c:v>-0.15984079817389707</c:v>
                </c:pt>
                <c:pt idx="9266">
                  <c:v>-0.15884895193201518</c:v>
                </c:pt>
                <c:pt idx="9267">
                  <c:v>-0.15785694584933513</c:v>
                </c:pt>
                <c:pt idx="9268">
                  <c:v>-0.15686478091770314</c:v>
                </c:pt>
                <c:pt idx="9269">
                  <c:v>-0.15587245812912531</c:v>
                </c:pt>
                <c:pt idx="9270">
                  <c:v>-0.15487997847576657</c:v>
                </c:pt>
                <c:pt idx="9271">
                  <c:v>-0.15388734294994968</c:v>
                </c:pt>
                <c:pt idx="9272">
                  <c:v>-0.15289455254415432</c:v>
                </c:pt>
                <c:pt idx="9273">
                  <c:v>-0.15190160825101601</c:v>
                </c:pt>
                <c:pt idx="9274">
                  <c:v>-0.15090851106332515</c:v>
                </c:pt>
                <c:pt idx="9275">
                  <c:v>-0.14991526197402605</c:v>
                </c:pt>
                <c:pt idx="9276">
                  <c:v>-0.14892186197621587</c:v>
                </c:pt>
                <c:pt idx="9277">
                  <c:v>-0.14792831206314375</c:v>
                </c:pt>
                <c:pt idx="9278">
                  <c:v>-0.14693461322820964</c:v>
                </c:pt>
                <c:pt idx="9279">
                  <c:v>-0.14594076646496346</c:v>
                </c:pt>
                <c:pt idx="9280">
                  <c:v>-0.14494677276710405</c:v>
                </c:pt>
                <c:pt idx="9281">
                  <c:v>-0.14395263312847817</c:v>
                </c:pt>
                <c:pt idx="9282">
                  <c:v>-0.14295834854307954</c:v>
                </c:pt>
                <c:pt idx="9283">
                  <c:v>-0.14196392000504776</c:v>
                </c:pt>
                <c:pt idx="9284">
                  <c:v>-0.14096934850866744</c:v>
                </c:pt>
                <c:pt idx="9285">
                  <c:v>-0.13997463504836713</c:v>
                </c:pt>
                <c:pt idx="9286">
                  <c:v>-0.1389797806187183</c:v>
                </c:pt>
                <c:pt idx="9287">
                  <c:v>-0.13798478621443441</c:v>
                </c:pt>
                <c:pt idx="9288">
                  <c:v>-0.13698965283036993</c:v>
                </c:pt>
                <c:pt idx="9289">
                  <c:v>-0.13599438146151921</c:v>
                </c:pt>
                <c:pt idx="9290">
                  <c:v>-0.13499897310301567</c:v>
                </c:pt>
                <c:pt idx="9291">
                  <c:v>-0.13400342875013069</c:v>
                </c:pt>
                <c:pt idx="9292">
                  <c:v>-0.13300774939827259</c:v>
                </c:pt>
                <c:pt idx="9293">
                  <c:v>-0.13201193604298575</c:v>
                </c:pt>
                <c:pt idx="9294">
                  <c:v>-0.13101598967994951</c:v>
                </c:pt>
                <c:pt idx="9295">
                  <c:v>-0.13001991130497723</c:v>
                </c:pt>
                <c:pt idx="9296">
                  <c:v>-0.12902370191401524</c:v>
                </c:pt>
                <c:pt idx="9297">
                  <c:v>-0.12802736250314195</c:v>
                </c:pt>
                <c:pt idx="9298">
                  <c:v>-0.12703089406856677</c:v>
                </c:pt>
                <c:pt idx="9299">
                  <c:v>-0.12603429760662907</c:v>
                </c:pt>
                <c:pt idx="9300">
                  <c:v>-0.12503757411379732</c:v>
                </c:pt>
                <c:pt idx="9301">
                  <c:v>-0.12404072458666794</c:v>
                </c:pt>
                <c:pt idx="9302">
                  <c:v>-0.12304375002196445</c:v>
                </c:pt>
                <c:pt idx="9303">
                  <c:v>-0.12204665141653638</c:v>
                </c:pt>
                <c:pt idx="9304">
                  <c:v>-0.12104942976735829</c:v>
                </c:pt>
                <c:pt idx="9305">
                  <c:v>-0.12005208607152877</c:v>
                </c:pt>
                <c:pt idx="9306">
                  <c:v>-0.1190546213262695</c:v>
                </c:pt>
                <c:pt idx="9307">
                  <c:v>-0.11805703652892414</c:v>
                </c:pt>
                <c:pt idx="9308">
                  <c:v>-0.11705933267695746</c:v>
                </c:pt>
                <c:pt idx="9309">
                  <c:v>-0.11606151076795426</c:v>
                </c:pt>
                <c:pt idx="9310">
                  <c:v>-0.11506357179961837</c:v>
                </c:pt>
                <c:pt idx="9311">
                  <c:v>-0.11406551676977172</c:v>
                </c:pt>
                <c:pt idx="9312">
                  <c:v>-0.11306734667635328</c:v>
                </c:pt>
                <c:pt idx="9313">
                  <c:v>-0.11206906251741806</c:v>
                </c:pt>
                <c:pt idx="9314">
                  <c:v>-0.11107066529113617</c:v>
                </c:pt>
                <c:pt idx="9315">
                  <c:v>-0.11007215599579176</c:v>
                </c:pt>
                <c:pt idx="9316">
                  <c:v>-0.10907353562978206</c:v>
                </c:pt>
                <c:pt idx="9317">
                  <c:v>-0.10807480519161636</c:v>
                </c:pt>
                <c:pt idx="9318">
                  <c:v>-0.10707596567991502</c:v>
                </c:pt>
                <c:pt idx="9319">
                  <c:v>-0.1060770180934085</c:v>
                </c:pt>
                <c:pt idx="9320">
                  <c:v>-0.1050779634309363</c:v>
                </c:pt>
                <c:pt idx="9321">
                  <c:v>-0.10407880269144601</c:v>
                </c:pt>
                <c:pt idx="9322">
                  <c:v>-0.10307953687399228</c:v>
                </c:pt>
                <c:pt idx="9323">
                  <c:v>-0.10208016697773586</c:v>
                </c:pt>
                <c:pt idx="9324">
                  <c:v>-0.10108069400194257</c:v>
                </c:pt>
                <c:pt idx="9325">
                  <c:v>-0.1000811189459823</c:v>
                </c:pt>
                <c:pt idx="9326">
                  <c:v>-9.9081442809328027E-2</c:v>
                </c:pt>
                <c:pt idx="9327">
                  <c:v>-9.8081666591554817E-2</c:v>
                </c:pt>
                <c:pt idx="9328">
                  <c:v>-9.7081791292338793E-2</c:v>
                </c:pt>
                <c:pt idx="9329">
                  <c:v>-9.6081817911456174E-2</c:v>
                </c:pt>
                <c:pt idx="9330">
                  <c:v>-9.5081747448782269E-2</c:v>
                </c:pt>
                <c:pt idx="9331">
                  <c:v>-9.4081580904290446E-2</c:v>
                </c:pt>
                <c:pt idx="9332">
                  <c:v>-9.3081319278051175E-2</c:v>
                </c:pt>
                <c:pt idx="9333">
                  <c:v>-9.2080963570231003E-2</c:v>
                </c:pt>
                <c:pt idx="9334">
                  <c:v>-9.1080514781091554E-2</c:v>
                </c:pt>
                <c:pt idx="9335">
                  <c:v>-9.0079973910988528E-2</c:v>
                </c:pt>
                <c:pt idx="9336">
                  <c:v>-8.907934196037072E-2</c:v>
                </c:pt>
                <c:pt idx="9337">
                  <c:v>-8.8078619929779001E-2</c:v>
                </c:pt>
                <c:pt idx="9338">
                  <c:v>-8.7077808819845323E-2</c:v>
                </c:pt>
                <c:pt idx="9339">
                  <c:v>-8.607690963129172E-2</c:v>
                </c:pt>
                <c:pt idx="9340">
                  <c:v>-8.5075923364929293E-2</c:v>
                </c:pt>
                <c:pt idx="9341">
                  <c:v>-8.4074851021657238E-2</c:v>
                </c:pt>
                <c:pt idx="9342">
                  <c:v>-8.3073693602461821E-2</c:v>
                </c:pt>
                <c:pt idx="9343">
                  <c:v>-8.2072452108415378E-2</c:v>
                </c:pt>
                <c:pt idx="9344">
                  <c:v>-8.1071127540675331E-2</c:v>
                </c:pt>
                <c:pt idx="9345">
                  <c:v>-8.0069720900483171E-2</c:v>
                </c:pt>
                <c:pt idx="9346">
                  <c:v>-7.9068233189163478E-2</c:v>
                </c:pt>
                <c:pt idx="9347">
                  <c:v>-7.806666540812289E-2</c:v>
                </c:pt>
                <c:pt idx="9348">
                  <c:v>-7.7065018558849105E-2</c:v>
                </c:pt>
                <c:pt idx="9349">
                  <c:v>-7.606329364290991E-2</c:v>
                </c:pt>
                <c:pt idx="9350">
                  <c:v>-7.5061491661952154E-2</c:v>
                </c:pt>
                <c:pt idx="9351">
                  <c:v>-7.4059613617700762E-2</c:v>
                </c:pt>
                <c:pt idx="9352">
                  <c:v>-7.3057660511957709E-2</c:v>
                </c:pt>
                <c:pt idx="9353">
                  <c:v>-7.2055633346601033E-2</c:v>
                </c:pt>
                <c:pt idx="9354">
                  <c:v>-7.1053533123583854E-2</c:v>
                </c:pt>
                <c:pt idx="9355">
                  <c:v>-7.0051360844933325E-2</c:v>
                </c:pt>
                <c:pt idx="9356">
                  <c:v>-6.9049117512749669E-2</c:v>
                </c:pt>
                <c:pt idx="9357">
                  <c:v>-6.8046804129205163E-2</c:v>
                </c:pt>
                <c:pt idx="9358">
                  <c:v>-6.7044421696543149E-2</c:v>
                </c:pt>
                <c:pt idx="9359">
                  <c:v>-6.6041971217077014E-2</c:v>
                </c:pt>
                <c:pt idx="9360">
                  <c:v>-6.503945369318917E-2</c:v>
                </c:pt>
                <c:pt idx="9361">
                  <c:v>-6.4036870127330114E-2</c:v>
                </c:pt>
                <c:pt idx="9362">
                  <c:v>-6.3034221522017361E-2</c:v>
                </c:pt>
                <c:pt idx="9363">
                  <c:v>-6.2031508879834482E-2</c:v>
                </c:pt>
                <c:pt idx="9364">
                  <c:v>-6.1028733203430087E-2</c:v>
                </c:pt>
                <c:pt idx="9365">
                  <c:v>-6.0025895495516811E-2</c:v>
                </c:pt>
                <c:pt idx="9366">
                  <c:v>-5.9022996758870329E-2</c:v>
                </c:pt>
                <c:pt idx="9367">
                  <c:v>-5.802003799632835E-2</c:v>
                </c:pt>
                <c:pt idx="9368">
                  <c:v>-5.7017020210789617E-2</c:v>
                </c:pt>
                <c:pt idx="9369">
                  <c:v>-5.6013944405212887E-2</c:v>
                </c:pt>
                <c:pt idx="9370">
                  <c:v>-5.5010811582615941E-2</c:v>
                </c:pt>
                <c:pt idx="9371">
                  <c:v>-5.4007622746074596E-2</c:v>
                </c:pt>
                <c:pt idx="9372">
                  <c:v>-5.3004378898721664E-2</c:v>
                </c:pt>
                <c:pt idx="9373">
                  <c:v>-5.2001081043745991E-2</c:v>
                </c:pt>
                <c:pt idx="9374">
                  <c:v>-5.0997730184391417E-2</c:v>
                </c:pt>
                <c:pt idx="9375">
                  <c:v>-4.9994327323955798E-2</c:v>
                </c:pt>
                <c:pt idx="9376">
                  <c:v>-4.8990873465789994E-2</c:v>
                </c:pt>
                <c:pt idx="9377">
                  <c:v>-4.7987369613296867E-2</c:v>
                </c:pt>
                <c:pt idx="9378">
                  <c:v>-4.6983816769930277E-2</c:v>
                </c:pt>
                <c:pt idx="9379">
                  <c:v>-4.5980215939194068E-2</c:v>
                </c:pt>
                <c:pt idx="9380">
                  <c:v>-4.4976568124641091E-2</c:v>
                </c:pt>
                <c:pt idx="9381">
                  <c:v>-4.3972874329872173E-2</c:v>
                </c:pt>
                <c:pt idx="9382">
                  <c:v>-4.2969135558535133E-2</c:v>
                </c:pt>
                <c:pt idx="9383">
                  <c:v>-4.1965352814323766E-2</c:v>
                </c:pt>
                <c:pt idx="9384">
                  <c:v>-4.0961527100976836E-2</c:v>
                </c:pt>
                <c:pt idx="9385">
                  <c:v>-3.9957659422277095E-2</c:v>
                </c:pt>
                <c:pt idx="9386">
                  <c:v>-3.8953750782050253E-2</c:v>
                </c:pt>
                <c:pt idx="9387">
                  <c:v>-3.7949802184163987E-2</c:v>
                </c:pt>
                <c:pt idx="9388">
                  <c:v>-3.6945814632526941E-2</c:v>
                </c:pt>
                <c:pt idx="9389">
                  <c:v>-3.5941789131087712E-2</c:v>
                </c:pt>
                <c:pt idx="9390">
                  <c:v>-3.4937726683833846E-2</c:v>
                </c:pt>
                <c:pt idx="9391">
                  <c:v>-3.3933628294790852E-2</c:v>
                </c:pt>
                <c:pt idx="9392">
                  <c:v>-3.2929494968021174E-2</c:v>
                </c:pt>
                <c:pt idx="9393">
                  <c:v>-3.1925327707623199E-2</c:v>
                </c:pt>
                <c:pt idx="9394">
                  <c:v>-3.0921127517730258E-2</c:v>
                </c:pt>
                <c:pt idx="9395">
                  <c:v>-2.9916895402509608E-2</c:v>
                </c:pt>
                <c:pt idx="9396">
                  <c:v>-2.8912632366161439E-2</c:v>
                </c:pt>
                <c:pt idx="9397">
                  <c:v>-2.7908339412917867E-2</c:v>
                </c:pt>
                <c:pt idx="9398">
                  <c:v>-2.6904017547041931E-2</c:v>
                </c:pt>
                <c:pt idx="9399">
                  <c:v>-2.5899667772826582E-2</c:v>
                </c:pt>
                <c:pt idx="9400">
                  <c:v>-2.4895291094593684E-2</c:v>
                </c:pt>
                <c:pt idx="9401">
                  <c:v>-2.3890888516693014E-2</c:v>
                </c:pt>
                <c:pt idx="9402">
                  <c:v>-2.2886461043501248E-2</c:v>
                </c:pt>
                <c:pt idx="9403">
                  <c:v>-2.1882009679420968E-2</c:v>
                </c:pt>
                <c:pt idx="9404">
                  <c:v>-2.0877535428879643E-2</c:v>
                </c:pt>
                <c:pt idx="9405">
                  <c:v>-1.9873039296328637E-2</c:v>
                </c:pt>
                <c:pt idx="9406">
                  <c:v>-1.8868522286242206E-2</c:v>
                </c:pt>
                <c:pt idx="9407">
                  <c:v>-1.7863985403116477E-2</c:v>
                </c:pt>
                <c:pt idx="9408">
                  <c:v>-1.6859429651468461E-2</c:v>
                </c:pt>
                <c:pt idx="9409">
                  <c:v>-1.5854856035835044E-2</c:v>
                </c:pt>
                <c:pt idx="9410">
                  <c:v>-1.4850265560771974E-2</c:v>
                </c:pt>
                <c:pt idx="9411">
                  <c:v>-1.3845659230852868E-2</c:v>
                </c:pt>
                <c:pt idx="9412">
                  <c:v>-1.2841038050668201E-2</c:v>
                </c:pt>
                <c:pt idx="9413">
                  <c:v>-1.1836403024824305E-2</c:v>
                </c:pt>
                <c:pt idx="9414">
                  <c:v>-1.0831755157942356E-2</c:v>
                </c:pt>
                <c:pt idx="9415">
                  <c:v>-9.8270954546573822E-3</c:v>
                </c:pt>
                <c:pt idx="9416">
                  <c:v>-8.822424919617251E-3</c:v>
                </c:pt>
                <c:pt idx="9417">
                  <c:v>-7.8177445574816647E-3</c:v>
                </c:pt>
                <c:pt idx="9418">
                  <c:v>-6.8130553729211594E-3</c:v>
                </c:pt>
                <c:pt idx="9419">
                  <c:v>-5.8083583706160964E-3</c:v>
                </c:pt>
                <c:pt idx="9420">
                  <c:v>-4.803654555255661E-3</c:v>
                </c:pt>
                <c:pt idx="9421">
                  <c:v>-3.7989449315368549E-3</c:v>
                </c:pt>
                <c:pt idx="9422">
                  <c:v>-2.7942305041634935E-3</c:v>
                </c:pt>
                <c:pt idx="9423">
                  <c:v>-1.7895122778452005E-3</c:v>
                </c:pt>
                <c:pt idx="9424">
                  <c:v>-7.8479125729640333E-4</c:v>
                </c:pt>
                <c:pt idx="9425">
                  <c:v>2.1993155276467174E-4</c:v>
                </c:pt>
                <c:pt idx="9426">
                  <c:v>1.2246551476170042E-3</c:v>
                </c:pt>
                <c:pt idx="9427">
                  <c:v>2.2293785225377836E-3</c:v>
                </c:pt>
                <c:pt idx="9428">
                  <c:v>3.2341006728034156E-3</c:v>
                </c:pt>
                <c:pt idx="9429">
                  <c:v>4.2388205936905255E-3</c:v>
                </c:pt>
                <c:pt idx="9430">
                  <c:v>5.2435372804769623E-3</c:v>
                </c:pt>
                <c:pt idx="9431">
                  <c:v>6.2482497284428052E-3</c:v>
                </c:pt>
                <c:pt idx="9432">
                  <c:v>7.2529569328713683E-3</c:v>
                </c:pt>
                <c:pt idx="9433">
                  <c:v>8.2576578890502031E-3</c:v>
                </c:pt>
                <c:pt idx="9434">
                  <c:v>9.2623515922721049E-3</c:v>
                </c:pt>
                <c:pt idx="9435">
                  <c:v>1.0267037037836118E-2</c:v>
                </c:pt>
                <c:pt idx="9436">
                  <c:v>1.1271713221048538E-2</c:v>
                </c:pt>
                <c:pt idx="9437">
                  <c:v>1.227637913722392E-2</c:v>
                </c:pt>
                <c:pt idx="9438">
                  <c:v>1.3281033781686082E-2</c:v>
                </c:pt>
                <c:pt idx="9439">
                  <c:v>1.4285676149769106E-2</c:v>
                </c:pt>
                <c:pt idx="9440">
                  <c:v>1.5290305236818348E-2</c:v>
                </c:pt>
                <c:pt idx="9441">
                  <c:v>1.6294920038191441E-2</c:v>
                </c:pt>
                <c:pt idx="9442">
                  <c:v>1.7299519549259297E-2</c:v>
                </c:pt>
                <c:pt idx="9443">
                  <c:v>1.8304102765407115E-2</c:v>
                </c:pt>
                <c:pt idx="9444">
                  <c:v>1.9308668682035384E-2</c:v>
                </c:pt>
                <c:pt idx="9445">
                  <c:v>2.0313216294560888E-2</c:v>
                </c:pt>
                <c:pt idx="9446">
                  <c:v>2.1317744598417707E-2</c:v>
                </c:pt>
                <c:pt idx="9447">
                  <c:v>2.2322252589058234E-2</c:v>
                </c:pt>
                <c:pt idx="9448">
                  <c:v>2.3326739261954162E-2</c:v>
                </c:pt>
                <c:pt idx="9449">
                  <c:v>2.43312036125975E-2</c:v>
                </c:pt>
                <c:pt idx="9450">
                  <c:v>2.5335644636501578E-2</c:v>
                </c:pt>
                <c:pt idx="9451">
                  <c:v>2.6340061329202042E-2</c:v>
                </c:pt>
                <c:pt idx="9452">
                  <c:v>2.7344452686257868E-2</c:v>
                </c:pt>
                <c:pt idx="9453">
                  <c:v>2.8348817703252368E-2</c:v>
                </c:pt>
                <c:pt idx="9454">
                  <c:v>2.9353155375794179E-2</c:v>
                </c:pt>
                <c:pt idx="9455">
                  <c:v>3.0357464699518288E-2</c:v>
                </c:pt>
                <c:pt idx="9456">
                  <c:v>3.1361744670087018E-2</c:v>
                </c:pt>
                <c:pt idx="9457">
                  <c:v>3.2365994283191049E-2</c:v>
                </c:pt>
                <c:pt idx="9458">
                  <c:v>3.3370212534550414E-2</c:v>
                </c:pt>
                <c:pt idx="9459">
                  <c:v>3.4374398419915492E-2</c:v>
                </c:pt>
                <c:pt idx="9460">
                  <c:v>3.5378550935068039E-2</c:v>
                </c:pt>
                <c:pt idx="9461">
                  <c:v>3.6382669075822167E-2</c:v>
                </c:pt>
                <c:pt idx="9462">
                  <c:v>3.738675183802536E-2</c:v>
                </c:pt>
                <c:pt idx="9463">
                  <c:v>3.8390798217559474E-2</c:v>
                </c:pt>
                <c:pt idx="9464">
                  <c:v>3.9394807210341748E-2</c:v>
                </c:pt>
                <c:pt idx="9465">
                  <c:v>4.0398777812325808E-2</c:v>
                </c:pt>
                <c:pt idx="9466">
                  <c:v>4.1402709019502659E-2</c:v>
                </c:pt>
                <c:pt idx="9467">
                  <c:v>4.2406599827901695E-2</c:v>
                </c:pt>
                <c:pt idx="9468">
                  <c:v>4.3410449233591712E-2</c:v>
                </c:pt>
                <c:pt idx="9469">
                  <c:v>4.4414256232681901E-2</c:v>
                </c:pt>
                <c:pt idx="9470">
                  <c:v>4.5418019821322854E-2</c:v>
                </c:pt>
                <c:pt idx="9471">
                  <c:v>4.6421738995707576E-2</c:v>
                </c:pt>
                <c:pt idx="9472">
                  <c:v>4.7425412752072481E-2</c:v>
                </c:pt>
                <c:pt idx="9473">
                  <c:v>4.8429040086698384E-2</c:v>
                </c:pt>
                <c:pt idx="9474">
                  <c:v>4.9432619995911538E-2</c:v>
                </c:pt>
                <c:pt idx="9475">
                  <c:v>5.0436151476084608E-2</c:v>
                </c:pt>
                <c:pt idx="9476">
                  <c:v>5.143963352363768E-2</c:v>
                </c:pt>
                <c:pt idx="9477">
                  <c:v>5.2443065135039275E-2</c:v>
                </c:pt>
                <c:pt idx="9478">
                  <c:v>5.3446445306807346E-2</c:v>
                </c:pt>
                <c:pt idx="9479">
                  <c:v>5.4449773035510282E-2</c:v>
                </c:pt>
                <c:pt idx="9480">
                  <c:v>5.5453047317767915E-2</c:v>
                </c:pt>
                <c:pt idx="9481">
                  <c:v>5.6456267150252509E-2</c:v>
                </c:pt>
                <c:pt idx="9482">
                  <c:v>5.7459431529689783E-2</c:v>
                </c:pt>
                <c:pt idx="9483">
                  <c:v>5.846253945285991E-2</c:v>
                </c:pt>
                <c:pt idx="9484">
                  <c:v>5.9465589916598505E-2</c:v>
                </c:pt>
                <c:pt idx="9485">
                  <c:v>6.0468581917797651E-2</c:v>
                </c:pt>
                <c:pt idx="9486">
                  <c:v>6.1471514453406879E-2</c:v>
                </c:pt>
                <c:pt idx="9487">
                  <c:v>6.2474386520434189E-2</c:v>
                </c:pt>
                <c:pt idx="9488">
                  <c:v>6.3477197115947043E-2</c:v>
                </c:pt>
                <c:pt idx="9489">
                  <c:v>6.4479945237073372E-2</c:v>
                </c:pt>
                <c:pt idx="9490">
                  <c:v>6.5482629881002591E-2</c:v>
                </c:pt>
                <c:pt idx="9491">
                  <c:v>6.648525004498658E-2</c:v>
                </c:pt>
                <c:pt idx="9492">
                  <c:v>6.7487804726340681E-2</c:v>
                </c:pt>
                <c:pt idx="9493">
                  <c:v>6.849029292244474E-2</c:v>
                </c:pt>
                <c:pt idx="9494">
                  <c:v>6.9492713630744066E-2</c:v>
                </c:pt>
                <c:pt idx="9495">
                  <c:v>7.0495065848750468E-2</c:v>
                </c:pt>
                <c:pt idx="9496">
                  <c:v>7.1497348574043246E-2</c:v>
                </c:pt>
                <c:pt idx="9497">
                  <c:v>7.2499560804270169E-2</c:v>
                </c:pt>
                <c:pt idx="9498">
                  <c:v>7.3501701537148523E-2</c:v>
                </c:pt>
                <c:pt idx="9499">
                  <c:v>7.4503769770466077E-2</c:v>
                </c:pt>
                <c:pt idx="9500">
                  <c:v>7.5505764502082087E-2</c:v>
                </c:pt>
                <c:pt idx="9501">
                  <c:v>7.6507684729928332E-2</c:v>
                </c:pt>
                <c:pt idx="9502">
                  <c:v>7.7509529452010076E-2</c:v>
                </c:pt>
                <c:pt idx="9503">
                  <c:v>7.851129766640709E-2</c:v>
                </c:pt>
                <c:pt idx="9504">
                  <c:v>7.9512988371274643E-2</c:v>
                </c:pt>
                <c:pt idx="9505">
                  <c:v>8.0514600564844538E-2</c:v>
                </c:pt>
                <c:pt idx="9506">
                  <c:v>8.1516133245426059E-2</c:v>
                </c:pt>
                <c:pt idx="9507">
                  <c:v>8.251758541140701E-2</c:v>
                </c:pt>
                <c:pt idx="9508">
                  <c:v>8.3518956061254715E-2</c:v>
                </c:pt>
                <c:pt idx="9509">
                  <c:v>8.4520244193517016E-2</c:v>
                </c:pt>
                <c:pt idx="9510">
                  <c:v>8.5521448806823247E-2</c:v>
                </c:pt>
                <c:pt idx="9511">
                  <c:v>8.6522568899885285E-2</c:v>
                </c:pt>
                <c:pt idx="9512">
                  <c:v>8.7523603471498526E-2</c:v>
                </c:pt>
                <c:pt idx="9513">
                  <c:v>8.8524551520542866E-2</c:v>
                </c:pt>
                <c:pt idx="9514">
                  <c:v>8.9525412045983729E-2</c:v>
                </c:pt>
                <c:pt idx="9515">
                  <c:v>9.0526184046873071E-2</c:v>
                </c:pt>
                <c:pt idx="9516">
                  <c:v>9.152686652235037E-2</c:v>
                </c:pt>
                <c:pt idx="9517">
                  <c:v>9.252745847164362E-2</c:v>
                </c:pt>
                <c:pt idx="9518">
                  <c:v>9.3527958894070354E-2</c:v>
                </c:pt>
                <c:pt idx="9519">
                  <c:v>9.4528366789038615E-2</c:v>
                </c:pt>
                <c:pt idx="9520">
                  <c:v>9.5528681156047984E-2</c:v>
                </c:pt>
                <c:pt idx="9521">
                  <c:v>9.6528900994690553E-2</c:v>
                </c:pt>
                <c:pt idx="9522">
                  <c:v>9.7529025304651976E-2</c:v>
                </c:pt>
                <c:pt idx="9523">
                  <c:v>9.8529053085712401E-2</c:v>
                </c:pt>
                <c:pt idx="9524">
                  <c:v>9.9528983337747526E-2</c:v>
                </c:pt>
                <c:pt idx="9525">
                  <c:v>0.10052881506072955</c:v>
                </c:pt>
                <c:pt idx="9526">
                  <c:v>0.10152854725472825</c:v>
                </c:pt>
                <c:pt idx="9527">
                  <c:v>0.10252817891991188</c:v>
                </c:pt>
                <c:pt idx="9528">
                  <c:v>0.10352770905654826</c:v>
                </c:pt>
                <c:pt idx="9529">
                  <c:v>0.10452713666500572</c:v>
                </c:pt>
                <c:pt idx="9530">
                  <c:v>0.10552646074575413</c:v>
                </c:pt>
                <c:pt idx="9531">
                  <c:v>0.10652568029936586</c:v>
                </c:pt>
                <c:pt idx="9532">
                  <c:v>0.10752479432651686</c:v>
                </c:pt>
                <c:pt idx="9533">
                  <c:v>0.10852380182798756</c:v>
                </c:pt>
                <c:pt idx="9534">
                  <c:v>0.10952270180466392</c:v>
                </c:pt>
                <c:pt idx="9535">
                  <c:v>0.11052149325753846</c:v>
                </c:pt>
                <c:pt idx="9536">
                  <c:v>0.11152017518771119</c:v>
                </c:pt>
                <c:pt idx="9537">
                  <c:v>0.11251874659639068</c:v>
                </c:pt>
                <c:pt idx="9538">
                  <c:v>0.11351720648489497</c:v>
                </c:pt>
                <c:pt idx="9539">
                  <c:v>0.11451555385465266</c:v>
                </c:pt>
                <c:pt idx="9540">
                  <c:v>0.11551378770720387</c:v>
                </c:pt>
                <c:pt idx="9541">
                  <c:v>0.11651190704420122</c:v>
                </c:pt>
                <c:pt idx="9542">
                  <c:v>0.11750991086741087</c:v>
                </c:pt>
                <c:pt idx="9543">
                  <c:v>0.11850779817871347</c:v>
                </c:pt>
                <c:pt idx="9544">
                  <c:v>0.11950556798010521</c:v>
                </c:pt>
                <c:pt idx="9545">
                  <c:v>0.12050321927369877</c:v>
                </c:pt>
                <c:pt idx="9546">
                  <c:v>0.12150075106172434</c:v>
                </c:pt>
                <c:pt idx="9547">
                  <c:v>0.12249816234653065</c:v>
                </c:pt>
                <c:pt idx="9548">
                  <c:v>0.12349545213058588</c:v>
                </c:pt>
                <c:pt idx="9549">
                  <c:v>0.12449261941647878</c:v>
                </c:pt>
                <c:pt idx="9550">
                  <c:v>0.12548966320691954</c:v>
                </c:pt>
                <c:pt idx="9551">
                  <c:v>0.12648658250474087</c:v>
                </c:pt>
                <c:pt idx="9552">
                  <c:v>0.12748337631289902</c:v>
                </c:pt>
                <c:pt idx="9553">
                  <c:v>0.12848004363447466</c:v>
                </c:pt>
                <c:pt idx="9554">
                  <c:v>0.12947658347267399</c:v>
                </c:pt>
                <c:pt idx="9555">
                  <c:v>0.13047299483082966</c:v>
                </c:pt>
                <c:pt idx="9556">
                  <c:v>0.13146927671240188</c:v>
                </c:pt>
                <c:pt idx="9557">
                  <c:v>0.13246542812097928</c:v>
                </c:pt>
                <c:pt idx="9558">
                  <c:v>0.13346144806027996</c:v>
                </c:pt>
                <c:pt idx="9559">
                  <c:v>0.13445733553415251</c:v>
                </c:pt>
                <c:pt idx="9560">
                  <c:v>0.135453089546577</c:v>
                </c:pt>
                <c:pt idx="9561">
                  <c:v>0.13644870910166595</c:v>
                </c:pt>
                <c:pt idx="9562">
                  <c:v>0.13744419320366535</c:v>
                </c:pt>
                <c:pt idx="9563">
                  <c:v>0.13843954085695567</c:v>
                </c:pt>
                <c:pt idx="9564">
                  <c:v>0.13943475106605277</c:v>
                </c:pt>
                <c:pt idx="9565">
                  <c:v>0.14042982283560901</c:v>
                </c:pt>
                <c:pt idx="9566">
                  <c:v>0.1414247551704142</c:v>
                </c:pt>
                <c:pt idx="9567">
                  <c:v>0.14241954707539653</c:v>
                </c:pt>
                <c:pt idx="9568">
                  <c:v>0.14341419755562371</c:v>
                </c:pt>
                <c:pt idx="9569">
                  <c:v>0.14440870561630381</c:v>
                </c:pt>
                <c:pt idx="9570">
                  <c:v>0.14540307026278634</c:v>
                </c:pt>
                <c:pt idx="9571">
                  <c:v>0.14639729050056327</c:v>
                </c:pt>
                <c:pt idx="9572">
                  <c:v>0.14739136533526995</c:v>
                </c:pt>
                <c:pt idx="9573">
                  <c:v>0.14838529377268611</c:v>
                </c:pt>
                <c:pt idx="9574">
                  <c:v>0.14937907481873694</c:v>
                </c:pt>
                <c:pt idx="9575">
                  <c:v>0.15037270747949399</c:v>
                </c:pt>
                <c:pt idx="9576">
                  <c:v>0.15136619076117624</c:v>
                </c:pt>
                <c:pt idx="9577">
                  <c:v>0.15235952367015101</c:v>
                </c:pt>
                <c:pt idx="9578">
                  <c:v>0.15335270521293501</c:v>
                </c:pt>
                <c:pt idx="9579">
                  <c:v>0.15434573439619534</c:v>
                </c:pt>
                <c:pt idx="9580">
                  <c:v>0.15533861022675044</c:v>
                </c:pt>
                <c:pt idx="9581">
                  <c:v>0.15633133171157115</c:v>
                </c:pt>
                <c:pt idx="9582">
                  <c:v>0.15732389785778164</c:v>
                </c:pt>
                <c:pt idx="9583">
                  <c:v>0.15831630767266042</c:v>
                </c:pt>
                <c:pt idx="9584">
                  <c:v>0.15930856016364134</c:v>
                </c:pt>
                <c:pt idx="9585">
                  <c:v>0.16030065433831459</c:v>
                </c:pt>
                <c:pt idx="9586">
                  <c:v>0.16129258920442768</c:v>
                </c:pt>
                <c:pt idx="9587">
                  <c:v>0.16228436376988642</c:v>
                </c:pt>
                <c:pt idx="9588">
                  <c:v>0.16327597704275595</c:v>
                </c:pt>
                <c:pt idx="9589">
                  <c:v>0.16426742803126174</c:v>
                </c:pt>
                <c:pt idx="9590">
                  <c:v>0.16525871574379047</c:v>
                </c:pt>
                <c:pt idx="9591">
                  <c:v>0.16624983918889116</c:v>
                </c:pt>
                <c:pt idx="9592">
                  <c:v>0.16724079737527611</c:v>
                </c:pt>
                <c:pt idx="9593">
                  <c:v>0.16823158931182189</c:v>
                </c:pt>
                <c:pt idx="9594">
                  <c:v>0.16922221400757029</c:v>
                </c:pt>
                <c:pt idx="9595">
                  <c:v>0.17021267047172936</c:v>
                </c:pt>
                <c:pt idx="9596">
                  <c:v>0.17120295771367444</c:v>
                </c:pt>
                <c:pt idx="9597">
                  <c:v>0.17219307474294904</c:v>
                </c:pt>
                <c:pt idx="9598">
                  <c:v>0.17318302056926593</c:v>
                </c:pt>
                <c:pt idx="9599">
                  <c:v>0.17417279420250809</c:v>
                </c:pt>
                <c:pt idx="9600">
                  <c:v>0.17516239465272965</c:v>
                </c:pt>
                <c:pt idx="9601">
                  <c:v>0.17615182093015702</c:v>
                </c:pt>
                <c:pt idx="9602">
                  <c:v>0.17714107204518975</c:v>
                </c:pt>
                <c:pt idx="9603">
                  <c:v>0.17813014700840155</c:v>
                </c:pt>
                <c:pt idx="9604">
                  <c:v>0.17911904483054128</c:v>
                </c:pt>
                <c:pt idx="9605">
                  <c:v>0.18010776452253402</c:v>
                </c:pt>
                <c:pt idx="9606">
                  <c:v>0.18109630509548191</c:v>
                </c:pt>
                <c:pt idx="9607">
                  <c:v>0.1820846655606653</c:v>
                </c:pt>
                <c:pt idx="9608">
                  <c:v>0.18307284492954359</c:v>
                </c:pt>
                <c:pt idx="9609">
                  <c:v>0.18406084221375632</c:v>
                </c:pt>
                <c:pt idx="9610">
                  <c:v>0.18504865642512411</c:v>
                </c:pt>
                <c:pt idx="9611">
                  <c:v>0.18603628657564969</c:v>
                </c:pt>
                <c:pt idx="9612">
                  <c:v>0.18702373167751885</c:v>
                </c:pt>
                <c:pt idx="9613">
                  <c:v>0.18801099074310143</c:v>
                </c:pt>
                <c:pt idx="9614">
                  <c:v>0.18899806278495235</c:v>
                </c:pt>
                <c:pt idx="9615">
                  <c:v>0.18998494681581252</c:v>
                </c:pt>
                <c:pt idx="9616">
                  <c:v>0.1909716418486099</c:v>
                </c:pt>
                <c:pt idx="9617">
                  <c:v>0.19195814689646046</c:v>
                </c:pt>
                <c:pt idx="9618">
                  <c:v>0.19294446097266918</c:v>
                </c:pt>
                <c:pt idx="9619">
                  <c:v>0.193930583090731</c:v>
                </c:pt>
                <c:pt idx="9620">
                  <c:v>0.19491651226433185</c:v>
                </c:pt>
                <c:pt idx="9621">
                  <c:v>0.19590224750734961</c:v>
                </c:pt>
                <c:pt idx="9622">
                  <c:v>0.1968877878338551</c:v>
                </c:pt>
                <c:pt idx="9623">
                  <c:v>0.19787313225811309</c:v>
                </c:pt>
                <c:pt idx="9624">
                  <c:v>0.19885827979458323</c:v>
                </c:pt>
                <c:pt idx="9625">
                  <c:v>0.19984322945792113</c:v>
                </c:pt>
                <c:pt idx="9626">
                  <c:v>0.20082798026297921</c:v>
                </c:pt>
                <c:pt idx="9627">
                  <c:v>0.20181253122480786</c:v>
                </c:pt>
                <c:pt idx="9628">
                  <c:v>0.20279688135865623</c:v>
                </c:pt>
                <c:pt idx="9629">
                  <c:v>0.20378102967997339</c:v>
                </c:pt>
                <c:pt idx="9630">
                  <c:v>0.20476497520440917</c:v>
                </c:pt>
                <c:pt idx="9631">
                  <c:v>0.20574871694781527</c:v>
                </c:pt>
                <c:pt idx="9632">
                  <c:v>0.20673225392624617</c:v>
                </c:pt>
                <c:pt idx="9633">
                  <c:v>0.20771558515596011</c:v>
                </c:pt>
                <c:pt idx="9634">
                  <c:v>0.20869870965342013</c:v>
                </c:pt>
                <c:pt idx="9635">
                  <c:v>0.209681626435295</c:v>
                </c:pt>
                <c:pt idx="9636">
                  <c:v>0.21066433451846023</c:v>
                </c:pt>
                <c:pt idx="9637">
                  <c:v>0.21164683291999903</c:v>
                </c:pt>
                <c:pt idx="9638">
                  <c:v>0.2126291206572033</c:v>
                </c:pt>
                <c:pt idx="9639">
                  <c:v>0.21361119674757464</c:v>
                </c:pt>
                <c:pt idx="9640">
                  <c:v>0.21459306020882535</c:v>
                </c:pt>
                <c:pt idx="9641">
                  <c:v>0.21557471005887929</c:v>
                </c:pt>
                <c:pt idx="9642">
                  <c:v>0.21655614531587303</c:v>
                </c:pt>
                <c:pt idx="9643">
                  <c:v>0.21753736499815671</c:v>
                </c:pt>
                <c:pt idx="9644">
                  <c:v>0.21851836812429506</c:v>
                </c:pt>
                <c:pt idx="9645">
                  <c:v>0.21949915371306844</c:v>
                </c:pt>
                <c:pt idx="9646">
                  <c:v>0.22047972078347366</c:v>
                </c:pt>
                <c:pt idx="9647">
                  <c:v>0.2214600683547252</c:v>
                </c:pt>
                <c:pt idx="9648">
                  <c:v>0.22244019544625596</c:v>
                </c:pt>
                <c:pt idx="9649">
                  <c:v>0.22342010107771834</c:v>
                </c:pt>
                <c:pt idx="9650">
                  <c:v>0.22439978426898527</c:v>
                </c:pt>
                <c:pt idx="9651">
                  <c:v>0.22537924404015114</c:v>
                </c:pt>
                <c:pt idx="9652">
                  <c:v>0.22635847941153273</c:v>
                </c:pt>
                <c:pt idx="9653">
                  <c:v>0.22733748940367027</c:v>
                </c:pt>
                <c:pt idx="9654">
                  <c:v>0.2283162730373284</c:v>
                </c:pt>
                <c:pt idx="9655">
                  <c:v>0.22929482933349715</c:v>
                </c:pt>
                <c:pt idx="9656">
                  <c:v>0.23027315731339285</c:v>
                </c:pt>
                <c:pt idx="9657">
                  <c:v>0.23125125599845922</c:v>
                </c:pt>
                <c:pt idx="9658">
                  <c:v>0.23222912441036828</c:v>
                </c:pt>
                <c:pt idx="9659">
                  <c:v>0.23320676157102133</c:v>
                </c:pt>
                <c:pt idx="9660">
                  <c:v>0.23418416650254997</c:v>
                </c:pt>
                <c:pt idx="9661">
                  <c:v>0.23516133822731705</c:v>
                </c:pt>
                <c:pt idx="9662">
                  <c:v>0.23613827576791763</c:v>
                </c:pt>
                <c:pt idx="9663">
                  <c:v>0.23711497814717997</c:v>
                </c:pt>
                <c:pt idx="9664">
                  <c:v>0.23809144438816654</c:v>
                </c:pt>
                <c:pt idx="9665">
                  <c:v>0.23906767351417496</c:v>
                </c:pt>
                <c:pt idx="9666">
                  <c:v>0.24004366454873899</c:v>
                </c:pt>
                <c:pt idx="9667">
                  <c:v>0.24101941651562953</c:v>
                </c:pt>
                <c:pt idx="9668">
                  <c:v>0.24199492843885551</c:v>
                </c:pt>
                <c:pt idx="9669">
                  <c:v>0.24297019934266498</c:v>
                </c:pt>
                <c:pt idx="9670">
                  <c:v>0.24394522825154599</c:v>
                </c:pt>
                <c:pt idx="9671">
                  <c:v>0.24492001419022769</c:v>
                </c:pt>
                <c:pt idx="9672">
                  <c:v>0.24589455618368111</c:v>
                </c:pt>
                <c:pt idx="9673">
                  <c:v>0.24686885325712035</c:v>
                </c:pt>
                <c:pt idx="9674">
                  <c:v>0.2478429044360034</c:v>
                </c:pt>
                <c:pt idx="9675">
                  <c:v>0.2488167087460332</c:v>
                </c:pt>
                <c:pt idx="9676">
                  <c:v>0.24979026521315856</c:v>
                </c:pt>
                <c:pt idx="9677">
                  <c:v>0.2507635728635752</c:v>
                </c:pt>
                <c:pt idx="9678">
                  <c:v>0.2517366307237266</c:v>
                </c:pt>
                <c:pt idx="9679">
                  <c:v>0.25270943782030514</c:v>
                </c:pt>
                <c:pt idx="9680">
                  <c:v>0.25368199318025297</c:v>
                </c:pt>
                <c:pt idx="9681">
                  <c:v>0.25465429583076299</c:v>
                </c:pt>
                <c:pt idx="9682">
                  <c:v>0.25562634479927981</c:v>
                </c:pt>
                <c:pt idx="9683">
                  <c:v>0.25659813911350082</c:v>
                </c:pt>
                <c:pt idx="9684">
                  <c:v>0.25756967780137702</c:v>
                </c:pt>
                <c:pt idx="9685">
                  <c:v>0.25854095989111409</c:v>
                </c:pt>
                <c:pt idx="9686">
                  <c:v>0.25951198441117335</c:v>
                </c:pt>
                <c:pt idx="9687">
                  <c:v>0.26048275039027274</c:v>
                </c:pt>
                <c:pt idx="9688">
                  <c:v>0.26145325685738774</c:v>
                </c:pt>
                <c:pt idx="9689">
                  <c:v>0.26242350284175231</c:v>
                </c:pt>
                <c:pt idx="9690">
                  <c:v>0.26339348737286006</c:v>
                </c:pt>
                <c:pt idx="9691">
                  <c:v>0.26436320948046493</c:v>
                </c:pt>
                <c:pt idx="9692">
                  <c:v>0.26533266819458246</c:v>
                </c:pt>
                <c:pt idx="9693">
                  <c:v>0.26630186254549049</c:v>
                </c:pt>
                <c:pt idx="9694">
                  <c:v>0.26727079156373029</c:v>
                </c:pt>
                <c:pt idx="9695">
                  <c:v>0.26823945428010759</c:v>
                </c:pt>
                <c:pt idx="9696">
                  <c:v>0.26920784972569334</c:v>
                </c:pt>
                <c:pt idx="9697">
                  <c:v>0.27017597693182477</c:v>
                </c:pt>
                <c:pt idx="9698">
                  <c:v>0.27114383493010646</c:v>
                </c:pt>
                <c:pt idx="9699">
                  <c:v>0.27211142275241124</c:v>
                </c:pt>
                <c:pt idx="9700">
                  <c:v>0.27307873943088107</c:v>
                </c:pt>
                <c:pt idx="9701">
                  <c:v>0.27404578399792817</c:v>
                </c:pt>
                <c:pt idx="9702">
                  <c:v>0.27501255548623582</c:v>
                </c:pt>
                <c:pt idx="9703">
                  <c:v>0.27597905292875952</c:v>
                </c:pt>
                <c:pt idx="9704">
                  <c:v>0.2769452753587277</c:v>
                </c:pt>
                <c:pt idx="9705">
                  <c:v>0.27791122180964295</c:v>
                </c:pt>
                <c:pt idx="9706">
                  <c:v>0.27887689131528287</c:v>
                </c:pt>
                <c:pt idx="9707">
                  <c:v>0.27984228290970098</c:v>
                </c:pt>
                <c:pt idx="9708">
                  <c:v>0.28080739562722773</c:v>
                </c:pt>
                <c:pt idx="9709">
                  <c:v>0.28177222850247158</c:v>
                </c:pt>
                <c:pt idx="9710">
                  <c:v>0.28273678057031981</c:v>
                </c:pt>
                <c:pt idx="9711">
                  <c:v>0.28370105086593955</c:v>
                </c:pt>
                <c:pt idx="9712">
                  <c:v>0.28466503842477869</c:v>
                </c:pt>
                <c:pt idx="9713">
                  <c:v>0.28562874228256702</c:v>
                </c:pt>
                <c:pt idx="9714">
                  <c:v>0.28659216147531691</c:v>
                </c:pt>
                <c:pt idx="9715">
                  <c:v>0.28755529503932448</c:v>
                </c:pt>
                <c:pt idx="9716">
                  <c:v>0.2885181420111706</c:v>
                </c:pt>
                <c:pt idx="9717">
                  <c:v>0.2894807014277217</c:v>
                </c:pt>
                <c:pt idx="9718">
                  <c:v>0.29044297232613075</c:v>
                </c:pt>
                <c:pt idx="9719">
                  <c:v>0.2914049537438384</c:v>
                </c:pt>
                <c:pt idx="9720">
                  <c:v>0.29236664471857371</c:v>
                </c:pt>
                <c:pt idx="9721">
                  <c:v>0.29332804428835529</c:v>
                </c:pt>
                <c:pt idx="9722">
                  <c:v>0.29428915149149215</c:v>
                </c:pt>
                <c:pt idx="9723">
                  <c:v>0.29524996536658471</c:v>
                </c:pt>
                <c:pt idx="9724">
                  <c:v>0.29621048495252578</c:v>
                </c:pt>
                <c:pt idx="9725">
                  <c:v>0.29717070928850148</c:v>
                </c:pt>
                <c:pt idx="9726">
                  <c:v>0.29813063741399221</c:v>
                </c:pt>
                <c:pt idx="9727">
                  <c:v>0.29909026836877367</c:v>
                </c:pt>
                <c:pt idx="9728">
                  <c:v>0.30004960119291774</c:v>
                </c:pt>
                <c:pt idx="9729">
                  <c:v>0.30100863492679342</c:v>
                </c:pt>
                <c:pt idx="9730">
                  <c:v>0.30196736861106788</c:v>
                </c:pt>
                <c:pt idx="9731">
                  <c:v>0.30292580128670743</c:v>
                </c:pt>
                <c:pt idx="9732">
                  <c:v>0.30388393199497837</c:v>
                </c:pt>
                <c:pt idx="9733">
                  <c:v>0.30484175977744804</c:v>
                </c:pt>
                <c:pt idx="9734">
                  <c:v>0.30579928367598569</c:v>
                </c:pt>
                <c:pt idx="9735">
                  <c:v>0.30675650273276356</c:v>
                </c:pt>
                <c:pt idx="9736">
                  <c:v>0.30771341599025775</c:v>
                </c:pt>
                <c:pt idx="9737">
                  <c:v>0.30867002249124925</c:v>
                </c:pt>
                <c:pt idx="9738">
                  <c:v>0.30962632127882472</c:v>
                </c:pt>
                <c:pt idx="9739">
                  <c:v>0.31058231139637771</c:v>
                </c:pt>
                <c:pt idx="9740">
                  <c:v>0.31153799188760944</c:v>
                </c:pt>
                <c:pt idx="9741">
                  <c:v>0.31249336179652976</c:v>
                </c:pt>
                <c:pt idx="9742">
                  <c:v>0.31344842016745822</c:v>
                </c:pt>
                <c:pt idx="9743">
                  <c:v>0.31440316604502488</c:v>
                </c:pt>
                <c:pt idx="9744">
                  <c:v>0.31535759847417133</c:v>
                </c:pt>
                <c:pt idx="9745">
                  <c:v>0.31631171650015177</c:v>
                </c:pt>
                <c:pt idx="9746">
                  <c:v>0.31726551916853374</c:v>
                </c:pt>
                <c:pt idx="9747">
                  <c:v>0.31821900552519922</c:v>
                </c:pt>
                <c:pt idx="9748">
                  <c:v>0.31917217461634551</c:v>
                </c:pt>
                <c:pt idx="9749">
                  <c:v>0.32012502548848626</c:v>
                </c:pt>
                <c:pt idx="9750">
                  <c:v>0.32107755718845238</c:v>
                </c:pt>
                <c:pt idx="9751">
                  <c:v>0.32202976876339301</c:v>
                </c:pt>
                <c:pt idx="9752">
                  <c:v>0.32298165926077649</c:v>
                </c:pt>
                <c:pt idx="9753">
                  <c:v>0.32393322772839117</c:v>
                </c:pt>
                <c:pt idx="9754">
                  <c:v>0.3248844732143466</c:v>
                </c:pt>
                <c:pt idx="9755">
                  <c:v>0.32583539476707429</c:v>
                </c:pt>
                <c:pt idx="9756">
                  <c:v>0.32678599143532877</c:v>
                </c:pt>
                <c:pt idx="9757">
                  <c:v>0.32773626226818853</c:v>
                </c:pt>
                <c:pt idx="9758">
                  <c:v>0.32868620631505685</c:v>
                </c:pt>
                <c:pt idx="9759">
                  <c:v>0.32963582262566288</c:v>
                </c:pt>
                <c:pt idx="9760">
                  <c:v>0.3305851102500626</c:v>
                </c:pt>
                <c:pt idx="9761">
                  <c:v>0.33153406823863968</c:v>
                </c:pt>
                <c:pt idx="9762">
                  <c:v>0.33248269564210653</c:v>
                </c:pt>
                <c:pt idx="9763">
                  <c:v>0.33343099151150513</c:v>
                </c:pt>
                <c:pt idx="9764">
                  <c:v>0.33437895489820807</c:v>
                </c:pt>
                <c:pt idx="9765">
                  <c:v>0.33532658485391953</c:v>
                </c:pt>
                <c:pt idx="9766">
                  <c:v>0.33627388043067608</c:v>
                </c:pt>
                <c:pt idx="9767">
                  <c:v>0.33722084068084779</c:v>
                </c:pt>
                <c:pt idx="9768">
                  <c:v>0.33816746465713904</c:v>
                </c:pt>
                <c:pt idx="9769">
                  <c:v>0.33911375141258959</c:v>
                </c:pt>
                <c:pt idx="9770">
                  <c:v>0.3400597000005755</c:v>
                </c:pt>
                <c:pt idx="9771">
                  <c:v>0.34100530947481</c:v>
                </c:pt>
                <c:pt idx="9772">
                  <c:v>0.34195057888934449</c:v>
                </c:pt>
                <c:pt idx="9773">
                  <c:v>0.34289550729856955</c:v>
                </c:pt>
                <c:pt idx="9774">
                  <c:v>0.34384009375721569</c:v>
                </c:pt>
                <c:pt idx="9775">
                  <c:v>0.34478433732035452</c:v>
                </c:pt>
                <c:pt idx="9776">
                  <c:v>0.34572823704339961</c:v>
                </c:pt>
                <c:pt idx="9777">
                  <c:v>0.3466717919821074</c:v>
                </c:pt>
                <c:pt idx="9778">
                  <c:v>0.34761500119257815</c:v>
                </c:pt>
                <c:pt idx="9779">
                  <c:v>0.34855786373125691</c:v>
                </c:pt>
                <c:pt idx="9780">
                  <c:v>0.34950037865493444</c:v>
                </c:pt>
                <c:pt idx="9781">
                  <c:v>0.35044254502074829</c:v>
                </c:pt>
                <c:pt idx="9782">
                  <c:v>0.35138436188618344</c:v>
                </c:pt>
                <c:pt idx="9783">
                  <c:v>0.35232582830907361</c:v>
                </c:pt>
                <c:pt idx="9784">
                  <c:v>0.35326694334760189</c:v>
                </c:pt>
                <c:pt idx="9785">
                  <c:v>0.35420770606030183</c:v>
                </c:pt>
                <c:pt idx="9786">
                  <c:v>0.35514811550605846</c:v>
                </c:pt>
                <c:pt idx="9787">
                  <c:v>0.35608817074410898</c:v>
                </c:pt>
                <c:pt idx="9788">
                  <c:v>0.35702787083404403</c:v>
                </c:pt>
                <c:pt idx="9789">
                  <c:v>0.35796721483580834</c:v>
                </c:pt>
                <c:pt idx="9790">
                  <c:v>0.35890620180970179</c:v>
                </c:pt>
                <c:pt idx="9791">
                  <c:v>0.35984483081638041</c:v>
                </c:pt>
                <c:pt idx="9792">
                  <c:v>0.36078310091685722</c:v>
                </c:pt>
                <c:pt idx="9793">
                  <c:v>0.36172101117250322</c:v>
                </c:pt>
                <c:pt idx="9794">
                  <c:v>0.36265856064504831</c:v>
                </c:pt>
                <c:pt idx="9795">
                  <c:v>0.36359574839658221</c:v>
                </c:pt>
                <c:pt idx="9796">
                  <c:v>0.36453257348955548</c:v>
                </c:pt>
                <c:pt idx="9797">
                  <c:v>0.36546903498678035</c:v>
                </c:pt>
                <c:pt idx="9798">
                  <c:v>0.36640513195143171</c:v>
                </c:pt>
                <c:pt idx="9799">
                  <c:v>0.36734086344704808</c:v>
                </c:pt>
                <c:pt idx="9800">
                  <c:v>0.3682762285375325</c:v>
                </c:pt>
                <c:pt idx="9801">
                  <c:v>0.36921122628715347</c:v>
                </c:pt>
                <c:pt idx="9802">
                  <c:v>0.37014585576054593</c:v>
                </c:pt>
                <c:pt idx="9803">
                  <c:v>0.37108011602271207</c:v>
                </c:pt>
                <c:pt idx="9804">
                  <c:v>0.37201400613902247</c:v>
                </c:pt>
                <c:pt idx="9805">
                  <c:v>0.37294752517521684</c:v>
                </c:pt>
                <c:pt idx="9806">
                  <c:v>0.37388067219740506</c:v>
                </c:pt>
                <c:pt idx="9807">
                  <c:v>0.37481344627206814</c:v>
                </c:pt>
                <c:pt idx="9808">
                  <c:v>0.37574584646605902</c:v>
                </c:pt>
                <c:pt idx="9809">
                  <c:v>0.37667787184660362</c:v>
                </c:pt>
                <c:pt idx="9810">
                  <c:v>0.37760952148130172</c:v>
                </c:pt>
                <c:pt idx="9811">
                  <c:v>0.37854079443812799</c:v>
                </c:pt>
                <c:pt idx="9812">
                  <c:v>0.37947168978543278</c:v>
                </c:pt>
                <c:pt idx="9813">
                  <c:v>0.38040220659194313</c:v>
                </c:pt>
                <c:pt idx="9814">
                  <c:v>0.38133234392676368</c:v>
                </c:pt>
                <c:pt idx="9815">
                  <c:v>0.38226210085937767</c:v>
                </c:pt>
                <c:pt idx="9816">
                  <c:v>0.38319147645964774</c:v>
                </c:pt>
                <c:pt idx="9817">
                  <c:v>0.38412046979781694</c:v>
                </c:pt>
                <c:pt idx="9818">
                  <c:v>0.38504907994450971</c:v>
                </c:pt>
                <c:pt idx="9819">
                  <c:v>0.38597730597073265</c:v>
                </c:pt>
                <c:pt idx="9820">
                  <c:v>0.38690514694787564</c:v>
                </c:pt>
                <c:pt idx="9821">
                  <c:v>0.38783260194771269</c:v>
                </c:pt>
                <c:pt idx="9822">
                  <c:v>0.38875967004240275</c:v>
                </c:pt>
                <c:pt idx="9823">
                  <c:v>0.38968635030449089</c:v>
                </c:pt>
                <c:pt idx="9824">
                  <c:v>0.39061264180690897</c:v>
                </c:pt>
                <c:pt idx="9825">
                  <c:v>0.39153854362297674</c:v>
                </c:pt>
                <c:pt idx="9826">
                  <c:v>0.39246405482640273</c:v>
                </c:pt>
                <c:pt idx="9827">
                  <c:v>0.39338917449128508</c:v>
                </c:pt>
                <c:pt idx="9828">
                  <c:v>0.39431390169211261</c:v>
                </c:pt>
                <c:pt idx="9829">
                  <c:v>0.39523823550376563</c:v>
                </c:pt>
                <c:pt idx="9830">
                  <c:v>0.39616217500151696</c:v>
                </c:pt>
                <c:pt idx="9831">
                  <c:v>0.39708571926103281</c:v>
                </c:pt>
                <c:pt idx="9832">
                  <c:v>0.39800886735837365</c:v>
                </c:pt>
                <c:pt idx="9833">
                  <c:v>0.39893161836999524</c:v>
                </c:pt>
                <c:pt idx="9834">
                  <c:v>0.39985397137274947</c:v>
                </c:pt>
                <c:pt idx="9835">
                  <c:v>0.40077592544388535</c:v>
                </c:pt>
                <c:pt idx="9836">
                  <c:v>0.40169747966104985</c:v>
                </c:pt>
                <c:pt idx="9837">
                  <c:v>0.4026186331022889</c:v>
                </c:pt>
                <c:pt idx="9838">
                  <c:v>0.40353938484604829</c:v>
                </c:pt>
                <c:pt idx="9839">
                  <c:v>0.40445973397117457</c:v>
                </c:pt>
                <c:pt idx="9840">
                  <c:v>0.40537967955691601</c:v>
                </c:pt>
                <c:pt idx="9841">
                  <c:v>0.40629922068292346</c:v>
                </c:pt>
                <c:pt idx="9842">
                  <c:v>0.40721835642925136</c:v>
                </c:pt>
                <c:pt idx="9843">
                  <c:v>0.40813708587635855</c:v>
                </c:pt>
                <c:pt idx="9844">
                  <c:v>0.40905540810510932</c:v>
                </c:pt>
                <c:pt idx="9845">
                  <c:v>0.40997332219677424</c:v>
                </c:pt>
                <c:pt idx="9846">
                  <c:v>0.41089082723303105</c:v>
                </c:pt>
                <c:pt idx="9847">
                  <c:v>0.41180792229596569</c:v>
                </c:pt>
                <c:pt idx="9848">
                  <c:v>0.41272460646807307</c:v>
                </c:pt>
                <c:pt idx="9849">
                  <c:v>0.41364087883225814</c:v>
                </c:pt>
                <c:pt idx="9850">
                  <c:v>0.41455673847183677</c:v>
                </c:pt>
                <c:pt idx="9851">
                  <c:v>0.41547218447053658</c:v>
                </c:pt>
                <c:pt idx="9852">
                  <c:v>0.41638721591249789</c:v>
                </c:pt>
                <c:pt idx="9853">
                  <c:v>0.41730183188227471</c:v>
                </c:pt>
                <c:pt idx="9854">
                  <c:v>0.41821603146483566</c:v>
                </c:pt>
                <c:pt idx="9855">
                  <c:v>0.41912981374556468</c:v>
                </c:pt>
                <c:pt idx="9856">
                  <c:v>0.42004317781026224</c:v>
                </c:pt>
                <c:pt idx="9857">
                  <c:v>0.42095612274514604</c:v>
                </c:pt>
                <c:pt idx="9858">
                  <c:v>0.42186864763685206</c:v>
                </c:pt>
                <c:pt idx="9859">
                  <c:v>0.42278075157243533</c:v>
                </c:pt>
                <c:pt idx="9860">
                  <c:v>0.42369243363937098</c:v>
                </c:pt>
                <c:pt idx="9861">
                  <c:v>0.42460369292555505</c:v>
                </c:pt>
                <c:pt idx="9862">
                  <c:v>0.42551452851930549</c:v>
                </c:pt>
                <c:pt idx="9863">
                  <c:v>0.426424939509363</c:v>
                </c:pt>
                <c:pt idx="9864">
                  <c:v>0.42733492498489201</c:v>
                </c:pt>
                <c:pt idx="9865">
                  <c:v>0.42824448403548149</c:v>
                </c:pt>
                <c:pt idx="9866">
                  <c:v>0.42915361575114597</c:v>
                </c:pt>
                <c:pt idx="9867">
                  <c:v>0.43006231922232641</c:v>
                </c:pt>
                <c:pt idx="9868">
                  <c:v>0.43097059353989109</c:v>
                </c:pt>
                <c:pt idx="9869">
                  <c:v>0.43187843779513657</c:v>
                </c:pt>
                <c:pt idx="9870">
                  <c:v>0.43278585107978851</c:v>
                </c:pt>
                <c:pt idx="9871">
                  <c:v>0.43369283248600266</c:v>
                </c:pt>
                <c:pt idx="9872">
                  <c:v>0.4345993811063657</c:v>
                </c:pt>
                <c:pt idx="9873">
                  <c:v>0.43550549603389627</c:v>
                </c:pt>
                <c:pt idx="9874">
                  <c:v>0.43641117636204574</c:v>
                </c:pt>
                <c:pt idx="9875">
                  <c:v>0.43731642118469916</c:v>
                </c:pt>
                <c:pt idx="9876">
                  <c:v>0.43822122959617621</c:v>
                </c:pt>
                <c:pt idx="9877">
                  <c:v>0.43912560069123208</c:v>
                </c:pt>
                <c:pt idx="9878">
                  <c:v>0.44002953356505836</c:v>
                </c:pt>
                <c:pt idx="9879">
                  <c:v>0.44093302731328399</c:v>
                </c:pt>
                <c:pt idx="9880">
                  <c:v>0.44183608103197602</c:v>
                </c:pt>
                <c:pt idx="9881">
                  <c:v>0.44273869381764075</c:v>
                </c:pt>
                <c:pt idx="9882">
                  <c:v>0.44364086476722442</c:v>
                </c:pt>
                <c:pt idx="9883">
                  <c:v>0.44454259297811427</c:v>
                </c:pt>
                <c:pt idx="9884">
                  <c:v>0.44544387754813936</c:v>
                </c:pt>
                <c:pt idx="9885">
                  <c:v>0.44634471757557148</c:v>
                </c:pt>
                <c:pt idx="9886">
                  <c:v>0.44724511215912605</c:v>
                </c:pt>
                <c:pt idx="9887">
                  <c:v>0.44814506039796304</c:v>
                </c:pt>
                <c:pt idx="9888">
                  <c:v>0.44904456139168786</c:v>
                </c:pt>
                <c:pt idx="9889">
                  <c:v>0.44994361424035229</c:v>
                </c:pt>
                <c:pt idx="9890">
                  <c:v>0.45084221804445535</c:v>
                </c:pt>
                <c:pt idx="9891">
                  <c:v>0.45174037190494415</c:v>
                </c:pt>
                <c:pt idx="9892">
                  <c:v>0.45263807492321495</c:v>
                </c:pt>
                <c:pt idx="9893">
                  <c:v>0.45353532620111381</c:v>
                </c:pt>
                <c:pt idx="9894">
                  <c:v>0.45443212484093776</c:v>
                </c:pt>
                <c:pt idx="9895">
                  <c:v>0.45532846994543552</c:v>
                </c:pt>
                <c:pt idx="9896">
                  <c:v>0.45622436061780841</c:v>
                </c:pt>
                <c:pt idx="9897">
                  <c:v>0.45711979596171137</c:v>
                </c:pt>
                <c:pt idx="9898">
                  <c:v>0.45801477508125371</c:v>
                </c:pt>
                <c:pt idx="9899">
                  <c:v>0.45890929708100009</c:v>
                </c:pt>
                <c:pt idx="9900">
                  <c:v>0.45980336106597136</c:v>
                </c:pt>
                <c:pt idx="9901">
                  <c:v>0.46069696614164557</c:v>
                </c:pt>
                <c:pt idx="9902">
                  <c:v>0.46159011141395873</c:v>
                </c:pt>
                <c:pt idx="9903">
                  <c:v>0.46248279598930575</c:v>
                </c:pt>
                <c:pt idx="9904">
                  <c:v>0.46337501897454136</c:v>
                </c:pt>
                <c:pt idx="9905">
                  <c:v>0.46426677947698097</c:v>
                </c:pt>
                <c:pt idx="9906">
                  <c:v>0.46515807660440162</c:v>
                </c:pt>
                <c:pt idx="9907">
                  <c:v>0.46604890946504279</c:v>
                </c:pt>
                <c:pt idx="9908">
                  <c:v>0.46693927716760736</c:v>
                </c:pt>
                <c:pt idx="9909">
                  <c:v>0.46782917882126246</c:v>
                </c:pt>
                <c:pt idx="9910">
                  <c:v>0.46871861353564037</c:v>
                </c:pt>
                <c:pt idx="9911">
                  <c:v>0.46960758042083944</c:v>
                </c:pt>
                <c:pt idx="9912">
                  <c:v>0.47049607858742498</c:v>
                </c:pt>
                <c:pt idx="9913">
                  <c:v>0.47138410714643014</c:v>
                </c:pt>
                <c:pt idx="9914">
                  <c:v>0.47227166520935671</c:v>
                </c:pt>
                <c:pt idx="9915">
                  <c:v>0.47315875188817613</c:v>
                </c:pt>
                <c:pt idx="9916">
                  <c:v>0.47404536629533034</c:v>
                </c:pt>
                <c:pt idx="9917">
                  <c:v>0.47493150754373264</c:v>
                </c:pt>
                <c:pt idx="9918">
                  <c:v>0.47581717474676866</c:v>
                </c:pt>
                <c:pt idx="9919">
                  <c:v>0.4767023670182971</c:v>
                </c:pt>
                <c:pt idx="9920">
                  <c:v>0.47758708347265083</c:v>
                </c:pt>
                <c:pt idx="9921">
                  <c:v>0.47847132322463753</c:v>
                </c:pt>
                <c:pt idx="9922">
                  <c:v>0.47935508538954075</c:v>
                </c:pt>
                <c:pt idx="9923">
                  <c:v>0.48023836908312073</c:v>
                </c:pt>
                <c:pt idx="9924">
                  <c:v>0.48112117342161537</c:v>
                </c:pt>
                <c:pt idx="9925">
                  <c:v>0.48200349752174088</c:v>
                </c:pt>
                <c:pt idx="9926">
                  <c:v>0.48288534050069298</c:v>
                </c:pt>
                <c:pt idx="9927">
                  <c:v>0.48376670147614759</c:v>
                </c:pt>
                <c:pt idx="9928">
                  <c:v>0.4846475795662617</c:v>
                </c:pt>
                <c:pt idx="9929">
                  <c:v>0.48552797388967434</c:v>
                </c:pt>
                <c:pt idx="9930">
                  <c:v>0.4864078835655074</c:v>
                </c:pt>
                <c:pt idx="9931">
                  <c:v>0.48728730771336654</c:v>
                </c:pt>
                <c:pt idx="9932">
                  <c:v>0.48816624545334214</c:v>
                </c:pt>
                <c:pt idx="9933">
                  <c:v>0.48904469590601002</c:v>
                </c:pt>
                <c:pt idx="9934">
                  <c:v>0.48992265819243247</c:v>
                </c:pt>
                <c:pt idx="9935">
                  <c:v>0.49080013143415901</c:v>
                </c:pt>
                <c:pt idx="9936">
                  <c:v>0.49167711475322734</c:v>
                </c:pt>
                <c:pt idx="9937">
                  <c:v>0.49255360727216424</c:v>
                </c:pt>
                <c:pt idx="9938">
                  <c:v>0.4934296081139864</c:v>
                </c:pt>
                <c:pt idx="9939">
                  <c:v>0.49430511640220126</c:v>
                </c:pt>
                <c:pt idx="9940">
                  <c:v>0.49518013126080801</c:v>
                </c:pt>
                <c:pt idx="9941">
                  <c:v>0.49605465181429836</c:v>
                </c:pt>
                <c:pt idx="9942">
                  <c:v>0.49692867718765743</c:v>
                </c:pt>
                <c:pt idx="9943">
                  <c:v>0.4978022065063647</c:v>
                </c:pt>
                <c:pt idx="9944">
                  <c:v>0.49867523889639481</c:v>
                </c:pt>
                <c:pt idx="9945">
                  <c:v>0.49954777348421842</c:v>
                </c:pt>
                <c:pt idx="9946">
                  <c:v>0.50041980939680308</c:v>
                </c:pt>
                <c:pt idx="9947">
                  <c:v>0.50129134576161427</c:v>
                </c:pt>
                <c:pt idx="9948">
                  <c:v>0.50216238170661609</c:v>
                </c:pt>
                <c:pt idx="9949">
                  <c:v>0.50303291636027214</c:v>
                </c:pt>
                <c:pt idx="9950">
                  <c:v>0.50390294885154652</c:v>
                </c:pt>
                <c:pt idx="9951">
                  <c:v>0.50477247830990446</c:v>
                </c:pt>
                <c:pt idx="9952">
                  <c:v>0.50564150386531359</c:v>
                </c:pt>
                <c:pt idx="9953">
                  <c:v>0.50651002464824446</c:v>
                </c:pt>
                <c:pt idx="9954">
                  <c:v>0.50737803978967144</c:v>
                </c:pt>
                <c:pt idx="9955">
                  <c:v>0.50824554842107372</c:v>
                </c:pt>
                <c:pt idx="9956">
                  <c:v>0.5091125496744362</c:v>
                </c:pt>
                <c:pt idx="9957">
                  <c:v>0.50997904268225025</c:v>
                </c:pt>
                <c:pt idx="9958">
                  <c:v>0.51084502657751463</c:v>
                </c:pt>
                <c:pt idx="9959">
                  <c:v>0.51171050049373634</c:v>
                </c:pt>
                <c:pt idx="9960">
                  <c:v>0.51257546356493144</c:v>
                </c:pt>
                <c:pt idx="9961">
                  <c:v>0.51343991492562613</c:v>
                </c:pt>
                <c:pt idx="9962">
                  <c:v>0.51430385371085718</c:v>
                </c:pt>
                <c:pt idx="9963">
                  <c:v>0.51516727905617332</c:v>
                </c:pt>
                <c:pt idx="9964">
                  <c:v>0.51603019009763573</c:v>
                </c:pt>
                <c:pt idx="9965">
                  <c:v>0.51689258597181909</c:v>
                </c:pt>
                <c:pt idx="9966">
                  <c:v>0.51775446581581241</c:v>
                </c:pt>
                <c:pt idx="9967">
                  <c:v>0.51861582876721979</c:v>
                </c:pt>
                <c:pt idx="9968">
                  <c:v>0.51947667396416131</c:v>
                </c:pt>
                <c:pt idx="9969">
                  <c:v>0.5203370005452741</c:v>
                </c:pt>
                <c:pt idx="9970">
                  <c:v>0.52119680764971288</c:v>
                </c:pt>
                <c:pt idx="9971">
                  <c:v>0.52205609441715117</c:v>
                </c:pt>
                <c:pt idx="9972">
                  <c:v>0.52291485998778175</c:v>
                </c:pt>
                <c:pt idx="9973">
                  <c:v>0.52377310350231798</c:v>
                </c:pt>
                <c:pt idx="9974">
                  <c:v>0.52463082410199413</c:v>
                </c:pt>
                <c:pt idx="9975">
                  <c:v>0.52548802092856683</c:v>
                </c:pt>
                <c:pt idx="9976">
                  <c:v>0.52634469312431542</c:v>
                </c:pt>
                <c:pt idx="9977">
                  <c:v>0.52720083983204302</c:v>
                </c:pt>
                <c:pt idx="9978">
                  <c:v>0.52805646019507757</c:v>
                </c:pt>
                <c:pt idx="9979">
                  <c:v>0.52891155335727225</c:v>
                </c:pt>
                <c:pt idx="9980">
                  <c:v>0.5297661184630067</c:v>
                </c:pt>
                <c:pt idx="9981">
                  <c:v>0.53062015465718781</c:v>
                </c:pt>
                <c:pt idx="9982">
                  <c:v>0.53147366108525051</c:v>
                </c:pt>
                <c:pt idx="9983">
                  <c:v>0.53232663689315851</c:v>
                </c:pt>
                <c:pt idx="9984">
                  <c:v>0.53317908122740543</c:v>
                </c:pt>
                <c:pt idx="9985">
                  <c:v>0.53403099323501546</c:v>
                </c:pt>
                <c:pt idx="9986">
                  <c:v>0.53488237206354428</c:v>
                </c:pt>
                <c:pt idx="9987">
                  <c:v>0.53573321686107989</c:v>
                </c:pt>
                <c:pt idx="9988">
                  <c:v>0.53658352677624344</c:v>
                </c:pt>
                <c:pt idx="9989">
                  <c:v>0.53743330095819009</c:v>
                </c:pt>
                <c:pt idx="9990">
                  <c:v>0.53828253855661001</c:v>
                </c:pt>
                <c:pt idx="9991">
                  <c:v>0.53913123872172897</c:v>
                </c:pt>
                <c:pt idx="9992">
                  <c:v>0.53997940060430938</c:v>
                </c:pt>
                <c:pt idx="9993">
                  <c:v>0.54082702335565103</c:v>
                </c:pt>
                <c:pt idx="9994">
                  <c:v>0.54167410612759204</c:v>
                </c:pt>
                <c:pt idx="9995">
                  <c:v>0.54252064807250977</c:v>
                </c:pt>
                <c:pt idx="9996">
                  <c:v>0.54336664834332138</c:v>
                </c:pt>
                <c:pt idx="9997">
                  <c:v>0.54421210609348492</c:v>
                </c:pt>
                <c:pt idx="9998">
                  <c:v>0.54505702047700011</c:v>
                </c:pt>
                <c:pt idx="9999">
                  <c:v>0.54590139064840915</c:v>
                </c:pt>
                <c:pt idx="10000">
                  <c:v>0.54674521576279778</c:v>
                </c:pt>
                <c:pt idx="10001">
                  <c:v>0.54758849497579565</c:v>
                </c:pt>
                <c:pt idx="10002">
                  <c:v>0.54843122744357786</c:v>
                </c:pt>
                <c:pt idx="10003">
                  <c:v>0.54927341232286508</c:v>
                </c:pt>
                <c:pt idx="10004">
                  <c:v>0.55011504877092487</c:v>
                </c:pt>
                <c:pt idx="10005">
                  <c:v>0.55095613594557225</c:v>
                </c:pt>
                <c:pt idx="10006">
                  <c:v>0.55179667300517088</c:v>
                </c:pt>
                <c:pt idx="10007">
                  <c:v>0.55263665910863358</c:v>
                </c:pt>
                <c:pt idx="10008">
                  <c:v>0.55347609341542325</c:v>
                </c:pt>
                <c:pt idx="10009">
                  <c:v>0.55431497508555383</c:v>
                </c:pt>
                <c:pt idx="10010">
                  <c:v>0.555153303279591</c:v>
                </c:pt>
                <c:pt idx="10011">
                  <c:v>0.55599107715865315</c:v>
                </c:pt>
                <c:pt idx="10012">
                  <c:v>0.55682829588441196</c:v>
                </c:pt>
                <c:pt idx="10013">
                  <c:v>0.5576649586190936</c:v>
                </c:pt>
                <c:pt idx="10014">
                  <c:v>0.55850106452547932</c:v>
                </c:pt>
                <c:pt idx="10015">
                  <c:v>0.55933661276690649</c:v>
                </c:pt>
                <c:pt idx="10016">
                  <c:v>0.56017160250726916</c:v>
                </c:pt>
                <c:pt idx="10017">
                  <c:v>0.56100603291101903</c:v>
                </c:pt>
                <c:pt idx="10018">
                  <c:v>0.56183990314316634</c:v>
                </c:pt>
                <c:pt idx="10019">
                  <c:v>0.56267321236928081</c:v>
                </c:pt>
                <c:pt idx="10020">
                  <c:v>0.56350595975549211</c:v>
                </c:pt>
                <c:pt idx="10021">
                  <c:v>0.56433814446849107</c:v>
                </c:pt>
                <c:pt idx="10022">
                  <c:v>0.56516976567553023</c:v>
                </c:pt>
                <c:pt idx="10023">
                  <c:v>0.56600082254442496</c:v>
                </c:pt>
                <c:pt idx="10024">
                  <c:v>0.56683131424355404</c:v>
                </c:pt>
                <c:pt idx="10025">
                  <c:v>0.56766123994186057</c:v>
                </c:pt>
                <c:pt idx="10026">
                  <c:v>0.56849059880885278</c:v>
                </c:pt>
                <c:pt idx="10027">
                  <c:v>0.56931939001460508</c:v>
                </c:pt>
                <c:pt idx="10028">
                  <c:v>0.57014761272975856</c:v>
                </c:pt>
                <c:pt idx="10029">
                  <c:v>0.57097526612552207</c:v>
                </c:pt>
                <c:pt idx="10030">
                  <c:v>0.5718023493736728</c:v>
                </c:pt>
                <c:pt idx="10031">
                  <c:v>0.57262886164655746</c:v>
                </c:pt>
                <c:pt idx="10032">
                  <c:v>0.57345480211709265</c:v>
                </c:pt>
                <c:pt idx="10033">
                  <c:v>0.5742801699587663</c:v>
                </c:pt>
                <c:pt idx="10034">
                  <c:v>0.57510496434563774</c:v>
                </c:pt>
                <c:pt idx="10035">
                  <c:v>0.5759291844523392</c:v>
                </c:pt>
                <c:pt idx="10036">
                  <c:v>0.57675282945407635</c:v>
                </c:pt>
                <c:pt idx="10037">
                  <c:v>0.57757589852662905</c:v>
                </c:pt>
                <c:pt idx="10038">
                  <c:v>0.57839839084635236</c:v>
                </c:pt>
                <c:pt idx="10039">
                  <c:v>0.57922030559017712</c:v>
                </c:pt>
                <c:pt idx="10040">
                  <c:v>0.58004164193561103</c:v>
                </c:pt>
                <c:pt idx="10041">
                  <c:v>0.58086239906073933</c:v>
                </c:pt>
                <c:pt idx="10042">
                  <c:v>0.58168257614422569</c:v>
                </c:pt>
                <c:pt idx="10043">
                  <c:v>0.58250217236531299</c:v>
                </c:pt>
                <c:pt idx="10044">
                  <c:v>0.58332118690382417</c:v>
                </c:pt>
                <c:pt idx="10045">
                  <c:v>0.58413961894016297</c:v>
                </c:pt>
                <c:pt idx="10046">
                  <c:v>0.58495746765531487</c:v>
                </c:pt>
                <c:pt idx="10047">
                  <c:v>0.58577473223084786</c:v>
                </c:pt>
                <c:pt idx="10048">
                  <c:v>0.58659141184891317</c:v>
                </c:pt>
                <c:pt idx="10049">
                  <c:v>0.5874075056922462</c:v>
                </c:pt>
                <c:pt idx="10050">
                  <c:v>0.58822301294416746</c:v>
                </c:pt>
                <c:pt idx="10051">
                  <c:v>0.58903793278858296</c:v>
                </c:pt>
                <c:pt idx="10052">
                  <c:v>0.58985226440998551</c:v>
                </c:pt>
                <c:pt idx="10053">
                  <c:v>0.59066600699345528</c:v>
                </c:pt>
                <c:pt idx="10054">
                  <c:v>0.5914791597246607</c:v>
                </c:pt>
                <c:pt idx="10055">
                  <c:v>0.59229172178985912</c:v>
                </c:pt>
                <c:pt idx="10056">
                  <c:v>0.59310369237589777</c:v>
                </c:pt>
                <c:pt idx="10057">
                  <c:v>0.59391507067021465</c:v>
                </c:pt>
                <c:pt idx="10058">
                  <c:v>0.59472585586083915</c:v>
                </c:pt>
                <c:pt idx="10059">
                  <c:v>0.59553604713639297</c:v>
                </c:pt>
                <c:pt idx="10060">
                  <c:v>0.59634564368609089</c:v>
                </c:pt>
                <c:pt idx="10061">
                  <c:v>0.59715464469974178</c:v>
                </c:pt>
                <c:pt idx="10062">
                  <c:v>0.59796304936774891</c:v>
                </c:pt>
                <c:pt idx="10063">
                  <c:v>0.59877085688111131</c:v>
                </c:pt>
                <c:pt idx="10064">
                  <c:v>0.59957806643142442</c:v>
                </c:pt>
                <c:pt idx="10065">
                  <c:v>0.60038467721088062</c:v>
                </c:pt>
                <c:pt idx="10066">
                  <c:v>0.60119068841227041</c:v>
                </c:pt>
                <c:pt idx="10067">
                  <c:v>0.60199609922898301</c:v>
                </c:pt>
                <c:pt idx="10068">
                  <c:v>0.60280090885500714</c:v>
                </c:pt>
                <c:pt idx="10069">
                  <c:v>0.60360511648493209</c:v>
                </c:pt>
                <c:pt idx="10070">
                  <c:v>0.60440872131394818</c:v>
                </c:pt>
                <c:pt idx="10071">
                  <c:v>0.60521172253784772</c:v>
                </c:pt>
                <c:pt idx="10072">
                  <c:v>0.60601411935302596</c:v>
                </c:pt>
                <c:pt idx="10073">
                  <c:v>0.60681591095648169</c:v>
                </c:pt>
                <c:pt idx="10074">
                  <c:v>0.60761709654581808</c:v>
                </c:pt>
                <c:pt idx="10075">
                  <c:v>0.60841767531924351</c:v>
                </c:pt>
                <c:pt idx="10076">
                  <c:v>0.60921764647557242</c:v>
                </c:pt>
                <c:pt idx="10077">
                  <c:v>0.61001700921422597</c:v>
                </c:pt>
                <c:pt idx="10078">
                  <c:v>0.61081576273523308</c:v>
                </c:pt>
                <c:pt idx="10079">
                  <c:v>0.61161390623923095</c:v>
                </c:pt>
                <c:pt idx="10080">
                  <c:v>0.61241143892746608</c:v>
                </c:pt>
                <c:pt idx="10081">
                  <c:v>0.61320836000179502</c:v>
                </c:pt>
                <c:pt idx="10082">
                  <c:v>0.61400466866468495</c:v>
                </c:pt>
                <c:pt idx="10083">
                  <c:v>0.6148003641192149</c:v>
                </c:pt>
                <c:pt idx="10084">
                  <c:v>0.61559544556907619</c:v>
                </c:pt>
                <c:pt idx="10085">
                  <c:v>0.61638991221857342</c:v>
                </c:pt>
                <c:pt idx="10086">
                  <c:v>0.61718376327262503</c:v>
                </c:pt>
                <c:pt idx="10087">
                  <c:v>0.61797699793676442</c:v>
                </c:pt>
                <c:pt idx="10088">
                  <c:v>0.61876961541714048</c:v>
                </c:pt>
                <c:pt idx="10089">
                  <c:v>0.61956161492051864</c:v>
                </c:pt>
                <c:pt idx="10090">
                  <c:v>0.62035299565428137</c:v>
                </c:pt>
                <c:pt idx="10091">
                  <c:v>0.62114375682642919</c:v>
                </c:pt>
                <c:pt idx="10092">
                  <c:v>0.62193389764558138</c:v>
                </c:pt>
                <c:pt idx="10093">
                  <c:v>0.62272341732097669</c:v>
                </c:pt>
                <c:pt idx="10094">
                  <c:v>0.6235123150624744</c:v>
                </c:pt>
                <c:pt idx="10095">
                  <c:v>0.62430059008055483</c:v>
                </c:pt>
                <c:pt idx="10096">
                  <c:v>0.62508824158632015</c:v>
                </c:pt>
                <c:pt idx="10097">
                  <c:v>0.62587526879149535</c:v>
                </c:pt>
                <c:pt idx="10098">
                  <c:v>0.62666167090842906</c:v>
                </c:pt>
                <c:pt idx="10099">
                  <c:v>0.62744744715009393</c:v>
                </c:pt>
                <c:pt idx="10100">
                  <c:v>0.62823259673008791</c:v>
                </c:pt>
                <c:pt idx="10101">
                  <c:v>0.62901711886263467</c:v>
                </c:pt>
                <c:pt idx="10102">
                  <c:v>0.62980101276258471</c:v>
                </c:pt>
                <c:pt idx="10103">
                  <c:v>0.63058427764541591</c:v>
                </c:pt>
                <c:pt idx="10104">
                  <c:v>0.63136691272723433</c:v>
                </c:pt>
                <c:pt idx="10105">
                  <c:v>0.63214891722477518</c:v>
                </c:pt>
                <c:pt idx="10106">
                  <c:v>0.63293029035540327</c:v>
                </c:pt>
                <c:pt idx="10107">
                  <c:v>0.63371103133711415</c:v>
                </c:pt>
                <c:pt idx="10108">
                  <c:v>0.63449113938853463</c:v>
                </c:pt>
                <c:pt idx="10109">
                  <c:v>0.63527061372892379</c:v>
                </c:pt>
                <c:pt idx="10110">
                  <c:v>0.63604945357817355</c:v>
                </c:pt>
                <c:pt idx="10111">
                  <c:v>0.63682765815680964</c:v>
                </c:pt>
                <c:pt idx="10112">
                  <c:v>0.63760522668599207</c:v>
                </c:pt>
                <c:pt idx="10113">
                  <c:v>0.63838215838751633</c:v>
                </c:pt>
                <c:pt idx="10114">
                  <c:v>0.63915845248381398</c:v>
                </c:pt>
                <c:pt idx="10115">
                  <c:v>0.63993410819795327</c:v>
                </c:pt>
                <c:pt idx="10116">
                  <c:v>0.64070912475364006</c:v>
                </c:pt>
                <c:pt idx="10117">
                  <c:v>0.64148350137521859</c:v>
                </c:pt>
                <c:pt idx="10118">
                  <c:v>0.64225723728767237</c:v>
                </c:pt>
                <c:pt idx="10119">
                  <c:v>0.64303033171662483</c:v>
                </c:pt>
                <c:pt idx="10120">
                  <c:v>0.64380278388834</c:v>
                </c:pt>
                <c:pt idx="10121">
                  <c:v>0.64457459302972342</c:v>
                </c:pt>
                <c:pt idx="10122">
                  <c:v>0.64534575836832297</c:v>
                </c:pt>
                <c:pt idx="10123">
                  <c:v>0.6461162791323295</c:v>
                </c:pt>
                <c:pt idx="10124">
                  <c:v>0.64688615455057763</c:v>
                </c:pt>
                <c:pt idx="10125">
                  <c:v>0.64765538385254662</c:v>
                </c:pt>
                <c:pt idx="10126">
                  <c:v>0.64842396626836107</c:v>
                </c:pt>
                <c:pt idx="10127">
                  <c:v>0.64919190102879165</c:v>
                </c:pt>
                <c:pt idx="10128">
                  <c:v>0.64995918736525604</c:v>
                </c:pt>
                <c:pt idx="10129">
                  <c:v>0.65072582450981931</c:v>
                </c:pt>
                <c:pt idx="10130">
                  <c:v>0.65149181169519521</c:v>
                </c:pt>
                <c:pt idx="10131">
                  <c:v>0.65225714815474667</c:v>
                </c:pt>
                <c:pt idx="10132">
                  <c:v>0.65302183312248641</c:v>
                </c:pt>
                <c:pt idx="10133">
                  <c:v>0.65378586583307796</c:v>
                </c:pt>
                <c:pt idx="10134">
                  <c:v>0.65454924552183646</c:v>
                </c:pt>
                <c:pt idx="10135">
                  <c:v>0.65531197142472908</c:v>
                </c:pt>
                <c:pt idx="10136">
                  <c:v>0.65607404277837622</c:v>
                </c:pt>
                <c:pt idx="10137">
                  <c:v>0.6568354588200519</c:v>
                </c:pt>
                <c:pt idx="10138">
                  <c:v>0.65759621878768482</c:v>
                </c:pt>
                <c:pt idx="10139">
                  <c:v>0.65835632191985893</c:v>
                </c:pt>
                <c:pt idx="10140">
                  <c:v>0.65911576745581424</c:v>
                </c:pt>
                <c:pt idx="10141">
                  <c:v>0.65987455463544764</c:v>
                </c:pt>
                <c:pt idx="10142">
                  <c:v>0.66063268269931352</c:v>
                </c:pt>
                <c:pt idx="10143">
                  <c:v>0.66139015088862485</c:v>
                </c:pt>
                <c:pt idx="10144">
                  <c:v>0.6621469584452534</c:v>
                </c:pt>
                <c:pt idx="10145">
                  <c:v>0.66290310461173108</c:v>
                </c:pt>
                <c:pt idx="10146">
                  <c:v>0.66365858863125038</c:v>
                </c:pt>
                <c:pt idx="10147">
                  <c:v>0.66441340974766505</c:v>
                </c:pt>
                <c:pt idx="10148">
                  <c:v>0.66516756720549108</c:v>
                </c:pt>
                <c:pt idx="10149">
                  <c:v>0.66592106024990738</c:v>
                </c:pt>
                <c:pt idx="10150">
                  <c:v>0.66667388812675643</c:v>
                </c:pt>
                <c:pt idx="10151">
                  <c:v>0.66742605008254519</c:v>
                </c:pt>
                <c:pt idx="10152">
                  <c:v>0.66817754536444585</c:v>
                </c:pt>
                <c:pt idx="10153">
                  <c:v>0.66892837322029641</c:v>
                </c:pt>
                <c:pt idx="10154">
                  <c:v>0.66967853289860169</c:v>
                </c:pt>
                <c:pt idx="10155">
                  <c:v>0.67042802364853371</c:v>
                </c:pt>
                <c:pt idx="10156">
                  <c:v>0.67117684471993277</c:v>
                </c:pt>
                <c:pt idx="10157">
                  <c:v>0.67192499536330819</c:v>
                </c:pt>
                <c:pt idx="10158">
                  <c:v>0.67267247482983894</c:v>
                </c:pt>
                <c:pt idx="10159">
                  <c:v>0.67341928237137427</c:v>
                </c:pt>
                <c:pt idx="10160">
                  <c:v>0.67416541724043477</c:v>
                </c:pt>
                <c:pt idx="10161">
                  <c:v>0.67491087869021293</c:v>
                </c:pt>
                <c:pt idx="10162">
                  <c:v>0.67565566597457383</c:v>
                </c:pt>
                <c:pt idx="10163">
                  <c:v>0.67639977834805609</c:v>
                </c:pt>
                <c:pt idx="10164">
                  <c:v>0.67714321506587238</c:v>
                </c:pt>
                <c:pt idx="10165">
                  <c:v>0.67788597538391027</c:v>
                </c:pt>
                <c:pt idx="10166">
                  <c:v>0.67862805855873309</c:v>
                </c:pt>
                <c:pt idx="10167">
                  <c:v>0.67936946384758057</c:v>
                </c:pt>
                <c:pt idx="10168">
                  <c:v>0.68011019050836952</c:v>
                </c:pt>
                <c:pt idx="10169">
                  <c:v>0.68085023779969456</c:v>
                </c:pt>
                <c:pt idx="10170">
                  <c:v>0.6815896049808291</c:v>
                </c:pt>
                <c:pt idx="10171">
                  <c:v>0.6823282913117259</c:v>
                </c:pt>
                <c:pt idx="10172">
                  <c:v>0.68306629605301772</c:v>
                </c:pt>
                <c:pt idx="10173">
                  <c:v>0.68380361846601823</c:v>
                </c:pt>
                <c:pt idx="10174">
                  <c:v>0.68454025781272265</c:v>
                </c:pt>
                <c:pt idx="10175">
                  <c:v>0.68527621335580857</c:v>
                </c:pt>
                <c:pt idx="10176">
                  <c:v>0.68601148435863668</c:v>
                </c:pt>
                <c:pt idx="10177">
                  <c:v>0.68674607008525146</c:v>
                </c:pt>
                <c:pt idx="10178">
                  <c:v>0.68747996980038184</c:v>
                </c:pt>
                <c:pt idx="10179">
                  <c:v>0.68821318276944221</c:v>
                </c:pt>
                <c:pt idx="10180">
                  <c:v>0.68894570825853274</c:v>
                </c:pt>
                <c:pt idx="10181">
                  <c:v>0.68967754553444049</c:v>
                </c:pt>
                <c:pt idx="10182">
                  <c:v>0.69040869386463999</c:v>
                </c:pt>
                <c:pt idx="10183">
                  <c:v>0.69113915251729396</c:v>
                </c:pt>
                <c:pt idx="10184">
                  <c:v>0.69186892076125406</c:v>
                </c:pt>
                <c:pt idx="10185">
                  <c:v>0.69259799786606169</c:v>
                </c:pt>
                <c:pt idx="10186">
                  <c:v>0.6933263831019485</c:v>
                </c:pt>
                <c:pt idx="10187">
                  <c:v>0.69405407573983746</c:v>
                </c:pt>
                <c:pt idx="10188">
                  <c:v>0.69478107505134334</c:v>
                </c:pt>
                <c:pt idx="10189">
                  <c:v>0.69550738030877346</c:v>
                </c:pt>
                <c:pt idx="10190">
                  <c:v>0.69623299078512857</c:v>
                </c:pt>
                <c:pt idx="10191">
                  <c:v>0.69695790575410332</c:v>
                </c:pt>
                <c:pt idx="10192">
                  <c:v>0.69768212449008726</c:v>
                </c:pt>
                <c:pt idx="10193">
                  <c:v>0.69840564626816548</c:v>
                </c:pt>
                <c:pt idx="10194">
                  <c:v>0.69912847036411918</c:v>
                </c:pt>
                <c:pt idx="10195">
                  <c:v>0.69985059605442668</c:v>
                </c:pt>
                <c:pt idx="10196">
                  <c:v>0.70057202261626372</c:v>
                </c:pt>
                <c:pt idx="10197">
                  <c:v>0.70129274932750474</c:v>
                </c:pt>
                <c:pt idx="10198">
                  <c:v>0.70201277546672314</c:v>
                </c:pt>
                <c:pt idx="10199">
                  <c:v>0.70273210031319222</c:v>
                </c:pt>
                <c:pt idx="10200">
                  <c:v>0.70345072314688584</c:v>
                </c:pt>
                <c:pt idx="10201">
                  <c:v>0.70416864324847916</c:v>
                </c:pt>
                <c:pt idx="10202">
                  <c:v>0.70488585989934938</c:v>
                </c:pt>
                <c:pt idx="10203">
                  <c:v>0.7056023723815763</c:v>
                </c:pt>
                <c:pt idx="10204">
                  <c:v>0.70631817997794333</c:v>
                </c:pt>
                <c:pt idx="10205">
                  <c:v>0.70703328197193793</c:v>
                </c:pt>
                <c:pt idx="10206">
                  <c:v>0.70774767764775259</c:v>
                </c:pt>
                <c:pt idx="10207">
                  <c:v>0.70846136629028533</c:v>
                </c:pt>
                <c:pt idx="10208">
                  <c:v>0.70917434718514039</c:v>
                </c:pt>
                <c:pt idx="10209">
                  <c:v>0.70988661961862909</c:v>
                </c:pt>
                <c:pt idx="10210">
                  <c:v>0.71059818287777066</c:v>
                </c:pt>
                <c:pt idx="10211">
                  <c:v>0.71130903625029263</c:v>
                </c:pt>
                <c:pt idx="10212">
                  <c:v>0.71201917902463174</c:v>
                </c:pt>
                <c:pt idx="10213">
                  <c:v>0.71272861048993452</c:v>
                </c:pt>
                <c:pt idx="10214">
                  <c:v>0.71343732993605835</c:v>
                </c:pt>
                <c:pt idx="10215">
                  <c:v>0.71414533665357172</c:v>
                </c:pt>
                <c:pt idx="10216">
                  <c:v>0.71485262993375509</c:v>
                </c:pt>
                <c:pt idx="10217">
                  <c:v>0.71555920906860182</c:v>
                </c:pt>
                <c:pt idx="10218">
                  <c:v>0.71626507335081857</c:v>
                </c:pt>
                <c:pt idx="10219">
                  <c:v>0.71697022207382632</c:v>
                </c:pt>
                <c:pt idx="10220">
                  <c:v>0.71767465453176071</c:v>
                </c:pt>
                <c:pt idx="10221">
                  <c:v>0.71837837001947302</c:v>
                </c:pt>
                <c:pt idx="10222">
                  <c:v>0.71908136783253074</c:v>
                </c:pt>
                <c:pt idx="10223">
                  <c:v>0.71978364726721844</c:v>
                </c:pt>
                <c:pt idx="10224">
                  <c:v>0.72048520762053836</c:v>
                </c:pt>
                <c:pt idx="10225">
                  <c:v>0.72118604819021104</c:v>
                </c:pt>
                <c:pt idx="10226">
                  <c:v>0.72188616827467611</c:v>
                </c:pt>
                <c:pt idx="10227">
                  <c:v>0.72258556717309297</c:v>
                </c:pt>
                <c:pt idx="10228">
                  <c:v>0.72328424418534154</c:v>
                </c:pt>
                <c:pt idx="10229">
                  <c:v>0.72398219861202295</c:v>
                </c:pt>
                <c:pt idx="10230">
                  <c:v>0.7246794297544602</c:v>
                </c:pt>
                <c:pt idx="10231">
                  <c:v>0.72537593691469882</c:v>
                </c:pt>
                <c:pt idx="10232">
                  <c:v>0.72607171939550763</c:v>
                </c:pt>
                <c:pt idx="10233">
                  <c:v>0.72676677650037957</c:v>
                </c:pt>
                <c:pt idx="10234">
                  <c:v>0.7274611075335321</c:v>
                </c:pt>
                <c:pt idx="10235">
                  <c:v>0.72815471179990809</c:v>
                </c:pt>
                <c:pt idx="10236">
                  <c:v>0.72884758860517662</c:v>
                </c:pt>
                <c:pt idx="10237">
                  <c:v>0.72953973725573329</c:v>
                </c:pt>
                <c:pt idx="10238">
                  <c:v>0.73023115705870134</c:v>
                </c:pt>
                <c:pt idx="10239">
                  <c:v>0.73092184732193222</c:v>
                </c:pt>
                <c:pt idx="10240">
                  <c:v>0.73161180735400599</c:v>
                </c:pt>
                <c:pt idx="10241">
                  <c:v>0.73230103646423239</c:v>
                </c:pt>
                <c:pt idx="10242">
                  <c:v>0.73298953396265143</c:v>
                </c:pt>
                <c:pt idx="10243">
                  <c:v>0.7336772991600341</c:v>
                </c:pt>
                <c:pt idx="10244">
                  <c:v>0.73436433136788282</c:v>
                </c:pt>
                <c:pt idx="10245">
                  <c:v>0.73505062989843228</c:v>
                </c:pt>
                <c:pt idx="10246">
                  <c:v>0.73573619406465041</c:v>
                </c:pt>
                <c:pt idx="10247">
                  <c:v>0.73642102318023861</c:v>
                </c:pt>
                <c:pt idx="10248">
                  <c:v>0.73710511655963273</c:v>
                </c:pt>
                <c:pt idx="10249">
                  <c:v>0.7377884735180037</c:v>
                </c:pt>
                <c:pt idx="10250">
                  <c:v>0.73847109337125816</c:v>
                </c:pt>
                <c:pt idx="10251">
                  <c:v>0.73915297543603908</c:v>
                </c:pt>
                <c:pt idx="10252">
                  <c:v>0.73983411902972662</c:v>
                </c:pt>
                <c:pt idx="10253">
                  <c:v>0.74051452347043878</c:v>
                </c:pt>
                <c:pt idx="10254">
                  <c:v>0.74119418807703186</c:v>
                </c:pt>
                <c:pt idx="10255">
                  <c:v>0.74187311216910146</c:v>
                </c:pt>
                <c:pt idx="10256">
                  <c:v>0.74255129506698303</c:v>
                </c:pt>
                <c:pt idx="10257">
                  <c:v>0.74322873609175244</c:v>
                </c:pt>
                <c:pt idx="10258">
                  <c:v>0.74390543456522673</c:v>
                </c:pt>
                <c:pt idx="10259">
                  <c:v>0.74458138980996491</c:v>
                </c:pt>
                <c:pt idx="10260">
                  <c:v>0.7452566011492685</c:v>
                </c:pt>
                <c:pt idx="10261">
                  <c:v>0.74593106790718233</c:v>
                </c:pt>
                <c:pt idx="10262">
                  <c:v>0.74660478940849506</c:v>
                </c:pt>
                <c:pt idx="10263">
                  <c:v>0.74727776497873988</c:v>
                </c:pt>
                <c:pt idx="10264">
                  <c:v>0.74794999394419526</c:v>
                </c:pt>
                <c:pt idx="10265">
                  <c:v>0.74862147563188564</c:v>
                </c:pt>
                <c:pt idx="10266">
                  <c:v>0.74929220936958207</c:v>
                </c:pt>
                <c:pt idx="10267">
                  <c:v>0.74996219448580292</c:v>
                </c:pt>
                <c:pt idx="10268">
                  <c:v>0.75063143030981438</c:v>
                </c:pt>
                <c:pt idx="10269">
                  <c:v>0.75129991617163139</c:v>
                </c:pt>
                <c:pt idx="10270">
                  <c:v>0.75196765140201804</c:v>
                </c:pt>
                <c:pt idx="10271">
                  <c:v>0.75263463533248853</c:v>
                </c:pt>
                <c:pt idx="10272">
                  <c:v>0.75330086729530765</c:v>
                </c:pt>
                <c:pt idx="10273">
                  <c:v>0.75396634662349138</c:v>
                </c:pt>
                <c:pt idx="10274">
                  <c:v>0.75463107265080787</c:v>
                </c:pt>
                <c:pt idx="10275">
                  <c:v>0.75529504471177766</c:v>
                </c:pt>
                <c:pt idx="10276">
                  <c:v>0.75595826214167483</c:v>
                </c:pt>
                <c:pt idx="10277">
                  <c:v>0.75662072427652727</c:v>
                </c:pt>
                <c:pt idx="10278">
                  <c:v>0.75728243045311761</c:v>
                </c:pt>
                <c:pt idx="10279">
                  <c:v>0.75794338000898365</c:v>
                </c:pt>
                <c:pt idx="10280">
                  <c:v>0.75860357228241926</c:v>
                </c:pt>
                <c:pt idx="10281">
                  <c:v>0.75926300661247481</c:v>
                </c:pt>
                <c:pt idx="10282">
                  <c:v>0.75992168233895807</c:v>
                </c:pt>
                <c:pt idx="10283">
                  <c:v>0.76057959880243475</c:v>
                </c:pt>
                <c:pt idx="10284">
                  <c:v>0.76123675534422908</c:v>
                </c:pt>
                <c:pt idx="10285">
                  <c:v>0.76189315130642465</c:v>
                </c:pt>
                <c:pt idx="10286">
                  <c:v>0.76254878603186482</c:v>
                </c:pt>
                <c:pt idx="10287">
                  <c:v>0.76320365886415376</c:v>
                </c:pt>
                <c:pt idx="10288">
                  <c:v>0.76385776914765657</c:v>
                </c:pt>
                <c:pt idx="10289">
                  <c:v>0.76451111622750056</c:v>
                </c:pt>
                <c:pt idx="10290">
                  <c:v>0.76516369944957541</c:v>
                </c:pt>
                <c:pt idx="10291">
                  <c:v>0.76581551816053406</c:v>
                </c:pt>
                <c:pt idx="10292">
                  <c:v>0.7664665717077932</c:v>
                </c:pt>
                <c:pt idx="10293">
                  <c:v>0.76711685943953423</c:v>
                </c:pt>
                <c:pt idx="10294">
                  <c:v>0.76776638070470349</c:v>
                </c:pt>
                <c:pt idx="10295">
                  <c:v>0.76841513485301338</c:v>
                </c:pt>
                <c:pt idx="10296">
                  <c:v>0.76906312123494258</c:v>
                </c:pt>
                <c:pt idx="10297">
                  <c:v>0.76971033920173693</c:v>
                </c:pt>
                <c:pt idx="10298">
                  <c:v>0.77035678810540997</c:v>
                </c:pt>
                <c:pt idx="10299">
                  <c:v>0.77100246729874389</c:v>
                </c:pt>
                <c:pt idx="10300">
                  <c:v>0.77164737613528966</c:v>
                </c:pt>
                <c:pt idx="10301">
                  <c:v>0.77229151396936813</c:v>
                </c:pt>
                <c:pt idx="10302">
                  <c:v>0.77293488015607048</c:v>
                </c:pt>
                <c:pt idx="10303">
                  <c:v>0.77357747405125887</c:v>
                </c:pt>
                <c:pt idx="10304">
                  <c:v>0.77421929501156705</c:v>
                </c:pt>
                <c:pt idx="10305">
                  <c:v>0.77486034239440116</c:v>
                </c:pt>
                <c:pt idx="10306">
                  <c:v>0.77550061555794025</c:v>
                </c:pt>
                <c:pt idx="10307">
                  <c:v>0.77614011386113702</c:v>
                </c:pt>
                <c:pt idx="10308">
                  <c:v>0.77677883666371816</c:v>
                </c:pt>
                <c:pt idx="10309">
                  <c:v>0.77741678332618547</c:v>
                </c:pt>
                <c:pt idx="10310">
                  <c:v>0.77805395320981618</c:v>
                </c:pt>
                <c:pt idx="10311">
                  <c:v>0.77869034567666351</c:v>
                </c:pt>
                <c:pt idx="10312">
                  <c:v>0.77932596008955768</c:v>
                </c:pt>
                <c:pt idx="10313">
                  <c:v>0.77996079581210609</c:v>
                </c:pt>
                <c:pt idx="10314">
                  <c:v>0.7805948522086944</c:v>
                </c:pt>
                <c:pt idx="10315">
                  <c:v>0.78122812864448699</c:v>
                </c:pt>
                <c:pt idx="10316">
                  <c:v>0.78186062448542737</c:v>
                </c:pt>
                <c:pt idx="10317">
                  <c:v>0.78249233909823901</c:v>
                </c:pt>
                <c:pt idx="10318">
                  <c:v>0.78312327185042618</c:v>
                </c:pt>
                <c:pt idx="10319">
                  <c:v>0.78375342211027432</c:v>
                </c:pt>
                <c:pt idx="10320">
                  <c:v>0.78438278924685056</c:v>
                </c:pt>
                <c:pt idx="10321">
                  <c:v>0.78501137263000476</c:v>
                </c:pt>
                <c:pt idx="10322">
                  <c:v>0.78563917163036967</c:v>
                </c:pt>
                <c:pt idx="10323">
                  <c:v>0.7862661856193619</c:v>
                </c:pt>
                <c:pt idx="10324">
                  <c:v>0.78689241396918252</c:v>
                </c:pt>
                <c:pt idx="10325">
                  <c:v>0.78751785605281754</c:v>
                </c:pt>
                <c:pt idx="10326">
                  <c:v>0.78814251124403856</c:v>
                </c:pt>
                <c:pt idx="10327">
                  <c:v>0.78876637891740353</c:v>
                </c:pt>
                <c:pt idx="10328">
                  <c:v>0.78938945844825725</c:v>
                </c:pt>
                <c:pt idx="10329">
                  <c:v>0.7900117492127321</c:v>
                </c:pt>
                <c:pt idx="10330">
                  <c:v>0.79063325058774847</c:v>
                </c:pt>
                <c:pt idx="10331">
                  <c:v>0.79125396195101561</c:v>
                </c:pt>
                <c:pt idx="10332">
                  <c:v>0.7918738826810322</c:v>
                </c:pt>
                <c:pt idx="10333">
                  <c:v>0.7924930121570869</c:v>
                </c:pt>
                <c:pt idx="10334">
                  <c:v>0.7931113497592589</c:v>
                </c:pt>
                <c:pt idx="10335">
                  <c:v>0.79372889486841869</c:v>
                </c:pt>
                <c:pt idx="10336">
                  <c:v>0.79434564686622877</c:v>
                </c:pt>
                <c:pt idx="10337">
                  <c:v>0.79496160513514391</c:v>
                </c:pt>
                <c:pt idx="10338">
                  <c:v>0.79557676905841224</c:v>
                </c:pt>
                <c:pt idx="10339">
                  <c:v>0.79619113802007546</c:v>
                </c:pt>
                <c:pt idx="10340">
                  <c:v>0.79680471140496956</c:v>
                </c:pt>
                <c:pt idx="10341">
                  <c:v>0.79741748859872563</c:v>
                </c:pt>
                <c:pt idx="10342">
                  <c:v>0.79802946898777027</c:v>
                </c:pt>
                <c:pt idx="10343">
                  <c:v>0.79864065195932632</c:v>
                </c:pt>
                <c:pt idx="10344">
                  <c:v>0.79925103690141341</c:v>
                </c:pt>
                <c:pt idx="10345">
                  <c:v>0.79986062320284856</c:v>
                </c:pt>
                <c:pt idx="10346">
                  <c:v>0.8004694102532468</c:v>
                </c:pt>
                <c:pt idx="10347">
                  <c:v>0.80107739744302187</c:v>
                </c:pt>
                <c:pt idx="10348">
                  <c:v>0.80168458416338662</c:v>
                </c:pt>
                <c:pt idx="10349">
                  <c:v>0.80229096980635395</c:v>
                </c:pt>
                <c:pt idx="10350">
                  <c:v>0.80289655376473712</c:v>
                </c:pt>
                <c:pt idx="10351">
                  <c:v>0.80350133543215052</c:v>
                </c:pt>
                <c:pt idx="10352">
                  <c:v>0.80410531420301012</c:v>
                </c:pt>
                <c:pt idx="10353">
                  <c:v>0.80470848947253426</c:v>
                </c:pt>
                <c:pt idx="10354">
                  <c:v>0.80531086063674429</c:v>
                </c:pt>
                <c:pt idx="10355">
                  <c:v>0.8059124270924648</c:v>
                </c:pt>
                <c:pt idx="10356">
                  <c:v>0.80651318823732465</c:v>
                </c:pt>
                <c:pt idx="10357">
                  <c:v>0.80711314346975738</c:v>
                </c:pt>
                <c:pt idx="10358">
                  <c:v>0.80771229218900187</c:v>
                </c:pt>
                <c:pt idx="10359">
                  <c:v>0.80831063379510293</c:v>
                </c:pt>
                <c:pt idx="10360">
                  <c:v>0.80890816768891183</c:v>
                </c:pt>
                <c:pt idx="10361">
                  <c:v>0.80950489327208686</c:v>
                </c:pt>
                <c:pt idx="10362">
                  <c:v>0.81010080994709421</c:v>
                </c:pt>
                <c:pt idx="10363">
                  <c:v>0.81069591711720834</c:v>
                </c:pt>
                <c:pt idx="10364">
                  <c:v>0.81129021418651248</c:v>
                </c:pt>
                <c:pt idx="10365">
                  <c:v>0.81188370055989956</c:v>
                </c:pt>
                <c:pt idx="10366">
                  <c:v>0.8124763756430724</c:v>
                </c:pt>
                <c:pt idx="10367">
                  <c:v>0.81306823884254475</c:v>
                </c:pt>
                <c:pt idx="10368">
                  <c:v>0.81365928956564137</c:v>
                </c:pt>
                <c:pt idx="10369">
                  <c:v>0.81424952722049915</c:v>
                </c:pt>
                <c:pt idx="10370">
                  <c:v>0.81483895121606742</c:v>
                </c:pt>
                <c:pt idx="10371">
                  <c:v>0.81542756096210844</c:v>
                </c:pt>
                <c:pt idx="10372">
                  <c:v>0.81601535586919827</c:v>
                </c:pt>
                <c:pt idx="10373">
                  <c:v>0.81660233534872717</c:v>
                </c:pt>
                <c:pt idx="10374">
                  <c:v>0.81718849881290012</c:v>
                </c:pt>
                <c:pt idx="10375">
                  <c:v>0.81777384567473776</c:v>
                </c:pt>
                <c:pt idx="10376">
                  <c:v>0.81835837534807654</c:v>
                </c:pt>
                <c:pt idx="10377">
                  <c:v>0.81894208724756967</c:v>
                </c:pt>
                <c:pt idx="10378">
                  <c:v>0.81952498078868752</c:v>
                </c:pt>
                <c:pt idx="10379">
                  <c:v>0.82010705538771811</c:v>
                </c:pt>
                <c:pt idx="10380">
                  <c:v>0.82068831046176793</c:v>
                </c:pt>
                <c:pt idx="10381">
                  <c:v>0.82126874542876227</c:v>
                </c:pt>
                <c:pt idx="10382">
                  <c:v>0.82184835970744619</c:v>
                </c:pt>
                <c:pt idx="10383">
                  <c:v>0.82242715271738465</c:v>
                </c:pt>
                <c:pt idx="10384">
                  <c:v>0.82300512387896341</c:v>
                </c:pt>
                <c:pt idx="10385">
                  <c:v>0.82358227261338945</c:v>
                </c:pt>
                <c:pt idx="10386">
                  <c:v>0.82415859834269167</c:v>
                </c:pt>
                <c:pt idx="10387">
                  <c:v>0.82473410048972129</c:v>
                </c:pt>
                <c:pt idx="10388">
                  <c:v>0.82530877847815254</c:v>
                </c:pt>
                <c:pt idx="10389">
                  <c:v>0.82588263173248333</c:v>
                </c:pt>
                <c:pt idx="10390">
                  <c:v>0.82645565967803558</c:v>
                </c:pt>
                <c:pt idx="10391">
                  <c:v>0.82702786174095611</c:v>
                </c:pt>
                <c:pt idx="10392">
                  <c:v>0.82759923734821694</c:v>
                </c:pt>
                <c:pt idx="10393">
                  <c:v>0.82816978592761603</c:v>
                </c:pt>
                <c:pt idx="10394">
                  <c:v>0.82873950690777776</c:v>
                </c:pt>
                <c:pt idx="10395">
                  <c:v>0.82930839971815362</c:v>
                </c:pt>
                <c:pt idx="10396">
                  <c:v>0.82987646378902258</c:v>
                </c:pt>
                <c:pt idx="10397">
                  <c:v>0.8304436985514918</c:v>
                </c:pt>
                <c:pt idx="10398">
                  <c:v>0.83101010343749726</c:v>
                </c:pt>
                <c:pt idx="10399">
                  <c:v>0.83157567787980413</c:v>
                </c:pt>
                <c:pt idx="10400">
                  <c:v>0.83214042131200761</c:v>
                </c:pt>
                <c:pt idx="10401">
                  <c:v>0.83270433316853321</c:v>
                </c:pt>
                <c:pt idx="10402">
                  <c:v>0.83326741288463746</c:v>
                </c:pt>
                <c:pt idx="10403">
                  <c:v>0.83382965989640856</c:v>
                </c:pt>
                <c:pt idx="10404">
                  <c:v>0.8343910736407667</c:v>
                </c:pt>
                <c:pt idx="10405">
                  <c:v>0.83495165355546497</c:v>
                </c:pt>
                <c:pt idx="10406">
                  <c:v>0.83551139907908967</c:v>
                </c:pt>
                <c:pt idx="10407">
                  <c:v>0.83607030965106077</c:v>
                </c:pt>
                <c:pt idx="10408">
                  <c:v>0.83662838471163281</c:v>
                </c:pt>
                <c:pt idx="10409">
                  <c:v>0.8371856237018952</c:v>
                </c:pt>
                <c:pt idx="10410">
                  <c:v>0.8377420260637729</c:v>
                </c:pt>
                <c:pt idx="10411">
                  <c:v>0.8382975912400269</c:v>
                </c:pt>
                <c:pt idx="10412">
                  <c:v>0.8388523186742548</c:v>
                </c:pt>
                <c:pt idx="10413">
                  <c:v>0.83940620781089148</c:v>
                </c:pt>
                <c:pt idx="10414">
                  <c:v>0.83995925809520944</c:v>
                </c:pt>
                <c:pt idx="10415">
                  <c:v>0.84051146897331963</c:v>
                </c:pt>
                <c:pt idx="10416">
                  <c:v>0.84106283989217168</c:v>
                </c:pt>
                <c:pt idx="10417">
                  <c:v>0.84161337029955474</c:v>
                </c:pt>
                <c:pt idx="10418">
                  <c:v>0.84216305964409799</c:v>
                </c:pt>
                <c:pt idx="10419">
                  <c:v>0.84271190737527091</c:v>
                </c:pt>
                <c:pt idx="10420">
                  <c:v>0.8432599129433842</c:v>
                </c:pt>
                <c:pt idx="10421">
                  <c:v>0.84380707579959013</c:v>
                </c:pt>
                <c:pt idx="10422">
                  <c:v>0.84435339539588306</c:v>
                </c:pt>
                <c:pt idx="10423">
                  <c:v>0.84489887118510021</c:v>
                </c:pt>
                <c:pt idx="10424">
                  <c:v>0.84544350262092194</c:v>
                </c:pt>
                <c:pt idx="10425">
                  <c:v>0.84598728915787247</c:v>
                </c:pt>
                <c:pt idx="10426">
                  <c:v>0.84653023025132046</c:v>
                </c:pt>
                <c:pt idx="10427">
                  <c:v>0.84707232535747923</c:v>
                </c:pt>
                <c:pt idx="10428">
                  <c:v>0.84761357393340775</c:v>
                </c:pt>
                <c:pt idx="10429">
                  <c:v>0.84815397543701088</c:v>
                </c:pt>
                <c:pt idx="10430">
                  <c:v>0.84869352932704012</c:v>
                </c:pt>
                <c:pt idx="10431">
                  <c:v>0.84923223506309387</c:v>
                </c:pt>
                <c:pt idx="10432">
                  <c:v>0.84977009210561838</c:v>
                </c:pt>
                <c:pt idx="10433">
                  <c:v>0.8503070999159078</c:v>
                </c:pt>
                <c:pt idx="10434">
                  <c:v>0.85084325795610516</c:v>
                </c:pt>
                <c:pt idx="10435">
                  <c:v>0.85137856568920256</c:v>
                </c:pt>
                <c:pt idx="10436">
                  <c:v>0.851913022579042</c:v>
                </c:pt>
                <c:pt idx="10437">
                  <c:v>0.85244662809031579</c:v>
                </c:pt>
                <c:pt idx="10438">
                  <c:v>0.85297938168856691</c:v>
                </c:pt>
                <c:pt idx="10439">
                  <c:v>0.85351128284018996</c:v>
                </c:pt>
                <c:pt idx="10440">
                  <c:v>0.85404233101243132</c:v>
                </c:pt>
                <c:pt idx="10441">
                  <c:v>0.85457252567338982</c:v>
                </c:pt>
                <c:pt idx="10442">
                  <c:v>0.85510186629201734</c:v>
                </c:pt>
                <c:pt idx="10443">
                  <c:v>0.85563035233811924</c:v>
                </c:pt>
                <c:pt idx="10444">
                  <c:v>0.85615798328235482</c:v>
                </c:pt>
                <c:pt idx="10445">
                  <c:v>0.85668475859623805</c:v>
                </c:pt>
                <c:pt idx="10446">
                  <c:v>0.857210677752138</c:v>
                </c:pt>
                <c:pt idx="10447">
                  <c:v>0.85773574022327936</c:v>
                </c:pt>
                <c:pt idx="10448">
                  <c:v>0.85825994548374296</c:v>
                </c:pt>
                <c:pt idx="10449">
                  <c:v>0.85878329300846634</c:v>
                </c:pt>
                <c:pt idx="10450">
                  <c:v>0.85930578227324428</c:v>
                </c:pt>
                <c:pt idx="10451">
                  <c:v>0.85982741275472918</c:v>
                </c:pt>
                <c:pt idx="10452">
                  <c:v>0.86034818393043178</c:v>
                </c:pt>
                <c:pt idx="10453">
                  <c:v>0.86086809527872166</c:v>
                </c:pt>
                <c:pt idx="10454">
                  <c:v>0.86138714627882762</c:v>
                </c:pt>
                <c:pt idx="10455">
                  <c:v>0.86190533641083822</c:v>
                </c:pt>
                <c:pt idx="10456">
                  <c:v>0.86242266515570254</c:v>
                </c:pt>
                <c:pt idx="10457">
                  <c:v>0.86293913199523054</c:v>
                </c:pt>
                <c:pt idx="10458">
                  <c:v>0.86345473641209336</c:v>
                </c:pt>
                <c:pt idx="10459">
                  <c:v>0.86396947788982414</c:v>
                </c:pt>
                <c:pt idx="10460">
                  <c:v>0.86448335591281855</c:v>
                </c:pt>
                <c:pt idx="10461">
                  <c:v>0.86499636996633511</c:v>
                </c:pt>
                <c:pt idx="10462">
                  <c:v>0.86550851953649566</c:v>
                </c:pt>
                <c:pt idx="10463">
                  <c:v>0.86601980411028623</c:v>
                </c:pt>
                <c:pt idx="10464">
                  <c:v>0.86653022317555728</c:v>
                </c:pt>
                <c:pt idx="10465">
                  <c:v>0.86703977622102424</c:v>
                </c:pt>
                <c:pt idx="10466">
                  <c:v>0.86754846273626807</c:v>
                </c:pt>
                <c:pt idx="10467">
                  <c:v>0.8680562822117357</c:v>
                </c:pt>
                <c:pt idx="10468">
                  <c:v>0.86856323413874059</c:v>
                </c:pt>
                <c:pt idx="10469">
                  <c:v>0.86906931800946319</c:v>
                </c:pt>
                <c:pt idx="10470">
                  <c:v>0.86957453331695167</c:v>
                </c:pt>
                <c:pt idx="10471">
                  <c:v>0.8700788795551222</c:v>
                </c:pt>
                <c:pt idx="10472">
                  <c:v>0.87058235621875935</c:v>
                </c:pt>
                <c:pt idx="10473">
                  <c:v>0.87108496280351699</c:v>
                </c:pt>
                <c:pt idx="10474">
                  <c:v>0.87158669880591844</c:v>
                </c:pt>
                <c:pt idx="10475">
                  <c:v>0.87208756372335705</c:v>
                </c:pt>
                <c:pt idx="10476">
                  <c:v>0.87258755705409685</c:v>
                </c:pt>
                <c:pt idx="10477">
                  <c:v>0.87308667829727293</c:v>
                </c:pt>
                <c:pt idx="10478">
                  <c:v>0.87358492695289192</c:v>
                </c:pt>
                <c:pt idx="10479">
                  <c:v>0.87408230252183261</c:v>
                </c:pt>
                <c:pt idx="10480">
                  <c:v>0.87457880450584635</c:v>
                </c:pt>
                <c:pt idx="10481">
                  <c:v>0.87507443240755756</c:v>
                </c:pt>
                <c:pt idx="10482">
                  <c:v>0.87556918573046427</c:v>
                </c:pt>
                <c:pt idx="10483">
                  <c:v>0.87606306397893863</c:v>
                </c:pt>
                <c:pt idx="10484">
                  <c:v>0.87655606665822727</c:v>
                </c:pt>
                <c:pt idx="10485">
                  <c:v>0.87704819327445194</c:v>
                </c:pt>
                <c:pt idx="10486">
                  <c:v>0.87753944333460987</c:v>
                </c:pt>
                <c:pt idx="10487">
                  <c:v>0.87802981634657451</c:v>
                </c:pt>
                <c:pt idx="10488">
                  <c:v>0.87851931181909582</c:v>
                </c:pt>
                <c:pt idx="10489">
                  <c:v>0.87900792926180082</c:v>
                </c:pt>
                <c:pt idx="10490">
                  <c:v>0.87949566818519398</c:v>
                </c:pt>
                <c:pt idx="10491">
                  <c:v>0.87998252810065791</c:v>
                </c:pt>
                <c:pt idx="10492">
                  <c:v>0.88046850852045366</c:v>
                </c:pt>
                <c:pt idx="10493">
                  <c:v>0.88095360895772135</c:v>
                </c:pt>
                <c:pt idx="10494">
                  <c:v>0.88143782892648048</c:v>
                </c:pt>
                <c:pt idx="10495">
                  <c:v>0.88192116794163067</c:v>
                </c:pt>
                <c:pt idx="10496">
                  <c:v>0.88240362551895191</c:v>
                </c:pt>
                <c:pt idx="10497">
                  <c:v>0.88288520117510516</c:v>
                </c:pt>
                <c:pt idx="10498">
                  <c:v>0.88336589442763291</c:v>
                </c:pt>
                <c:pt idx="10499">
                  <c:v>0.8838457047949595</c:v>
                </c:pt>
                <c:pt idx="10500">
                  <c:v>0.88432463179639165</c:v>
                </c:pt>
                <c:pt idx="10501">
                  <c:v>0.88480267495211906</c:v>
                </c:pt>
                <c:pt idx="10502">
                  <c:v>0.88527983378321462</c:v>
                </c:pt>
                <c:pt idx="10503">
                  <c:v>0.88575610781163527</c:v>
                </c:pt>
                <c:pt idx="10504">
                  <c:v>0.88623149656022215</c:v>
                </c:pt>
                <c:pt idx="10505">
                  <c:v>0.88670599955270113</c:v>
                </c:pt>
                <c:pt idx="10506">
                  <c:v>0.88717961631368358</c:v>
                </c:pt>
                <c:pt idx="10507">
                  <c:v>0.88765234636866652</c:v>
                </c:pt>
                <c:pt idx="10508">
                  <c:v>0.88812418924403314</c:v>
                </c:pt>
                <c:pt idx="10509">
                  <c:v>0.88859514446705334</c:v>
                </c:pt>
                <c:pt idx="10510">
                  <c:v>0.88906521156588436</c:v>
                </c:pt>
                <c:pt idx="10511">
                  <c:v>0.88953439006957091</c:v>
                </c:pt>
                <c:pt idx="10512">
                  <c:v>0.8900026795080459</c:v>
                </c:pt>
                <c:pt idx="10513">
                  <c:v>0.89047007941213074</c:v>
                </c:pt>
                <c:pt idx="10514">
                  <c:v>0.89093658931353614</c:v>
                </c:pt>
                <c:pt idx="10515">
                  <c:v>0.89140220874486209</c:v>
                </c:pt>
                <c:pt idx="10516">
                  <c:v>0.89186693723959876</c:v>
                </c:pt>
                <c:pt idx="10517">
                  <c:v>0.89233077433212671</c:v>
                </c:pt>
                <c:pt idx="10518">
                  <c:v>0.89279371955771736</c:v>
                </c:pt>
                <c:pt idx="10519">
                  <c:v>0.89325577245253374</c:v>
                </c:pt>
                <c:pt idx="10520">
                  <c:v>0.89371693255363049</c:v>
                </c:pt>
                <c:pt idx="10521">
                  <c:v>0.89417719939895479</c:v>
                </c:pt>
                <c:pt idx="10522">
                  <c:v>0.89463657252734652</c:v>
                </c:pt>
                <c:pt idx="10523">
                  <c:v>0.89509505147853885</c:v>
                </c:pt>
                <c:pt idx="10524">
                  <c:v>0.89555263579315869</c:v>
                </c:pt>
                <c:pt idx="10525">
                  <c:v>0.89600932501272701</c:v>
                </c:pt>
                <c:pt idx="10526">
                  <c:v>0.89646511867965961</c:v>
                </c:pt>
                <c:pt idx="10527">
                  <c:v>0.89692001633726715</c:v>
                </c:pt>
                <c:pt idx="10528">
                  <c:v>0.89737401752975599</c:v>
                </c:pt>
                <c:pt idx="10529">
                  <c:v>0.89782712180222857</c:v>
                </c:pt>
                <c:pt idx="10530">
                  <c:v>0.89827932870068361</c:v>
                </c:pt>
                <c:pt idx="10531">
                  <c:v>0.89873063777201678</c:v>
                </c:pt>
                <c:pt idx="10532">
                  <c:v>0.89918104856402126</c:v>
                </c:pt>
                <c:pt idx="10533">
                  <c:v>0.89963056062538804</c:v>
                </c:pt>
                <c:pt idx="10534">
                  <c:v>0.90007917350570621</c:v>
                </c:pt>
                <c:pt idx="10535">
                  <c:v>0.90052688675546377</c:v>
                </c:pt>
                <c:pt idx="10536">
                  <c:v>0.90097369992604781</c:v>
                </c:pt>
                <c:pt idx="10537">
                  <c:v>0.90141961256974512</c:v>
                </c:pt>
                <c:pt idx="10538">
                  <c:v>0.90186462423974245</c:v>
                </c:pt>
                <c:pt idx="10539">
                  <c:v>0.90230873449012727</c:v>
                </c:pt>
                <c:pt idx="10540">
                  <c:v>0.90275194287588778</c:v>
                </c:pt>
                <c:pt idx="10541">
                  <c:v>0.90319424895291389</c:v>
                </c:pt>
                <c:pt idx="10542">
                  <c:v>0.90363565227799703</c:v>
                </c:pt>
                <c:pt idx="10543">
                  <c:v>0.90407615240883121</c:v>
                </c:pt>
                <c:pt idx="10544">
                  <c:v>0.90451574890401321</c:v>
                </c:pt>
                <c:pt idx="10545">
                  <c:v>0.9049544413230427</c:v>
                </c:pt>
                <c:pt idx="10546">
                  <c:v>0.90539222922632334</c:v>
                </c:pt>
                <c:pt idx="10547">
                  <c:v>0.90582911217516271</c:v>
                </c:pt>
                <c:pt idx="10548">
                  <c:v>0.90626508973177278</c:v>
                </c:pt>
                <c:pt idx="10549">
                  <c:v>0.90670016145927068</c:v>
                </c:pt>
                <c:pt idx="10550">
                  <c:v>0.90713432692167884</c:v>
                </c:pt>
                <c:pt idx="10551">
                  <c:v>0.90756758568392559</c:v>
                </c:pt>
                <c:pt idx="10552">
                  <c:v>0.90799993731184536</c:v>
                </c:pt>
                <c:pt idx="10553">
                  <c:v>0.90843138137217949</c:v>
                </c:pt>
                <c:pt idx="10554">
                  <c:v>0.90886191743257627</c:v>
                </c:pt>
                <c:pt idx="10555">
                  <c:v>0.90929154506159171</c:v>
                </c:pt>
                <c:pt idx="10556">
                  <c:v>0.90972026382868976</c:v>
                </c:pt>
                <c:pt idx="10557">
                  <c:v>0.91014807330424274</c:v>
                </c:pt>
                <c:pt idx="10558">
                  <c:v>0.91057497305953183</c:v>
                </c:pt>
                <c:pt idx="10559">
                  <c:v>0.91100096266674768</c:v>
                </c:pt>
                <c:pt idx="10560">
                  <c:v>0.91142604169899044</c:v>
                </c:pt>
                <c:pt idx="10561">
                  <c:v>0.91185020973027053</c:v>
                </c:pt>
                <c:pt idx="10562">
                  <c:v>0.91227346633550888</c:v>
                </c:pt>
                <c:pt idx="10563">
                  <c:v>0.91269581109053755</c:v>
                </c:pt>
                <c:pt idx="10564">
                  <c:v>0.91311724357209989</c:v>
                </c:pt>
                <c:pt idx="10565">
                  <c:v>0.91353776335785108</c:v>
                </c:pt>
                <c:pt idx="10566">
                  <c:v>0.9139573700263588</c:v>
                </c:pt>
                <c:pt idx="10567">
                  <c:v>0.91437606315710307</c:v>
                </c:pt>
                <c:pt idx="10568">
                  <c:v>0.91479384233047734</c:v>
                </c:pt>
                <c:pt idx="10569">
                  <c:v>0.9152107071277884</c:v>
                </c:pt>
                <c:pt idx="10570">
                  <c:v>0.91562665713125724</c:v>
                </c:pt>
                <c:pt idx="10571">
                  <c:v>0.91604169192401885</c:v>
                </c:pt>
                <c:pt idx="10572">
                  <c:v>0.91645581109012342</c:v>
                </c:pt>
                <c:pt idx="10573">
                  <c:v>0.91686901421453604</c:v>
                </c:pt>
                <c:pt idx="10574">
                  <c:v>0.91728130088313753</c:v>
                </c:pt>
                <c:pt idx="10575">
                  <c:v>0.91769267068272486</c:v>
                </c:pt>
                <c:pt idx="10576">
                  <c:v>0.91810312320101128</c:v>
                </c:pt>
                <c:pt idx="10577">
                  <c:v>0.91851265802662696</c:v>
                </c:pt>
                <c:pt idx="10578">
                  <c:v>0.91892127474911944</c:v>
                </c:pt>
                <c:pt idx="10579">
                  <c:v>0.91932897295895399</c:v>
                </c:pt>
                <c:pt idx="10580">
                  <c:v>0.91973575224751369</c:v>
                </c:pt>
                <c:pt idx="10581">
                  <c:v>0.92014161220710045</c:v>
                </c:pt>
                <c:pt idx="10582">
                  <c:v>0.92054655243093497</c:v>
                </c:pt>
                <c:pt idx="10583">
                  <c:v>0.92095057251315726</c:v>
                </c:pt>
                <c:pt idx="10584">
                  <c:v>0.92135367204882712</c:v>
                </c:pt>
                <c:pt idx="10585">
                  <c:v>0.92175585063392451</c:v>
                </c:pt>
                <c:pt idx="10586">
                  <c:v>0.92215710786534988</c:v>
                </c:pt>
                <c:pt idx="10587">
                  <c:v>0.9225574433409246</c:v>
                </c:pt>
                <c:pt idx="10588">
                  <c:v>0.92295685665939142</c:v>
                </c:pt>
                <c:pt idx="10589">
                  <c:v>0.92335534742041492</c:v>
                </c:pt>
                <c:pt idx="10590">
                  <c:v>0.92375291522458181</c:v>
                </c:pt>
                <c:pt idx="10591">
                  <c:v>0.92414955967340118</c:v>
                </c:pt>
                <c:pt idx="10592">
                  <c:v>0.92454528036930539</c:v>
                </c:pt>
                <c:pt idx="10593">
                  <c:v>0.92494007691564994</c:v>
                </c:pt>
                <c:pt idx="10594">
                  <c:v>0.92533394891671406</c:v>
                </c:pt>
                <c:pt idx="10595">
                  <c:v>0.9257268959777013</c:v>
                </c:pt>
                <c:pt idx="10596">
                  <c:v>0.92611891770473964</c:v>
                </c:pt>
                <c:pt idx="10597">
                  <c:v>0.92651001370488195</c:v>
                </c:pt>
                <c:pt idx="10598">
                  <c:v>0.9269001835861066</c:v>
                </c:pt>
                <c:pt idx="10599">
                  <c:v>0.92728942695731753</c:v>
                </c:pt>
                <c:pt idx="10600">
                  <c:v>0.92767774342834486</c:v>
                </c:pt>
                <c:pt idx="10601">
                  <c:v>0.92806513260994528</c:v>
                </c:pt>
                <c:pt idx="10602">
                  <c:v>0.92845159411380229</c:v>
                </c:pt>
                <c:pt idx="10603">
                  <c:v>0.92883712755252668</c:v>
                </c:pt>
                <c:pt idx="10604">
                  <c:v>0.9292217325396569</c:v>
                </c:pt>
                <c:pt idx="10605">
                  <c:v>0.92960540868965957</c:v>
                </c:pt>
                <c:pt idx="10606">
                  <c:v>0.92998815561792969</c:v>
                </c:pt>
                <c:pt idx="10607">
                  <c:v>0.93036997294079116</c:v>
                </c:pt>
                <c:pt idx="10608">
                  <c:v>0.93075086027549703</c:v>
                </c:pt>
                <c:pt idx="10609">
                  <c:v>0.93113081724022995</c:v>
                </c:pt>
                <c:pt idx="10610">
                  <c:v>0.93150984345410259</c:v>
                </c:pt>
                <c:pt idx="10611">
                  <c:v>0.93188793853715801</c:v>
                </c:pt>
                <c:pt idx="10612">
                  <c:v>0.93226510211036995</c:v>
                </c:pt>
                <c:pt idx="10613">
                  <c:v>0.93264133379564329</c:v>
                </c:pt>
                <c:pt idx="10614">
                  <c:v>0.93301663321581463</c:v>
                </c:pt>
                <c:pt idx="10615">
                  <c:v>0.93339099999465214</c:v>
                </c:pt>
                <c:pt idx="10616">
                  <c:v>0.93376443375685636</c:v>
                </c:pt>
                <c:pt idx="10617">
                  <c:v>0.93413693412806065</c:v>
                </c:pt>
                <c:pt idx="10618">
                  <c:v>0.93450850073483116</c:v>
                </c:pt>
                <c:pt idx="10619">
                  <c:v>0.93487913320466753</c:v>
                </c:pt>
                <c:pt idx="10620">
                  <c:v>0.93524883116600321</c:v>
                </c:pt>
                <c:pt idx="10621">
                  <c:v>0.93561759424820568</c:v>
                </c:pt>
                <c:pt idx="10622">
                  <c:v>0.93598542208157698</c:v>
                </c:pt>
                <c:pt idx="10623">
                  <c:v>0.93635231429735399</c:v>
                </c:pt>
                <c:pt idx="10624">
                  <c:v>0.93671827052770895</c:v>
                </c:pt>
                <c:pt idx="10625">
                  <c:v>0.93708329040574967</c:v>
                </c:pt>
                <c:pt idx="10626">
                  <c:v>0.93744737356551977</c:v>
                </c:pt>
                <c:pt idx="10627">
                  <c:v>0.93781051964199946</c:v>
                </c:pt>
                <c:pt idx="10628">
                  <c:v>0.93817272827110565</c:v>
                </c:pt>
                <c:pt idx="10629">
                  <c:v>0.93853399908969215</c:v>
                </c:pt>
                <c:pt idx="10630">
                  <c:v>0.93889433173555037</c:v>
                </c:pt>
                <c:pt idx="10631">
                  <c:v>0.93925372584740952</c:v>
                </c:pt>
                <c:pt idx="10632">
                  <c:v>0.93961218106493694</c:v>
                </c:pt>
                <c:pt idx="10633">
                  <c:v>0.93996969702873856</c:v>
                </c:pt>
                <c:pt idx="10634">
                  <c:v>0.94032627338035912</c:v>
                </c:pt>
                <c:pt idx="10635">
                  <c:v>0.94068190976228261</c:v>
                </c:pt>
                <c:pt idx="10636">
                  <c:v>0.94103660581793269</c:v>
                </c:pt>
                <c:pt idx="10637">
                  <c:v>0.94139036119167308</c:v>
                </c:pt>
                <c:pt idx="10638">
                  <c:v>0.9417431755288076</c:v>
                </c:pt>
                <c:pt idx="10639">
                  <c:v>0.9420950484755809</c:v>
                </c:pt>
                <c:pt idx="10640">
                  <c:v>0.94244597967917865</c:v>
                </c:pt>
                <c:pt idx="10641">
                  <c:v>0.94279596878772798</c:v>
                </c:pt>
                <c:pt idx="10642">
                  <c:v>0.94314501545029761</c:v>
                </c:pt>
                <c:pt idx="10643">
                  <c:v>0.9434931193168985</c:v>
                </c:pt>
                <c:pt idx="10644">
                  <c:v>0.94384028003848386</c:v>
                </c:pt>
                <c:pt idx="10645">
                  <c:v>0.94418649726694992</c:v>
                </c:pt>
                <c:pt idx="10646">
                  <c:v>0.94453177065513594</c:v>
                </c:pt>
                <c:pt idx="10647">
                  <c:v>0.94487609985682475</c:v>
                </c:pt>
                <c:pt idx="10648">
                  <c:v>0.94521948452674287</c:v>
                </c:pt>
                <c:pt idx="10649">
                  <c:v>0.94556192432056119</c:v>
                </c:pt>
                <c:pt idx="10650">
                  <c:v>0.94590341889489493</c:v>
                </c:pt>
                <c:pt idx="10651">
                  <c:v>0.94624396790730436</c:v>
                </c:pt>
                <c:pt idx="10652">
                  <c:v>0.94658357101629487</c:v>
                </c:pt>
                <c:pt idx="10653">
                  <c:v>0.94692222788131752</c:v>
                </c:pt>
                <c:pt idx="10654">
                  <c:v>0.9472599381627691</c:v>
                </c:pt>
                <c:pt idx="10655">
                  <c:v>0.94759670152199282</c:v>
                </c:pt>
                <c:pt idx="10656">
                  <c:v>0.94793251762127839</c:v>
                </c:pt>
                <c:pt idx="10657">
                  <c:v>0.94826738612386241</c:v>
                </c:pt>
                <c:pt idx="10658">
                  <c:v>0.94860130669392884</c:v>
                </c:pt>
                <c:pt idx="10659">
                  <c:v>0.94893427899660909</c:v>
                </c:pt>
                <c:pt idx="10660">
                  <c:v>0.94926630269798273</c:v>
                </c:pt>
                <c:pt idx="10661">
                  <c:v>0.94959737746507733</c:v>
                </c:pt>
                <c:pt idx="10662">
                  <c:v>0.94992750296586925</c:v>
                </c:pt>
                <c:pt idx="10663">
                  <c:v>0.95025667886928367</c:v>
                </c:pt>
                <c:pt idx="10664">
                  <c:v>0.9505849048451952</c:v>
                </c:pt>
                <c:pt idx="10665">
                  <c:v>0.95091218056442783</c:v>
                </c:pt>
                <c:pt idx="10666">
                  <c:v>0.95123850569875557</c:v>
                </c:pt>
                <c:pt idx="10667">
                  <c:v>0.95156387992090274</c:v>
                </c:pt>
                <c:pt idx="10668">
                  <c:v>0.95188830290454429</c:v>
                </c:pt>
                <c:pt idx="10669">
                  <c:v>0.95221177432430593</c:v>
                </c:pt>
                <c:pt idx="10670">
                  <c:v>0.9525342938557646</c:v>
                </c:pt>
                <c:pt idx="10671">
                  <c:v>0.95285586117544896</c:v>
                </c:pt>
                <c:pt idx="10672">
                  <c:v>0.95317647596083943</c:v>
                </c:pt>
                <c:pt idx="10673">
                  <c:v>0.9534961378903688</c:v>
                </c:pt>
                <c:pt idx="10674">
                  <c:v>0.9538148466434222</c:v>
                </c:pt>
                <c:pt idx="10675">
                  <c:v>0.95413260190033766</c:v>
                </c:pt>
                <c:pt idx="10676">
                  <c:v>0.95444940334240647</c:v>
                </c:pt>
                <c:pt idx="10677">
                  <c:v>0.95476525065187334</c:v>
                </c:pt>
                <c:pt idx="10678">
                  <c:v>0.95508014351193693</c:v>
                </c:pt>
                <c:pt idx="10679">
                  <c:v>0.95539408160674988</c:v>
                </c:pt>
                <c:pt idx="10680">
                  <c:v>0.9557070646214193</c:v>
                </c:pt>
                <c:pt idx="10681">
                  <c:v>0.9560190922420071</c:v>
                </c:pt>
                <c:pt idx="10682">
                  <c:v>0.95633016415553029</c:v>
                </c:pt>
                <c:pt idx="10683">
                  <c:v>0.95664028004996127</c:v>
                </c:pt>
                <c:pt idx="10684">
                  <c:v>0.95694943961422807</c:v>
                </c:pt>
                <c:pt idx="10685">
                  <c:v>0.95725764253821477</c:v>
                </c:pt>
                <c:pt idx="10686">
                  <c:v>0.95756488851276189</c:v>
                </c:pt>
                <c:pt idx="10687">
                  <c:v>0.95787117722966653</c:v>
                </c:pt>
                <c:pt idx="10688">
                  <c:v>0.95817650838168256</c:v>
                </c:pt>
                <c:pt idx="10689">
                  <c:v>0.95848088166252143</c:v>
                </c:pt>
                <c:pt idx="10690">
                  <c:v>0.95878429676685195</c:v>
                </c:pt>
                <c:pt idx="10691">
                  <c:v>0.95908675339030081</c:v>
                </c:pt>
                <c:pt idx="10692">
                  <c:v>0.95938825122945282</c:v>
                </c:pt>
                <c:pt idx="10693">
                  <c:v>0.95968878998185148</c:v>
                </c:pt>
                <c:pt idx="10694">
                  <c:v>0.95998836934599885</c:v>
                </c:pt>
                <c:pt idx="10695">
                  <c:v>0.96028698902135634</c:v>
                </c:pt>
                <c:pt idx="10696">
                  <c:v>0.96058464870834448</c:v>
                </c:pt>
                <c:pt idx="10697">
                  <c:v>0.96088134810834358</c:v>
                </c:pt>
                <c:pt idx="10698">
                  <c:v>0.96117708692369397</c:v>
                </c:pt>
                <c:pt idx="10699">
                  <c:v>0.9614718648576962</c:v>
                </c:pt>
                <c:pt idx="10700">
                  <c:v>0.96176568161461151</c:v>
                </c:pt>
                <c:pt idx="10701">
                  <c:v>0.96205853689966203</c:v>
                </c:pt>
                <c:pt idx="10702">
                  <c:v>0.9623504304190309</c:v>
                </c:pt>
                <c:pt idx="10703">
                  <c:v>0.96264136187986282</c:v>
                </c:pt>
                <c:pt idx="10704">
                  <c:v>0.9629313309902644</c:v>
                </c:pt>
                <c:pt idx="10705">
                  <c:v>0.96322033745930402</c:v>
                </c:pt>
                <c:pt idx="10706">
                  <c:v>0.96350838099701264</c:v>
                </c:pt>
                <c:pt idx="10707">
                  <c:v>0.96379546131438387</c:v>
                </c:pt>
                <c:pt idx="10708">
                  <c:v>0.96408157812337414</c:v>
                </c:pt>
                <c:pt idx="10709">
                  <c:v>0.96436673113690308</c:v>
                </c:pt>
                <c:pt idx="10710">
                  <c:v>0.96465092006885389</c:v>
                </c:pt>
                <c:pt idx="10711">
                  <c:v>0.96493414463407357</c:v>
                </c:pt>
                <c:pt idx="10712">
                  <c:v>0.9652164045483731</c:v>
                </c:pt>
                <c:pt idx="10713">
                  <c:v>0.96549769952852804</c:v>
                </c:pt>
                <c:pt idx="10714">
                  <c:v>0.96577802929227841</c:v>
                </c:pt>
                <c:pt idx="10715">
                  <c:v>0.96605739355832931</c:v>
                </c:pt>
                <c:pt idx="10716">
                  <c:v>0.96633579204635089</c:v>
                </c:pt>
                <c:pt idx="10717">
                  <c:v>0.96661322447697895</c:v>
                </c:pt>
                <c:pt idx="10718">
                  <c:v>0.96688969057181495</c:v>
                </c:pt>
                <c:pt idx="10719">
                  <c:v>0.96716519005342638</c:v>
                </c:pt>
                <c:pt idx="10720">
                  <c:v>0.96743972264534728</c:v>
                </c:pt>
                <c:pt idx="10721">
                  <c:v>0.96771328807207813</c:v>
                </c:pt>
                <c:pt idx="10722">
                  <c:v>0.96798588605908631</c:v>
                </c:pt>
                <c:pt idx="10723">
                  <c:v>0.96825751633280643</c:v>
                </c:pt>
                <c:pt idx="10724">
                  <c:v>0.96852817862064056</c:v>
                </c:pt>
                <c:pt idx="10725">
                  <c:v>0.96879787265095829</c:v>
                </c:pt>
                <c:pt idx="10726">
                  <c:v>0.96906659815309737</c:v>
                </c:pt>
                <c:pt idx="10727">
                  <c:v>0.96933435485736386</c:v>
                </c:pt>
                <c:pt idx="10728">
                  <c:v>0.96960114249503215</c:v>
                </c:pt>
                <c:pt idx="10729">
                  <c:v>0.96986696079834567</c:v>
                </c:pt>
                <c:pt idx="10730">
                  <c:v>0.97013180950051658</c:v>
                </c:pt>
                <c:pt idx="10731">
                  <c:v>0.97039568833572676</c:v>
                </c:pt>
                <c:pt idx="10732">
                  <c:v>0.97065859703912738</c:v>
                </c:pt>
                <c:pt idx="10733">
                  <c:v>0.97092053534683975</c:v>
                </c:pt>
                <c:pt idx="10734">
                  <c:v>0.97118150299595507</c:v>
                </c:pt>
                <c:pt idx="10735">
                  <c:v>0.97144149972453497</c:v>
                </c:pt>
                <c:pt idx="10736">
                  <c:v>0.97170052527161188</c:v>
                </c:pt>
                <c:pt idx="10737">
                  <c:v>0.9719585793771891</c:v>
                </c:pt>
                <c:pt idx="10738">
                  <c:v>0.97221566178224106</c:v>
                </c:pt>
                <c:pt idx="10739">
                  <c:v>0.97247177222871362</c:v>
                </c:pt>
                <c:pt idx="10740">
                  <c:v>0.97272691045952442</c:v>
                </c:pt>
                <c:pt idx="10741">
                  <c:v>0.972981076218563</c:v>
                </c:pt>
                <c:pt idx="10742">
                  <c:v>0.97323426925069112</c:v>
                </c:pt>
                <c:pt idx="10743">
                  <c:v>0.97348648930174297</c:v>
                </c:pt>
                <c:pt idx="10744">
                  <c:v>0.97373773611852565</c:v>
                </c:pt>
                <c:pt idx="10745">
                  <c:v>0.97398800944881903</c:v>
                </c:pt>
                <c:pt idx="10746">
                  <c:v>0.97423730904137629</c:v>
                </c:pt>
                <c:pt idx="10747">
                  <c:v>0.97448563464592408</c:v>
                </c:pt>
                <c:pt idx="10748">
                  <c:v>0.97473298601316283</c:v>
                </c:pt>
                <c:pt idx="10749">
                  <c:v>0.97497936289476694</c:v>
                </c:pt>
                <c:pt idx="10750">
                  <c:v>0.97522476504338507</c:v>
                </c:pt>
                <c:pt idx="10751">
                  <c:v>0.97546919221264028</c:v>
                </c:pt>
                <c:pt idx="10752">
                  <c:v>0.97571264415713044</c:v>
                </c:pt>
                <c:pt idx="10753">
                  <c:v>0.9759551206324284</c:v>
                </c:pt>
                <c:pt idx="10754">
                  <c:v>0.97619662139508212</c:v>
                </c:pt>
                <c:pt idx="10755">
                  <c:v>0.97643714620261524</c:v>
                </c:pt>
                <c:pt idx="10756">
                  <c:v>0.97667669481352692</c:v>
                </c:pt>
                <c:pt idx="10757">
                  <c:v>0.97691526698729247</c:v>
                </c:pt>
                <c:pt idx="10758">
                  <c:v>0.97715286248436317</c:v>
                </c:pt>
                <c:pt idx="10759">
                  <c:v>0.97738948106616685</c:v>
                </c:pt>
                <c:pt idx="10760">
                  <c:v>0.97762512249510813</c:v>
                </c:pt>
                <c:pt idx="10761">
                  <c:v>0.97785978653456829</c:v>
                </c:pt>
                <c:pt idx="10762">
                  <c:v>0.97809347294890603</c:v>
                </c:pt>
                <c:pt idx="10763">
                  <c:v>0.97832618150345718</c:v>
                </c:pt>
                <c:pt idx="10764">
                  <c:v>0.97855791196453534</c:v>
                </c:pt>
                <c:pt idx="10765">
                  <c:v>0.97878866409943199</c:v>
                </c:pt>
                <c:pt idx="10766">
                  <c:v>0.97901843767641672</c:v>
                </c:pt>
                <c:pt idx="10767">
                  <c:v>0.97924723246473733</c:v>
                </c:pt>
                <c:pt idx="10768">
                  <c:v>0.97947504823462028</c:v>
                </c:pt>
                <c:pt idx="10769">
                  <c:v>0.97970188475727082</c:v>
                </c:pt>
                <c:pt idx="10770">
                  <c:v>0.97992774180487308</c:v>
                </c:pt>
                <c:pt idx="10771">
                  <c:v>0.9801526191505906</c:v>
                </c:pt>
                <c:pt idx="10772">
                  <c:v>0.98037651656856628</c:v>
                </c:pt>
                <c:pt idx="10773">
                  <c:v>0.98059943383392278</c:v>
                </c:pt>
                <c:pt idx="10774">
                  <c:v>0.98082137072276276</c:v>
                </c:pt>
                <c:pt idx="10775">
                  <c:v>0.98104232701216887</c:v>
                </c:pt>
                <c:pt idx="10776">
                  <c:v>0.9812623024802043</c:v>
                </c:pt>
                <c:pt idx="10777">
                  <c:v>0.98148129690591268</c:v>
                </c:pt>
                <c:pt idx="10778">
                  <c:v>0.98169931006931865</c:v>
                </c:pt>
                <c:pt idx="10779">
                  <c:v>0.98191634175142772</c:v>
                </c:pt>
                <c:pt idx="10780">
                  <c:v>0.98213239173422673</c:v>
                </c:pt>
                <c:pt idx="10781">
                  <c:v>0.98234745980068394</c:v>
                </c:pt>
                <c:pt idx="10782">
                  <c:v>0.98256154573474941</c:v>
                </c:pt>
                <c:pt idx="10783">
                  <c:v>0.98277464932135505</c:v>
                </c:pt>
                <c:pt idx="10784">
                  <c:v>0.98298677034641502</c:v>
                </c:pt>
                <c:pt idx="10785">
                  <c:v>0.98319790859682565</c:v>
                </c:pt>
                <c:pt idx="10786">
                  <c:v>0.98340806386046598</c:v>
                </c:pt>
                <c:pt idx="10787">
                  <c:v>0.98361723592619765</c:v>
                </c:pt>
                <c:pt idx="10788">
                  <c:v>0.98382542458386546</c:v>
                </c:pt>
                <c:pt idx="10789">
                  <c:v>0.98403262962429738</c:v>
                </c:pt>
                <c:pt idx="10790">
                  <c:v>0.98423885083930474</c:v>
                </c:pt>
                <c:pt idx="10791">
                  <c:v>0.98444408802168237</c:v>
                </c:pt>
                <c:pt idx="10792">
                  <c:v>0.98464834096520926</c:v>
                </c:pt>
                <c:pt idx="10793">
                  <c:v>0.98485160946464811</c:v>
                </c:pt>
                <c:pt idx="10794">
                  <c:v>0.985053893315746</c:v>
                </c:pt>
                <c:pt idx="10795">
                  <c:v>0.9852551923152344</c:v>
                </c:pt>
                <c:pt idx="10796">
                  <c:v>0.98545550626082945</c:v>
                </c:pt>
                <c:pt idx="10797">
                  <c:v>0.98565483495123218</c:v>
                </c:pt>
                <c:pt idx="10798">
                  <c:v>0.98585317818612872</c:v>
                </c:pt>
                <c:pt idx="10799">
                  <c:v>0.98605053576619028</c:v>
                </c:pt>
                <c:pt idx="10800">
                  <c:v>0.98624690749307364</c:v>
                </c:pt>
                <c:pt idx="10801">
                  <c:v>0.98644229316942122</c:v>
                </c:pt>
                <c:pt idx="10802">
                  <c:v>0.98663669259886133</c:v>
                </c:pt>
                <c:pt idx="10803">
                  <c:v>0.98683010558600825</c:v>
                </c:pt>
                <c:pt idx="10804">
                  <c:v>0.98702253193646261</c:v>
                </c:pt>
                <c:pt idx="10805">
                  <c:v>0.98721397145681133</c:v>
                </c:pt>
                <c:pt idx="10806">
                  <c:v>0.98740442395462813</c:v>
                </c:pt>
                <c:pt idx="10807">
                  <c:v>0.98759388923847347</c:v>
                </c:pt>
                <c:pt idx="10808">
                  <c:v>0.98778236711789491</c:v>
                </c:pt>
                <c:pt idx="10809">
                  <c:v>0.98796985740342702</c:v>
                </c:pt>
                <c:pt idx="10810">
                  <c:v>0.98815635990659201</c:v>
                </c:pt>
                <c:pt idx="10811">
                  <c:v>0.98834187443989963</c:v>
                </c:pt>
                <c:pt idx="10812">
                  <c:v>0.98852640081684739</c:v>
                </c:pt>
                <c:pt idx="10813">
                  <c:v>0.98870993885192071</c:v>
                </c:pt>
                <c:pt idx="10814">
                  <c:v>0.98889248836059318</c:v>
                </c:pt>
                <c:pt idx="10815">
                  <c:v>0.98907404915932684</c:v>
                </c:pt>
                <c:pt idx="10816">
                  <c:v>0.98925462106557205</c:v>
                </c:pt>
                <c:pt idx="10817">
                  <c:v>0.98943420389776815</c:v>
                </c:pt>
                <c:pt idx="10818">
                  <c:v>0.98961279747534314</c:v>
                </c:pt>
                <c:pt idx="10819">
                  <c:v>0.98979040161871423</c:v>
                </c:pt>
                <c:pt idx="10820">
                  <c:v>0.98996701614928795</c:v>
                </c:pt>
                <c:pt idx="10821">
                  <c:v>0.99014264088946002</c:v>
                </c:pt>
                <c:pt idx="10822">
                  <c:v>0.99031727566261596</c:v>
                </c:pt>
                <c:pt idx="10823">
                  <c:v>0.99049092029313102</c:v>
                </c:pt>
                <c:pt idx="10824">
                  <c:v>0.99066357460637033</c:v>
                </c:pt>
                <c:pt idx="10825">
                  <c:v>0.99083523842868937</c:v>
                </c:pt>
                <c:pt idx="10826">
                  <c:v>0.99100591158743379</c:v>
                </c:pt>
                <c:pt idx="10827">
                  <c:v>0.99117559391093979</c:v>
                </c:pt>
                <c:pt idx="10828">
                  <c:v>0.99134428522853424</c:v>
                </c:pt>
                <c:pt idx="10829">
                  <c:v>0.99151198537053475</c:v>
                </c:pt>
                <c:pt idx="10830">
                  <c:v>0.99167869416825005</c:v>
                </c:pt>
                <c:pt idx="10831">
                  <c:v>0.99184441145397995</c:v>
                </c:pt>
                <c:pt idx="10832">
                  <c:v>0.99200913706101568</c:v>
                </c:pt>
                <c:pt idx="10833">
                  <c:v>0.99217287082363992</c:v>
                </c:pt>
                <c:pt idx="10834">
                  <c:v>0.9923356125771271</c:v>
                </c:pt>
                <c:pt idx="10835">
                  <c:v>0.99249736215774353</c:v>
                </c:pt>
                <c:pt idx="10836">
                  <c:v>0.9926581194027474</c:v>
                </c:pt>
                <c:pt idx="10837">
                  <c:v>0.99281788415038907</c:v>
                </c:pt>
                <c:pt idx="10838">
                  <c:v>0.99297665623991138</c:v>
                </c:pt>
                <c:pt idx="10839">
                  <c:v>0.99313443551154945</c:v>
                </c:pt>
                <c:pt idx="10840">
                  <c:v>0.99329122180653129</c:v>
                </c:pt>
                <c:pt idx="10841">
                  <c:v>0.99344701496707766</c:v>
                </c:pt>
                <c:pt idx="10842">
                  <c:v>0.9936018148364022</c:v>
                </c:pt>
                <c:pt idx="10843">
                  <c:v>0.99375562125871175</c:v>
                </c:pt>
                <c:pt idx="10844">
                  <c:v>0.99390843407920648</c:v>
                </c:pt>
                <c:pt idx="10845">
                  <c:v>0.99406025314407997</c:v>
                </c:pt>
                <c:pt idx="10846">
                  <c:v>0.99421107830051936</c:v>
                </c:pt>
                <c:pt idx="10847">
                  <c:v>0.99436090939670563</c:v>
                </c:pt>
                <c:pt idx="10848">
                  <c:v>0.99450974628181366</c:v>
                </c:pt>
                <c:pt idx="10849">
                  <c:v>0.99465758880601218</c:v>
                </c:pt>
                <c:pt idx="10850">
                  <c:v>0.99480443682046449</c:v>
                </c:pt>
                <c:pt idx="10851">
                  <c:v>0.99495029017732795</c:v>
                </c:pt>
                <c:pt idx="10852">
                  <c:v>0.99509514872975458</c:v>
                </c:pt>
                <c:pt idx="10853">
                  <c:v>0.99523901233189105</c:v>
                </c:pt>
                <c:pt idx="10854">
                  <c:v>0.9953818808388788</c:v>
                </c:pt>
                <c:pt idx="10855">
                  <c:v>0.99552375410685423</c:v>
                </c:pt>
                <c:pt idx="10856">
                  <c:v>0.99566463199294886</c:v>
                </c:pt>
                <c:pt idx="10857">
                  <c:v>0.99580451435528938</c:v>
                </c:pt>
                <c:pt idx="10858">
                  <c:v>0.99594340105299783</c:v>
                </c:pt>
                <c:pt idx="10859">
                  <c:v>0.99608129194619199</c:v>
                </c:pt>
                <c:pt idx="10860">
                  <c:v>0.99621818689598507</c:v>
                </c:pt>
                <c:pt idx="10861">
                  <c:v>0.99635408576448625</c:v>
                </c:pt>
                <c:pt idx="10862">
                  <c:v>0.99648898841480049</c:v>
                </c:pt>
                <c:pt idx="10863">
                  <c:v>0.99662289471102894</c:v>
                </c:pt>
                <c:pt idx="10864">
                  <c:v>0.99675580451826895</c:v>
                </c:pt>
                <c:pt idx="10865">
                  <c:v>0.99688771770261431</c:v>
                </c:pt>
                <c:pt idx="10866">
                  <c:v>0.9970186341311551</c:v>
                </c:pt>
                <c:pt idx="10867">
                  <c:v>0.99714855367197819</c:v>
                </c:pt>
                <c:pt idx="10868">
                  <c:v>0.99727747619416718</c:v>
                </c:pt>
                <c:pt idx="10869">
                  <c:v>0.99740540156780255</c:v>
                </c:pt>
                <c:pt idx="10870">
                  <c:v>0.99753232966396166</c:v>
                </c:pt>
                <c:pt idx="10871">
                  <c:v>0.99765826035471927</c:v>
                </c:pt>
                <c:pt idx="10872">
                  <c:v>0.99778319351314715</c:v>
                </c:pt>
                <c:pt idx="10873">
                  <c:v>0.99790712901331469</c:v>
                </c:pt>
                <c:pt idx="10874">
                  <c:v>0.99803006673028871</c:v>
                </c:pt>
                <c:pt idx="10875">
                  <c:v>0.9981520065401337</c:v>
                </c:pt>
                <c:pt idx="10876">
                  <c:v>0.99827294831991198</c:v>
                </c:pt>
                <c:pt idx="10877">
                  <c:v>0.99839289194768377</c:v>
                </c:pt>
                <c:pt idx="10878">
                  <c:v>0.99851183730250725</c:v>
                </c:pt>
                <c:pt idx="10879">
                  <c:v>0.99862978426443871</c:v>
                </c:pt>
                <c:pt idx="10880">
                  <c:v>0.99874673271453285</c:v>
                </c:pt>
                <c:pt idx="10881">
                  <c:v>0.99886268253484278</c:v>
                </c:pt>
                <c:pt idx="10882">
                  <c:v>0.99897763360841996</c:v>
                </c:pt>
                <c:pt idx="10883">
                  <c:v>0.99909158581931468</c:v>
                </c:pt>
                <c:pt idx="10884">
                  <c:v>0.99920453905257578</c:v>
                </c:pt>
                <c:pt idx="10885">
                  <c:v>0.99931649319425098</c:v>
                </c:pt>
                <c:pt idx="10886">
                  <c:v>0.99942744813138717</c:v>
                </c:pt>
                <c:pt idx="10887">
                  <c:v>0.99953740375203015</c:v>
                </c:pt>
                <c:pt idx="10888">
                  <c:v>0.99964635994522499</c:v>
                </c:pt>
                <c:pt idx="10889">
                  <c:v>0.9997543166010161</c:v>
                </c:pt>
                <c:pt idx="10890">
                  <c:v>0.9998612736104473</c:v>
                </c:pt>
                <c:pt idx="10891">
                  <c:v>0.99996723086556183</c:v>
                </c:pt>
                <c:pt idx="10892">
                  <c:v>1.0000721882594028</c:v>
                </c:pt>
                <c:pt idx="10893">
                  <c:v>1.000176145686013</c:v>
                </c:pt>
                <c:pt idx="10894">
                  <c:v>1.0002791030404348</c:v>
                </c:pt>
                <c:pt idx="10895">
                  <c:v>1.0003810602187109</c:v>
                </c:pt>
                <c:pt idx="10896">
                  <c:v>1.0004820171178839</c:v>
                </c:pt>
                <c:pt idx="10897">
                  <c:v>1.0005819736359967</c:v>
                </c:pt>
                <c:pt idx="10898">
                  <c:v>1.0006809296720924</c:v>
                </c:pt>
                <c:pt idx="10899">
                  <c:v>1.0007788851262145</c:v>
                </c:pt>
                <c:pt idx="10900">
                  <c:v>1.0008758398994069</c:v>
                </c:pt>
                <c:pt idx="10901">
                  <c:v>1.0009717938937142</c:v>
                </c:pt>
                <c:pt idx="10902">
                  <c:v>1.0010667470121817</c:v>
                </c:pt>
                <c:pt idx="10903">
                  <c:v>1.0011606991588553</c:v>
                </c:pt>
                <c:pt idx="10904">
                  <c:v>1.0012536502387819</c:v>
                </c:pt>
                <c:pt idx="10905">
                  <c:v>1.0013456001580092</c:v>
                </c:pt>
                <c:pt idx="10906">
                  <c:v>1.0014365488235863</c:v>
                </c:pt>
                <c:pt idx="10907">
                  <c:v>1.0015264961435633</c:v>
                </c:pt>
                <c:pt idx="10908">
                  <c:v>1.0016154420269914</c:v>
                </c:pt>
                <c:pt idx="10909">
                  <c:v>1.0017033863839233</c:v>
                </c:pt>
                <c:pt idx="10910">
                  <c:v>1.0017903291254133</c:v>
                </c:pt>
                <c:pt idx="10911">
                  <c:v>1.0018762701635169</c:v>
                </c:pt>
                <c:pt idx="10912">
                  <c:v>1.0019612094112913</c:v>
                </c:pt>
                <c:pt idx="10913">
                  <c:v>1.0020451467827955</c:v>
                </c:pt>
                <c:pt idx="10914">
                  <c:v>1.0021280821930905</c:v>
                </c:pt>
                <c:pt idx="10915">
                  <c:v>1.0022100155582385</c:v>
                </c:pt>
                <c:pt idx="10916">
                  <c:v>1.0022909467953045</c:v>
                </c:pt>
                <c:pt idx="10917">
                  <c:v>1.0023708758223548</c:v>
                </c:pt>
                <c:pt idx="10918">
                  <c:v>1.0024498025584585</c:v>
                </c:pt>
                <c:pt idx="10919">
                  <c:v>1.0025277269236863</c:v>
                </c:pt>
                <c:pt idx="10920">
                  <c:v>1.0026046488391114</c:v>
                </c:pt>
                <c:pt idx="10921">
                  <c:v>1.0026805682268096</c:v>
                </c:pt>
                <c:pt idx="10922">
                  <c:v>1.002755485009859</c:v>
                </c:pt>
                <c:pt idx="10923">
                  <c:v>1.0028293991123403</c:v>
                </c:pt>
                <c:pt idx="10924">
                  <c:v>1.0029023104593364</c:v>
                </c:pt>
                <c:pt idx="10925">
                  <c:v>1.0029742189769335</c:v>
                </c:pt>
                <c:pt idx="10926">
                  <c:v>1.0030451245922201</c:v>
                </c:pt>
                <c:pt idx="10927">
                  <c:v>1.0031150272332876</c:v>
                </c:pt>
                <c:pt idx="10928">
                  <c:v>1.0031839268292306</c:v>
                </c:pt>
                <c:pt idx="10929">
                  <c:v>1.0032518233101464</c:v>
                </c:pt>
                <c:pt idx="10930">
                  <c:v>1.0033187166071353</c:v>
                </c:pt>
                <c:pt idx="10931">
                  <c:v>1.0033846066523011</c:v>
                </c:pt>
                <c:pt idx="10932">
                  <c:v>1.0034494933787501</c:v>
                </c:pt>
                <c:pt idx="10933">
                  <c:v>1.0035133767205926</c:v>
                </c:pt>
                <c:pt idx="10934">
                  <c:v>1.0035762566129416</c:v>
                </c:pt>
                <c:pt idx="10935">
                  <c:v>1.003638132991914</c:v>
                </c:pt>
                <c:pt idx="10936">
                  <c:v>1.0036990057946296</c:v>
                </c:pt>
                <c:pt idx="10937">
                  <c:v>1.0037588749592123</c:v>
                </c:pt>
                <c:pt idx="10938">
                  <c:v>1.0038177404247892</c:v>
                </c:pt>
                <c:pt idx="10939">
                  <c:v>1.0038756021314912</c:v>
                </c:pt>
                <c:pt idx="10940">
                  <c:v>1.0039324600204527</c:v>
                </c:pt>
                <c:pt idx="10941">
                  <c:v>1.0039883140338122</c:v>
                </c:pt>
                <c:pt idx="10942">
                  <c:v>1.0040431641147116</c:v>
                </c:pt>
                <c:pt idx="10943">
                  <c:v>1.004097010207297</c:v>
                </c:pt>
                <c:pt idx="10944">
                  <c:v>1.0041498522567183</c:v>
                </c:pt>
                <c:pt idx="10945">
                  <c:v>1.0042016902091293</c:v>
                </c:pt>
                <c:pt idx="10946">
                  <c:v>1.004252524011688</c:v>
                </c:pt>
                <c:pt idx="10947">
                  <c:v>1.0043023536125566</c:v>
                </c:pt>
                <c:pt idx="10948">
                  <c:v>1.0043511789609012</c:v>
                </c:pt>
                <c:pt idx="10949">
                  <c:v>1.0043990000068921</c:v>
                </c:pt>
                <c:pt idx="10950">
                  <c:v>1.0044458167017041</c:v>
                </c:pt>
                <c:pt idx="10951">
                  <c:v>1.0044916289975161</c:v>
                </c:pt>
                <c:pt idx="10952">
                  <c:v>1.0045364368475114</c:v>
                </c:pt>
                <c:pt idx="10953">
                  <c:v>1.0045802402058777</c:v>
                </c:pt>
                <c:pt idx="10954">
                  <c:v>1.004623039027807</c:v>
                </c:pt>
                <c:pt idx="10955">
                  <c:v>1.0046648332694963</c:v>
                </c:pt>
                <c:pt idx="10956">
                  <c:v>1.0047056228881466</c:v>
                </c:pt>
                <c:pt idx="10957">
                  <c:v>1.0047454078419635</c:v>
                </c:pt>
                <c:pt idx="10958">
                  <c:v>1.0047841880901576</c:v>
                </c:pt>
                <c:pt idx="10959">
                  <c:v>1.0048219635929438</c:v>
                </c:pt>
                <c:pt idx="10960">
                  <c:v>1.0048587343115418</c:v>
                </c:pt>
                <c:pt idx="10961">
                  <c:v>1.0048945002081764</c:v>
                </c:pt>
                <c:pt idx="10962">
                  <c:v>1.0049292612460765</c:v>
                </c:pt>
                <c:pt idx="10963">
                  <c:v>1.0049630173894766</c:v>
                </c:pt>
                <c:pt idx="10964">
                  <c:v>1.0049957686036153</c:v>
                </c:pt>
                <c:pt idx="10965">
                  <c:v>1.0050275148547365</c:v>
                </c:pt>
                <c:pt idx="10966">
                  <c:v>1.0050582561100891</c:v>
                </c:pt>
                <c:pt idx="10967">
                  <c:v>1.005087992337927</c:v>
                </c:pt>
                <c:pt idx="10968">
                  <c:v>1.0051167235075087</c:v>
                </c:pt>
                <c:pt idx="10969">
                  <c:v>1.0051444495890982</c:v>
                </c:pt>
                <c:pt idx="10970">
                  <c:v>1.0051711705539641</c:v>
                </c:pt>
                <c:pt idx="10971">
                  <c:v>1.0051968863743805</c:v>
                </c:pt>
                <c:pt idx="10972">
                  <c:v>1.0052215970236262</c:v>
                </c:pt>
                <c:pt idx="10973">
                  <c:v>1.0052453024759855</c:v>
                </c:pt>
                <c:pt idx="10974">
                  <c:v>1.005268002706748</c:v>
                </c:pt>
                <c:pt idx="10975">
                  <c:v>1.0052896976922079</c:v>
                </c:pt>
                <c:pt idx="10976">
                  <c:v>1.0053103874096652</c:v>
                </c:pt>
                <c:pt idx="10977">
                  <c:v>1.0053300718374247</c:v>
                </c:pt>
                <c:pt idx="10978">
                  <c:v>1.0053487509547969</c:v>
                </c:pt>
                <c:pt idx="10979">
                  <c:v>1.0053664247420973</c:v>
                </c:pt>
                <c:pt idx="10980">
                  <c:v>1.0053830931806467</c:v>
                </c:pt>
                <c:pt idx="10981">
                  <c:v>1.0053987562527713</c:v>
                </c:pt>
                <c:pt idx="10982">
                  <c:v>1.0054134139418027</c:v>
                </c:pt>
                <c:pt idx="10983">
                  <c:v>1.0054270662320779</c:v>
                </c:pt>
                <c:pt idx="10984">
                  <c:v>1.005439713108939</c:v>
                </c:pt>
                <c:pt idx="10985">
                  <c:v>1.005451354558734</c:v>
                </c:pt>
                <c:pt idx="10986">
                  <c:v>1.0054619905688158</c:v>
                </c:pt>
                <c:pt idx="10987">
                  <c:v>1.0054716211275432</c:v>
                </c:pt>
                <c:pt idx="10988">
                  <c:v>1.00548024622428</c:v>
                </c:pt>
                <c:pt idx="10989">
                  <c:v>1.0054878658493955</c:v>
                </c:pt>
                <c:pt idx="10990">
                  <c:v>1.0054944799942649</c:v>
                </c:pt>
                <c:pt idx="10991">
                  <c:v>1.0055000886512684</c:v>
                </c:pt>
                <c:pt idx="10992">
                  <c:v>1.005504691813792</c:v>
                </c:pt>
                <c:pt idx="10993">
                  <c:v>1.0055082894762268</c:v>
                </c:pt>
                <c:pt idx="10994">
                  <c:v>1.00551088163397</c:v>
                </c:pt>
                <c:pt idx="10995">
                  <c:v>1.0055124682834236</c:v>
                </c:pt>
                <c:pt idx="10996">
                  <c:v>1.0055130494219955</c:v>
                </c:pt>
                <c:pt idx="10997">
                  <c:v>1.0055126250480992</c:v>
                </c:pt>
                <c:pt idx="10998">
                  <c:v>1.0055111951611535</c:v>
                </c:pt>
                <c:pt idx="10999">
                  <c:v>1.0055087597615826</c:v>
                </c:pt>
                <c:pt idx="11000">
                  <c:v>1.0055053188508167</c:v>
                </c:pt>
                <c:pt idx="11001">
                  <c:v>1.005500872431291</c:v>
                </c:pt>
                <c:pt idx="11002">
                  <c:v>1.0054954205064466</c:v>
                </c:pt>
                <c:pt idx="11003">
                  <c:v>1.0054889630807295</c:v>
                </c:pt>
                <c:pt idx="11004">
                  <c:v>1.005481500159592</c:v>
                </c:pt>
                <c:pt idx="11005">
                  <c:v>1.0054730317494915</c:v>
                </c:pt>
                <c:pt idx="11006">
                  <c:v>1.0054635578578908</c:v>
                </c:pt>
                <c:pt idx="11007">
                  <c:v>1.0054530784932583</c:v>
                </c:pt>
                <c:pt idx="11008">
                  <c:v>1.0054415936650678</c:v>
                </c:pt>
                <c:pt idx="11009">
                  <c:v>1.005429103383799</c:v>
                </c:pt>
                <c:pt idx="11010">
                  <c:v>1.0054156076609364</c:v>
                </c:pt>
                <c:pt idx="11011">
                  <c:v>1.0054011065089705</c:v>
                </c:pt>
                <c:pt idx="11012">
                  <c:v>1.005385599941397</c:v>
                </c:pt>
                <c:pt idx="11013">
                  <c:v>1.0053690879727168</c:v>
                </c:pt>
                <c:pt idx="11014">
                  <c:v>1.0053515706184368</c:v>
                </c:pt>
                <c:pt idx="11015">
                  <c:v>1.0053330478950688</c:v>
                </c:pt>
                <c:pt idx="11016">
                  <c:v>1.0053135198201302</c:v>
                </c:pt>
                <c:pt idx="11017">
                  <c:v>1.0052929864121436</c:v>
                </c:pt>
                <c:pt idx="11018">
                  <c:v>1.0052714476906373</c:v>
                </c:pt>
                <c:pt idx="11019">
                  <c:v>1.0052489036761445</c:v>
                </c:pt>
                <c:pt idx="11020">
                  <c:v>1.0052253543902041</c:v>
                </c:pt>
                <c:pt idx="11021">
                  <c:v>1.00520079985536</c:v>
                </c:pt>
                <c:pt idx="11022">
                  <c:v>1.0051752400951615</c:v>
                </c:pt>
                <c:pt idx="11023">
                  <c:v>1.0051486751341632</c:v>
                </c:pt>
                <c:pt idx="11024">
                  <c:v>1.0051211049979247</c:v>
                </c:pt>
                <c:pt idx="11025">
                  <c:v>1.0050925297130111</c:v>
                </c:pt>
                <c:pt idx="11026">
                  <c:v>1.0050629493069925</c:v>
                </c:pt>
                <c:pt idx="11027">
                  <c:v>1.0050323638084442</c:v>
                </c:pt>
                <c:pt idx="11028">
                  <c:v>1.0050007732469466</c:v>
                </c:pt>
                <c:pt idx="11029">
                  <c:v>1.0049681776530852</c:v>
                </c:pt>
                <c:pt idx="11030">
                  <c:v>1.0049345770584506</c:v>
                </c:pt>
                <c:pt idx="11031">
                  <c:v>1.0048999714956384</c:v>
                </c:pt>
                <c:pt idx="11032">
                  <c:v>1.0048643609982491</c:v>
                </c:pt>
                <c:pt idx="11033">
                  <c:v>1.0048277456008883</c:v>
                </c:pt>
                <c:pt idx="11034">
                  <c:v>1.0047901253391665</c:v>
                </c:pt>
                <c:pt idx="11035">
                  <c:v>1.0047515002496989</c:v>
                </c:pt>
                <c:pt idx="11036">
                  <c:v>1.0047118703701061</c:v>
                </c:pt>
                <c:pt idx="11037">
                  <c:v>1.0046712357390131</c:v>
                </c:pt>
                <c:pt idx="11038">
                  <c:v>1.0046295963960497</c:v>
                </c:pt>
                <c:pt idx="11039">
                  <c:v>1.0045869523818505</c:v>
                </c:pt>
                <c:pt idx="11040">
                  <c:v>1.0045433037380549</c:v>
                </c:pt>
                <c:pt idx="11041">
                  <c:v>1.004498650507307</c:v>
                </c:pt>
                <c:pt idx="11042">
                  <c:v>1.0044529927332553</c:v>
                </c:pt>
                <c:pt idx="11043">
                  <c:v>1.0044063304605531</c:v>
                </c:pt>
                <c:pt idx="11044">
                  <c:v>1.004358663734858</c:v>
                </c:pt>
                <c:pt idx="11045">
                  <c:v>1.0043099926028327</c:v>
                </c:pt>
                <c:pt idx="11046">
                  <c:v>1.0042603171121436</c:v>
                </c:pt>
                <c:pt idx="11047">
                  <c:v>1.004209637311462</c:v>
                </c:pt>
                <c:pt idx="11048">
                  <c:v>1.0041579532504632</c:v>
                </c:pt>
                <c:pt idx="11049">
                  <c:v>1.004105264979827</c:v>
                </c:pt>
                <c:pt idx="11050">
                  <c:v>1.0040515725512376</c:v>
                </c:pt>
                <c:pt idx="11051">
                  <c:v>1.0039968760173832</c:v>
                </c:pt>
                <c:pt idx="11052">
                  <c:v>1.0039411754319563</c:v>
                </c:pt>
                <c:pt idx="11053">
                  <c:v>1.0038844708496533</c:v>
                </c:pt>
                <c:pt idx="11054">
                  <c:v>1.003826762326175</c:v>
                </c:pt>
                <c:pt idx="11055">
                  <c:v>1.0037680499182258</c:v>
                </c:pt>
                <c:pt idx="11056">
                  <c:v>1.0037083336835142</c:v>
                </c:pt>
                <c:pt idx="11057">
                  <c:v>1.0036476136807528</c:v>
                </c:pt>
                <c:pt idx="11058">
                  <c:v>1.0035858899696577</c:v>
                </c:pt>
                <c:pt idx="11059">
                  <c:v>1.0035231626109489</c:v>
                </c:pt>
                <c:pt idx="11060">
                  <c:v>1.0034594316663501</c:v>
                </c:pt>
                <c:pt idx="11061">
                  <c:v>1.0033946971985888</c:v>
                </c:pt>
                <c:pt idx="11062">
                  <c:v>1.0033289592713956</c:v>
                </c:pt>
                <c:pt idx="11063">
                  <c:v>1.0032622179495054</c:v>
                </c:pt>
                <c:pt idx="11064">
                  <c:v>1.003194473298656</c:v>
                </c:pt>
                <c:pt idx="11065">
                  <c:v>1.0031257253855885</c:v>
                </c:pt>
                <c:pt idx="11066">
                  <c:v>1.0030559742780478</c:v>
                </c:pt>
                <c:pt idx="11067">
                  <c:v>1.0029852200447817</c:v>
                </c:pt>
                <c:pt idx="11068">
                  <c:v>1.0029134627555414</c:v>
                </c:pt>
                <c:pt idx="11069">
                  <c:v>1.0028407024810808</c:v>
                </c:pt>
                <c:pt idx="11070">
                  <c:v>1.0027669392931575</c:v>
                </c:pt>
                <c:pt idx="11071">
                  <c:v>1.0026921732645317</c:v>
                </c:pt>
                <c:pt idx="11072">
                  <c:v>1.0026164044689667</c:v>
                </c:pt>
                <c:pt idx="11073">
                  <c:v>1.0025396329812284</c:v>
                </c:pt>
                <c:pt idx="11074">
                  <c:v>1.0024618588770857</c:v>
                </c:pt>
                <c:pt idx="11075">
                  <c:v>1.00238308223331</c:v>
                </c:pt>
                <c:pt idx="11076">
                  <c:v>1.0023033031276753</c:v>
                </c:pt>
                <c:pt idx="11077">
                  <c:v>1.0022225216389584</c:v>
                </c:pt>
                <c:pt idx="11078">
                  <c:v>1.0021407378469385</c:v>
                </c:pt>
                <c:pt idx="11079">
                  <c:v>1.0020579518323969</c:v>
                </c:pt>
                <c:pt idx="11080">
                  <c:v>1.0019741636771173</c:v>
                </c:pt>
                <c:pt idx="11081">
                  <c:v>1.0018893734638861</c:v>
                </c:pt>
                <c:pt idx="11082">
                  <c:v>1.0018035812764912</c:v>
                </c:pt>
                <c:pt idx="11083">
                  <c:v>1.0017167871997228</c:v>
                </c:pt>
                <c:pt idx="11084">
                  <c:v>1.001628991319373</c:v>
                </c:pt>
                <c:pt idx="11085">
                  <c:v>1.0015401937222361</c:v>
                </c:pt>
                <c:pt idx="11086">
                  <c:v>1.001450394496108</c:v>
                </c:pt>
                <c:pt idx="11087">
                  <c:v>1.0013595937297861</c:v>
                </c:pt>
                <c:pt idx="11088">
                  <c:v>1.0012677915130697</c:v>
                </c:pt>
                <c:pt idx="11089">
                  <c:v>1.0011749879367595</c:v>
                </c:pt>
                <c:pt idx="11090">
                  <c:v>1.0010811830926578</c:v>
                </c:pt>
                <c:pt idx="11091">
                  <c:v>1.0009863770735681</c:v>
                </c:pt>
                <c:pt idx="11092">
                  <c:v>1.0008905699732953</c:v>
                </c:pt>
                <c:pt idx="11093">
                  <c:v>1.0007937618866456</c:v>
                </c:pt>
                <c:pt idx="11094">
                  <c:v>1.0006959529094259</c:v>
                </c:pt>
                <c:pt idx="11095">
                  <c:v>1.0005971431384442</c:v>
                </c:pt>
                <c:pt idx="11096">
                  <c:v>1.0004973326715096</c:v>
                </c:pt>
                <c:pt idx="11097">
                  <c:v>1.000396521607432</c:v>
                </c:pt>
                <c:pt idx="11098">
                  <c:v>1.0002947100460216</c:v>
                </c:pt>
                <c:pt idx="11099">
                  <c:v>1.0001918980880895</c:v>
                </c:pt>
                <c:pt idx="11100">
                  <c:v>1.0000880858354475</c:v>
                </c:pt>
                <c:pt idx="11101">
                  <c:v>0.99998327339090742</c:v>
                </c:pt>
                <c:pt idx="11102">
                  <c:v>0.99987746085828144</c:v>
                </c:pt>
                <c:pt idx="11103">
                  <c:v>0.99977064834238205</c:v>
                </c:pt>
                <c:pt idx="11104">
                  <c:v>0.99966283594902183</c:v>
                </c:pt>
                <c:pt idx="11105">
                  <c:v>0.99955402378501335</c:v>
                </c:pt>
                <c:pt idx="11106">
                  <c:v>0.9994442119581689</c:v>
                </c:pt>
                <c:pt idx="11107">
                  <c:v>0.99933340057730058</c:v>
                </c:pt>
                <c:pt idx="11108">
                  <c:v>0.99922158975222031</c:v>
                </c:pt>
                <c:pt idx="11109">
                  <c:v>0.99910877959373945</c:v>
                </c:pt>
                <c:pt idx="11110">
                  <c:v>0.9989949702136689</c:v>
                </c:pt>
                <c:pt idx="11111">
                  <c:v>0.99888016172481875</c:v>
                </c:pt>
                <c:pt idx="11112">
                  <c:v>0.99876435424099841</c:v>
                </c:pt>
                <c:pt idx="11113">
                  <c:v>0.99864754787701626</c:v>
                </c:pt>
                <c:pt idx="11114">
                  <c:v>0.99852974274867989</c:v>
                </c:pt>
                <c:pt idx="11115">
                  <c:v>0.99841093897279565</c:v>
                </c:pt>
                <c:pt idx="11116">
                  <c:v>0.99829113666716873</c:v>
                </c:pt>
                <c:pt idx="11117">
                  <c:v>0.99817033595060278</c:v>
                </c:pt>
                <c:pt idx="11118">
                  <c:v>0.99804853694290019</c:v>
                </c:pt>
                <c:pt idx="11119">
                  <c:v>0.99792573976486165</c:v>
                </c:pt>
                <c:pt idx="11120">
                  <c:v>0.99780194453828619</c:v>
                </c:pt>
                <c:pt idx="11121">
                  <c:v>0.99767715138597091</c:v>
                </c:pt>
                <c:pt idx="11122">
                  <c:v>0.99755136043171111</c:v>
                </c:pt>
                <c:pt idx="11123">
                  <c:v>0.99742457180029997</c:v>
                </c:pt>
                <c:pt idx="11124">
                  <c:v>0.99729678561752833</c:v>
                </c:pt>
                <c:pt idx="11125">
                  <c:v>0.99716800201018496</c:v>
                </c:pt>
                <c:pt idx="11126">
                  <c:v>0.99703822110605589</c:v>
                </c:pt>
                <c:pt idx="11127">
                  <c:v>0.99690744303392487</c:v>
                </c:pt>
                <c:pt idx="11128">
                  <c:v>0.99677566792357275</c:v>
                </c:pt>
                <c:pt idx="11129">
                  <c:v>0.99664289590577759</c:v>
                </c:pt>
                <c:pt idx="11130">
                  <c:v>0.99650912711231443</c:v>
                </c:pt>
                <c:pt idx="11131">
                  <c:v>0.99637436167595539</c:v>
                </c:pt>
                <c:pt idx="11132">
                  <c:v>0.99623859973046924</c:v>
                </c:pt>
                <c:pt idx="11133">
                  <c:v>0.99610184141062141</c:v>
                </c:pt>
                <c:pt idx="11134">
                  <c:v>0.99596408685217386</c:v>
                </c:pt>
                <c:pt idx="11135">
                  <c:v>0.99582533619188496</c:v>
                </c:pt>
                <c:pt idx="11136">
                  <c:v>0.99568558956750919</c:v>
                </c:pt>
                <c:pt idx="11137">
                  <c:v>0.99554484711779723</c:v>
                </c:pt>
                <c:pt idx="11138">
                  <c:v>0.99540310898249562</c:v>
                </c:pt>
                <c:pt idx="11139">
                  <c:v>0.9952603753023469</c:v>
                </c:pt>
                <c:pt idx="11140">
                  <c:v>0.99511664621908924</c:v>
                </c:pt>
                <c:pt idx="11141">
                  <c:v>0.99497192187545624</c:v>
                </c:pt>
                <c:pt idx="11142">
                  <c:v>0.99482620241517705</c:v>
                </c:pt>
                <c:pt idx="11143">
                  <c:v>0.99467948798297601</c:v>
                </c:pt>
                <c:pt idx="11144">
                  <c:v>0.99453177872457255</c:v>
                </c:pt>
                <c:pt idx="11145">
                  <c:v>0.99438307478668109</c:v>
                </c:pt>
                <c:pt idx="11146">
                  <c:v>0.99423337631701092</c:v>
                </c:pt>
                <c:pt idx="11147">
                  <c:v>0.99408268346426598</c:v>
                </c:pt>
                <c:pt idx="11148">
                  <c:v>0.99393099637814475</c:v>
                </c:pt>
                <c:pt idx="11149">
                  <c:v>0.99377831520934001</c:v>
                </c:pt>
                <c:pt idx="11150">
                  <c:v>0.99362464010953888</c:v>
                </c:pt>
                <c:pt idx="11151">
                  <c:v>0.99346997123142256</c:v>
                </c:pt>
                <c:pt idx="11152">
                  <c:v>0.99331430872866611</c:v>
                </c:pt>
                <c:pt idx="11153">
                  <c:v>0.99315765275593848</c:v>
                </c:pt>
                <c:pt idx="11154">
                  <c:v>0.99300000346890205</c:v>
                </c:pt>
                <c:pt idx="11155">
                  <c:v>0.99284136102421294</c:v>
                </c:pt>
                <c:pt idx="11156">
                  <c:v>0.99268172557952028</c:v>
                </c:pt>
                <c:pt idx="11157">
                  <c:v>0.9925210972934666</c:v>
                </c:pt>
                <c:pt idx="11158">
                  <c:v>0.99235947632568733</c:v>
                </c:pt>
                <c:pt idx="11159">
                  <c:v>0.99219686283681086</c:v>
                </c:pt>
                <c:pt idx="11160">
                  <c:v>0.99203325698845801</c:v>
                </c:pt>
                <c:pt idx="11161">
                  <c:v>0.99186865894324228</c:v>
                </c:pt>
                <c:pt idx="11162">
                  <c:v>0.99170306886476955</c:v>
                </c:pt>
                <c:pt idx="11163">
                  <c:v>0.99153648691763796</c:v>
                </c:pt>
                <c:pt idx="11164">
                  <c:v>0.99136891326743748</c:v>
                </c:pt>
                <c:pt idx="11165">
                  <c:v>0.99120034808075008</c:v>
                </c:pt>
                <c:pt idx="11166">
                  <c:v>0.99103079152514939</c:v>
                </c:pt>
                <c:pt idx="11167">
                  <c:v>0.99086024376920068</c:v>
                </c:pt>
                <c:pt idx="11168">
                  <c:v>0.99068870498246042</c:v>
                </c:pt>
                <c:pt idx="11169">
                  <c:v>0.99051617533547642</c:v>
                </c:pt>
                <c:pt idx="11170">
                  <c:v>0.99034265499978735</c:v>
                </c:pt>
                <c:pt idx="11171">
                  <c:v>0.99016814414792298</c:v>
                </c:pt>
                <c:pt idx="11172">
                  <c:v>0.98999264295340361</c:v>
                </c:pt>
                <c:pt idx="11173">
                  <c:v>0.9898161515907401</c:v>
                </c:pt>
                <c:pt idx="11174">
                  <c:v>0.98963867023543362</c:v>
                </c:pt>
                <c:pt idx="11175">
                  <c:v>0.98946019906397553</c:v>
                </c:pt>
                <c:pt idx="11176">
                  <c:v>0.98928073825384721</c:v>
                </c:pt>
                <c:pt idx="11177">
                  <c:v>0.9891002879835199</c:v>
                </c:pt>
                <c:pt idx="11178">
                  <c:v>0.98891884843245426</c:v>
                </c:pt>
                <c:pt idx="11179">
                  <c:v>0.98873641978110072</c:v>
                </c:pt>
                <c:pt idx="11180">
                  <c:v>0.9885530022108987</c:v>
                </c:pt>
                <c:pt idx="11181">
                  <c:v>0.98836859590427695</c:v>
                </c:pt>
                <c:pt idx="11182">
                  <c:v>0.98818320104465296</c:v>
                </c:pt>
                <c:pt idx="11183">
                  <c:v>0.987996817816433</c:v>
                </c:pt>
                <c:pt idx="11184">
                  <c:v>0.987809446405012</c:v>
                </c:pt>
                <c:pt idx="11185">
                  <c:v>0.9876210869967732</c:v>
                </c:pt>
                <c:pt idx="11186">
                  <c:v>0.98743173977908805</c:v>
                </c:pt>
                <c:pt idx="11187">
                  <c:v>0.98724140494031587</c:v>
                </c:pt>
                <c:pt idx="11188">
                  <c:v>0.98705008266980387</c:v>
                </c:pt>
                <c:pt idx="11189">
                  <c:v>0.98685777315788703</c:v>
                </c:pt>
                <c:pt idx="11190">
                  <c:v>0.98666447659588741</c:v>
                </c:pt>
                <c:pt idx="11191">
                  <c:v>0.98647019317611473</c:v>
                </c:pt>
                <c:pt idx="11192">
                  <c:v>0.98627492309186537</c:v>
                </c:pt>
                <c:pt idx="11193">
                  <c:v>0.98607866653742282</c:v>
                </c:pt>
                <c:pt idx="11194">
                  <c:v>0.9858814237080572</c:v>
                </c:pt>
                <c:pt idx="11195">
                  <c:v>0.98568319480002509</c:v>
                </c:pt>
                <c:pt idx="11196">
                  <c:v>0.98548398001056925</c:v>
                </c:pt>
                <c:pt idx="11197">
                  <c:v>0.98528377953791857</c:v>
                </c:pt>
                <c:pt idx="11198">
                  <c:v>0.98508259358128791</c:v>
                </c:pt>
                <c:pt idx="11199">
                  <c:v>0.98488042234087769</c:v>
                </c:pt>
                <c:pt idx="11200">
                  <c:v>0.98467726601787398</c:v>
                </c:pt>
                <c:pt idx="11201">
                  <c:v>0.98447312481444782</c:v>
                </c:pt>
                <c:pt idx="11202">
                  <c:v>0.98426799893375572</c:v>
                </c:pt>
                <c:pt idx="11203">
                  <c:v>0.98406188857993881</c:v>
                </c:pt>
                <c:pt idx="11204">
                  <c:v>0.98385479395812292</c:v>
                </c:pt>
                <c:pt idx="11205">
                  <c:v>0.98364671527441849</c:v>
                </c:pt>
                <c:pt idx="11206">
                  <c:v>0.9834376527359201</c:v>
                </c:pt>
                <c:pt idx="11207">
                  <c:v>0.9832276065507064</c:v>
                </c:pt>
                <c:pt idx="11208">
                  <c:v>0.98301657692783995</c:v>
                </c:pt>
                <c:pt idx="11209">
                  <c:v>0.98280456407736694</c:v>
                </c:pt>
                <c:pt idx="11210">
                  <c:v>0.98259156821031701</c:v>
                </c:pt>
                <c:pt idx="11211">
                  <c:v>0.98237758953870302</c:v>
                </c:pt>
                <c:pt idx="11212">
                  <c:v>0.98216262827552081</c:v>
                </c:pt>
                <c:pt idx="11213">
                  <c:v>0.9819466846347491</c:v>
                </c:pt>
                <c:pt idx="11214">
                  <c:v>0.98172975883134905</c:v>
                </c:pt>
                <c:pt idx="11215">
                  <c:v>0.98151185108126437</c:v>
                </c:pt>
                <c:pt idx="11216">
                  <c:v>0.98129296160142088</c:v>
                </c:pt>
                <c:pt idx="11217">
                  <c:v>0.98107309060972636</c:v>
                </c:pt>
                <c:pt idx="11218">
                  <c:v>0.98085223832507018</c:v>
                </c:pt>
                <c:pt idx="11219">
                  <c:v>0.98063040496732345</c:v>
                </c:pt>
                <c:pt idx="11220">
                  <c:v>0.98040759075733841</c:v>
                </c:pt>
                <c:pt idx="11221">
                  <c:v>0.98018379591694837</c:v>
                </c:pt>
                <c:pt idx="11222">
                  <c:v>0.97995902066896756</c:v>
                </c:pt>
                <c:pt idx="11223">
                  <c:v>0.97973326523719084</c:v>
                </c:pt>
                <c:pt idx="11224">
                  <c:v>0.97950652984639341</c:v>
                </c:pt>
                <c:pt idx="11225">
                  <c:v>0.9792788147223308</c:v>
                </c:pt>
                <c:pt idx="11226">
                  <c:v>0.97905012009173831</c:v>
                </c:pt>
                <c:pt idx="11227">
                  <c:v>0.97882044618233111</c:v>
                </c:pt>
                <c:pt idx="11228">
                  <c:v>0.97858979322280382</c:v>
                </c:pt>
                <c:pt idx="11229">
                  <c:v>0.97835816144283039</c:v>
                </c:pt>
                <c:pt idx="11230">
                  <c:v>0.97812555107306365</c:v>
                </c:pt>
                <c:pt idx="11231">
                  <c:v>0.97789196234513553</c:v>
                </c:pt>
                <c:pt idx="11232">
                  <c:v>0.97765739549165631</c:v>
                </c:pt>
                <c:pt idx="11233">
                  <c:v>0.97742185074621479</c:v>
                </c:pt>
                <c:pt idx="11234">
                  <c:v>0.97718532834337779</c:v>
                </c:pt>
                <c:pt idx="11235">
                  <c:v>0.97694782851869</c:v>
                </c:pt>
                <c:pt idx="11236">
                  <c:v>0.97670935150867388</c:v>
                </c:pt>
                <c:pt idx="11237">
                  <c:v>0.97646989755082925</c:v>
                </c:pt>
                <c:pt idx="11238">
                  <c:v>0.9762294668836331</c:v>
                </c:pt>
                <c:pt idx="11239">
                  <c:v>0.97598805974653935</c:v>
                </c:pt>
                <c:pt idx="11240">
                  <c:v>0.97574567637997878</c:v>
                </c:pt>
                <c:pt idx="11241">
                  <c:v>0.97550231702535839</c:v>
                </c:pt>
                <c:pt idx="11242">
                  <c:v>0.97525798192506163</c:v>
                </c:pt>
                <c:pt idx="11243">
                  <c:v>0.97501267132244784</c:v>
                </c:pt>
                <c:pt idx="11244">
                  <c:v>0.97476638546185213</c:v>
                </c:pt>
                <c:pt idx="11245">
                  <c:v>0.97451912458858514</c:v>
                </c:pt>
                <c:pt idx="11246">
                  <c:v>0.97427088894893266</c:v>
                </c:pt>
                <c:pt idx="11247">
                  <c:v>0.97402167879015555</c:v>
                </c:pt>
                <c:pt idx="11248">
                  <c:v>0.9737714943604896</c:v>
                </c:pt>
                <c:pt idx="11249">
                  <c:v>0.97352033590914477</c:v>
                </c:pt>
                <c:pt idx="11250">
                  <c:v>0.97326820368630562</c:v>
                </c:pt>
                <c:pt idx="11251">
                  <c:v>0.97301509794313057</c:v>
                </c:pt>
                <c:pt idx="11252">
                  <c:v>0.97276101893175182</c:v>
                </c:pt>
                <c:pt idx="11253">
                  <c:v>0.97250596690527513</c:v>
                </c:pt>
                <c:pt idx="11254">
                  <c:v>0.97224994211777949</c:v>
                </c:pt>
                <c:pt idx="11255">
                  <c:v>0.97199294482431697</c:v>
                </c:pt>
                <c:pt idx="11256">
                  <c:v>0.97173497528091235</c:v>
                </c:pt>
                <c:pt idx="11257">
                  <c:v>0.97147603374456293</c:v>
                </c:pt>
                <c:pt idx="11258">
                  <c:v>0.97121612047323813</c:v>
                </c:pt>
                <c:pt idx="11259">
                  <c:v>0.97095523572587961</c:v>
                </c:pt>
                <c:pt idx="11260">
                  <c:v>0.97069337976240067</c:v>
                </c:pt>
                <c:pt idx="11261">
                  <c:v>0.97043055284368596</c:v>
                </c:pt>
                <c:pt idx="11262">
                  <c:v>0.97016675523159146</c:v>
                </c:pt>
                <c:pt idx="11263">
                  <c:v>0.96990198718894416</c:v>
                </c:pt>
                <c:pt idx="11264">
                  <c:v>0.96963624897954159</c:v>
                </c:pt>
                <c:pt idx="11265">
                  <c:v>0.96936954086815186</c:v>
                </c:pt>
                <c:pt idx="11266">
                  <c:v>0.96910186312051316</c:v>
                </c:pt>
                <c:pt idx="11267">
                  <c:v>0.96883321600333361</c:v>
                </c:pt>
                <c:pt idx="11268">
                  <c:v>0.96856359978429096</c:v>
                </c:pt>
                <c:pt idx="11269">
                  <c:v>0.96829301473203222</c:v>
                </c:pt>
                <c:pt idx="11270">
                  <c:v>0.96802146111617371</c:v>
                </c:pt>
                <c:pt idx="11271">
                  <c:v>0.96774893920730054</c:v>
                </c:pt>
                <c:pt idx="11272">
                  <c:v>0.96747544927696627</c:v>
                </c:pt>
                <c:pt idx="11273">
                  <c:v>0.96720099159769268</c:v>
                </c:pt>
                <c:pt idx="11274">
                  <c:v>0.9669255664429699</c:v>
                </c:pt>
                <c:pt idx="11275">
                  <c:v>0.96664917408725548</c:v>
                </c:pt>
                <c:pt idx="11276">
                  <c:v>0.96637181480597467</c:v>
                </c:pt>
                <c:pt idx="11277">
                  <c:v>0.96609348887551971</c:v>
                </c:pt>
                <c:pt idx="11278">
                  <c:v>0.96581419657324996</c:v>
                </c:pt>
                <c:pt idx="11279">
                  <c:v>0.96553393817749134</c:v>
                </c:pt>
                <c:pt idx="11280">
                  <c:v>0.96525271396753609</c:v>
                </c:pt>
                <c:pt idx="11281">
                  <c:v>0.96497052422364271</c:v>
                </c:pt>
                <c:pt idx="11282">
                  <c:v>0.96468736922703535</c:v>
                </c:pt>
                <c:pt idx="11283">
                  <c:v>0.96440324925990384</c:v>
                </c:pt>
                <c:pt idx="11284">
                  <c:v>0.96411816460540301</c:v>
                </c:pt>
                <c:pt idx="11285">
                  <c:v>0.96383211554765291</c:v>
                </c:pt>
                <c:pt idx="11286">
                  <c:v>0.96354510237173829</c:v>
                </c:pt>
                <c:pt idx="11287">
                  <c:v>0.96325712536370811</c:v>
                </c:pt>
                <c:pt idx="11288">
                  <c:v>0.96296818481057556</c:v>
                </c:pt>
                <c:pt idx="11289">
                  <c:v>0.9626782810003176</c:v>
                </c:pt>
                <c:pt idx="11290">
                  <c:v>0.9623874142218749</c:v>
                </c:pt>
                <c:pt idx="11291">
                  <c:v>0.96209558476515111</c:v>
                </c:pt>
                <c:pt idx="11292">
                  <c:v>0.96180279292101312</c:v>
                </c:pt>
                <c:pt idx="11293">
                  <c:v>0.96150903898129036</c:v>
                </c:pt>
                <c:pt idx="11294">
                  <c:v>0.96121432323877476</c:v>
                </c:pt>
                <c:pt idx="11295">
                  <c:v>0.9609186459872201</c:v>
                </c:pt>
                <c:pt idx="11296">
                  <c:v>0.96062200752134219</c:v>
                </c:pt>
                <c:pt idx="11297">
                  <c:v>0.9603244081368183</c:v>
                </c:pt>
                <c:pt idx="11298">
                  <c:v>0.96002584813028691</c:v>
                </c:pt>
                <c:pt idx="11299">
                  <c:v>0.95972632779934741</c:v>
                </c:pt>
                <c:pt idx="11300">
                  <c:v>0.95942584744255976</c:v>
                </c:pt>
                <c:pt idx="11301">
                  <c:v>0.95912440735944426</c:v>
                </c:pt>
                <c:pt idx="11302">
                  <c:v>0.95882200785048133</c:v>
                </c:pt>
                <c:pt idx="11303">
                  <c:v>0.95851864921711105</c:v>
                </c:pt>
                <c:pt idx="11304">
                  <c:v>0.95821433176173298</c:v>
                </c:pt>
                <c:pt idx="11305">
                  <c:v>0.95790905578770569</c:v>
                </c:pt>
                <c:pt idx="11306">
                  <c:v>0.95760282159934662</c:v>
                </c:pt>
                <c:pt idx="11307">
                  <c:v>0.9572956295019317</c:v>
                </c:pt>
                <c:pt idx="11308">
                  <c:v>0.95698747980169518</c:v>
                </c:pt>
                <c:pt idx="11309">
                  <c:v>0.95667837280582924</c:v>
                </c:pt>
                <c:pt idx="11310">
                  <c:v>0.95636830882248347</c:v>
                </c:pt>
                <c:pt idx="11311">
                  <c:v>0.95605728816076485</c:v>
                </c:pt>
                <c:pt idx="11312">
                  <c:v>0.95574531113073746</c:v>
                </c:pt>
                <c:pt idx="11313">
                  <c:v>0.95543237804342185</c:v>
                </c:pt>
                <c:pt idx="11314">
                  <c:v>0.95511848921079512</c:v>
                </c:pt>
                <c:pt idx="11315">
                  <c:v>0.9548036449457904</c:v>
                </c:pt>
                <c:pt idx="11316">
                  <c:v>0.95448784556229649</c:v>
                </c:pt>
                <c:pt idx="11317">
                  <c:v>0.95417109137515754</c:v>
                </c:pt>
                <c:pt idx="11318">
                  <c:v>0.95385338270017306</c:v>
                </c:pt>
                <c:pt idx="11319">
                  <c:v>0.95353471985409721</c:v>
                </c:pt>
                <c:pt idx="11320">
                  <c:v>0.95321510315463864</c:v>
                </c:pt>
                <c:pt idx="11321">
                  <c:v>0.95289453292046022</c:v>
                </c:pt>
                <c:pt idx="11322">
                  <c:v>0.95257300947117873</c:v>
                </c:pt>
                <c:pt idx="11323">
                  <c:v>0.9522505331273643</c:v>
                </c:pt>
                <c:pt idx="11324">
                  <c:v>0.95192710421054039</c:v>
                </c:pt>
                <c:pt idx="11325">
                  <c:v>0.95160272304318338</c:v>
                </c:pt>
                <c:pt idx="11326">
                  <c:v>0.95127738994872213</c:v>
                </c:pt>
                <c:pt idx="11327">
                  <c:v>0.95095110525153781</c:v>
                </c:pt>
                <c:pt idx="11328">
                  <c:v>0.95062386927696352</c:v>
                </c:pt>
                <c:pt idx="11329">
                  <c:v>0.95029568235128403</c:v>
                </c:pt>
                <c:pt idx="11330">
                  <c:v>0.94996654480173526</c:v>
                </c:pt>
                <c:pt idx="11331">
                  <c:v>0.94963645695650412</c:v>
                </c:pt>
                <c:pt idx="11332">
                  <c:v>0.94930541914472821</c:v>
                </c:pt>
                <c:pt idx="11333">
                  <c:v>0.94897343169649528</c:v>
                </c:pt>
                <c:pt idx="11334">
                  <c:v>0.94864049494284319</c:v>
                </c:pt>
                <c:pt idx="11335">
                  <c:v>0.94830660921575949</c:v>
                </c:pt>
                <c:pt idx="11336">
                  <c:v>0.94797177484818085</c:v>
                </c:pt>
                <c:pt idx="11337">
                  <c:v>0.94763599217399297</c:v>
                </c:pt>
                <c:pt idx="11338">
                  <c:v>0.94729926152803023</c:v>
                </c:pt>
                <c:pt idx="11339">
                  <c:v>0.94696158324607527</c:v>
                </c:pt>
                <c:pt idx="11340">
                  <c:v>0.94662295766485882</c:v>
                </c:pt>
                <c:pt idx="11341">
                  <c:v>0.94628338512205912</c:v>
                </c:pt>
                <c:pt idx="11342">
                  <c:v>0.94594286595630173</c:v>
                </c:pt>
                <c:pt idx="11343">
                  <c:v>0.94560140050715924</c:v>
                </c:pt>
                <c:pt idx="11344">
                  <c:v>0.94525898911515083</c:v>
                </c:pt>
                <c:pt idx="11345">
                  <c:v>0.9449156321217419</c:v>
                </c:pt>
                <c:pt idx="11346">
                  <c:v>0.94457132986934389</c:v>
                </c:pt>
                <c:pt idx="11347">
                  <c:v>0.9442260827013137</c:v>
                </c:pt>
                <c:pt idx="11348">
                  <c:v>0.94387989096195368</c:v>
                </c:pt>
                <c:pt idx="11349">
                  <c:v>0.9435327549965109</c:v>
                </c:pt>
                <c:pt idx="11350">
                  <c:v>0.94318467515117721</c:v>
                </c:pt>
                <c:pt idx="11351">
                  <c:v>0.94283565177308848</c:v>
                </c:pt>
                <c:pt idx="11352">
                  <c:v>0.94248568521032461</c:v>
                </c:pt>
                <c:pt idx="11353">
                  <c:v>0.94213477581190896</c:v>
                </c:pt>
                <c:pt idx="11354">
                  <c:v>0.94178292392780816</c:v>
                </c:pt>
                <c:pt idx="11355">
                  <c:v>0.94143012990893149</c:v>
                </c:pt>
                <c:pt idx="11356">
                  <c:v>0.94107639410713095</c:v>
                </c:pt>
                <c:pt idx="11357">
                  <c:v>0.94072171687520045</c:v>
                </c:pt>
                <c:pt idx="11358">
                  <c:v>0.94036609856687581</c:v>
                </c:pt>
                <c:pt idx="11359">
                  <c:v>0.9400095395368343</c:v>
                </c:pt>
                <c:pt idx="11360">
                  <c:v>0.93965204014069426</c:v>
                </c:pt>
                <c:pt idx="11361">
                  <c:v>0.93929360073501467</c:v>
                </c:pt>
                <c:pt idx="11362">
                  <c:v>0.9389342216772949</c:v>
                </c:pt>
                <c:pt idx="11363">
                  <c:v>0.93857390332597446</c:v>
                </c:pt>
                <c:pt idx="11364">
                  <c:v>0.93821264604043231</c:v>
                </c:pt>
                <c:pt idx="11365">
                  <c:v>0.93785045018098689</c:v>
                </c:pt>
                <c:pt idx="11366">
                  <c:v>0.93748731610889535</c:v>
                </c:pt>
                <c:pt idx="11367">
                  <c:v>0.93712324418635362</c:v>
                </c:pt>
                <c:pt idx="11368">
                  <c:v>0.93675823477649578</c:v>
                </c:pt>
                <c:pt idx="11369">
                  <c:v>0.93639228824339382</c:v>
                </c:pt>
                <c:pt idx="11370">
                  <c:v>0.93602540495205711</c:v>
                </c:pt>
                <c:pt idx="11371">
                  <c:v>0.93565758526843212</c:v>
                </c:pt>
                <c:pt idx="11372">
                  <c:v>0.93528882955940218</c:v>
                </c:pt>
                <c:pt idx="11373">
                  <c:v>0.93491913819278694</c:v>
                </c:pt>
                <c:pt idx="11374">
                  <c:v>0.9345485115373422</c:v>
                </c:pt>
                <c:pt idx="11375">
                  <c:v>0.93417694996275924</c:v>
                </c:pt>
                <c:pt idx="11376">
                  <c:v>0.93380445383966471</c:v>
                </c:pt>
                <c:pt idx="11377">
                  <c:v>0.93343102353962026</c:v>
                </c:pt>
                <c:pt idx="11378">
                  <c:v>0.93305665943512195</c:v>
                </c:pt>
                <c:pt idx="11379">
                  <c:v>0.93268136189960005</c:v>
                </c:pt>
                <c:pt idx="11380">
                  <c:v>0.93230513130741877</c:v>
                </c:pt>
                <c:pt idx="11381">
                  <c:v>0.93192796803387556</c:v>
                </c:pt>
                <c:pt idx="11382">
                  <c:v>0.93154987245520104</c:v>
                </c:pt>
                <c:pt idx="11383">
                  <c:v>0.93117084494855851</c:v>
                </c:pt>
                <c:pt idx="11384">
                  <c:v>0.93079088589204351</c:v>
                </c:pt>
                <c:pt idx="11385">
                  <c:v>0.93040999566468363</c:v>
                </c:pt>
                <c:pt idx="11386">
                  <c:v>0.93002817464643783</c:v>
                </c:pt>
                <c:pt idx="11387">
                  <c:v>0.92964542321819632</c:v>
                </c:pt>
                <c:pt idx="11388">
                  <c:v>0.92926174176178022</c:v>
                </c:pt>
                <c:pt idx="11389">
                  <c:v>0.92887713065994093</c:v>
                </c:pt>
                <c:pt idx="11390">
                  <c:v>0.92849159029635986</c:v>
                </c:pt>
                <c:pt idx="11391">
                  <c:v>0.92810512105564813</c:v>
                </c:pt>
                <c:pt idx="11392">
                  <c:v>0.92771772332334601</c:v>
                </c:pt>
                <c:pt idx="11393">
                  <c:v>0.92732939748592291</c:v>
                </c:pt>
                <c:pt idx="11394">
                  <c:v>0.92694014393077651</c:v>
                </c:pt>
                <c:pt idx="11395">
                  <c:v>0.92654996304623261</c:v>
                </c:pt>
                <c:pt idx="11396">
                  <c:v>0.92615885522154473</c:v>
                </c:pt>
                <c:pt idx="11397">
                  <c:v>0.92576682084689377</c:v>
                </c:pt>
                <c:pt idx="11398">
                  <c:v>0.92537386031338764</c:v>
                </c:pt>
                <c:pt idx="11399">
                  <c:v>0.92497997401306065</c:v>
                </c:pt>
                <c:pt idx="11400">
                  <c:v>0.92458516233887333</c:v>
                </c:pt>
                <c:pt idx="11401">
                  <c:v>0.92418942568471207</c:v>
                </c:pt>
                <c:pt idx="11402">
                  <c:v>0.92379276444538838</c:v>
                </c:pt>
                <c:pt idx="11403">
                  <c:v>0.92339517901663903</c:v>
                </c:pt>
                <c:pt idx="11404">
                  <c:v>0.92299666979512529</c:v>
                </c:pt>
                <c:pt idx="11405">
                  <c:v>0.92259723717843245</c:v>
                </c:pt>
                <c:pt idx="11406">
                  <c:v>0.92219688156506985</c:v>
                </c:pt>
                <c:pt idx="11407">
                  <c:v>0.92179560335447008</c:v>
                </c:pt>
                <c:pt idx="11408">
                  <c:v>0.92139340294698879</c:v>
                </c:pt>
                <c:pt idx="11409">
                  <c:v>0.9209902807439041</c:v>
                </c:pt>
                <c:pt idx="11410">
                  <c:v>0.9205862371474165</c:v>
                </c:pt>
                <c:pt idx="11411">
                  <c:v>0.92018127256064808</c:v>
                </c:pt>
                <c:pt idx="11412">
                  <c:v>0.91977538738764253</c:v>
                </c:pt>
                <c:pt idx="11413">
                  <c:v>0.91936858203336447</c:v>
                </c:pt>
                <c:pt idx="11414">
                  <c:v>0.918960856903699</c:v>
                </c:pt>
                <c:pt idx="11415">
                  <c:v>0.91855221240545148</c:v>
                </c:pt>
                <c:pt idx="11416">
                  <c:v>0.91814264894634712</c:v>
                </c:pt>
                <c:pt idx="11417">
                  <c:v>0.91773216693503035</c:v>
                </c:pt>
                <c:pt idx="11418">
                  <c:v>0.91732076678106456</c:v>
                </c:pt>
                <c:pt idx="11419">
                  <c:v>0.91690844889493184</c:v>
                </c:pt>
                <c:pt idx="11420">
                  <c:v>0.91649521368803233</c:v>
                </c:pt>
                <c:pt idx="11421">
                  <c:v>0.91608106157268399</c:v>
                </c:pt>
                <c:pt idx="11422">
                  <c:v>0.91566599296212192</c:v>
                </c:pt>
                <c:pt idx="11423">
                  <c:v>0.91525000827049829</c:v>
                </c:pt>
                <c:pt idx="11424">
                  <c:v>0.91483310791288175</c:v>
                </c:pt>
                <c:pt idx="11425">
                  <c:v>0.91441529230525687</c:v>
                </c:pt>
                <c:pt idx="11426">
                  <c:v>0.91399656186452405</c:v>
                </c:pt>
                <c:pt idx="11427">
                  <c:v>0.91357691700849897</c:v>
                </c:pt>
                <c:pt idx="11428">
                  <c:v>0.91315635815591201</c:v>
                </c:pt>
                <c:pt idx="11429">
                  <c:v>0.91273488572640804</c:v>
                </c:pt>
                <c:pt idx="11430">
                  <c:v>0.91231250014054588</c:v>
                </c:pt>
                <c:pt idx="11431">
                  <c:v>0.91188920181979805</c:v>
                </c:pt>
                <c:pt idx="11432">
                  <c:v>0.91146499118655011</c:v>
                </c:pt>
                <c:pt idx="11433">
                  <c:v>0.91103986866410036</c:v>
                </c:pt>
                <c:pt idx="11434">
                  <c:v>0.91061383467665935</c:v>
                </c:pt>
                <c:pt idx="11435">
                  <c:v>0.91018688964934968</c:v>
                </c:pt>
                <c:pt idx="11436">
                  <c:v>0.90975903400820535</c:v>
                </c:pt>
                <c:pt idx="11437">
                  <c:v>0.90933026818017137</c:v>
                </c:pt>
                <c:pt idx="11438">
                  <c:v>0.90890059259310341</c:v>
                </c:pt>
                <c:pt idx="11439">
                  <c:v>0.90847000767576724</c:v>
                </c:pt>
                <c:pt idx="11440">
                  <c:v>0.90803851385783851</c:v>
                </c:pt>
                <c:pt idx="11441">
                  <c:v>0.90760611156990212</c:v>
                </c:pt>
                <c:pt idx="11442">
                  <c:v>0.90717280124345179</c:v>
                </c:pt>
                <c:pt idx="11443">
                  <c:v>0.90673858331088997</c:v>
                </c:pt>
                <c:pt idx="11444">
                  <c:v>0.90630345820552682</c:v>
                </c:pt>
                <c:pt idx="11445">
                  <c:v>0.90586742636158046</c:v>
                </c:pt>
                <c:pt idx="11446">
                  <c:v>0.90543048821417582</c:v>
                </c:pt>
                <c:pt idx="11447">
                  <c:v>0.90499264419934489</c:v>
                </c:pt>
                <c:pt idx="11448">
                  <c:v>0.9045538947540257</c:v>
                </c:pt>
                <c:pt idx="11449">
                  <c:v>0.90411424031606236</c:v>
                </c:pt>
                <c:pt idx="11450">
                  <c:v>0.90367368132420423</c:v>
                </c:pt>
                <c:pt idx="11451">
                  <c:v>0.90323221821810573</c:v>
                </c:pt>
                <c:pt idx="11452">
                  <c:v>0.90278985143832591</c:v>
                </c:pt>
                <c:pt idx="11453">
                  <c:v>0.90234658142632795</c:v>
                </c:pt>
                <c:pt idx="11454">
                  <c:v>0.90190240862447846</c:v>
                </c:pt>
                <c:pt idx="11455">
                  <c:v>0.90145733347604762</c:v>
                </c:pt>
                <c:pt idx="11456">
                  <c:v>0.90101135642520813</c:v>
                </c:pt>
                <c:pt idx="11457">
                  <c:v>0.9005644779170352</c:v>
                </c:pt>
                <c:pt idx="11458">
                  <c:v>0.90011669839750585</c:v>
                </c:pt>
                <c:pt idx="11459">
                  <c:v>0.89966801831349852</c:v>
                </c:pt>
                <c:pt idx="11460">
                  <c:v>0.89921843811279278</c:v>
                </c:pt>
                <c:pt idx="11461">
                  <c:v>0.89876795824406874</c:v>
                </c:pt>
                <c:pt idx="11462">
                  <c:v>0.89831657915690666</c:v>
                </c:pt>
                <c:pt idx="11463">
                  <c:v>0.89786430130178629</c:v>
                </c:pt>
                <c:pt idx="11464">
                  <c:v>0.89741112513008681</c:v>
                </c:pt>
                <c:pt idx="11465">
                  <c:v>0.89695705109408597</c:v>
                </c:pt>
                <c:pt idx="11466">
                  <c:v>0.89650207964696005</c:v>
                </c:pt>
                <c:pt idx="11467">
                  <c:v>0.89604621124278294</c:v>
                </c:pt>
                <c:pt idx="11468">
                  <c:v>0.89558944633652626</c:v>
                </c:pt>
                <c:pt idx="11469">
                  <c:v>0.89513178538405835</c:v>
                </c:pt>
                <c:pt idx="11470">
                  <c:v>0.89467322884214406</c:v>
                </c:pt>
                <c:pt idx="11471">
                  <c:v>0.89421377716844441</c:v>
                </c:pt>
                <c:pt idx="11472">
                  <c:v>0.89375343082151593</c:v>
                </c:pt>
                <c:pt idx="11473">
                  <c:v>0.89329219026081019</c:v>
                </c:pt>
                <c:pt idx="11474">
                  <c:v>0.89283005594667364</c:v>
                </c:pt>
                <c:pt idx="11475">
                  <c:v>0.89236702834034687</c:v>
                </c:pt>
                <c:pt idx="11476">
                  <c:v>0.89190310790396421</c:v>
                </c:pt>
                <c:pt idx="11477">
                  <c:v>0.89143829510055317</c:v>
                </c:pt>
                <c:pt idx="11478">
                  <c:v>0.8909725903940342</c:v>
                </c:pt>
                <c:pt idx="11479">
                  <c:v>0.89050599424922017</c:v>
                </c:pt>
                <c:pt idx="11480">
                  <c:v>0.89003850713181576</c:v>
                </c:pt>
                <c:pt idx="11481">
                  <c:v>0.88957012950841707</c:v>
                </c:pt>
                <c:pt idx="11482">
                  <c:v>0.88910086184651127</c:v>
                </c:pt>
                <c:pt idx="11483">
                  <c:v>0.88863070461447591</c:v>
                </c:pt>
                <c:pt idx="11484">
                  <c:v>0.88815965828157872</c:v>
                </c:pt>
                <c:pt idx="11485">
                  <c:v>0.88768772331797696</c:v>
                </c:pt>
                <c:pt idx="11486">
                  <c:v>0.88721490019471683</c:v>
                </c:pt>
                <c:pt idx="11487">
                  <c:v>0.88674118938373347</c:v>
                </c:pt>
                <c:pt idx="11488">
                  <c:v>0.88626659135784991</c:v>
                </c:pt>
                <c:pt idx="11489">
                  <c:v>0.88579110659077698</c:v>
                </c:pt>
                <c:pt idx="11490">
                  <c:v>0.8853147355571126</c:v>
                </c:pt>
                <c:pt idx="11491">
                  <c:v>0.88483747873234164</c:v>
                </c:pt>
                <c:pt idx="11492">
                  <c:v>0.88435933659283517</c:v>
                </c:pt>
                <c:pt idx="11493">
                  <c:v>0.88388030961584996</c:v>
                </c:pt>
                <c:pt idx="11494">
                  <c:v>0.8834003982795281</c:v>
                </c:pt>
                <c:pt idx="11495">
                  <c:v>0.88291960306289663</c:v>
                </c:pt>
                <c:pt idx="11496">
                  <c:v>0.88243792444586688</c:v>
                </c:pt>
                <c:pt idx="11497">
                  <c:v>0.88195536290923415</c:v>
                </c:pt>
                <c:pt idx="11498">
                  <c:v>0.88147191893467691</c:v>
                </c:pt>
                <c:pt idx="11499">
                  <c:v>0.88098759300475682</c:v>
                </c:pt>
                <c:pt idx="11500">
                  <c:v>0.88050238560291771</c:v>
                </c:pt>
                <c:pt idx="11501">
                  <c:v>0.88001629721348562</c:v>
                </c:pt>
                <c:pt idx="11502">
                  <c:v>0.87952932832166797</c:v>
                </c:pt>
                <c:pt idx="11503">
                  <c:v>0.87904147941355304</c:v>
                </c:pt>
                <c:pt idx="11504">
                  <c:v>0.87855275097610985</c:v>
                </c:pt>
                <c:pt idx="11505">
                  <c:v>0.87806314349718728</c:v>
                </c:pt>
                <c:pt idx="11506">
                  <c:v>0.87757265746551372</c:v>
                </c:pt>
                <c:pt idx="11507">
                  <c:v>0.87708129337069662</c:v>
                </c:pt>
                <c:pt idx="11508">
                  <c:v>0.8765890517032221</c:v>
                </c:pt>
                <c:pt idx="11509">
                  <c:v>0.8760959329544542</c:v>
                </c:pt>
                <c:pt idx="11510">
                  <c:v>0.87560193761663463</c:v>
                </c:pt>
                <c:pt idx="11511">
                  <c:v>0.87510706618288203</c:v>
                </c:pt>
                <c:pt idx="11512">
                  <c:v>0.87461131914719181</c:v>
                </c:pt>
                <c:pt idx="11513">
                  <c:v>0.87411469700443545</c:v>
                </c:pt>
                <c:pt idx="11514">
                  <c:v>0.87361720025035994</c:v>
                </c:pt>
                <c:pt idx="11515">
                  <c:v>0.87311882938158736</c:v>
                </c:pt>
                <c:pt idx="11516">
                  <c:v>0.87261958489561453</c:v>
                </c:pt>
                <c:pt idx="11517">
                  <c:v>0.87211946729081236</c:v>
                </c:pt>
                <c:pt idx="11518">
                  <c:v>0.87161847706642526</c:v>
                </c:pt>
                <c:pt idx="11519">
                  <c:v>0.87111661472257096</c:v>
                </c:pt>
                <c:pt idx="11520">
                  <c:v>0.87061388076023949</c:v>
                </c:pt>
                <c:pt idx="11521">
                  <c:v>0.8701102756812934</c:v>
                </c:pt>
                <c:pt idx="11522">
                  <c:v>0.86960579998846654</c:v>
                </c:pt>
                <c:pt idx="11523">
                  <c:v>0.86910045418536397</c:v>
                </c:pt>
                <c:pt idx="11524">
                  <c:v>0.86859423877646136</c:v>
                </c:pt>
                <c:pt idx="11525">
                  <c:v>0.86808715426710459</c:v>
                </c:pt>
                <c:pt idx="11526">
                  <c:v>0.86757920116350906</c:v>
                </c:pt>
                <c:pt idx="11527">
                  <c:v>0.86707037997275926</c:v>
                </c:pt>
                <c:pt idx="11528">
                  <c:v>0.86656069120280832</c:v>
                </c:pt>
                <c:pt idx="11529">
                  <c:v>0.86605013536247744</c:v>
                </c:pt>
                <c:pt idx="11530">
                  <c:v>0.86553871296145535</c:v>
                </c:pt>
                <c:pt idx="11531">
                  <c:v>0.86502642451029788</c:v>
                </c:pt>
                <c:pt idx="11532">
                  <c:v>0.86451327052042737</c:v>
                </c:pt>
                <c:pt idx="11533">
                  <c:v>0.86399925150413237</c:v>
                </c:pt>
                <c:pt idx="11534">
                  <c:v>0.86348436797456685</c:v>
                </c:pt>
                <c:pt idx="11535">
                  <c:v>0.86296862044574985</c:v>
                </c:pt>
                <c:pt idx="11536">
                  <c:v>0.86245200943256484</c:v>
                </c:pt>
                <c:pt idx="11537">
                  <c:v>0.86193453545075938</c:v>
                </c:pt>
                <c:pt idx="11538">
                  <c:v>0.86141619901694455</c:v>
                </c:pt>
                <c:pt idx="11539">
                  <c:v>0.8608970006485942</c:v>
                </c:pt>
                <c:pt idx="11540">
                  <c:v>0.86037694086404493</c:v>
                </c:pt>
                <c:pt idx="11541">
                  <c:v>0.85985602018249496</c:v>
                </c:pt>
                <c:pt idx="11542">
                  <c:v>0.85933423912400408</c:v>
                </c:pt>
                <c:pt idx="11543">
                  <c:v>0.85881159820949304</c:v>
                </c:pt>
                <c:pt idx="11544">
                  <c:v>0.8582880979607429</c:v>
                </c:pt>
                <c:pt idx="11545">
                  <c:v>0.85776373890039459</c:v>
                </c:pt>
                <c:pt idx="11546">
                  <c:v>0.85723852155194824</c:v>
                </c:pt>
                <c:pt idx="11547">
                  <c:v>0.85671244643976308</c:v>
                </c:pt>
                <c:pt idx="11548">
                  <c:v>0.8561855140890563</c:v>
                </c:pt>
                <c:pt idx="11549">
                  <c:v>0.85565772502590309</c:v>
                </c:pt>
                <c:pt idx="11550">
                  <c:v>0.85512907977723585</c:v>
                </c:pt>
                <c:pt idx="11551">
                  <c:v>0.85459957887084348</c:v>
                </c:pt>
                <c:pt idx="11552">
                  <c:v>0.85406922283537134</c:v>
                </c:pt>
                <c:pt idx="11553">
                  <c:v>0.85353801220032033</c:v>
                </c:pt>
                <c:pt idx="11554">
                  <c:v>0.85300594749604652</c:v>
                </c:pt>
                <c:pt idx="11555">
                  <c:v>0.85247302925376056</c:v>
                </c:pt>
                <c:pt idx="11556">
                  <c:v>0.85193925800552706</c:v>
                </c:pt>
                <c:pt idx="11557">
                  <c:v>0.85140463428426427</c:v>
                </c:pt>
                <c:pt idx="11558">
                  <c:v>0.85086915862374357</c:v>
                </c:pt>
                <c:pt idx="11559">
                  <c:v>0.85033283155858852</c:v>
                </c:pt>
                <c:pt idx="11560">
                  <c:v>0.84979565362427489</c:v>
                </c:pt>
                <c:pt idx="11561">
                  <c:v>0.84925762535712968</c:v>
                </c:pt>
                <c:pt idx="11562">
                  <c:v>0.84871874729433083</c:v>
                </c:pt>
                <c:pt idx="11563">
                  <c:v>0.84817901997390666</c:v>
                </c:pt>
                <c:pt idx="11564">
                  <c:v>0.8476384439347352</c:v>
                </c:pt>
                <c:pt idx="11565">
                  <c:v>0.84709701971654372</c:v>
                </c:pt>
                <c:pt idx="11566">
                  <c:v>0.84655474785990836</c:v>
                </c:pt>
                <c:pt idx="11567">
                  <c:v>0.84601162890625325</c:v>
                </c:pt>
                <c:pt idx="11568">
                  <c:v>0.84546766339785029</c:v>
                </c:pt>
                <c:pt idx="11569">
                  <c:v>0.84492285187781835</c:v>
                </c:pt>
                <c:pt idx="11570">
                  <c:v>0.84437719489012308</c:v>
                </c:pt>
                <c:pt idx="11571">
                  <c:v>0.84383069297957591</c:v>
                </c:pt>
                <c:pt idx="11572">
                  <c:v>0.84328334669183391</c:v>
                </c:pt>
                <c:pt idx="11573">
                  <c:v>0.84273515657339892</c:v>
                </c:pt>
                <c:pt idx="11574">
                  <c:v>0.84218612317161723</c:v>
                </c:pt>
                <c:pt idx="11575">
                  <c:v>0.84163624703467899</c:v>
                </c:pt>
                <c:pt idx="11576">
                  <c:v>0.84108552871161757</c:v>
                </c:pt>
                <c:pt idx="11577">
                  <c:v>0.84053396875230901</c:v>
                </c:pt>
                <c:pt idx="11578">
                  <c:v>0.83998156770747179</c:v>
                </c:pt>
                <c:pt idx="11579">
                  <c:v>0.8394283261286658</c:v>
                </c:pt>
                <c:pt idx="11580">
                  <c:v>0.83887424456829207</c:v>
                </c:pt>
                <c:pt idx="11581">
                  <c:v>0.83831932357959227</c:v>
                </c:pt>
                <c:pt idx="11582">
                  <c:v>0.83776356371664784</c:v>
                </c:pt>
                <c:pt idx="11583">
                  <c:v>0.8372069655343799</c:v>
                </c:pt>
                <c:pt idx="11584">
                  <c:v>0.83664952958854821</c:v>
                </c:pt>
                <c:pt idx="11585">
                  <c:v>0.836091256435751</c:v>
                </c:pt>
                <c:pt idx="11586">
                  <c:v>0.83553214663342423</c:v>
                </c:pt>
                <c:pt idx="11587">
                  <c:v>0.83497220073984102</c:v>
                </c:pt>
                <c:pt idx="11588">
                  <c:v>0.83441141931411111</c:v>
                </c:pt>
                <c:pt idx="11589">
                  <c:v>0.83384980291618049</c:v>
                </c:pt>
                <c:pt idx="11590">
                  <c:v>0.83328735210683058</c:v>
                </c:pt>
                <c:pt idx="11591">
                  <c:v>0.8327240674476778</c:v>
                </c:pt>
                <c:pt idx="11592">
                  <c:v>0.83215994950117289</c:v>
                </c:pt>
                <c:pt idx="11593">
                  <c:v>0.83159499883060051</c:v>
                </c:pt>
                <c:pt idx="11594">
                  <c:v>0.83102921600007862</c:v>
                </c:pt>
                <c:pt idx="11595">
                  <c:v>0.83046260157455787</c:v>
                </c:pt>
                <c:pt idx="11596">
                  <c:v>0.82989515611982112</c:v>
                </c:pt>
                <c:pt idx="11597">
                  <c:v>0.8293268802024828</c:v>
                </c:pt>
                <c:pt idx="11598">
                  <c:v>0.82875777438998843</c:v>
                </c:pt>
                <c:pt idx="11599">
                  <c:v>0.82818783925061379</c:v>
                </c:pt>
                <c:pt idx="11600">
                  <c:v>0.82761707535346474</c:v>
                </c:pt>
                <c:pt idx="11601">
                  <c:v>0.82704548326847649</c:v>
                </c:pt>
                <c:pt idx="11602">
                  <c:v>0.82647306356641292</c:v>
                </c:pt>
                <c:pt idx="11603">
                  <c:v>0.82589981681886604</c:v>
                </c:pt>
                <c:pt idx="11604">
                  <c:v>0.82532574359825561</c:v>
                </c:pt>
                <c:pt idx="11605">
                  <c:v>0.82475084447782832</c:v>
                </c:pt>
                <c:pt idx="11606">
                  <c:v>0.82417512003165749</c:v>
                </c:pt>
                <c:pt idx="11607">
                  <c:v>0.82359857083464216</c:v>
                </c:pt>
                <c:pt idx="11608">
                  <c:v>0.82302119746250679</c:v>
                </c:pt>
                <c:pt idx="11609">
                  <c:v>0.82244300049180064</c:v>
                </c:pt>
                <c:pt idx="11610">
                  <c:v>0.82186398049989695</c:v>
                </c:pt>
                <c:pt idx="11611">
                  <c:v>0.82128413806499279</c:v>
                </c:pt>
                <c:pt idx="11612">
                  <c:v>0.82070347376610808</c:v>
                </c:pt>
                <c:pt idx="11613">
                  <c:v>0.82012198818308535</c:v>
                </c:pt>
                <c:pt idx="11614">
                  <c:v>0.81953968189658888</c:v>
                </c:pt>
                <c:pt idx="11615">
                  <c:v>0.8189565554881042</c:v>
                </c:pt>
                <c:pt idx="11616">
                  <c:v>0.81837260953993762</c:v>
                </c:pt>
                <c:pt idx="11617">
                  <c:v>0.81778784463521559</c:v>
                </c:pt>
                <c:pt idx="11618">
                  <c:v>0.81720226135788399</c:v>
                </c:pt>
                <c:pt idx="11619">
                  <c:v>0.81661586029270772</c:v>
                </c:pt>
                <c:pt idx="11620">
                  <c:v>0.81602864202527015</c:v>
                </c:pt>
                <c:pt idx="11621">
                  <c:v>0.81544060714197231</c:v>
                </c:pt>
                <c:pt idx="11622">
                  <c:v>0.81485175623003236</c:v>
                </c:pt>
                <c:pt idx="11623">
                  <c:v>0.81426208987748527</c:v>
                </c:pt>
                <c:pt idx="11624">
                  <c:v>0.813671608673182</c:v>
                </c:pt>
                <c:pt idx="11625">
                  <c:v>0.81308031320678886</c:v>
                </c:pt>
                <c:pt idx="11626">
                  <c:v>0.81248820406878708</c:v>
                </c:pt>
                <c:pt idx="11627">
                  <c:v>0.81189528185047199</c:v>
                </c:pt>
                <c:pt idx="11628">
                  <c:v>0.81130154714395286</c:v>
                </c:pt>
                <c:pt idx="11629">
                  <c:v>0.81070700054215195</c:v>
                </c:pt>
                <c:pt idx="11630">
                  <c:v>0.81011164263880386</c:v>
                </c:pt>
                <c:pt idx="11631">
                  <c:v>0.80951547402845525</c:v>
                </c:pt>
                <c:pt idx="11632">
                  <c:v>0.80891849530646398</c:v>
                </c:pt>
                <c:pt idx="11633">
                  <c:v>0.80832070706899872</c:v>
                </c:pt>
                <c:pt idx="11634">
                  <c:v>0.80772210991303806</c:v>
                </c:pt>
                <c:pt idx="11635">
                  <c:v>0.80712270443637035</c:v>
                </c:pt>
                <c:pt idx="11636">
                  <c:v>0.80652249123759279</c:v>
                </c:pt>
                <c:pt idx="11637">
                  <c:v>0.80592147091611077</c:v>
                </c:pt>
                <c:pt idx="11638">
                  <c:v>0.80531964407213752</c:v>
                </c:pt>
                <c:pt idx="11639">
                  <c:v>0.80471701130669337</c:v>
                </c:pt>
                <c:pt idx="11640">
                  <c:v>0.80411357322160515</c:v>
                </c:pt>
                <c:pt idx="11641">
                  <c:v>0.80350933041950556</c:v>
                </c:pt>
                <c:pt idx="11642">
                  <c:v>0.80290428350383281</c:v>
                </c:pt>
                <c:pt idx="11643">
                  <c:v>0.80229843307882964</c:v>
                </c:pt>
                <c:pt idx="11644">
                  <c:v>0.80169177974954298</c:v>
                </c:pt>
                <c:pt idx="11645">
                  <c:v>0.80108432412182318</c:v>
                </c:pt>
                <c:pt idx="11646">
                  <c:v>0.80047606680232364</c:v>
                </c:pt>
                <c:pt idx="11647">
                  <c:v>0.7998670083985</c:v>
                </c:pt>
                <c:pt idx="11648">
                  <c:v>0.79925714951860949</c:v>
                </c:pt>
                <c:pt idx="11649">
                  <c:v>0.79864649077171057</c:v>
                </c:pt>
                <c:pt idx="11650">
                  <c:v>0.79803503276766219</c:v>
                </c:pt>
                <c:pt idx="11651">
                  <c:v>0.79742277611712309</c:v>
                </c:pt>
                <c:pt idx="11652">
                  <c:v>0.79680972143155115</c:v>
                </c:pt>
                <c:pt idx="11653">
                  <c:v>0.79619586932320308</c:v>
                </c:pt>
                <c:pt idx="11654">
                  <c:v>0.79558122040513357</c:v>
                </c:pt>
                <c:pt idx="11655">
                  <c:v>0.79496577529119483</c:v>
                </c:pt>
                <c:pt idx="11656">
                  <c:v>0.79434953459603563</c:v>
                </c:pt>
                <c:pt idx="11657">
                  <c:v>0.79373249893510112</c:v>
                </c:pt>
                <c:pt idx="11658">
                  <c:v>0.793114668924632</c:v>
                </c:pt>
                <c:pt idx="11659">
                  <c:v>0.79249604518166394</c:v>
                </c:pt>
                <c:pt idx="11660">
                  <c:v>0.79187662832402694</c:v>
                </c:pt>
                <c:pt idx="11661">
                  <c:v>0.79125641897034482</c:v>
                </c:pt>
                <c:pt idx="11662">
                  <c:v>0.79063541774003432</c:v>
                </c:pt>
                <c:pt idx="11663">
                  <c:v>0.79001362525330487</c:v>
                </c:pt>
                <c:pt idx="11664">
                  <c:v>0.78939104213115774</c:v>
                </c:pt>
                <c:pt idx="11665">
                  <c:v>0.78876766899538531</c:v>
                </c:pt>
                <c:pt idx="11666">
                  <c:v>0.78814350646857079</c:v>
                </c:pt>
                <c:pt idx="11667">
                  <c:v>0.7875185551740872</c:v>
                </c:pt>
                <c:pt idx="11668">
                  <c:v>0.78689281573609715</c:v>
                </c:pt>
                <c:pt idx="11669">
                  <c:v>0.78626628877955196</c:v>
                </c:pt>
                <c:pt idx="11670">
                  <c:v>0.78563897493019108</c:v>
                </c:pt>
                <c:pt idx="11671">
                  <c:v>0.78501087481454135</c:v>
                </c:pt>
                <c:pt idx="11672">
                  <c:v>0.78438198905991674</c:v>
                </c:pt>
                <c:pt idx="11673">
                  <c:v>0.78375231829441727</c:v>
                </c:pt>
                <c:pt idx="11674">
                  <c:v>0.78312186314692878</c:v>
                </c:pt>
                <c:pt idx="11675">
                  <c:v>0.78249062424712201</c:v>
                </c:pt>
                <c:pt idx="11676">
                  <c:v>0.78185860222545212</c:v>
                </c:pt>
                <c:pt idx="11677">
                  <c:v>0.78122579771315792</c:v>
                </c:pt>
                <c:pt idx="11678">
                  <c:v>0.78059221134226153</c:v>
                </c:pt>
                <c:pt idx="11679">
                  <c:v>0.77995784374556743</c:v>
                </c:pt>
                <c:pt idx="11680">
                  <c:v>0.779322695556662</c:v>
                </c:pt>
                <c:pt idx="11681">
                  <c:v>0.77868676740991283</c:v>
                </c:pt>
                <c:pt idx="11682">
                  <c:v>0.77805005994046805</c:v>
                </c:pt>
                <c:pt idx="11683">
                  <c:v>0.77741257378425588</c:v>
                </c:pt>
                <c:pt idx="11684">
                  <c:v>0.77677430957798377</c:v>
                </c:pt>
                <c:pt idx="11685">
                  <c:v>0.7761352679591379</c:v>
                </c:pt>
                <c:pt idx="11686">
                  <c:v>0.77549544956598238</c:v>
                </c:pt>
                <c:pt idx="11687">
                  <c:v>0.77485485503755891</c:v>
                </c:pt>
                <c:pt idx="11688">
                  <c:v>0.77421348501368592</c:v>
                </c:pt>
                <c:pt idx="11689">
                  <c:v>0.77357134013495787</c:v>
                </c:pt>
                <c:pt idx="11690">
                  <c:v>0.77292842104274484</c:v>
                </c:pt>
                <c:pt idx="11691">
                  <c:v>0.7722847283791916</c:v>
                </c:pt>
                <c:pt idx="11692">
                  <c:v>0.77164026278721731</c:v>
                </c:pt>
                <c:pt idx="11693">
                  <c:v>0.77099502491051464</c:v>
                </c:pt>
                <c:pt idx="11694">
                  <c:v>0.77034901539354927</c:v>
                </c:pt>
                <c:pt idx="11695">
                  <c:v>0.76970223488155898</c:v>
                </c:pt>
                <c:pt idx="11696">
                  <c:v>0.76905468402055321</c:v>
                </c:pt>
                <c:pt idx="11697">
                  <c:v>0.76840636345731261</c:v>
                </c:pt>
                <c:pt idx="11698">
                  <c:v>0.76775727383938797</c:v>
                </c:pt>
                <c:pt idx="11699">
                  <c:v>0.76710741581509989</c:v>
                </c:pt>
                <c:pt idx="11700">
                  <c:v>0.76645679003353795</c:v>
                </c:pt>
                <c:pt idx="11701">
                  <c:v>0.7658053971445602</c:v>
                </c:pt>
                <c:pt idx="11702">
                  <c:v>0.76515323779879241</c:v>
                </c:pt>
                <c:pt idx="11703">
                  <c:v>0.76450031264762752</c:v>
                </c:pt>
                <c:pt idx="11704">
                  <c:v>0.76384662234322487</c:v>
                </c:pt>
                <c:pt idx="11705">
                  <c:v>0.76319216753850949</c:v>
                </c:pt>
                <c:pt idx="11706">
                  <c:v>0.76253694888717183</c:v>
                </c:pt>
                <c:pt idx="11707">
                  <c:v>0.76188096704366659</c:v>
                </c:pt>
                <c:pt idx="11708">
                  <c:v>0.76122422266321244</c:v>
                </c:pt>
                <c:pt idx="11709">
                  <c:v>0.7605667164017913</c:v>
                </c:pt>
                <c:pt idx="11710">
                  <c:v>0.75990844891614751</c:v>
                </c:pt>
                <c:pt idx="11711">
                  <c:v>0.75924942086378733</c:v>
                </c:pt>
                <c:pt idx="11712">
                  <c:v>0.75858963290297821</c:v>
                </c:pt>
                <c:pt idx="11713">
                  <c:v>0.75792908569274819</c:v>
                </c:pt>
                <c:pt idx="11714">
                  <c:v>0.7572677798928853</c:v>
                </c:pt>
                <c:pt idx="11715">
                  <c:v>0.75660571616393668</c:v>
                </c:pt>
                <c:pt idx="11716">
                  <c:v>0.75594289516720814</c:v>
                </c:pt>
                <c:pt idx="11717">
                  <c:v>0.75527931756476352</c:v>
                </c:pt>
                <c:pt idx="11718">
                  <c:v>0.75461498401942373</c:v>
                </c:pt>
                <c:pt idx="11719">
                  <c:v>0.7539498951947663</c:v>
                </c:pt>
                <c:pt idx="11720">
                  <c:v>0.75328405175512492</c:v>
                </c:pt>
                <c:pt idx="11721">
                  <c:v>0.75261745436558836</c:v>
                </c:pt>
                <c:pt idx="11722">
                  <c:v>0.75195010369199999</c:v>
                </c:pt>
                <c:pt idx="11723">
                  <c:v>0.75128200040095727</c:v>
                </c:pt>
                <c:pt idx="11724">
                  <c:v>0.75061314515981081</c:v>
                </c:pt>
                <c:pt idx="11725">
                  <c:v>0.74994353863666396</c:v>
                </c:pt>
                <c:pt idx="11726">
                  <c:v>0.74927318150037203</c:v>
                </c:pt>
                <c:pt idx="11727">
                  <c:v>0.74860207442054139</c:v>
                </c:pt>
                <c:pt idx="11728">
                  <c:v>0.74793021806752924</c:v>
                </c:pt>
                <c:pt idx="11729">
                  <c:v>0.74725761311244265</c:v>
                </c:pt>
                <c:pt idx="11730">
                  <c:v>0.74658426022713809</c:v>
                </c:pt>
                <c:pt idx="11731">
                  <c:v>0.7459101600842204</c:v>
                </c:pt>
                <c:pt idx="11732">
                  <c:v>0.74523531335704241</c:v>
                </c:pt>
                <c:pt idx="11733">
                  <c:v>0.74455972071970433</c:v>
                </c:pt>
                <c:pt idx="11734">
                  <c:v>0.74388338284705291</c:v>
                </c:pt>
                <c:pt idx="11735">
                  <c:v>0.74320630041468083</c:v>
                </c:pt>
                <c:pt idx="11736">
                  <c:v>0.74252847409892586</c:v>
                </c:pt>
                <c:pt idx="11737">
                  <c:v>0.7418499045768705</c:v>
                </c:pt>
                <c:pt idx="11738">
                  <c:v>0.74117059252634099</c:v>
                </c:pt>
                <c:pt idx="11739">
                  <c:v>0.74049053862590697</c:v>
                </c:pt>
                <c:pt idx="11740">
                  <c:v>0.73980974355488038</c:v>
                </c:pt>
                <c:pt idx="11741">
                  <c:v>0.73912820799331513</c:v>
                </c:pt>
                <c:pt idx="11742">
                  <c:v>0.73844593262200642</c:v>
                </c:pt>
                <c:pt idx="11743">
                  <c:v>0.73776291812248962</c:v>
                </c:pt>
                <c:pt idx="11744">
                  <c:v>0.7370791651770402</c:v>
                </c:pt>
                <c:pt idx="11745">
                  <c:v>0.73639467446867268</c:v>
                </c:pt>
                <c:pt idx="11746">
                  <c:v>0.73570944668114002</c:v>
                </c:pt>
                <c:pt idx="11747">
                  <c:v>0.7350234824989329</c:v>
                </c:pt>
                <c:pt idx="11748">
                  <c:v>0.73433678260727908</c:v>
                </c:pt>
                <c:pt idx="11749">
                  <c:v>0.73364934769214274</c:v>
                </c:pt>
                <c:pt idx="11750">
                  <c:v>0.73296117844022379</c:v>
                </c:pt>
                <c:pt idx="11751">
                  <c:v>0.73227227553895713</c:v>
                </c:pt>
                <c:pt idx="11752">
                  <c:v>0.73158263967651205</c:v>
                </c:pt>
                <c:pt idx="11753">
                  <c:v>0.73089227154179148</c:v>
                </c:pt>
                <c:pt idx="11754">
                  <c:v>0.73020117182443123</c:v>
                </c:pt>
                <c:pt idx="11755">
                  <c:v>0.72950934121479938</c:v>
                </c:pt>
                <c:pt idx="11756">
                  <c:v>0.72881678040399578</c:v>
                </c:pt>
                <c:pt idx="11757">
                  <c:v>0.72812349008385091</c:v>
                </c:pt>
                <c:pt idx="11758">
                  <c:v>0.72742947094692567</c:v>
                </c:pt>
                <c:pt idx="11759">
                  <c:v>0.72673472368651038</c:v>
                </c:pt>
                <c:pt idx="11760">
                  <c:v>0.72603924899662409</c:v>
                </c:pt>
                <c:pt idx="11761">
                  <c:v>0.72534304757201407</c:v>
                </c:pt>
                <c:pt idx="11762">
                  <c:v>0.7246461201081551</c:v>
                </c:pt>
                <c:pt idx="11763">
                  <c:v>0.72394846730124851</c:v>
                </c:pt>
                <c:pt idx="11764">
                  <c:v>0.72325008984822181</c:v>
                </c:pt>
                <c:pt idx="11765">
                  <c:v>0.72255098844672783</c:v>
                </c:pt>
                <c:pt idx="11766">
                  <c:v>0.72185116379514402</c:v>
                </c:pt>
                <c:pt idx="11767">
                  <c:v>0.72115061659257174</c:v>
                </c:pt>
                <c:pt idx="11768">
                  <c:v>0.72044934753883572</c:v>
                </c:pt>
                <c:pt idx="11769">
                  <c:v>0.71974735733448303</c:v>
                </c:pt>
                <c:pt idx="11770">
                  <c:v>0.71904464668078283</c:v>
                </c:pt>
                <c:pt idx="11771">
                  <c:v>0.71834121627972536</c:v>
                </c:pt>
                <c:pt idx="11772">
                  <c:v>0.71763706683402118</c:v>
                </c:pt>
                <c:pt idx="11773">
                  <c:v>0.7169321990471007</c:v>
                </c:pt>
                <c:pt idx="11774">
                  <c:v>0.71622661362311335</c:v>
                </c:pt>
                <c:pt idx="11775">
                  <c:v>0.71552031126692706</c:v>
                </c:pt>
                <c:pt idx="11776">
                  <c:v>0.71481329268412708</c:v>
                </c:pt>
                <c:pt idx="11777">
                  <c:v>0.71410555858101588</c:v>
                </c:pt>
                <c:pt idx="11778">
                  <c:v>0.71339710966461201</c:v>
                </c:pt>
                <c:pt idx="11779">
                  <c:v>0.71268794664264945</c:v>
                </c:pt>
                <c:pt idx="11780">
                  <c:v>0.71197807022357729</c:v>
                </c:pt>
                <c:pt idx="11781">
                  <c:v>0.71126748111655846</c:v>
                </c:pt>
                <c:pt idx="11782">
                  <c:v>0.71055618003146948</c:v>
                </c:pt>
                <c:pt idx="11783">
                  <c:v>0.70984416767889935</c:v>
                </c:pt>
                <c:pt idx="11784">
                  <c:v>0.70913144477014922</c:v>
                </c:pt>
                <c:pt idx="11785">
                  <c:v>0.70841801201723131</c:v>
                </c:pt>
                <c:pt idx="11786">
                  <c:v>0.70770387013286873</c:v>
                </c:pt>
                <c:pt idx="11787">
                  <c:v>0.70698901983049411</c:v>
                </c:pt>
                <c:pt idx="11788">
                  <c:v>0.70627346182424933</c:v>
                </c:pt>
                <c:pt idx="11789">
                  <c:v>0.70555719682898477</c:v>
                </c:pt>
                <c:pt idx="11790">
                  <c:v>0.70484022556025838</c:v>
                </c:pt>
                <c:pt idx="11791">
                  <c:v>0.70412254873433511</c:v>
                </c:pt>
                <c:pt idx="11792">
                  <c:v>0.70340416706818631</c:v>
                </c:pt>
                <c:pt idx="11793">
                  <c:v>0.7026850812794887</c:v>
                </c:pt>
                <c:pt idx="11794">
                  <c:v>0.70196529208662406</c:v>
                </c:pt>
                <c:pt idx="11795">
                  <c:v>0.70124480020867819</c:v>
                </c:pt>
                <c:pt idx="11796">
                  <c:v>0.7005236063654402</c:v>
                </c:pt>
                <c:pt idx="11797">
                  <c:v>0.69980171127740198</c:v>
                </c:pt>
                <c:pt idx="11798">
                  <c:v>0.69907911566575742</c:v>
                </c:pt>
                <c:pt idx="11799">
                  <c:v>0.69835582025240162</c:v>
                </c:pt>
                <c:pt idx="11800">
                  <c:v>0.6976318257599301</c:v>
                </c:pt>
                <c:pt idx="11801">
                  <c:v>0.69690713291163831</c:v>
                </c:pt>
                <c:pt idx="11802">
                  <c:v>0.69618174243152076</c:v>
                </c:pt>
                <c:pt idx="11803">
                  <c:v>0.69545565504427032</c:v>
                </c:pt>
                <c:pt idx="11804">
                  <c:v>0.6947288714752774</c:v>
                </c:pt>
                <c:pt idx="11805">
                  <c:v>0.69400139245062953</c:v>
                </c:pt>
                <c:pt idx="11806">
                  <c:v>0.69327321869711012</c:v>
                </c:pt>
                <c:pt idx="11807">
                  <c:v>0.69254435094219824</c:v>
                </c:pt>
                <c:pt idx="11808">
                  <c:v>0.69181478991406775</c:v>
                </c:pt>
                <c:pt idx="11809">
                  <c:v>0.69108453634158629</c:v>
                </c:pt>
                <c:pt idx="11810">
                  <c:v>0.69035359095431492</c:v>
                </c:pt>
                <c:pt idx="11811">
                  <c:v>0.68962195448250718</c:v>
                </c:pt>
                <c:pt idx="11812">
                  <c:v>0.68888962765710848</c:v>
                </c:pt>
                <c:pt idx="11813">
                  <c:v>0.68815661120975535</c:v>
                </c:pt>
                <c:pt idx="11814">
                  <c:v>0.68742290587277455</c:v>
                </c:pt>
                <c:pt idx="11815">
                  <c:v>0.68668851237918249</c:v>
                </c:pt>
                <c:pt idx="11816">
                  <c:v>0.68595343146268462</c:v>
                </c:pt>
                <c:pt idx="11817">
                  <c:v>0.68521766385767435</c:v>
                </c:pt>
                <c:pt idx="11818">
                  <c:v>0.68448121029923259</c:v>
                </c:pt>
                <c:pt idx="11819">
                  <c:v>0.68374407152312699</c:v>
                </c:pt>
                <c:pt idx="11820">
                  <c:v>0.68300624826581113</c:v>
                </c:pt>
                <c:pt idx="11821">
                  <c:v>0.68226774126442369</c:v>
                </c:pt>
                <c:pt idx="11822">
                  <c:v>0.68152855125678802</c:v>
                </c:pt>
                <c:pt idx="11823">
                  <c:v>0.68078867898141104</c:v>
                </c:pt>
                <c:pt idx="11824">
                  <c:v>0.68004812517748281</c:v>
                </c:pt>
                <c:pt idx="11825">
                  <c:v>0.67930689058487559</c:v>
                </c:pt>
                <c:pt idx="11826">
                  <c:v>0.67856497594414322</c:v>
                </c:pt>
                <c:pt idx="11827">
                  <c:v>0.67782238199652023</c:v>
                </c:pt>
                <c:pt idx="11828">
                  <c:v>0.67707910948392136</c:v>
                </c:pt>
                <c:pt idx="11829">
                  <c:v>0.67633515914894049</c:v>
                </c:pt>
                <c:pt idx="11830">
                  <c:v>0.67559053173485006</c:v>
                </c:pt>
                <c:pt idx="11831">
                  <c:v>0.67484522798560054</c:v>
                </c:pt>
                <c:pt idx="11832">
                  <c:v>0.67409924864581927</c:v>
                </c:pt>
                <c:pt idx="11833">
                  <c:v>0.67335259446080997</c:v>
                </c:pt>
                <c:pt idx="11834">
                  <c:v>0.67260526617655203</c:v>
                </c:pt>
                <c:pt idx="11835">
                  <c:v>0.67185726453969963</c:v>
                </c:pt>
                <c:pt idx="11836">
                  <c:v>0.67110859029758108</c:v>
                </c:pt>
                <c:pt idx="11837">
                  <c:v>0.67035924419819803</c:v>
                </c:pt>
                <c:pt idx="11838">
                  <c:v>0.66960922699022463</c:v>
                </c:pt>
                <c:pt idx="11839">
                  <c:v>0.6688585394230071</c:v>
                </c:pt>
                <c:pt idx="11840">
                  <c:v>0.66810718224656251</c:v>
                </c:pt>
                <c:pt idx="11841">
                  <c:v>0.66735515621157848</c:v>
                </c:pt>
                <c:pt idx="11842">
                  <c:v>0.6666024620694122</c:v>
                </c:pt>
                <c:pt idx="11843">
                  <c:v>0.66584910057208979</c:v>
                </c:pt>
                <c:pt idx="11844">
                  <c:v>0.66509507247230526</c:v>
                </c:pt>
                <c:pt idx="11845">
                  <c:v>0.66434037852342021</c:v>
                </c:pt>
                <c:pt idx="11846">
                  <c:v>0.66358501947946269</c:v>
                </c:pt>
                <c:pt idx="11847">
                  <c:v>0.66282899609512658</c:v>
                </c:pt>
                <c:pt idx="11848">
                  <c:v>0.66207230912577097</c:v>
                </c:pt>
                <c:pt idx="11849">
                  <c:v>0.66131495932741935</c:v>
                </c:pt>
                <c:pt idx="11850">
                  <c:v>0.66055694745675853</c:v>
                </c:pt>
                <c:pt idx="11851">
                  <c:v>0.65979827427113846</c:v>
                </c:pt>
                <c:pt idx="11852">
                  <c:v>0.65903894052857093</c:v>
                </c:pt>
                <c:pt idx="11853">
                  <c:v>0.65827894698772904</c:v>
                </c:pt>
                <c:pt idx="11854">
                  <c:v>0.65751829440794662</c:v>
                </c:pt>
                <c:pt idx="11855">
                  <c:v>0.6567569835492173</c:v>
                </c:pt>
                <c:pt idx="11856">
                  <c:v>0.6559950151721935</c:v>
                </c:pt>
                <c:pt idx="11857">
                  <c:v>0.65523239003818623</c:v>
                </c:pt>
                <c:pt idx="11858">
                  <c:v>0.65446910890916377</c:v>
                </c:pt>
                <c:pt idx="11859">
                  <c:v>0.65370517254775129</c:v>
                </c:pt>
                <c:pt idx="11860">
                  <c:v>0.65294058171722991</c:v>
                </c:pt>
                <c:pt idx="11861">
                  <c:v>0.65217533718153597</c:v>
                </c:pt>
                <c:pt idx="11862">
                  <c:v>0.65140943970526033</c:v>
                </c:pt>
                <c:pt idx="11863">
                  <c:v>0.6506428900536475</c:v>
                </c:pt>
                <c:pt idx="11864">
                  <c:v>0.64987568899259496</c:v>
                </c:pt>
                <c:pt idx="11865">
                  <c:v>0.64910783728865229</c:v>
                </c:pt>
                <c:pt idx="11866">
                  <c:v>0.64833933570902069</c:v>
                </c:pt>
                <c:pt idx="11867">
                  <c:v>0.64757018502155173</c:v>
                </c:pt>
                <c:pt idx="11868">
                  <c:v>0.6468003859947471</c:v>
                </c:pt>
                <c:pt idx="11869">
                  <c:v>0.64602993939775744</c:v>
                </c:pt>
                <c:pt idx="11870">
                  <c:v>0.64525884600038175</c:v>
                </c:pt>
                <c:pt idx="11871">
                  <c:v>0.64448710657306674</c:v>
                </c:pt>
                <c:pt idx="11872">
                  <c:v>0.64371472188690571</c:v>
                </c:pt>
                <c:pt idx="11873">
                  <c:v>0.6429416927136381</c:v>
                </c:pt>
                <c:pt idx="11874">
                  <c:v>0.64216801982564864</c:v>
                </c:pt>
                <c:pt idx="11875">
                  <c:v>0.6413937039959664</c:v>
                </c:pt>
                <c:pt idx="11876">
                  <c:v>0.64061874599826441</c:v>
                </c:pt>
                <c:pt idx="11877">
                  <c:v>0.63984314660685837</c:v>
                </c:pt>
                <c:pt idx="11878">
                  <c:v>0.63906690659670629</c:v>
                </c:pt>
                <c:pt idx="11879">
                  <c:v>0.63829002674340762</c:v>
                </c:pt>
                <c:pt idx="11880">
                  <c:v>0.63751250782320235</c:v>
                </c:pt>
                <c:pt idx="11881">
                  <c:v>0.63673435061297035</c:v>
                </c:pt>
                <c:pt idx="11882">
                  <c:v>0.63595555589023056</c:v>
                </c:pt>
                <c:pt idx="11883">
                  <c:v>0.63517612443314009</c:v>
                </c:pt>
                <c:pt idx="11884">
                  <c:v>0.63439605702049373</c:v>
                </c:pt>
                <c:pt idx="11885">
                  <c:v>0.63361535443172301</c:v>
                </c:pt>
                <c:pt idx="11886">
                  <c:v>0.63283401744689527</c:v>
                </c:pt>
                <c:pt idx="11887">
                  <c:v>0.63205204684671312</c:v>
                </c:pt>
                <c:pt idx="11888">
                  <c:v>0.63126944341251345</c:v>
                </c:pt>
                <c:pt idx="11889">
                  <c:v>0.63048620792626697</c:v>
                </c:pt>
                <c:pt idx="11890">
                  <c:v>0.62970234117057711</c:v>
                </c:pt>
                <c:pt idx="11891">
                  <c:v>0.62891784392867933</c:v>
                </c:pt>
                <c:pt idx="11892">
                  <c:v>0.62813271698444029</c:v>
                </c:pt>
                <c:pt idx="11893">
                  <c:v>0.62734696112235733</c:v>
                </c:pt>
                <c:pt idx="11894">
                  <c:v>0.62656057712755742</c:v>
                </c:pt>
                <c:pt idx="11895">
                  <c:v>0.62577356578579635</c:v>
                </c:pt>
                <c:pt idx="11896">
                  <c:v>0.62498592788345819</c:v>
                </c:pt>
                <c:pt idx="11897">
                  <c:v>0.62419766420755429</c:v>
                </c:pt>
                <c:pt idx="11898">
                  <c:v>0.62340877554572249</c:v>
                </c:pt>
                <c:pt idx="11899">
                  <c:v>0.62261926268622647</c:v>
                </c:pt>
                <c:pt idx="11900">
                  <c:v>0.62182912641795485</c:v>
                </c:pt>
                <c:pt idx="11901">
                  <c:v>0.62103836753042063</c:v>
                </c:pt>
                <c:pt idx="11902">
                  <c:v>0.62024698681375989</c:v>
                </c:pt>
                <c:pt idx="11903">
                  <c:v>0.61945498505873164</c:v>
                </c:pt>
                <c:pt idx="11904">
                  <c:v>0.61866236305671662</c:v>
                </c:pt>
                <c:pt idx="11905">
                  <c:v>0.61786912159971652</c:v>
                </c:pt>
                <c:pt idx="11906">
                  <c:v>0.61707526148035341</c:v>
                </c:pt>
                <c:pt idx="11907">
                  <c:v>0.61628078349186866</c:v>
                </c:pt>
                <c:pt idx="11908">
                  <c:v>0.61548568842812246</c:v>
                </c:pt>
                <c:pt idx="11909">
                  <c:v>0.61468997708359274</c:v>
                </c:pt>
                <c:pt idx="11910">
                  <c:v>0.61389365025337461</c:v>
                </c:pt>
                <c:pt idx="11911">
                  <c:v>0.61309670873317934</c:v>
                </c:pt>
                <c:pt idx="11912">
                  <c:v>0.61229915331933382</c:v>
                </c:pt>
                <c:pt idx="11913">
                  <c:v>0.61150098480877957</c:v>
                </c:pt>
                <c:pt idx="11914">
                  <c:v>0.61070220399907205</c:v>
                </c:pt>
                <c:pt idx="11915">
                  <c:v>0.60990281168837968</c:v>
                </c:pt>
                <c:pt idx="11916">
                  <c:v>0.60910280867548339</c:v>
                </c:pt>
                <c:pt idx="11917">
                  <c:v>0.6083021957597754</c:v>
                </c:pt>
                <c:pt idx="11918">
                  <c:v>0.60750097374125867</c:v>
                </c:pt>
                <c:pt idx="11919">
                  <c:v>0.60669914342054621</c:v>
                </c:pt>
                <c:pt idx="11920">
                  <c:v>0.60589670559886</c:v>
                </c:pt>
                <c:pt idx="11921">
                  <c:v>0.60509366107803042</c:v>
                </c:pt>
                <c:pt idx="11922">
                  <c:v>0.60429001066049515</c:v>
                </c:pt>
                <c:pt idx="11923">
                  <c:v>0.60348575514929881</c:v>
                </c:pt>
                <c:pt idx="11924">
                  <c:v>0.60268089534809188</c:v>
                </c:pt>
                <c:pt idx="11925">
                  <c:v>0.60187543206112981</c:v>
                </c:pt>
                <c:pt idx="11926">
                  <c:v>0.60106936609327233</c:v>
                </c:pt>
                <c:pt idx="11927">
                  <c:v>0.6002626982499828</c:v>
                </c:pt>
                <c:pt idx="11928">
                  <c:v>0.59945542933732721</c:v>
                </c:pt>
                <c:pt idx="11929">
                  <c:v>0.59864756016197329</c:v>
                </c:pt>
                <c:pt idx="11930">
                  <c:v>0.59783909153119008</c:v>
                </c:pt>
                <c:pt idx="11931">
                  <c:v>0.59703002425284668</c:v>
                </c:pt>
                <c:pt idx="11932">
                  <c:v>0.59622035913541183</c:v>
                </c:pt>
                <c:pt idx="11933">
                  <c:v>0.59541009698795266</c:v>
                </c:pt>
                <c:pt idx="11934">
                  <c:v>0.59459923862013442</c:v>
                </c:pt>
                <c:pt idx="11935">
                  <c:v>0.59378778484221917</c:v>
                </c:pt>
                <c:pt idx="11936">
                  <c:v>0.5929757364650653</c:v>
                </c:pt>
                <c:pt idx="11937">
                  <c:v>0.59216309430012659</c:v>
                </c:pt>
                <c:pt idx="11938">
                  <c:v>0.59134985915945137</c:v>
                </c:pt>
                <c:pt idx="11939">
                  <c:v>0.59053603185568182</c:v>
                </c:pt>
                <c:pt idx="11940">
                  <c:v>0.58972161320205319</c:v>
                </c:pt>
                <c:pt idx="11941">
                  <c:v>0.5889066040123927</c:v>
                </c:pt>
                <c:pt idx="11942">
                  <c:v>0.588091005101119</c:v>
                </c:pt>
                <c:pt idx="11943">
                  <c:v>0.58727481728324127</c:v>
                </c:pt>
                <c:pt idx="11944">
                  <c:v>0.58645804137435842</c:v>
                </c:pt>
                <c:pt idx="11945">
                  <c:v>0.58564067819065835</c:v>
                </c:pt>
                <c:pt idx="11946">
                  <c:v>0.58482272854891681</c:v>
                </c:pt>
                <c:pt idx="11947">
                  <c:v>0.58400419326649711</c:v>
                </c:pt>
                <c:pt idx="11948">
                  <c:v>0.58318507316134882</c:v>
                </c:pt>
                <c:pt idx="11949">
                  <c:v>0.58236536905200731</c:v>
                </c:pt>
                <c:pt idx="11950">
                  <c:v>0.58154508175759267</c:v>
                </c:pt>
                <c:pt idx="11951">
                  <c:v>0.580724212097809</c:v>
                </c:pt>
                <c:pt idx="11952">
                  <c:v>0.57990276089294357</c:v>
                </c:pt>
                <c:pt idx="11953">
                  <c:v>0.57908072896386598</c:v>
                </c:pt>
                <c:pt idx="11954">
                  <c:v>0.57825811713202757</c:v>
                </c:pt>
                <c:pt idx="11955">
                  <c:v>0.57743492621946013</c:v>
                </c:pt>
                <c:pt idx="11956">
                  <c:v>0.57661115704877552</c:v>
                </c:pt>
                <c:pt idx="11957">
                  <c:v>0.57578681044316471</c:v>
                </c:pt>
                <c:pt idx="11958">
                  <c:v>0.57496188722639685</c:v>
                </c:pt>
                <c:pt idx="11959">
                  <c:v>0.57413638822281854</c:v>
                </c:pt>
                <c:pt idx="11960">
                  <c:v>0.57331031425735302</c:v>
                </c:pt>
                <c:pt idx="11961">
                  <c:v>0.57248366615549928</c:v>
                </c:pt>
                <c:pt idx="11962">
                  <c:v>0.57165644474333133</c:v>
                </c:pt>
                <c:pt idx="11963">
                  <c:v>0.57082865084749723</c:v>
                </c:pt>
                <c:pt idx="11964">
                  <c:v>0.5700002852952184</c:v>
                </c:pt>
                <c:pt idx="11965">
                  <c:v>0.56917134891428867</c:v>
                </c:pt>
                <c:pt idx="11966">
                  <c:v>0.56834184253307363</c:v>
                </c:pt>
                <c:pt idx="11967">
                  <c:v>0.56751176698050965</c:v>
                </c:pt>
                <c:pt idx="11968">
                  <c:v>0.56668112308610319</c:v>
                </c:pt>
                <c:pt idx="11969">
                  <c:v>0.56584991167992971</c:v>
                </c:pt>
                <c:pt idx="11970">
                  <c:v>0.5650181335926332</c:v>
                </c:pt>
                <c:pt idx="11971">
                  <c:v>0.56418578965542499</c:v>
                </c:pt>
                <c:pt idx="11972">
                  <c:v>0.56335288070008316</c:v>
                </c:pt>
                <c:pt idx="11973">
                  <c:v>0.56251940755895169</c:v>
                </c:pt>
                <c:pt idx="11974">
                  <c:v>0.56168537106493954</c:v>
                </c:pt>
                <c:pt idx="11975">
                  <c:v>0.56085077205151979</c:v>
                </c:pt>
                <c:pt idx="11976">
                  <c:v>0.56001561135272904</c:v>
                </c:pt>
                <c:pt idx="11977">
                  <c:v>0.55917988980316624</c:v>
                </c:pt>
                <c:pt idx="11978">
                  <c:v>0.55834360823799201</c:v>
                </c:pt>
                <c:pt idx="11979">
                  <c:v>0.55750676749292805</c:v>
                </c:pt>
                <c:pt idx="11980">
                  <c:v>0.55666936840425585</c:v>
                </c:pt>
                <c:pt idx="11981">
                  <c:v>0.55583141180881612</c:v>
                </c:pt>
                <c:pt idx="11982">
                  <c:v>0.55499289854400802</c:v>
                </c:pt>
                <c:pt idx="11983">
                  <c:v>0.55415382944778813</c:v>
                </c:pt>
                <c:pt idx="11984">
                  <c:v>0.5533142053586696</c:v>
                </c:pt>
                <c:pt idx="11985">
                  <c:v>0.55247402711572169</c:v>
                </c:pt>
                <c:pt idx="11986">
                  <c:v>0.55163329555856844</c:v>
                </c:pt>
                <c:pt idx="11987">
                  <c:v>0.55079201152738799</c:v>
                </c:pt>
                <c:pt idx="11988">
                  <c:v>0.54995017586291206</c:v>
                </c:pt>
                <c:pt idx="11989">
                  <c:v>0.54910778940642457</c:v>
                </c:pt>
                <c:pt idx="11990">
                  <c:v>0.54826485299976124</c:v>
                </c:pt>
                <c:pt idx="11991">
                  <c:v>0.54742136748530845</c:v>
                </c:pt>
                <c:pt idx="11992">
                  <c:v>0.5465773337060027</c:v>
                </c:pt>
                <c:pt idx="11993">
                  <c:v>0.54573275250532949</c:v>
                </c:pt>
                <c:pt idx="11994">
                  <c:v>0.54488762472732255</c:v>
                </c:pt>
                <c:pt idx="11995">
                  <c:v>0.54404195121656307</c:v>
                </c:pt>
                <c:pt idx="11996">
                  <c:v>0.5431957328181789</c:v>
                </c:pt>
                <c:pt idx="11997">
                  <c:v>0.54234897037784346</c:v>
                </c:pt>
                <c:pt idx="11998">
                  <c:v>0.5415016647417753</c:v>
                </c:pt>
                <c:pt idx="11999">
                  <c:v>0.54065381675673674</c:v>
                </c:pt>
                <c:pt idx="12000">
                  <c:v>0.53980542727003344</c:v>
                </c:pt>
              </c:numCache>
            </c:numRef>
          </c:yVal>
          <c:smooth val="0"/>
        </c:ser>
        <c:ser>
          <c:idx val="2"/>
          <c:order val="2"/>
          <c:tx>
            <c:strRef>
              <c:f>Sheet1!$D$1</c:f>
              <c:strCache>
                <c:ptCount val="1"/>
                <c:pt idx="0">
                  <c:v>a(t)</c:v>
                </c:pt>
              </c:strCache>
            </c:strRef>
          </c:tx>
          <c:spPr>
            <a:ln w="38100">
              <a:noFill/>
            </a:ln>
          </c:spPr>
          <c:marker>
            <c:symbol val="none"/>
          </c:marker>
          <c:xVal>
            <c:numRef>
              <c:f>Sheet1!$A$2:$A$12002</c:f>
              <c:numCache>
                <c:formatCode>0.000</c:formatCode>
                <c:ptCount val="12001"/>
                <c:pt idx="0" formatCode="General">
                  <c:v>0</c:v>
                </c:pt>
                <c:pt idx="1">
                  <c:v>1E-3</c:v>
                </c:pt>
                <c:pt idx="2">
                  <c:v>2E-3</c:v>
                </c:pt>
                <c:pt idx="3">
                  <c:v>3.0000000000000001E-3</c:v>
                </c:pt>
                <c:pt idx="4">
                  <c:v>4.0000000000000001E-3</c:v>
                </c:pt>
                <c:pt idx="5">
                  <c:v>5.0000000000000001E-3</c:v>
                </c:pt>
                <c:pt idx="6">
                  <c:v>6.0000000000000001E-3</c:v>
                </c:pt>
                <c:pt idx="7">
                  <c:v>7.0000000000000001E-3</c:v>
                </c:pt>
                <c:pt idx="8">
                  <c:v>8.0000000000000002E-3</c:v>
                </c:pt>
                <c:pt idx="9">
                  <c:v>9.0000000000000011E-3</c:v>
                </c:pt>
                <c:pt idx="10">
                  <c:v>1.0000000000000002E-2</c:v>
                </c:pt>
                <c:pt idx="11">
                  <c:v>1.1000000000000003E-2</c:v>
                </c:pt>
                <c:pt idx="12">
                  <c:v>1.2000000000000004E-2</c:v>
                </c:pt>
                <c:pt idx="13">
                  <c:v>1.3000000000000005E-2</c:v>
                </c:pt>
                <c:pt idx="14">
                  <c:v>1.4000000000000005E-2</c:v>
                </c:pt>
                <c:pt idx="15">
                  <c:v>1.5000000000000006E-2</c:v>
                </c:pt>
                <c:pt idx="16">
                  <c:v>1.6000000000000007E-2</c:v>
                </c:pt>
                <c:pt idx="17">
                  <c:v>1.7000000000000008E-2</c:v>
                </c:pt>
                <c:pt idx="18">
                  <c:v>1.8000000000000009E-2</c:v>
                </c:pt>
                <c:pt idx="19">
                  <c:v>1.900000000000001E-2</c:v>
                </c:pt>
                <c:pt idx="20">
                  <c:v>2.0000000000000011E-2</c:v>
                </c:pt>
                <c:pt idx="21">
                  <c:v>2.1000000000000012E-2</c:v>
                </c:pt>
                <c:pt idx="22">
                  <c:v>2.2000000000000013E-2</c:v>
                </c:pt>
                <c:pt idx="23">
                  <c:v>2.3000000000000013E-2</c:v>
                </c:pt>
                <c:pt idx="24">
                  <c:v>2.4000000000000014E-2</c:v>
                </c:pt>
                <c:pt idx="25">
                  <c:v>2.5000000000000015E-2</c:v>
                </c:pt>
                <c:pt idx="26">
                  <c:v>2.6000000000000016E-2</c:v>
                </c:pt>
                <c:pt idx="27">
                  <c:v>2.7000000000000017E-2</c:v>
                </c:pt>
                <c:pt idx="28">
                  <c:v>2.8000000000000018E-2</c:v>
                </c:pt>
                <c:pt idx="29">
                  <c:v>2.9000000000000019E-2</c:v>
                </c:pt>
                <c:pt idx="30">
                  <c:v>3.000000000000002E-2</c:v>
                </c:pt>
                <c:pt idx="31">
                  <c:v>3.1000000000000021E-2</c:v>
                </c:pt>
                <c:pt idx="32">
                  <c:v>3.2000000000000021E-2</c:v>
                </c:pt>
                <c:pt idx="33">
                  <c:v>3.3000000000000022E-2</c:v>
                </c:pt>
                <c:pt idx="34">
                  <c:v>3.4000000000000023E-2</c:v>
                </c:pt>
                <c:pt idx="35">
                  <c:v>3.5000000000000024E-2</c:v>
                </c:pt>
                <c:pt idx="36">
                  <c:v>3.6000000000000025E-2</c:v>
                </c:pt>
                <c:pt idx="37">
                  <c:v>3.7000000000000026E-2</c:v>
                </c:pt>
                <c:pt idx="38">
                  <c:v>3.8000000000000027E-2</c:v>
                </c:pt>
                <c:pt idx="39">
                  <c:v>3.9000000000000028E-2</c:v>
                </c:pt>
                <c:pt idx="40">
                  <c:v>4.0000000000000029E-2</c:v>
                </c:pt>
                <c:pt idx="41">
                  <c:v>4.1000000000000029E-2</c:v>
                </c:pt>
                <c:pt idx="42">
                  <c:v>4.200000000000003E-2</c:v>
                </c:pt>
                <c:pt idx="43">
                  <c:v>4.3000000000000031E-2</c:v>
                </c:pt>
                <c:pt idx="44">
                  <c:v>4.4000000000000032E-2</c:v>
                </c:pt>
                <c:pt idx="45">
                  <c:v>4.5000000000000033E-2</c:v>
                </c:pt>
                <c:pt idx="46">
                  <c:v>4.6000000000000034E-2</c:v>
                </c:pt>
                <c:pt idx="47">
                  <c:v>4.7000000000000035E-2</c:v>
                </c:pt>
                <c:pt idx="48">
                  <c:v>4.8000000000000036E-2</c:v>
                </c:pt>
                <c:pt idx="49">
                  <c:v>4.9000000000000037E-2</c:v>
                </c:pt>
                <c:pt idx="50">
                  <c:v>5.0000000000000037E-2</c:v>
                </c:pt>
                <c:pt idx="51">
                  <c:v>5.1000000000000038E-2</c:v>
                </c:pt>
                <c:pt idx="52">
                  <c:v>5.2000000000000039E-2</c:v>
                </c:pt>
                <c:pt idx="53">
                  <c:v>5.300000000000004E-2</c:v>
                </c:pt>
                <c:pt idx="54">
                  <c:v>5.4000000000000041E-2</c:v>
                </c:pt>
                <c:pt idx="55">
                  <c:v>5.5000000000000042E-2</c:v>
                </c:pt>
                <c:pt idx="56">
                  <c:v>5.6000000000000043E-2</c:v>
                </c:pt>
                <c:pt idx="57">
                  <c:v>5.7000000000000044E-2</c:v>
                </c:pt>
                <c:pt idx="58">
                  <c:v>5.8000000000000045E-2</c:v>
                </c:pt>
                <c:pt idx="59">
                  <c:v>5.9000000000000045E-2</c:v>
                </c:pt>
                <c:pt idx="60">
                  <c:v>6.0000000000000046E-2</c:v>
                </c:pt>
                <c:pt idx="61">
                  <c:v>6.1000000000000047E-2</c:v>
                </c:pt>
                <c:pt idx="62">
                  <c:v>6.2000000000000048E-2</c:v>
                </c:pt>
                <c:pt idx="63">
                  <c:v>6.3000000000000042E-2</c:v>
                </c:pt>
                <c:pt idx="64">
                  <c:v>6.4000000000000043E-2</c:v>
                </c:pt>
                <c:pt idx="65">
                  <c:v>6.5000000000000044E-2</c:v>
                </c:pt>
                <c:pt idx="66">
                  <c:v>6.6000000000000045E-2</c:v>
                </c:pt>
                <c:pt idx="67">
                  <c:v>6.7000000000000046E-2</c:v>
                </c:pt>
                <c:pt idx="68">
                  <c:v>6.8000000000000047E-2</c:v>
                </c:pt>
                <c:pt idx="69">
                  <c:v>6.9000000000000047E-2</c:v>
                </c:pt>
                <c:pt idx="70">
                  <c:v>7.0000000000000048E-2</c:v>
                </c:pt>
                <c:pt idx="71">
                  <c:v>7.1000000000000049E-2</c:v>
                </c:pt>
                <c:pt idx="72">
                  <c:v>7.200000000000005E-2</c:v>
                </c:pt>
                <c:pt idx="73">
                  <c:v>7.3000000000000051E-2</c:v>
                </c:pt>
                <c:pt idx="74">
                  <c:v>7.4000000000000052E-2</c:v>
                </c:pt>
                <c:pt idx="75">
                  <c:v>7.5000000000000053E-2</c:v>
                </c:pt>
                <c:pt idx="76">
                  <c:v>7.6000000000000054E-2</c:v>
                </c:pt>
                <c:pt idx="77">
                  <c:v>7.7000000000000055E-2</c:v>
                </c:pt>
                <c:pt idx="78">
                  <c:v>7.8000000000000055E-2</c:v>
                </c:pt>
                <c:pt idx="79">
                  <c:v>7.9000000000000056E-2</c:v>
                </c:pt>
                <c:pt idx="80">
                  <c:v>8.0000000000000057E-2</c:v>
                </c:pt>
                <c:pt idx="81">
                  <c:v>8.1000000000000058E-2</c:v>
                </c:pt>
                <c:pt idx="82">
                  <c:v>8.2000000000000059E-2</c:v>
                </c:pt>
                <c:pt idx="83">
                  <c:v>8.300000000000006E-2</c:v>
                </c:pt>
                <c:pt idx="84">
                  <c:v>8.4000000000000061E-2</c:v>
                </c:pt>
                <c:pt idx="85">
                  <c:v>8.5000000000000062E-2</c:v>
                </c:pt>
                <c:pt idx="86">
                  <c:v>8.6000000000000063E-2</c:v>
                </c:pt>
                <c:pt idx="87">
                  <c:v>8.7000000000000063E-2</c:v>
                </c:pt>
                <c:pt idx="88">
                  <c:v>8.8000000000000064E-2</c:v>
                </c:pt>
                <c:pt idx="89">
                  <c:v>8.9000000000000065E-2</c:v>
                </c:pt>
                <c:pt idx="90">
                  <c:v>9.0000000000000066E-2</c:v>
                </c:pt>
                <c:pt idx="91">
                  <c:v>9.1000000000000067E-2</c:v>
                </c:pt>
                <c:pt idx="92">
                  <c:v>9.2000000000000068E-2</c:v>
                </c:pt>
                <c:pt idx="93">
                  <c:v>9.3000000000000069E-2</c:v>
                </c:pt>
                <c:pt idx="94">
                  <c:v>9.400000000000007E-2</c:v>
                </c:pt>
                <c:pt idx="95">
                  <c:v>9.500000000000007E-2</c:v>
                </c:pt>
                <c:pt idx="96">
                  <c:v>9.6000000000000071E-2</c:v>
                </c:pt>
                <c:pt idx="97">
                  <c:v>9.7000000000000072E-2</c:v>
                </c:pt>
                <c:pt idx="98">
                  <c:v>9.8000000000000073E-2</c:v>
                </c:pt>
                <c:pt idx="99">
                  <c:v>9.9000000000000074E-2</c:v>
                </c:pt>
                <c:pt idx="100">
                  <c:v>0.10000000000000007</c:v>
                </c:pt>
                <c:pt idx="101">
                  <c:v>0.10100000000000008</c:v>
                </c:pt>
                <c:pt idx="102">
                  <c:v>0.10200000000000008</c:v>
                </c:pt>
                <c:pt idx="103">
                  <c:v>0.10300000000000008</c:v>
                </c:pt>
                <c:pt idx="104">
                  <c:v>0.10400000000000008</c:v>
                </c:pt>
                <c:pt idx="105">
                  <c:v>0.10500000000000008</c:v>
                </c:pt>
                <c:pt idx="106">
                  <c:v>0.10600000000000008</c:v>
                </c:pt>
                <c:pt idx="107">
                  <c:v>0.10700000000000008</c:v>
                </c:pt>
                <c:pt idx="108">
                  <c:v>0.10800000000000008</c:v>
                </c:pt>
                <c:pt idx="109">
                  <c:v>0.10900000000000008</c:v>
                </c:pt>
                <c:pt idx="110">
                  <c:v>0.11000000000000008</c:v>
                </c:pt>
                <c:pt idx="111">
                  <c:v>0.11100000000000008</c:v>
                </c:pt>
                <c:pt idx="112">
                  <c:v>0.11200000000000009</c:v>
                </c:pt>
                <c:pt idx="113">
                  <c:v>0.11300000000000009</c:v>
                </c:pt>
                <c:pt idx="114">
                  <c:v>0.11400000000000009</c:v>
                </c:pt>
                <c:pt idx="115">
                  <c:v>0.11500000000000009</c:v>
                </c:pt>
                <c:pt idx="116">
                  <c:v>0.11600000000000009</c:v>
                </c:pt>
                <c:pt idx="117">
                  <c:v>0.11700000000000009</c:v>
                </c:pt>
                <c:pt idx="118">
                  <c:v>0.11800000000000009</c:v>
                </c:pt>
                <c:pt idx="119">
                  <c:v>0.11900000000000009</c:v>
                </c:pt>
                <c:pt idx="120">
                  <c:v>0.12000000000000009</c:v>
                </c:pt>
                <c:pt idx="121">
                  <c:v>0.12100000000000009</c:v>
                </c:pt>
                <c:pt idx="122">
                  <c:v>0.12200000000000009</c:v>
                </c:pt>
                <c:pt idx="123">
                  <c:v>0.1230000000000001</c:v>
                </c:pt>
                <c:pt idx="124">
                  <c:v>0.1240000000000001</c:v>
                </c:pt>
                <c:pt idx="125">
                  <c:v>0.12500000000000008</c:v>
                </c:pt>
                <c:pt idx="126">
                  <c:v>0.12600000000000008</c:v>
                </c:pt>
                <c:pt idx="127">
                  <c:v>0.12700000000000009</c:v>
                </c:pt>
                <c:pt idx="128">
                  <c:v>0.12800000000000009</c:v>
                </c:pt>
                <c:pt idx="129">
                  <c:v>0.12900000000000009</c:v>
                </c:pt>
                <c:pt idx="130">
                  <c:v>0.13000000000000009</c:v>
                </c:pt>
                <c:pt idx="131">
                  <c:v>0.13100000000000009</c:v>
                </c:pt>
                <c:pt idx="132">
                  <c:v>0.13200000000000009</c:v>
                </c:pt>
                <c:pt idx="133">
                  <c:v>0.13300000000000009</c:v>
                </c:pt>
                <c:pt idx="134">
                  <c:v>0.13400000000000009</c:v>
                </c:pt>
                <c:pt idx="135">
                  <c:v>0.13500000000000009</c:v>
                </c:pt>
                <c:pt idx="136">
                  <c:v>0.13600000000000009</c:v>
                </c:pt>
                <c:pt idx="137">
                  <c:v>0.13700000000000009</c:v>
                </c:pt>
                <c:pt idx="138">
                  <c:v>0.13800000000000009</c:v>
                </c:pt>
                <c:pt idx="139">
                  <c:v>0.1390000000000001</c:v>
                </c:pt>
                <c:pt idx="140">
                  <c:v>0.1400000000000001</c:v>
                </c:pt>
                <c:pt idx="141">
                  <c:v>0.1410000000000001</c:v>
                </c:pt>
                <c:pt idx="142">
                  <c:v>0.1420000000000001</c:v>
                </c:pt>
                <c:pt idx="143">
                  <c:v>0.1430000000000001</c:v>
                </c:pt>
                <c:pt idx="144">
                  <c:v>0.1440000000000001</c:v>
                </c:pt>
                <c:pt idx="145">
                  <c:v>0.1450000000000001</c:v>
                </c:pt>
                <c:pt idx="146">
                  <c:v>0.1460000000000001</c:v>
                </c:pt>
                <c:pt idx="147">
                  <c:v>0.1470000000000001</c:v>
                </c:pt>
                <c:pt idx="148">
                  <c:v>0.1480000000000001</c:v>
                </c:pt>
                <c:pt idx="149">
                  <c:v>0.1490000000000001</c:v>
                </c:pt>
                <c:pt idx="150">
                  <c:v>0.15000000000000011</c:v>
                </c:pt>
                <c:pt idx="151">
                  <c:v>0.15100000000000011</c:v>
                </c:pt>
                <c:pt idx="152">
                  <c:v>0.15200000000000011</c:v>
                </c:pt>
                <c:pt idx="153">
                  <c:v>0.15300000000000011</c:v>
                </c:pt>
                <c:pt idx="154">
                  <c:v>0.15400000000000011</c:v>
                </c:pt>
                <c:pt idx="155">
                  <c:v>0.15500000000000011</c:v>
                </c:pt>
                <c:pt idx="156">
                  <c:v>0.15600000000000011</c:v>
                </c:pt>
                <c:pt idx="157">
                  <c:v>0.15700000000000011</c:v>
                </c:pt>
                <c:pt idx="158">
                  <c:v>0.15800000000000011</c:v>
                </c:pt>
                <c:pt idx="159">
                  <c:v>0.15900000000000011</c:v>
                </c:pt>
                <c:pt idx="160">
                  <c:v>0.16000000000000011</c:v>
                </c:pt>
                <c:pt idx="161">
                  <c:v>0.16100000000000012</c:v>
                </c:pt>
                <c:pt idx="162">
                  <c:v>0.16200000000000012</c:v>
                </c:pt>
                <c:pt idx="163">
                  <c:v>0.16300000000000012</c:v>
                </c:pt>
                <c:pt idx="164">
                  <c:v>0.16400000000000012</c:v>
                </c:pt>
                <c:pt idx="165">
                  <c:v>0.16500000000000012</c:v>
                </c:pt>
                <c:pt idx="166">
                  <c:v>0.16600000000000012</c:v>
                </c:pt>
                <c:pt idx="167">
                  <c:v>0.16700000000000012</c:v>
                </c:pt>
                <c:pt idx="168">
                  <c:v>0.16800000000000012</c:v>
                </c:pt>
                <c:pt idx="169">
                  <c:v>0.16900000000000012</c:v>
                </c:pt>
                <c:pt idx="170">
                  <c:v>0.17000000000000012</c:v>
                </c:pt>
                <c:pt idx="171">
                  <c:v>0.17100000000000012</c:v>
                </c:pt>
                <c:pt idx="172">
                  <c:v>0.17200000000000013</c:v>
                </c:pt>
                <c:pt idx="173">
                  <c:v>0.17300000000000013</c:v>
                </c:pt>
                <c:pt idx="174">
                  <c:v>0.17400000000000013</c:v>
                </c:pt>
                <c:pt idx="175">
                  <c:v>0.17500000000000013</c:v>
                </c:pt>
                <c:pt idx="176">
                  <c:v>0.17600000000000013</c:v>
                </c:pt>
                <c:pt idx="177">
                  <c:v>0.17700000000000013</c:v>
                </c:pt>
                <c:pt idx="178">
                  <c:v>0.17800000000000013</c:v>
                </c:pt>
                <c:pt idx="179">
                  <c:v>0.17900000000000013</c:v>
                </c:pt>
                <c:pt idx="180">
                  <c:v>0.18000000000000013</c:v>
                </c:pt>
                <c:pt idx="181">
                  <c:v>0.18100000000000013</c:v>
                </c:pt>
                <c:pt idx="182">
                  <c:v>0.18200000000000013</c:v>
                </c:pt>
                <c:pt idx="183">
                  <c:v>0.18300000000000013</c:v>
                </c:pt>
                <c:pt idx="184">
                  <c:v>0.18400000000000014</c:v>
                </c:pt>
                <c:pt idx="185">
                  <c:v>0.18500000000000014</c:v>
                </c:pt>
                <c:pt idx="186">
                  <c:v>0.18600000000000014</c:v>
                </c:pt>
                <c:pt idx="187">
                  <c:v>0.18700000000000014</c:v>
                </c:pt>
                <c:pt idx="188">
                  <c:v>0.18800000000000014</c:v>
                </c:pt>
                <c:pt idx="189">
                  <c:v>0.18900000000000014</c:v>
                </c:pt>
                <c:pt idx="190">
                  <c:v>0.19000000000000014</c:v>
                </c:pt>
                <c:pt idx="191">
                  <c:v>0.19100000000000014</c:v>
                </c:pt>
                <c:pt idx="192">
                  <c:v>0.19200000000000014</c:v>
                </c:pt>
                <c:pt idx="193">
                  <c:v>0.19300000000000014</c:v>
                </c:pt>
                <c:pt idx="194">
                  <c:v>0.19400000000000014</c:v>
                </c:pt>
                <c:pt idx="195">
                  <c:v>0.19500000000000015</c:v>
                </c:pt>
                <c:pt idx="196">
                  <c:v>0.19600000000000015</c:v>
                </c:pt>
                <c:pt idx="197">
                  <c:v>0.19700000000000015</c:v>
                </c:pt>
                <c:pt idx="198">
                  <c:v>0.19800000000000015</c:v>
                </c:pt>
                <c:pt idx="199">
                  <c:v>0.19900000000000015</c:v>
                </c:pt>
                <c:pt idx="200">
                  <c:v>0.20000000000000015</c:v>
                </c:pt>
                <c:pt idx="201">
                  <c:v>0.20100000000000015</c:v>
                </c:pt>
                <c:pt idx="202">
                  <c:v>0.20200000000000015</c:v>
                </c:pt>
                <c:pt idx="203">
                  <c:v>0.20300000000000015</c:v>
                </c:pt>
                <c:pt idx="204">
                  <c:v>0.20400000000000015</c:v>
                </c:pt>
                <c:pt idx="205">
                  <c:v>0.20500000000000015</c:v>
                </c:pt>
                <c:pt idx="206">
                  <c:v>0.20600000000000016</c:v>
                </c:pt>
                <c:pt idx="207">
                  <c:v>0.20700000000000016</c:v>
                </c:pt>
                <c:pt idx="208">
                  <c:v>0.20800000000000016</c:v>
                </c:pt>
                <c:pt idx="209">
                  <c:v>0.20900000000000016</c:v>
                </c:pt>
                <c:pt idx="210">
                  <c:v>0.21000000000000016</c:v>
                </c:pt>
                <c:pt idx="211">
                  <c:v>0.21100000000000016</c:v>
                </c:pt>
                <c:pt idx="212">
                  <c:v>0.21200000000000016</c:v>
                </c:pt>
                <c:pt idx="213">
                  <c:v>0.21300000000000016</c:v>
                </c:pt>
                <c:pt idx="214">
                  <c:v>0.21400000000000016</c:v>
                </c:pt>
                <c:pt idx="215">
                  <c:v>0.21500000000000016</c:v>
                </c:pt>
                <c:pt idx="216">
                  <c:v>0.21600000000000016</c:v>
                </c:pt>
                <c:pt idx="217">
                  <c:v>0.21700000000000016</c:v>
                </c:pt>
                <c:pt idx="218">
                  <c:v>0.21800000000000017</c:v>
                </c:pt>
                <c:pt idx="219">
                  <c:v>0.21900000000000017</c:v>
                </c:pt>
                <c:pt idx="220">
                  <c:v>0.22000000000000017</c:v>
                </c:pt>
                <c:pt idx="221">
                  <c:v>0.22100000000000017</c:v>
                </c:pt>
                <c:pt idx="222">
                  <c:v>0.22200000000000017</c:v>
                </c:pt>
                <c:pt idx="223">
                  <c:v>0.22300000000000017</c:v>
                </c:pt>
                <c:pt idx="224">
                  <c:v>0.22400000000000017</c:v>
                </c:pt>
                <c:pt idx="225">
                  <c:v>0.22500000000000017</c:v>
                </c:pt>
                <c:pt idx="226">
                  <c:v>0.22600000000000017</c:v>
                </c:pt>
                <c:pt idx="227">
                  <c:v>0.22700000000000017</c:v>
                </c:pt>
                <c:pt idx="228">
                  <c:v>0.22800000000000017</c:v>
                </c:pt>
                <c:pt idx="229">
                  <c:v>0.22900000000000018</c:v>
                </c:pt>
                <c:pt idx="230">
                  <c:v>0.23000000000000018</c:v>
                </c:pt>
                <c:pt idx="231">
                  <c:v>0.23100000000000018</c:v>
                </c:pt>
                <c:pt idx="232">
                  <c:v>0.23200000000000018</c:v>
                </c:pt>
                <c:pt idx="233">
                  <c:v>0.23300000000000018</c:v>
                </c:pt>
                <c:pt idx="234">
                  <c:v>0.23400000000000018</c:v>
                </c:pt>
                <c:pt idx="235">
                  <c:v>0.23500000000000018</c:v>
                </c:pt>
                <c:pt idx="236">
                  <c:v>0.23600000000000018</c:v>
                </c:pt>
                <c:pt idx="237">
                  <c:v>0.23700000000000018</c:v>
                </c:pt>
                <c:pt idx="238">
                  <c:v>0.23800000000000018</c:v>
                </c:pt>
                <c:pt idx="239">
                  <c:v>0.23900000000000018</c:v>
                </c:pt>
                <c:pt idx="240">
                  <c:v>0.24000000000000019</c:v>
                </c:pt>
                <c:pt idx="241">
                  <c:v>0.24100000000000019</c:v>
                </c:pt>
                <c:pt idx="242">
                  <c:v>0.24200000000000019</c:v>
                </c:pt>
                <c:pt idx="243">
                  <c:v>0.24300000000000019</c:v>
                </c:pt>
                <c:pt idx="244">
                  <c:v>0.24400000000000019</c:v>
                </c:pt>
                <c:pt idx="245">
                  <c:v>0.24500000000000019</c:v>
                </c:pt>
                <c:pt idx="246">
                  <c:v>0.24600000000000019</c:v>
                </c:pt>
                <c:pt idx="247">
                  <c:v>0.24700000000000019</c:v>
                </c:pt>
                <c:pt idx="248">
                  <c:v>0.24800000000000019</c:v>
                </c:pt>
                <c:pt idx="249">
                  <c:v>0.24900000000000019</c:v>
                </c:pt>
                <c:pt idx="250">
                  <c:v>0.25000000000000017</c:v>
                </c:pt>
                <c:pt idx="251">
                  <c:v>0.25100000000000017</c:v>
                </c:pt>
                <c:pt idx="252">
                  <c:v>0.25200000000000017</c:v>
                </c:pt>
                <c:pt idx="253">
                  <c:v>0.25300000000000017</c:v>
                </c:pt>
                <c:pt idx="254">
                  <c:v>0.25400000000000017</c:v>
                </c:pt>
                <c:pt idx="255">
                  <c:v>0.25500000000000017</c:v>
                </c:pt>
                <c:pt idx="256">
                  <c:v>0.25600000000000017</c:v>
                </c:pt>
                <c:pt idx="257">
                  <c:v>0.25700000000000017</c:v>
                </c:pt>
                <c:pt idx="258">
                  <c:v>0.25800000000000017</c:v>
                </c:pt>
                <c:pt idx="259">
                  <c:v>0.25900000000000017</c:v>
                </c:pt>
                <c:pt idx="260">
                  <c:v>0.26000000000000018</c:v>
                </c:pt>
                <c:pt idx="261">
                  <c:v>0.26100000000000018</c:v>
                </c:pt>
                <c:pt idx="262">
                  <c:v>0.26200000000000018</c:v>
                </c:pt>
                <c:pt idx="263">
                  <c:v>0.26300000000000018</c:v>
                </c:pt>
                <c:pt idx="264">
                  <c:v>0.26400000000000018</c:v>
                </c:pt>
                <c:pt idx="265">
                  <c:v>0.26500000000000018</c:v>
                </c:pt>
                <c:pt idx="266">
                  <c:v>0.26600000000000018</c:v>
                </c:pt>
                <c:pt idx="267">
                  <c:v>0.26700000000000018</c:v>
                </c:pt>
                <c:pt idx="268">
                  <c:v>0.26800000000000018</c:v>
                </c:pt>
                <c:pt idx="269">
                  <c:v>0.26900000000000018</c:v>
                </c:pt>
                <c:pt idx="270">
                  <c:v>0.27000000000000018</c:v>
                </c:pt>
                <c:pt idx="271">
                  <c:v>0.27100000000000019</c:v>
                </c:pt>
                <c:pt idx="272">
                  <c:v>0.27200000000000019</c:v>
                </c:pt>
                <c:pt idx="273">
                  <c:v>0.27300000000000019</c:v>
                </c:pt>
                <c:pt idx="274">
                  <c:v>0.27400000000000019</c:v>
                </c:pt>
                <c:pt idx="275">
                  <c:v>0.27500000000000019</c:v>
                </c:pt>
                <c:pt idx="276">
                  <c:v>0.27600000000000019</c:v>
                </c:pt>
                <c:pt idx="277">
                  <c:v>0.27700000000000019</c:v>
                </c:pt>
                <c:pt idx="278">
                  <c:v>0.27800000000000019</c:v>
                </c:pt>
                <c:pt idx="279">
                  <c:v>0.27900000000000019</c:v>
                </c:pt>
                <c:pt idx="280">
                  <c:v>0.28000000000000019</c:v>
                </c:pt>
                <c:pt idx="281">
                  <c:v>0.28100000000000019</c:v>
                </c:pt>
                <c:pt idx="282">
                  <c:v>0.28200000000000019</c:v>
                </c:pt>
                <c:pt idx="283">
                  <c:v>0.2830000000000002</c:v>
                </c:pt>
                <c:pt idx="284">
                  <c:v>0.2840000000000002</c:v>
                </c:pt>
                <c:pt idx="285">
                  <c:v>0.2850000000000002</c:v>
                </c:pt>
                <c:pt idx="286">
                  <c:v>0.2860000000000002</c:v>
                </c:pt>
                <c:pt idx="287">
                  <c:v>0.2870000000000002</c:v>
                </c:pt>
                <c:pt idx="288">
                  <c:v>0.2880000000000002</c:v>
                </c:pt>
                <c:pt idx="289">
                  <c:v>0.2890000000000002</c:v>
                </c:pt>
                <c:pt idx="290">
                  <c:v>0.2900000000000002</c:v>
                </c:pt>
                <c:pt idx="291">
                  <c:v>0.2910000000000002</c:v>
                </c:pt>
                <c:pt idx="292">
                  <c:v>0.2920000000000002</c:v>
                </c:pt>
                <c:pt idx="293">
                  <c:v>0.2930000000000002</c:v>
                </c:pt>
                <c:pt idx="294">
                  <c:v>0.29400000000000021</c:v>
                </c:pt>
                <c:pt idx="295">
                  <c:v>0.29500000000000021</c:v>
                </c:pt>
                <c:pt idx="296">
                  <c:v>0.29600000000000021</c:v>
                </c:pt>
                <c:pt idx="297">
                  <c:v>0.29700000000000021</c:v>
                </c:pt>
                <c:pt idx="298">
                  <c:v>0.29800000000000021</c:v>
                </c:pt>
                <c:pt idx="299">
                  <c:v>0.29900000000000021</c:v>
                </c:pt>
                <c:pt idx="300">
                  <c:v>0.30000000000000021</c:v>
                </c:pt>
                <c:pt idx="301">
                  <c:v>0.30100000000000021</c:v>
                </c:pt>
                <c:pt idx="302">
                  <c:v>0.30200000000000021</c:v>
                </c:pt>
                <c:pt idx="303">
                  <c:v>0.30300000000000021</c:v>
                </c:pt>
                <c:pt idx="304">
                  <c:v>0.30400000000000021</c:v>
                </c:pt>
                <c:pt idx="305">
                  <c:v>0.30500000000000022</c:v>
                </c:pt>
                <c:pt idx="306">
                  <c:v>0.30600000000000022</c:v>
                </c:pt>
                <c:pt idx="307">
                  <c:v>0.30700000000000022</c:v>
                </c:pt>
                <c:pt idx="308">
                  <c:v>0.30800000000000022</c:v>
                </c:pt>
                <c:pt idx="309">
                  <c:v>0.30900000000000022</c:v>
                </c:pt>
                <c:pt idx="310">
                  <c:v>0.31000000000000022</c:v>
                </c:pt>
                <c:pt idx="311">
                  <c:v>0.31100000000000022</c:v>
                </c:pt>
                <c:pt idx="312">
                  <c:v>0.31200000000000022</c:v>
                </c:pt>
                <c:pt idx="313">
                  <c:v>0.31300000000000022</c:v>
                </c:pt>
                <c:pt idx="314">
                  <c:v>0.31400000000000022</c:v>
                </c:pt>
                <c:pt idx="315">
                  <c:v>0.31500000000000022</c:v>
                </c:pt>
                <c:pt idx="316">
                  <c:v>0.31600000000000023</c:v>
                </c:pt>
                <c:pt idx="317">
                  <c:v>0.31700000000000023</c:v>
                </c:pt>
                <c:pt idx="318">
                  <c:v>0.31800000000000023</c:v>
                </c:pt>
                <c:pt idx="319">
                  <c:v>0.31900000000000023</c:v>
                </c:pt>
                <c:pt idx="320">
                  <c:v>0.32000000000000023</c:v>
                </c:pt>
                <c:pt idx="321">
                  <c:v>0.32100000000000023</c:v>
                </c:pt>
                <c:pt idx="322">
                  <c:v>0.32200000000000023</c:v>
                </c:pt>
                <c:pt idx="323">
                  <c:v>0.32300000000000023</c:v>
                </c:pt>
                <c:pt idx="324">
                  <c:v>0.32400000000000023</c:v>
                </c:pt>
                <c:pt idx="325">
                  <c:v>0.32500000000000023</c:v>
                </c:pt>
                <c:pt idx="326">
                  <c:v>0.32600000000000023</c:v>
                </c:pt>
                <c:pt idx="327">
                  <c:v>0.32700000000000023</c:v>
                </c:pt>
                <c:pt idx="328">
                  <c:v>0.32800000000000024</c:v>
                </c:pt>
                <c:pt idx="329">
                  <c:v>0.32900000000000024</c:v>
                </c:pt>
                <c:pt idx="330">
                  <c:v>0.33000000000000024</c:v>
                </c:pt>
                <c:pt idx="331">
                  <c:v>0.33100000000000024</c:v>
                </c:pt>
                <c:pt idx="332">
                  <c:v>0.33200000000000024</c:v>
                </c:pt>
                <c:pt idx="333">
                  <c:v>0.33300000000000024</c:v>
                </c:pt>
                <c:pt idx="334">
                  <c:v>0.33400000000000024</c:v>
                </c:pt>
                <c:pt idx="335">
                  <c:v>0.33500000000000024</c:v>
                </c:pt>
                <c:pt idx="336">
                  <c:v>0.33600000000000024</c:v>
                </c:pt>
                <c:pt idx="337">
                  <c:v>0.33700000000000024</c:v>
                </c:pt>
                <c:pt idx="338">
                  <c:v>0.33800000000000024</c:v>
                </c:pt>
                <c:pt idx="339">
                  <c:v>0.33900000000000025</c:v>
                </c:pt>
                <c:pt idx="340">
                  <c:v>0.34000000000000025</c:v>
                </c:pt>
                <c:pt idx="341">
                  <c:v>0.34100000000000025</c:v>
                </c:pt>
                <c:pt idx="342">
                  <c:v>0.34200000000000025</c:v>
                </c:pt>
                <c:pt idx="343">
                  <c:v>0.34300000000000025</c:v>
                </c:pt>
                <c:pt idx="344">
                  <c:v>0.34400000000000025</c:v>
                </c:pt>
                <c:pt idx="345">
                  <c:v>0.34500000000000025</c:v>
                </c:pt>
                <c:pt idx="346">
                  <c:v>0.34600000000000025</c:v>
                </c:pt>
                <c:pt idx="347">
                  <c:v>0.34700000000000025</c:v>
                </c:pt>
                <c:pt idx="348">
                  <c:v>0.34800000000000025</c:v>
                </c:pt>
                <c:pt idx="349">
                  <c:v>0.34900000000000025</c:v>
                </c:pt>
                <c:pt idx="350">
                  <c:v>0.35000000000000026</c:v>
                </c:pt>
                <c:pt idx="351">
                  <c:v>0.35100000000000026</c:v>
                </c:pt>
                <c:pt idx="352">
                  <c:v>0.35200000000000026</c:v>
                </c:pt>
                <c:pt idx="353">
                  <c:v>0.35300000000000026</c:v>
                </c:pt>
                <c:pt idx="354">
                  <c:v>0.35400000000000026</c:v>
                </c:pt>
                <c:pt idx="355">
                  <c:v>0.35500000000000026</c:v>
                </c:pt>
                <c:pt idx="356">
                  <c:v>0.35600000000000026</c:v>
                </c:pt>
                <c:pt idx="357">
                  <c:v>0.35700000000000026</c:v>
                </c:pt>
                <c:pt idx="358">
                  <c:v>0.35800000000000026</c:v>
                </c:pt>
                <c:pt idx="359">
                  <c:v>0.35900000000000026</c:v>
                </c:pt>
                <c:pt idx="360">
                  <c:v>0.36000000000000026</c:v>
                </c:pt>
                <c:pt idx="361">
                  <c:v>0.36100000000000027</c:v>
                </c:pt>
                <c:pt idx="362">
                  <c:v>0.36200000000000027</c:v>
                </c:pt>
                <c:pt idx="363">
                  <c:v>0.36300000000000027</c:v>
                </c:pt>
                <c:pt idx="364">
                  <c:v>0.36400000000000027</c:v>
                </c:pt>
                <c:pt idx="365">
                  <c:v>0.36500000000000027</c:v>
                </c:pt>
                <c:pt idx="366">
                  <c:v>0.36600000000000027</c:v>
                </c:pt>
                <c:pt idx="367">
                  <c:v>0.36700000000000027</c:v>
                </c:pt>
                <c:pt idx="368">
                  <c:v>0.36800000000000027</c:v>
                </c:pt>
                <c:pt idx="369">
                  <c:v>0.36900000000000027</c:v>
                </c:pt>
                <c:pt idx="370">
                  <c:v>0.37000000000000027</c:v>
                </c:pt>
                <c:pt idx="371">
                  <c:v>0.37100000000000027</c:v>
                </c:pt>
                <c:pt idx="372">
                  <c:v>0.37200000000000027</c:v>
                </c:pt>
                <c:pt idx="373">
                  <c:v>0.37300000000000028</c:v>
                </c:pt>
                <c:pt idx="374">
                  <c:v>0.37400000000000028</c:v>
                </c:pt>
                <c:pt idx="375">
                  <c:v>0.37500000000000028</c:v>
                </c:pt>
                <c:pt idx="376">
                  <c:v>0.37600000000000028</c:v>
                </c:pt>
                <c:pt idx="377">
                  <c:v>0.37700000000000028</c:v>
                </c:pt>
                <c:pt idx="378">
                  <c:v>0.37800000000000028</c:v>
                </c:pt>
                <c:pt idx="379">
                  <c:v>0.37900000000000028</c:v>
                </c:pt>
                <c:pt idx="380">
                  <c:v>0.38000000000000028</c:v>
                </c:pt>
                <c:pt idx="381">
                  <c:v>0.38100000000000028</c:v>
                </c:pt>
                <c:pt idx="382">
                  <c:v>0.38200000000000028</c:v>
                </c:pt>
                <c:pt idx="383">
                  <c:v>0.38300000000000028</c:v>
                </c:pt>
                <c:pt idx="384">
                  <c:v>0.38400000000000029</c:v>
                </c:pt>
                <c:pt idx="385">
                  <c:v>0.38500000000000029</c:v>
                </c:pt>
                <c:pt idx="386">
                  <c:v>0.38600000000000029</c:v>
                </c:pt>
                <c:pt idx="387">
                  <c:v>0.38700000000000029</c:v>
                </c:pt>
                <c:pt idx="388">
                  <c:v>0.38800000000000029</c:v>
                </c:pt>
                <c:pt idx="389">
                  <c:v>0.38900000000000029</c:v>
                </c:pt>
                <c:pt idx="390">
                  <c:v>0.39000000000000029</c:v>
                </c:pt>
                <c:pt idx="391">
                  <c:v>0.39100000000000029</c:v>
                </c:pt>
                <c:pt idx="392">
                  <c:v>0.39200000000000029</c:v>
                </c:pt>
                <c:pt idx="393">
                  <c:v>0.39300000000000029</c:v>
                </c:pt>
                <c:pt idx="394">
                  <c:v>0.39400000000000029</c:v>
                </c:pt>
                <c:pt idx="395">
                  <c:v>0.3950000000000003</c:v>
                </c:pt>
                <c:pt idx="396">
                  <c:v>0.3960000000000003</c:v>
                </c:pt>
                <c:pt idx="397">
                  <c:v>0.3970000000000003</c:v>
                </c:pt>
                <c:pt idx="398">
                  <c:v>0.3980000000000003</c:v>
                </c:pt>
                <c:pt idx="399">
                  <c:v>0.3990000000000003</c:v>
                </c:pt>
                <c:pt idx="400">
                  <c:v>0.4000000000000003</c:v>
                </c:pt>
                <c:pt idx="401">
                  <c:v>0.4010000000000003</c:v>
                </c:pt>
                <c:pt idx="402">
                  <c:v>0.4020000000000003</c:v>
                </c:pt>
                <c:pt idx="403">
                  <c:v>0.4030000000000003</c:v>
                </c:pt>
                <c:pt idx="404">
                  <c:v>0.4040000000000003</c:v>
                </c:pt>
                <c:pt idx="405">
                  <c:v>0.4050000000000003</c:v>
                </c:pt>
                <c:pt idx="406">
                  <c:v>0.40600000000000031</c:v>
                </c:pt>
                <c:pt idx="407">
                  <c:v>0.40700000000000031</c:v>
                </c:pt>
                <c:pt idx="408">
                  <c:v>0.40800000000000031</c:v>
                </c:pt>
                <c:pt idx="409">
                  <c:v>0.40900000000000031</c:v>
                </c:pt>
                <c:pt idx="410">
                  <c:v>0.41000000000000031</c:v>
                </c:pt>
                <c:pt idx="411">
                  <c:v>0.41100000000000031</c:v>
                </c:pt>
                <c:pt idx="412">
                  <c:v>0.41200000000000031</c:v>
                </c:pt>
                <c:pt idx="413">
                  <c:v>0.41300000000000031</c:v>
                </c:pt>
                <c:pt idx="414">
                  <c:v>0.41400000000000031</c:v>
                </c:pt>
                <c:pt idx="415">
                  <c:v>0.41500000000000031</c:v>
                </c:pt>
                <c:pt idx="416">
                  <c:v>0.41600000000000031</c:v>
                </c:pt>
                <c:pt idx="417">
                  <c:v>0.41700000000000031</c:v>
                </c:pt>
                <c:pt idx="418">
                  <c:v>0.41800000000000032</c:v>
                </c:pt>
                <c:pt idx="419">
                  <c:v>0.41900000000000032</c:v>
                </c:pt>
                <c:pt idx="420">
                  <c:v>0.42000000000000032</c:v>
                </c:pt>
                <c:pt idx="421">
                  <c:v>0.42100000000000032</c:v>
                </c:pt>
                <c:pt idx="422">
                  <c:v>0.42200000000000032</c:v>
                </c:pt>
                <c:pt idx="423">
                  <c:v>0.42300000000000032</c:v>
                </c:pt>
                <c:pt idx="424">
                  <c:v>0.42400000000000032</c:v>
                </c:pt>
                <c:pt idx="425">
                  <c:v>0.42500000000000032</c:v>
                </c:pt>
                <c:pt idx="426">
                  <c:v>0.42600000000000032</c:v>
                </c:pt>
                <c:pt idx="427">
                  <c:v>0.42700000000000032</c:v>
                </c:pt>
                <c:pt idx="428">
                  <c:v>0.42800000000000032</c:v>
                </c:pt>
                <c:pt idx="429">
                  <c:v>0.42900000000000033</c:v>
                </c:pt>
                <c:pt idx="430">
                  <c:v>0.43000000000000033</c:v>
                </c:pt>
                <c:pt idx="431">
                  <c:v>0.43100000000000033</c:v>
                </c:pt>
                <c:pt idx="432">
                  <c:v>0.43200000000000033</c:v>
                </c:pt>
                <c:pt idx="433">
                  <c:v>0.43300000000000033</c:v>
                </c:pt>
                <c:pt idx="434">
                  <c:v>0.43400000000000033</c:v>
                </c:pt>
                <c:pt idx="435">
                  <c:v>0.43500000000000033</c:v>
                </c:pt>
                <c:pt idx="436">
                  <c:v>0.43600000000000033</c:v>
                </c:pt>
                <c:pt idx="437">
                  <c:v>0.43700000000000033</c:v>
                </c:pt>
                <c:pt idx="438">
                  <c:v>0.43800000000000033</c:v>
                </c:pt>
                <c:pt idx="439">
                  <c:v>0.43900000000000033</c:v>
                </c:pt>
                <c:pt idx="440">
                  <c:v>0.44000000000000034</c:v>
                </c:pt>
                <c:pt idx="441">
                  <c:v>0.44100000000000034</c:v>
                </c:pt>
                <c:pt idx="442">
                  <c:v>0.44200000000000034</c:v>
                </c:pt>
                <c:pt idx="443">
                  <c:v>0.44300000000000034</c:v>
                </c:pt>
                <c:pt idx="444">
                  <c:v>0.44400000000000034</c:v>
                </c:pt>
                <c:pt idx="445">
                  <c:v>0.44500000000000034</c:v>
                </c:pt>
                <c:pt idx="446">
                  <c:v>0.44600000000000034</c:v>
                </c:pt>
                <c:pt idx="447">
                  <c:v>0.44700000000000034</c:v>
                </c:pt>
                <c:pt idx="448">
                  <c:v>0.44800000000000034</c:v>
                </c:pt>
                <c:pt idx="449">
                  <c:v>0.44900000000000034</c:v>
                </c:pt>
                <c:pt idx="450">
                  <c:v>0.45000000000000034</c:v>
                </c:pt>
                <c:pt idx="451">
                  <c:v>0.45100000000000035</c:v>
                </c:pt>
                <c:pt idx="452">
                  <c:v>0.45200000000000035</c:v>
                </c:pt>
                <c:pt idx="453">
                  <c:v>0.45300000000000035</c:v>
                </c:pt>
                <c:pt idx="454">
                  <c:v>0.45400000000000035</c:v>
                </c:pt>
                <c:pt idx="455">
                  <c:v>0.45500000000000035</c:v>
                </c:pt>
                <c:pt idx="456">
                  <c:v>0.45600000000000035</c:v>
                </c:pt>
                <c:pt idx="457">
                  <c:v>0.45700000000000035</c:v>
                </c:pt>
                <c:pt idx="458">
                  <c:v>0.45800000000000035</c:v>
                </c:pt>
                <c:pt idx="459">
                  <c:v>0.45900000000000035</c:v>
                </c:pt>
                <c:pt idx="460">
                  <c:v>0.46000000000000035</c:v>
                </c:pt>
                <c:pt idx="461">
                  <c:v>0.46100000000000035</c:v>
                </c:pt>
                <c:pt idx="462">
                  <c:v>0.46200000000000035</c:v>
                </c:pt>
                <c:pt idx="463">
                  <c:v>0.46300000000000036</c:v>
                </c:pt>
                <c:pt idx="464">
                  <c:v>0.46400000000000036</c:v>
                </c:pt>
                <c:pt idx="465">
                  <c:v>0.46500000000000036</c:v>
                </c:pt>
                <c:pt idx="466">
                  <c:v>0.46600000000000036</c:v>
                </c:pt>
                <c:pt idx="467">
                  <c:v>0.46700000000000036</c:v>
                </c:pt>
                <c:pt idx="468">
                  <c:v>0.46800000000000036</c:v>
                </c:pt>
                <c:pt idx="469">
                  <c:v>0.46900000000000036</c:v>
                </c:pt>
                <c:pt idx="470">
                  <c:v>0.47000000000000036</c:v>
                </c:pt>
                <c:pt idx="471">
                  <c:v>0.47100000000000036</c:v>
                </c:pt>
                <c:pt idx="472">
                  <c:v>0.47200000000000036</c:v>
                </c:pt>
                <c:pt idx="473">
                  <c:v>0.47300000000000036</c:v>
                </c:pt>
                <c:pt idx="474">
                  <c:v>0.47400000000000037</c:v>
                </c:pt>
                <c:pt idx="475">
                  <c:v>0.47500000000000037</c:v>
                </c:pt>
                <c:pt idx="476">
                  <c:v>0.47600000000000037</c:v>
                </c:pt>
                <c:pt idx="477">
                  <c:v>0.47700000000000037</c:v>
                </c:pt>
                <c:pt idx="478">
                  <c:v>0.47800000000000037</c:v>
                </c:pt>
                <c:pt idx="479">
                  <c:v>0.47900000000000037</c:v>
                </c:pt>
                <c:pt idx="480">
                  <c:v>0.48000000000000037</c:v>
                </c:pt>
                <c:pt idx="481">
                  <c:v>0.48100000000000037</c:v>
                </c:pt>
                <c:pt idx="482">
                  <c:v>0.48200000000000037</c:v>
                </c:pt>
                <c:pt idx="483">
                  <c:v>0.48300000000000037</c:v>
                </c:pt>
                <c:pt idx="484">
                  <c:v>0.48400000000000037</c:v>
                </c:pt>
                <c:pt idx="485">
                  <c:v>0.48500000000000038</c:v>
                </c:pt>
                <c:pt idx="486">
                  <c:v>0.48600000000000038</c:v>
                </c:pt>
                <c:pt idx="487">
                  <c:v>0.48700000000000038</c:v>
                </c:pt>
                <c:pt idx="488">
                  <c:v>0.48800000000000038</c:v>
                </c:pt>
                <c:pt idx="489">
                  <c:v>0.48900000000000038</c:v>
                </c:pt>
                <c:pt idx="490">
                  <c:v>0.49000000000000038</c:v>
                </c:pt>
                <c:pt idx="491">
                  <c:v>0.49100000000000038</c:v>
                </c:pt>
                <c:pt idx="492">
                  <c:v>0.49200000000000038</c:v>
                </c:pt>
                <c:pt idx="493">
                  <c:v>0.49300000000000038</c:v>
                </c:pt>
                <c:pt idx="494">
                  <c:v>0.49400000000000038</c:v>
                </c:pt>
                <c:pt idx="495">
                  <c:v>0.49500000000000038</c:v>
                </c:pt>
                <c:pt idx="496">
                  <c:v>0.49600000000000039</c:v>
                </c:pt>
                <c:pt idx="497">
                  <c:v>0.49700000000000039</c:v>
                </c:pt>
                <c:pt idx="498">
                  <c:v>0.49800000000000039</c:v>
                </c:pt>
                <c:pt idx="499">
                  <c:v>0.49900000000000039</c:v>
                </c:pt>
                <c:pt idx="500">
                  <c:v>0.50000000000000033</c:v>
                </c:pt>
                <c:pt idx="501">
                  <c:v>0.50100000000000033</c:v>
                </c:pt>
                <c:pt idx="502">
                  <c:v>0.50200000000000033</c:v>
                </c:pt>
                <c:pt idx="503">
                  <c:v>0.50300000000000034</c:v>
                </c:pt>
                <c:pt idx="504">
                  <c:v>0.50400000000000034</c:v>
                </c:pt>
                <c:pt idx="505">
                  <c:v>0.50500000000000034</c:v>
                </c:pt>
                <c:pt idx="506">
                  <c:v>0.50600000000000034</c:v>
                </c:pt>
                <c:pt idx="507">
                  <c:v>0.50700000000000034</c:v>
                </c:pt>
                <c:pt idx="508">
                  <c:v>0.50800000000000034</c:v>
                </c:pt>
                <c:pt idx="509">
                  <c:v>0.50900000000000034</c:v>
                </c:pt>
                <c:pt idx="510">
                  <c:v>0.51000000000000034</c:v>
                </c:pt>
                <c:pt idx="511">
                  <c:v>0.51100000000000034</c:v>
                </c:pt>
                <c:pt idx="512">
                  <c:v>0.51200000000000034</c:v>
                </c:pt>
                <c:pt idx="513">
                  <c:v>0.51300000000000034</c:v>
                </c:pt>
                <c:pt idx="514">
                  <c:v>0.51400000000000035</c:v>
                </c:pt>
                <c:pt idx="515">
                  <c:v>0.51500000000000035</c:v>
                </c:pt>
                <c:pt idx="516">
                  <c:v>0.51600000000000035</c:v>
                </c:pt>
                <c:pt idx="517">
                  <c:v>0.51700000000000035</c:v>
                </c:pt>
                <c:pt idx="518">
                  <c:v>0.51800000000000035</c:v>
                </c:pt>
                <c:pt idx="519">
                  <c:v>0.51900000000000035</c:v>
                </c:pt>
                <c:pt idx="520">
                  <c:v>0.52000000000000035</c:v>
                </c:pt>
                <c:pt idx="521">
                  <c:v>0.52100000000000035</c:v>
                </c:pt>
                <c:pt idx="522">
                  <c:v>0.52200000000000035</c:v>
                </c:pt>
                <c:pt idx="523">
                  <c:v>0.52300000000000035</c:v>
                </c:pt>
                <c:pt idx="524">
                  <c:v>0.52400000000000035</c:v>
                </c:pt>
                <c:pt idx="525">
                  <c:v>0.52500000000000036</c:v>
                </c:pt>
                <c:pt idx="526">
                  <c:v>0.52600000000000036</c:v>
                </c:pt>
                <c:pt idx="527">
                  <c:v>0.52700000000000036</c:v>
                </c:pt>
                <c:pt idx="528">
                  <c:v>0.52800000000000036</c:v>
                </c:pt>
                <c:pt idx="529">
                  <c:v>0.52900000000000036</c:v>
                </c:pt>
                <c:pt idx="530">
                  <c:v>0.53000000000000036</c:v>
                </c:pt>
                <c:pt idx="531">
                  <c:v>0.53100000000000036</c:v>
                </c:pt>
                <c:pt idx="532">
                  <c:v>0.53200000000000036</c:v>
                </c:pt>
                <c:pt idx="533">
                  <c:v>0.53300000000000036</c:v>
                </c:pt>
                <c:pt idx="534">
                  <c:v>0.53400000000000036</c:v>
                </c:pt>
                <c:pt idx="535">
                  <c:v>0.53500000000000036</c:v>
                </c:pt>
                <c:pt idx="536">
                  <c:v>0.53600000000000037</c:v>
                </c:pt>
                <c:pt idx="537">
                  <c:v>0.53700000000000037</c:v>
                </c:pt>
                <c:pt idx="538">
                  <c:v>0.53800000000000037</c:v>
                </c:pt>
                <c:pt idx="539">
                  <c:v>0.53900000000000037</c:v>
                </c:pt>
                <c:pt idx="540">
                  <c:v>0.54000000000000037</c:v>
                </c:pt>
                <c:pt idx="541">
                  <c:v>0.54100000000000037</c:v>
                </c:pt>
                <c:pt idx="542">
                  <c:v>0.54200000000000037</c:v>
                </c:pt>
                <c:pt idx="543">
                  <c:v>0.54300000000000037</c:v>
                </c:pt>
                <c:pt idx="544">
                  <c:v>0.54400000000000037</c:v>
                </c:pt>
                <c:pt idx="545">
                  <c:v>0.54500000000000037</c:v>
                </c:pt>
                <c:pt idx="546">
                  <c:v>0.54600000000000037</c:v>
                </c:pt>
                <c:pt idx="547">
                  <c:v>0.54700000000000037</c:v>
                </c:pt>
                <c:pt idx="548">
                  <c:v>0.54800000000000038</c:v>
                </c:pt>
                <c:pt idx="549">
                  <c:v>0.54900000000000038</c:v>
                </c:pt>
                <c:pt idx="550">
                  <c:v>0.55000000000000038</c:v>
                </c:pt>
                <c:pt idx="551">
                  <c:v>0.55100000000000038</c:v>
                </c:pt>
                <c:pt idx="552">
                  <c:v>0.55200000000000038</c:v>
                </c:pt>
                <c:pt idx="553">
                  <c:v>0.55300000000000038</c:v>
                </c:pt>
                <c:pt idx="554">
                  <c:v>0.55400000000000038</c:v>
                </c:pt>
                <c:pt idx="555">
                  <c:v>0.55500000000000038</c:v>
                </c:pt>
                <c:pt idx="556">
                  <c:v>0.55600000000000038</c:v>
                </c:pt>
                <c:pt idx="557">
                  <c:v>0.55700000000000038</c:v>
                </c:pt>
                <c:pt idx="558">
                  <c:v>0.55800000000000038</c:v>
                </c:pt>
                <c:pt idx="559">
                  <c:v>0.55900000000000039</c:v>
                </c:pt>
                <c:pt idx="560">
                  <c:v>0.56000000000000039</c:v>
                </c:pt>
                <c:pt idx="561">
                  <c:v>0.56100000000000039</c:v>
                </c:pt>
                <c:pt idx="562">
                  <c:v>0.56200000000000039</c:v>
                </c:pt>
                <c:pt idx="563">
                  <c:v>0.56300000000000039</c:v>
                </c:pt>
                <c:pt idx="564">
                  <c:v>0.56400000000000039</c:v>
                </c:pt>
                <c:pt idx="565">
                  <c:v>0.56500000000000039</c:v>
                </c:pt>
                <c:pt idx="566">
                  <c:v>0.56600000000000039</c:v>
                </c:pt>
                <c:pt idx="567">
                  <c:v>0.56700000000000039</c:v>
                </c:pt>
                <c:pt idx="568">
                  <c:v>0.56800000000000039</c:v>
                </c:pt>
                <c:pt idx="569">
                  <c:v>0.56900000000000039</c:v>
                </c:pt>
                <c:pt idx="570">
                  <c:v>0.5700000000000004</c:v>
                </c:pt>
                <c:pt idx="571">
                  <c:v>0.5710000000000004</c:v>
                </c:pt>
                <c:pt idx="572">
                  <c:v>0.5720000000000004</c:v>
                </c:pt>
                <c:pt idx="573">
                  <c:v>0.5730000000000004</c:v>
                </c:pt>
                <c:pt idx="574">
                  <c:v>0.5740000000000004</c:v>
                </c:pt>
                <c:pt idx="575">
                  <c:v>0.5750000000000004</c:v>
                </c:pt>
                <c:pt idx="576">
                  <c:v>0.5760000000000004</c:v>
                </c:pt>
                <c:pt idx="577">
                  <c:v>0.5770000000000004</c:v>
                </c:pt>
                <c:pt idx="578">
                  <c:v>0.5780000000000004</c:v>
                </c:pt>
                <c:pt idx="579">
                  <c:v>0.5790000000000004</c:v>
                </c:pt>
                <c:pt idx="580">
                  <c:v>0.5800000000000004</c:v>
                </c:pt>
                <c:pt idx="581">
                  <c:v>0.58100000000000041</c:v>
                </c:pt>
                <c:pt idx="582">
                  <c:v>0.58200000000000041</c:v>
                </c:pt>
                <c:pt idx="583">
                  <c:v>0.58300000000000041</c:v>
                </c:pt>
                <c:pt idx="584">
                  <c:v>0.58400000000000041</c:v>
                </c:pt>
                <c:pt idx="585">
                  <c:v>0.58500000000000041</c:v>
                </c:pt>
                <c:pt idx="586">
                  <c:v>0.58600000000000041</c:v>
                </c:pt>
                <c:pt idx="587">
                  <c:v>0.58700000000000041</c:v>
                </c:pt>
                <c:pt idx="588">
                  <c:v>0.58800000000000041</c:v>
                </c:pt>
                <c:pt idx="589">
                  <c:v>0.58900000000000041</c:v>
                </c:pt>
                <c:pt idx="590">
                  <c:v>0.59000000000000041</c:v>
                </c:pt>
                <c:pt idx="591">
                  <c:v>0.59100000000000041</c:v>
                </c:pt>
                <c:pt idx="592">
                  <c:v>0.59200000000000041</c:v>
                </c:pt>
                <c:pt idx="593">
                  <c:v>0.59300000000000042</c:v>
                </c:pt>
                <c:pt idx="594">
                  <c:v>0.59400000000000042</c:v>
                </c:pt>
                <c:pt idx="595">
                  <c:v>0.59500000000000042</c:v>
                </c:pt>
                <c:pt idx="596">
                  <c:v>0.59600000000000042</c:v>
                </c:pt>
                <c:pt idx="597">
                  <c:v>0.59700000000000042</c:v>
                </c:pt>
                <c:pt idx="598">
                  <c:v>0.59800000000000042</c:v>
                </c:pt>
                <c:pt idx="599">
                  <c:v>0.59900000000000042</c:v>
                </c:pt>
                <c:pt idx="600">
                  <c:v>0.60000000000000042</c:v>
                </c:pt>
                <c:pt idx="601">
                  <c:v>0.60100000000000042</c:v>
                </c:pt>
                <c:pt idx="602">
                  <c:v>0.60200000000000042</c:v>
                </c:pt>
                <c:pt idx="603">
                  <c:v>0.60300000000000042</c:v>
                </c:pt>
                <c:pt idx="604">
                  <c:v>0.60400000000000043</c:v>
                </c:pt>
                <c:pt idx="605">
                  <c:v>0.60500000000000043</c:v>
                </c:pt>
                <c:pt idx="606">
                  <c:v>0.60600000000000043</c:v>
                </c:pt>
                <c:pt idx="607">
                  <c:v>0.60700000000000043</c:v>
                </c:pt>
                <c:pt idx="608">
                  <c:v>0.60800000000000043</c:v>
                </c:pt>
                <c:pt idx="609">
                  <c:v>0.60900000000000043</c:v>
                </c:pt>
                <c:pt idx="610">
                  <c:v>0.61000000000000043</c:v>
                </c:pt>
                <c:pt idx="611">
                  <c:v>0.61100000000000043</c:v>
                </c:pt>
                <c:pt idx="612">
                  <c:v>0.61200000000000043</c:v>
                </c:pt>
                <c:pt idx="613">
                  <c:v>0.61300000000000043</c:v>
                </c:pt>
                <c:pt idx="614">
                  <c:v>0.61400000000000043</c:v>
                </c:pt>
                <c:pt idx="615">
                  <c:v>0.61500000000000044</c:v>
                </c:pt>
                <c:pt idx="616">
                  <c:v>0.61600000000000044</c:v>
                </c:pt>
                <c:pt idx="617">
                  <c:v>0.61700000000000044</c:v>
                </c:pt>
                <c:pt idx="618">
                  <c:v>0.61800000000000044</c:v>
                </c:pt>
                <c:pt idx="619">
                  <c:v>0.61900000000000044</c:v>
                </c:pt>
                <c:pt idx="620">
                  <c:v>0.62000000000000044</c:v>
                </c:pt>
                <c:pt idx="621">
                  <c:v>0.62100000000000044</c:v>
                </c:pt>
                <c:pt idx="622">
                  <c:v>0.62200000000000044</c:v>
                </c:pt>
                <c:pt idx="623">
                  <c:v>0.62300000000000044</c:v>
                </c:pt>
                <c:pt idx="624">
                  <c:v>0.62400000000000044</c:v>
                </c:pt>
                <c:pt idx="625">
                  <c:v>0.62500000000000044</c:v>
                </c:pt>
                <c:pt idx="626">
                  <c:v>0.62600000000000044</c:v>
                </c:pt>
                <c:pt idx="627">
                  <c:v>0.62700000000000045</c:v>
                </c:pt>
                <c:pt idx="628">
                  <c:v>0.62800000000000045</c:v>
                </c:pt>
                <c:pt idx="629">
                  <c:v>0.62900000000000045</c:v>
                </c:pt>
                <c:pt idx="630">
                  <c:v>0.63000000000000045</c:v>
                </c:pt>
                <c:pt idx="631">
                  <c:v>0.63100000000000045</c:v>
                </c:pt>
                <c:pt idx="632">
                  <c:v>0.63200000000000045</c:v>
                </c:pt>
                <c:pt idx="633">
                  <c:v>0.63300000000000045</c:v>
                </c:pt>
                <c:pt idx="634">
                  <c:v>0.63400000000000045</c:v>
                </c:pt>
                <c:pt idx="635">
                  <c:v>0.63500000000000045</c:v>
                </c:pt>
                <c:pt idx="636">
                  <c:v>0.63600000000000045</c:v>
                </c:pt>
                <c:pt idx="637">
                  <c:v>0.63700000000000045</c:v>
                </c:pt>
                <c:pt idx="638">
                  <c:v>0.63800000000000046</c:v>
                </c:pt>
                <c:pt idx="639">
                  <c:v>0.63900000000000046</c:v>
                </c:pt>
                <c:pt idx="640">
                  <c:v>0.64000000000000046</c:v>
                </c:pt>
                <c:pt idx="641">
                  <c:v>0.64100000000000046</c:v>
                </c:pt>
                <c:pt idx="642">
                  <c:v>0.64200000000000046</c:v>
                </c:pt>
                <c:pt idx="643">
                  <c:v>0.64300000000000046</c:v>
                </c:pt>
                <c:pt idx="644">
                  <c:v>0.64400000000000046</c:v>
                </c:pt>
                <c:pt idx="645">
                  <c:v>0.64500000000000046</c:v>
                </c:pt>
                <c:pt idx="646">
                  <c:v>0.64600000000000046</c:v>
                </c:pt>
                <c:pt idx="647">
                  <c:v>0.64700000000000046</c:v>
                </c:pt>
                <c:pt idx="648">
                  <c:v>0.64800000000000046</c:v>
                </c:pt>
                <c:pt idx="649">
                  <c:v>0.64900000000000047</c:v>
                </c:pt>
                <c:pt idx="650">
                  <c:v>0.65000000000000047</c:v>
                </c:pt>
                <c:pt idx="651">
                  <c:v>0.65100000000000047</c:v>
                </c:pt>
                <c:pt idx="652">
                  <c:v>0.65200000000000047</c:v>
                </c:pt>
                <c:pt idx="653">
                  <c:v>0.65300000000000047</c:v>
                </c:pt>
                <c:pt idx="654">
                  <c:v>0.65400000000000047</c:v>
                </c:pt>
                <c:pt idx="655">
                  <c:v>0.65500000000000047</c:v>
                </c:pt>
                <c:pt idx="656">
                  <c:v>0.65600000000000047</c:v>
                </c:pt>
                <c:pt idx="657">
                  <c:v>0.65700000000000047</c:v>
                </c:pt>
                <c:pt idx="658">
                  <c:v>0.65800000000000047</c:v>
                </c:pt>
                <c:pt idx="659">
                  <c:v>0.65900000000000047</c:v>
                </c:pt>
                <c:pt idx="660">
                  <c:v>0.66000000000000048</c:v>
                </c:pt>
                <c:pt idx="661">
                  <c:v>0.66100000000000048</c:v>
                </c:pt>
                <c:pt idx="662">
                  <c:v>0.66200000000000048</c:v>
                </c:pt>
                <c:pt idx="663">
                  <c:v>0.66300000000000048</c:v>
                </c:pt>
                <c:pt idx="664">
                  <c:v>0.66400000000000048</c:v>
                </c:pt>
                <c:pt idx="665">
                  <c:v>0.66500000000000048</c:v>
                </c:pt>
                <c:pt idx="666">
                  <c:v>0.66600000000000048</c:v>
                </c:pt>
                <c:pt idx="667">
                  <c:v>0.66700000000000048</c:v>
                </c:pt>
                <c:pt idx="668">
                  <c:v>0.66800000000000048</c:v>
                </c:pt>
                <c:pt idx="669">
                  <c:v>0.66900000000000048</c:v>
                </c:pt>
                <c:pt idx="670">
                  <c:v>0.67000000000000048</c:v>
                </c:pt>
                <c:pt idx="671">
                  <c:v>0.67100000000000048</c:v>
                </c:pt>
                <c:pt idx="672">
                  <c:v>0.67200000000000049</c:v>
                </c:pt>
                <c:pt idx="673">
                  <c:v>0.67300000000000049</c:v>
                </c:pt>
                <c:pt idx="674">
                  <c:v>0.67400000000000049</c:v>
                </c:pt>
                <c:pt idx="675">
                  <c:v>0.67500000000000049</c:v>
                </c:pt>
                <c:pt idx="676">
                  <c:v>0.67600000000000049</c:v>
                </c:pt>
                <c:pt idx="677">
                  <c:v>0.67700000000000049</c:v>
                </c:pt>
                <c:pt idx="678">
                  <c:v>0.67800000000000049</c:v>
                </c:pt>
                <c:pt idx="679">
                  <c:v>0.67900000000000049</c:v>
                </c:pt>
                <c:pt idx="680">
                  <c:v>0.68000000000000049</c:v>
                </c:pt>
                <c:pt idx="681">
                  <c:v>0.68100000000000049</c:v>
                </c:pt>
                <c:pt idx="682">
                  <c:v>0.68200000000000049</c:v>
                </c:pt>
                <c:pt idx="683">
                  <c:v>0.6830000000000005</c:v>
                </c:pt>
                <c:pt idx="684">
                  <c:v>0.6840000000000005</c:v>
                </c:pt>
                <c:pt idx="685">
                  <c:v>0.6850000000000005</c:v>
                </c:pt>
                <c:pt idx="686">
                  <c:v>0.6860000000000005</c:v>
                </c:pt>
                <c:pt idx="687">
                  <c:v>0.6870000000000005</c:v>
                </c:pt>
                <c:pt idx="688">
                  <c:v>0.6880000000000005</c:v>
                </c:pt>
                <c:pt idx="689">
                  <c:v>0.6890000000000005</c:v>
                </c:pt>
                <c:pt idx="690">
                  <c:v>0.6900000000000005</c:v>
                </c:pt>
                <c:pt idx="691">
                  <c:v>0.6910000000000005</c:v>
                </c:pt>
                <c:pt idx="692">
                  <c:v>0.6920000000000005</c:v>
                </c:pt>
                <c:pt idx="693">
                  <c:v>0.6930000000000005</c:v>
                </c:pt>
                <c:pt idx="694">
                  <c:v>0.69400000000000051</c:v>
                </c:pt>
                <c:pt idx="695">
                  <c:v>0.69500000000000051</c:v>
                </c:pt>
                <c:pt idx="696">
                  <c:v>0.69600000000000051</c:v>
                </c:pt>
                <c:pt idx="697">
                  <c:v>0.69700000000000051</c:v>
                </c:pt>
                <c:pt idx="698">
                  <c:v>0.69800000000000051</c:v>
                </c:pt>
                <c:pt idx="699">
                  <c:v>0.69900000000000051</c:v>
                </c:pt>
                <c:pt idx="700">
                  <c:v>0.70000000000000051</c:v>
                </c:pt>
                <c:pt idx="701">
                  <c:v>0.70100000000000051</c:v>
                </c:pt>
                <c:pt idx="702">
                  <c:v>0.70200000000000051</c:v>
                </c:pt>
                <c:pt idx="703">
                  <c:v>0.70300000000000051</c:v>
                </c:pt>
                <c:pt idx="704">
                  <c:v>0.70400000000000051</c:v>
                </c:pt>
                <c:pt idx="705">
                  <c:v>0.70500000000000052</c:v>
                </c:pt>
                <c:pt idx="706">
                  <c:v>0.70600000000000052</c:v>
                </c:pt>
                <c:pt idx="707">
                  <c:v>0.70700000000000052</c:v>
                </c:pt>
                <c:pt idx="708">
                  <c:v>0.70800000000000052</c:v>
                </c:pt>
                <c:pt idx="709">
                  <c:v>0.70900000000000052</c:v>
                </c:pt>
                <c:pt idx="710">
                  <c:v>0.71000000000000052</c:v>
                </c:pt>
                <c:pt idx="711">
                  <c:v>0.71100000000000052</c:v>
                </c:pt>
                <c:pt idx="712">
                  <c:v>0.71200000000000052</c:v>
                </c:pt>
                <c:pt idx="713">
                  <c:v>0.71300000000000052</c:v>
                </c:pt>
                <c:pt idx="714">
                  <c:v>0.71400000000000052</c:v>
                </c:pt>
                <c:pt idx="715">
                  <c:v>0.71500000000000052</c:v>
                </c:pt>
                <c:pt idx="716">
                  <c:v>0.71600000000000052</c:v>
                </c:pt>
                <c:pt idx="717">
                  <c:v>0.71700000000000053</c:v>
                </c:pt>
                <c:pt idx="718">
                  <c:v>0.71800000000000053</c:v>
                </c:pt>
                <c:pt idx="719">
                  <c:v>0.71900000000000053</c:v>
                </c:pt>
                <c:pt idx="720">
                  <c:v>0.72000000000000053</c:v>
                </c:pt>
                <c:pt idx="721">
                  <c:v>0.72100000000000053</c:v>
                </c:pt>
                <c:pt idx="722">
                  <c:v>0.72200000000000053</c:v>
                </c:pt>
                <c:pt idx="723">
                  <c:v>0.72300000000000053</c:v>
                </c:pt>
                <c:pt idx="724">
                  <c:v>0.72400000000000053</c:v>
                </c:pt>
                <c:pt idx="725">
                  <c:v>0.72500000000000053</c:v>
                </c:pt>
                <c:pt idx="726">
                  <c:v>0.72600000000000053</c:v>
                </c:pt>
                <c:pt idx="727">
                  <c:v>0.72700000000000053</c:v>
                </c:pt>
                <c:pt idx="728">
                  <c:v>0.72800000000000054</c:v>
                </c:pt>
                <c:pt idx="729">
                  <c:v>0.72900000000000054</c:v>
                </c:pt>
                <c:pt idx="730">
                  <c:v>0.73000000000000054</c:v>
                </c:pt>
                <c:pt idx="731">
                  <c:v>0.73100000000000054</c:v>
                </c:pt>
                <c:pt idx="732">
                  <c:v>0.73200000000000054</c:v>
                </c:pt>
                <c:pt idx="733">
                  <c:v>0.73300000000000054</c:v>
                </c:pt>
                <c:pt idx="734">
                  <c:v>0.73400000000000054</c:v>
                </c:pt>
                <c:pt idx="735">
                  <c:v>0.73500000000000054</c:v>
                </c:pt>
                <c:pt idx="736">
                  <c:v>0.73600000000000054</c:v>
                </c:pt>
                <c:pt idx="737">
                  <c:v>0.73700000000000054</c:v>
                </c:pt>
                <c:pt idx="738">
                  <c:v>0.73800000000000054</c:v>
                </c:pt>
                <c:pt idx="739">
                  <c:v>0.73900000000000055</c:v>
                </c:pt>
                <c:pt idx="740">
                  <c:v>0.74000000000000055</c:v>
                </c:pt>
                <c:pt idx="741">
                  <c:v>0.74100000000000055</c:v>
                </c:pt>
                <c:pt idx="742">
                  <c:v>0.74200000000000055</c:v>
                </c:pt>
                <c:pt idx="743">
                  <c:v>0.74300000000000055</c:v>
                </c:pt>
                <c:pt idx="744">
                  <c:v>0.74400000000000055</c:v>
                </c:pt>
                <c:pt idx="745">
                  <c:v>0.74500000000000055</c:v>
                </c:pt>
                <c:pt idx="746">
                  <c:v>0.74600000000000055</c:v>
                </c:pt>
                <c:pt idx="747">
                  <c:v>0.74700000000000055</c:v>
                </c:pt>
                <c:pt idx="748">
                  <c:v>0.74800000000000055</c:v>
                </c:pt>
                <c:pt idx="749">
                  <c:v>0.74900000000000055</c:v>
                </c:pt>
                <c:pt idx="750">
                  <c:v>0.75000000000000056</c:v>
                </c:pt>
                <c:pt idx="751">
                  <c:v>0.75100000000000056</c:v>
                </c:pt>
                <c:pt idx="752">
                  <c:v>0.75200000000000056</c:v>
                </c:pt>
                <c:pt idx="753">
                  <c:v>0.75300000000000056</c:v>
                </c:pt>
                <c:pt idx="754">
                  <c:v>0.75400000000000056</c:v>
                </c:pt>
                <c:pt idx="755">
                  <c:v>0.75500000000000056</c:v>
                </c:pt>
                <c:pt idx="756">
                  <c:v>0.75600000000000056</c:v>
                </c:pt>
                <c:pt idx="757">
                  <c:v>0.75700000000000056</c:v>
                </c:pt>
                <c:pt idx="758">
                  <c:v>0.75800000000000056</c:v>
                </c:pt>
                <c:pt idx="759">
                  <c:v>0.75900000000000056</c:v>
                </c:pt>
                <c:pt idx="760">
                  <c:v>0.76000000000000056</c:v>
                </c:pt>
                <c:pt idx="761">
                  <c:v>0.76100000000000056</c:v>
                </c:pt>
                <c:pt idx="762">
                  <c:v>0.76200000000000057</c:v>
                </c:pt>
                <c:pt idx="763">
                  <c:v>0.76300000000000057</c:v>
                </c:pt>
                <c:pt idx="764">
                  <c:v>0.76400000000000057</c:v>
                </c:pt>
                <c:pt idx="765">
                  <c:v>0.76500000000000057</c:v>
                </c:pt>
                <c:pt idx="766">
                  <c:v>0.76600000000000057</c:v>
                </c:pt>
                <c:pt idx="767">
                  <c:v>0.76700000000000057</c:v>
                </c:pt>
                <c:pt idx="768">
                  <c:v>0.76800000000000057</c:v>
                </c:pt>
                <c:pt idx="769">
                  <c:v>0.76900000000000057</c:v>
                </c:pt>
                <c:pt idx="770">
                  <c:v>0.77000000000000057</c:v>
                </c:pt>
                <c:pt idx="771">
                  <c:v>0.77100000000000057</c:v>
                </c:pt>
                <c:pt idx="772">
                  <c:v>0.77200000000000057</c:v>
                </c:pt>
                <c:pt idx="773">
                  <c:v>0.77300000000000058</c:v>
                </c:pt>
                <c:pt idx="774">
                  <c:v>0.77400000000000058</c:v>
                </c:pt>
                <c:pt idx="775">
                  <c:v>0.77500000000000058</c:v>
                </c:pt>
                <c:pt idx="776">
                  <c:v>0.77600000000000058</c:v>
                </c:pt>
                <c:pt idx="777">
                  <c:v>0.77700000000000058</c:v>
                </c:pt>
                <c:pt idx="778">
                  <c:v>0.77800000000000058</c:v>
                </c:pt>
                <c:pt idx="779">
                  <c:v>0.77900000000000058</c:v>
                </c:pt>
                <c:pt idx="780">
                  <c:v>0.78000000000000058</c:v>
                </c:pt>
                <c:pt idx="781">
                  <c:v>0.78100000000000058</c:v>
                </c:pt>
                <c:pt idx="782">
                  <c:v>0.78200000000000058</c:v>
                </c:pt>
                <c:pt idx="783">
                  <c:v>0.78300000000000058</c:v>
                </c:pt>
                <c:pt idx="784">
                  <c:v>0.78400000000000059</c:v>
                </c:pt>
                <c:pt idx="785">
                  <c:v>0.78500000000000059</c:v>
                </c:pt>
                <c:pt idx="786">
                  <c:v>0.78600000000000059</c:v>
                </c:pt>
                <c:pt idx="787">
                  <c:v>0.78700000000000059</c:v>
                </c:pt>
                <c:pt idx="788">
                  <c:v>0.78800000000000059</c:v>
                </c:pt>
                <c:pt idx="789">
                  <c:v>0.78900000000000059</c:v>
                </c:pt>
                <c:pt idx="790">
                  <c:v>0.79000000000000059</c:v>
                </c:pt>
                <c:pt idx="791">
                  <c:v>0.79100000000000059</c:v>
                </c:pt>
                <c:pt idx="792">
                  <c:v>0.79200000000000059</c:v>
                </c:pt>
                <c:pt idx="793">
                  <c:v>0.79300000000000059</c:v>
                </c:pt>
                <c:pt idx="794">
                  <c:v>0.79400000000000059</c:v>
                </c:pt>
                <c:pt idx="795">
                  <c:v>0.7950000000000006</c:v>
                </c:pt>
                <c:pt idx="796">
                  <c:v>0.7960000000000006</c:v>
                </c:pt>
                <c:pt idx="797">
                  <c:v>0.7970000000000006</c:v>
                </c:pt>
                <c:pt idx="798">
                  <c:v>0.7980000000000006</c:v>
                </c:pt>
                <c:pt idx="799">
                  <c:v>0.7990000000000006</c:v>
                </c:pt>
                <c:pt idx="800">
                  <c:v>0.8000000000000006</c:v>
                </c:pt>
                <c:pt idx="801">
                  <c:v>0.8010000000000006</c:v>
                </c:pt>
                <c:pt idx="802">
                  <c:v>0.8020000000000006</c:v>
                </c:pt>
                <c:pt idx="803">
                  <c:v>0.8030000000000006</c:v>
                </c:pt>
                <c:pt idx="804">
                  <c:v>0.8040000000000006</c:v>
                </c:pt>
                <c:pt idx="805">
                  <c:v>0.8050000000000006</c:v>
                </c:pt>
                <c:pt idx="806">
                  <c:v>0.8060000000000006</c:v>
                </c:pt>
                <c:pt idx="807">
                  <c:v>0.80700000000000061</c:v>
                </c:pt>
                <c:pt idx="808">
                  <c:v>0.80800000000000061</c:v>
                </c:pt>
                <c:pt idx="809">
                  <c:v>0.80900000000000061</c:v>
                </c:pt>
                <c:pt idx="810">
                  <c:v>0.81000000000000061</c:v>
                </c:pt>
                <c:pt idx="811">
                  <c:v>0.81100000000000061</c:v>
                </c:pt>
                <c:pt idx="812">
                  <c:v>0.81200000000000061</c:v>
                </c:pt>
                <c:pt idx="813">
                  <c:v>0.81300000000000061</c:v>
                </c:pt>
                <c:pt idx="814">
                  <c:v>0.81400000000000061</c:v>
                </c:pt>
                <c:pt idx="815">
                  <c:v>0.81500000000000061</c:v>
                </c:pt>
                <c:pt idx="816">
                  <c:v>0.81600000000000061</c:v>
                </c:pt>
                <c:pt idx="817">
                  <c:v>0.81700000000000061</c:v>
                </c:pt>
                <c:pt idx="818">
                  <c:v>0.81800000000000062</c:v>
                </c:pt>
                <c:pt idx="819">
                  <c:v>0.81900000000000062</c:v>
                </c:pt>
                <c:pt idx="820">
                  <c:v>0.82000000000000062</c:v>
                </c:pt>
                <c:pt idx="821">
                  <c:v>0.82100000000000062</c:v>
                </c:pt>
                <c:pt idx="822">
                  <c:v>0.82200000000000062</c:v>
                </c:pt>
                <c:pt idx="823">
                  <c:v>0.82300000000000062</c:v>
                </c:pt>
                <c:pt idx="824">
                  <c:v>0.82400000000000062</c:v>
                </c:pt>
                <c:pt idx="825">
                  <c:v>0.82500000000000062</c:v>
                </c:pt>
                <c:pt idx="826">
                  <c:v>0.82600000000000062</c:v>
                </c:pt>
                <c:pt idx="827">
                  <c:v>0.82700000000000062</c:v>
                </c:pt>
                <c:pt idx="828">
                  <c:v>0.82800000000000062</c:v>
                </c:pt>
                <c:pt idx="829">
                  <c:v>0.82900000000000063</c:v>
                </c:pt>
                <c:pt idx="830">
                  <c:v>0.83000000000000063</c:v>
                </c:pt>
                <c:pt idx="831">
                  <c:v>0.83100000000000063</c:v>
                </c:pt>
                <c:pt idx="832">
                  <c:v>0.83200000000000063</c:v>
                </c:pt>
                <c:pt idx="833">
                  <c:v>0.83300000000000063</c:v>
                </c:pt>
                <c:pt idx="834">
                  <c:v>0.83400000000000063</c:v>
                </c:pt>
                <c:pt idx="835">
                  <c:v>0.83500000000000063</c:v>
                </c:pt>
                <c:pt idx="836">
                  <c:v>0.83600000000000063</c:v>
                </c:pt>
                <c:pt idx="837">
                  <c:v>0.83700000000000063</c:v>
                </c:pt>
                <c:pt idx="838">
                  <c:v>0.83800000000000063</c:v>
                </c:pt>
                <c:pt idx="839">
                  <c:v>0.83900000000000063</c:v>
                </c:pt>
                <c:pt idx="840">
                  <c:v>0.84000000000000064</c:v>
                </c:pt>
                <c:pt idx="841">
                  <c:v>0.84100000000000064</c:v>
                </c:pt>
                <c:pt idx="842">
                  <c:v>0.84200000000000064</c:v>
                </c:pt>
                <c:pt idx="843">
                  <c:v>0.84300000000000064</c:v>
                </c:pt>
                <c:pt idx="844">
                  <c:v>0.84400000000000064</c:v>
                </c:pt>
                <c:pt idx="845">
                  <c:v>0.84500000000000064</c:v>
                </c:pt>
                <c:pt idx="846">
                  <c:v>0.84600000000000064</c:v>
                </c:pt>
                <c:pt idx="847">
                  <c:v>0.84700000000000064</c:v>
                </c:pt>
                <c:pt idx="848">
                  <c:v>0.84800000000000064</c:v>
                </c:pt>
                <c:pt idx="849">
                  <c:v>0.84900000000000064</c:v>
                </c:pt>
                <c:pt idx="850">
                  <c:v>0.85000000000000064</c:v>
                </c:pt>
                <c:pt idx="851">
                  <c:v>0.85100000000000064</c:v>
                </c:pt>
                <c:pt idx="852">
                  <c:v>0.85200000000000065</c:v>
                </c:pt>
                <c:pt idx="853">
                  <c:v>0.85300000000000065</c:v>
                </c:pt>
                <c:pt idx="854">
                  <c:v>0.85400000000000065</c:v>
                </c:pt>
                <c:pt idx="855">
                  <c:v>0.85500000000000065</c:v>
                </c:pt>
                <c:pt idx="856">
                  <c:v>0.85600000000000065</c:v>
                </c:pt>
                <c:pt idx="857">
                  <c:v>0.85700000000000065</c:v>
                </c:pt>
                <c:pt idx="858">
                  <c:v>0.85800000000000065</c:v>
                </c:pt>
                <c:pt idx="859">
                  <c:v>0.85900000000000065</c:v>
                </c:pt>
                <c:pt idx="860">
                  <c:v>0.86000000000000065</c:v>
                </c:pt>
                <c:pt idx="861">
                  <c:v>0.86100000000000065</c:v>
                </c:pt>
                <c:pt idx="862">
                  <c:v>0.86200000000000065</c:v>
                </c:pt>
                <c:pt idx="863">
                  <c:v>0.86300000000000066</c:v>
                </c:pt>
                <c:pt idx="864">
                  <c:v>0.86400000000000066</c:v>
                </c:pt>
                <c:pt idx="865">
                  <c:v>0.86500000000000066</c:v>
                </c:pt>
                <c:pt idx="866">
                  <c:v>0.86600000000000066</c:v>
                </c:pt>
                <c:pt idx="867">
                  <c:v>0.86700000000000066</c:v>
                </c:pt>
                <c:pt idx="868">
                  <c:v>0.86800000000000066</c:v>
                </c:pt>
                <c:pt idx="869">
                  <c:v>0.86900000000000066</c:v>
                </c:pt>
                <c:pt idx="870">
                  <c:v>0.87000000000000066</c:v>
                </c:pt>
                <c:pt idx="871">
                  <c:v>0.87100000000000066</c:v>
                </c:pt>
                <c:pt idx="872">
                  <c:v>0.87200000000000066</c:v>
                </c:pt>
                <c:pt idx="873">
                  <c:v>0.87300000000000066</c:v>
                </c:pt>
                <c:pt idx="874">
                  <c:v>0.87400000000000067</c:v>
                </c:pt>
                <c:pt idx="875">
                  <c:v>0.87500000000000067</c:v>
                </c:pt>
                <c:pt idx="876">
                  <c:v>0.87600000000000067</c:v>
                </c:pt>
                <c:pt idx="877">
                  <c:v>0.87700000000000067</c:v>
                </c:pt>
                <c:pt idx="878">
                  <c:v>0.87800000000000067</c:v>
                </c:pt>
                <c:pt idx="879">
                  <c:v>0.87900000000000067</c:v>
                </c:pt>
                <c:pt idx="880">
                  <c:v>0.88000000000000067</c:v>
                </c:pt>
                <c:pt idx="881">
                  <c:v>0.88100000000000067</c:v>
                </c:pt>
                <c:pt idx="882">
                  <c:v>0.88200000000000067</c:v>
                </c:pt>
                <c:pt idx="883">
                  <c:v>0.88300000000000067</c:v>
                </c:pt>
                <c:pt idx="884">
                  <c:v>0.88400000000000067</c:v>
                </c:pt>
                <c:pt idx="885">
                  <c:v>0.88500000000000068</c:v>
                </c:pt>
                <c:pt idx="886">
                  <c:v>0.88600000000000068</c:v>
                </c:pt>
                <c:pt idx="887">
                  <c:v>0.88700000000000068</c:v>
                </c:pt>
                <c:pt idx="888">
                  <c:v>0.88800000000000068</c:v>
                </c:pt>
                <c:pt idx="889">
                  <c:v>0.88900000000000068</c:v>
                </c:pt>
                <c:pt idx="890">
                  <c:v>0.89000000000000068</c:v>
                </c:pt>
                <c:pt idx="891">
                  <c:v>0.89100000000000068</c:v>
                </c:pt>
                <c:pt idx="892">
                  <c:v>0.89200000000000068</c:v>
                </c:pt>
                <c:pt idx="893">
                  <c:v>0.89300000000000068</c:v>
                </c:pt>
                <c:pt idx="894">
                  <c:v>0.89400000000000068</c:v>
                </c:pt>
                <c:pt idx="895">
                  <c:v>0.89500000000000068</c:v>
                </c:pt>
                <c:pt idx="896">
                  <c:v>0.89600000000000068</c:v>
                </c:pt>
                <c:pt idx="897">
                  <c:v>0.89700000000000069</c:v>
                </c:pt>
                <c:pt idx="898">
                  <c:v>0.89800000000000069</c:v>
                </c:pt>
                <c:pt idx="899">
                  <c:v>0.89900000000000069</c:v>
                </c:pt>
                <c:pt idx="900">
                  <c:v>0.90000000000000069</c:v>
                </c:pt>
                <c:pt idx="901">
                  <c:v>0.90100000000000069</c:v>
                </c:pt>
                <c:pt idx="902">
                  <c:v>0.90200000000000069</c:v>
                </c:pt>
                <c:pt idx="903">
                  <c:v>0.90300000000000069</c:v>
                </c:pt>
                <c:pt idx="904">
                  <c:v>0.90400000000000069</c:v>
                </c:pt>
                <c:pt idx="905">
                  <c:v>0.90500000000000069</c:v>
                </c:pt>
                <c:pt idx="906">
                  <c:v>0.90600000000000069</c:v>
                </c:pt>
                <c:pt idx="907">
                  <c:v>0.90700000000000069</c:v>
                </c:pt>
                <c:pt idx="908">
                  <c:v>0.9080000000000007</c:v>
                </c:pt>
                <c:pt idx="909">
                  <c:v>0.9090000000000007</c:v>
                </c:pt>
                <c:pt idx="910">
                  <c:v>0.9100000000000007</c:v>
                </c:pt>
                <c:pt idx="911">
                  <c:v>0.9110000000000007</c:v>
                </c:pt>
                <c:pt idx="912">
                  <c:v>0.9120000000000007</c:v>
                </c:pt>
                <c:pt idx="913">
                  <c:v>0.9130000000000007</c:v>
                </c:pt>
                <c:pt idx="914">
                  <c:v>0.9140000000000007</c:v>
                </c:pt>
                <c:pt idx="915">
                  <c:v>0.9150000000000007</c:v>
                </c:pt>
                <c:pt idx="916">
                  <c:v>0.9160000000000007</c:v>
                </c:pt>
                <c:pt idx="917">
                  <c:v>0.9170000000000007</c:v>
                </c:pt>
                <c:pt idx="918">
                  <c:v>0.9180000000000007</c:v>
                </c:pt>
                <c:pt idx="919">
                  <c:v>0.91900000000000071</c:v>
                </c:pt>
                <c:pt idx="920">
                  <c:v>0.92000000000000071</c:v>
                </c:pt>
                <c:pt idx="921">
                  <c:v>0.92100000000000071</c:v>
                </c:pt>
                <c:pt idx="922">
                  <c:v>0.92200000000000071</c:v>
                </c:pt>
                <c:pt idx="923">
                  <c:v>0.92300000000000071</c:v>
                </c:pt>
                <c:pt idx="924">
                  <c:v>0.92400000000000071</c:v>
                </c:pt>
                <c:pt idx="925">
                  <c:v>0.92500000000000071</c:v>
                </c:pt>
                <c:pt idx="926">
                  <c:v>0.92600000000000071</c:v>
                </c:pt>
                <c:pt idx="927">
                  <c:v>0.92700000000000071</c:v>
                </c:pt>
                <c:pt idx="928">
                  <c:v>0.92800000000000071</c:v>
                </c:pt>
                <c:pt idx="929">
                  <c:v>0.92900000000000071</c:v>
                </c:pt>
                <c:pt idx="930">
                  <c:v>0.93000000000000071</c:v>
                </c:pt>
                <c:pt idx="931">
                  <c:v>0.93100000000000072</c:v>
                </c:pt>
                <c:pt idx="932">
                  <c:v>0.93200000000000072</c:v>
                </c:pt>
                <c:pt idx="933">
                  <c:v>0.93300000000000072</c:v>
                </c:pt>
                <c:pt idx="934">
                  <c:v>0.93400000000000072</c:v>
                </c:pt>
                <c:pt idx="935">
                  <c:v>0.93500000000000072</c:v>
                </c:pt>
                <c:pt idx="936">
                  <c:v>0.93600000000000072</c:v>
                </c:pt>
                <c:pt idx="937">
                  <c:v>0.93700000000000072</c:v>
                </c:pt>
                <c:pt idx="938">
                  <c:v>0.93800000000000072</c:v>
                </c:pt>
                <c:pt idx="939">
                  <c:v>0.93900000000000072</c:v>
                </c:pt>
                <c:pt idx="940">
                  <c:v>0.94000000000000072</c:v>
                </c:pt>
                <c:pt idx="941">
                  <c:v>0.94100000000000072</c:v>
                </c:pt>
                <c:pt idx="942">
                  <c:v>0.94200000000000073</c:v>
                </c:pt>
                <c:pt idx="943">
                  <c:v>0.94300000000000073</c:v>
                </c:pt>
                <c:pt idx="944">
                  <c:v>0.94400000000000073</c:v>
                </c:pt>
                <c:pt idx="945">
                  <c:v>0.94500000000000073</c:v>
                </c:pt>
                <c:pt idx="946">
                  <c:v>0.94600000000000073</c:v>
                </c:pt>
                <c:pt idx="947">
                  <c:v>0.94700000000000073</c:v>
                </c:pt>
                <c:pt idx="948">
                  <c:v>0.94800000000000073</c:v>
                </c:pt>
                <c:pt idx="949">
                  <c:v>0.94900000000000073</c:v>
                </c:pt>
                <c:pt idx="950">
                  <c:v>0.95000000000000073</c:v>
                </c:pt>
                <c:pt idx="951">
                  <c:v>0.95100000000000073</c:v>
                </c:pt>
                <c:pt idx="952">
                  <c:v>0.95200000000000073</c:v>
                </c:pt>
                <c:pt idx="953">
                  <c:v>0.95300000000000074</c:v>
                </c:pt>
                <c:pt idx="954">
                  <c:v>0.95400000000000074</c:v>
                </c:pt>
                <c:pt idx="955">
                  <c:v>0.95500000000000074</c:v>
                </c:pt>
                <c:pt idx="956">
                  <c:v>0.95600000000000074</c:v>
                </c:pt>
                <c:pt idx="957">
                  <c:v>0.95700000000000074</c:v>
                </c:pt>
                <c:pt idx="958">
                  <c:v>0.95800000000000074</c:v>
                </c:pt>
                <c:pt idx="959">
                  <c:v>0.95900000000000074</c:v>
                </c:pt>
                <c:pt idx="960">
                  <c:v>0.96000000000000074</c:v>
                </c:pt>
                <c:pt idx="961">
                  <c:v>0.96100000000000074</c:v>
                </c:pt>
                <c:pt idx="962">
                  <c:v>0.96200000000000074</c:v>
                </c:pt>
                <c:pt idx="963">
                  <c:v>0.96300000000000074</c:v>
                </c:pt>
                <c:pt idx="964">
                  <c:v>0.96400000000000075</c:v>
                </c:pt>
                <c:pt idx="965">
                  <c:v>0.96500000000000075</c:v>
                </c:pt>
                <c:pt idx="966">
                  <c:v>0.96600000000000075</c:v>
                </c:pt>
                <c:pt idx="967">
                  <c:v>0.96700000000000075</c:v>
                </c:pt>
                <c:pt idx="968">
                  <c:v>0.96800000000000075</c:v>
                </c:pt>
                <c:pt idx="969">
                  <c:v>0.96900000000000075</c:v>
                </c:pt>
                <c:pt idx="970">
                  <c:v>0.97000000000000075</c:v>
                </c:pt>
                <c:pt idx="971">
                  <c:v>0.97100000000000075</c:v>
                </c:pt>
                <c:pt idx="972">
                  <c:v>0.97200000000000075</c:v>
                </c:pt>
                <c:pt idx="973">
                  <c:v>0.97300000000000075</c:v>
                </c:pt>
                <c:pt idx="974">
                  <c:v>0.97400000000000075</c:v>
                </c:pt>
                <c:pt idx="975">
                  <c:v>0.97500000000000075</c:v>
                </c:pt>
                <c:pt idx="976">
                  <c:v>0.97600000000000076</c:v>
                </c:pt>
                <c:pt idx="977">
                  <c:v>0.97700000000000076</c:v>
                </c:pt>
                <c:pt idx="978">
                  <c:v>0.97800000000000076</c:v>
                </c:pt>
                <c:pt idx="979">
                  <c:v>0.97900000000000076</c:v>
                </c:pt>
                <c:pt idx="980">
                  <c:v>0.98000000000000076</c:v>
                </c:pt>
                <c:pt idx="981">
                  <c:v>0.98100000000000076</c:v>
                </c:pt>
                <c:pt idx="982">
                  <c:v>0.98200000000000076</c:v>
                </c:pt>
                <c:pt idx="983">
                  <c:v>0.98300000000000076</c:v>
                </c:pt>
                <c:pt idx="984">
                  <c:v>0.98400000000000076</c:v>
                </c:pt>
                <c:pt idx="985">
                  <c:v>0.98500000000000076</c:v>
                </c:pt>
                <c:pt idx="986">
                  <c:v>0.98600000000000076</c:v>
                </c:pt>
                <c:pt idx="987">
                  <c:v>0.98700000000000077</c:v>
                </c:pt>
                <c:pt idx="988">
                  <c:v>0.98800000000000077</c:v>
                </c:pt>
                <c:pt idx="989">
                  <c:v>0.98900000000000077</c:v>
                </c:pt>
                <c:pt idx="990">
                  <c:v>0.99000000000000077</c:v>
                </c:pt>
                <c:pt idx="991">
                  <c:v>0.99100000000000077</c:v>
                </c:pt>
                <c:pt idx="992">
                  <c:v>0.99200000000000077</c:v>
                </c:pt>
                <c:pt idx="993">
                  <c:v>0.99300000000000077</c:v>
                </c:pt>
                <c:pt idx="994">
                  <c:v>0.99400000000000077</c:v>
                </c:pt>
                <c:pt idx="995">
                  <c:v>0.99500000000000077</c:v>
                </c:pt>
                <c:pt idx="996">
                  <c:v>0.99600000000000077</c:v>
                </c:pt>
                <c:pt idx="997">
                  <c:v>0.99700000000000077</c:v>
                </c:pt>
                <c:pt idx="998">
                  <c:v>0.99800000000000078</c:v>
                </c:pt>
                <c:pt idx="999">
                  <c:v>0.99900000000000078</c:v>
                </c:pt>
                <c:pt idx="1000">
                  <c:v>1.0000000000000007</c:v>
                </c:pt>
                <c:pt idx="1001">
                  <c:v>1.0010000000000006</c:v>
                </c:pt>
                <c:pt idx="1002">
                  <c:v>1.0020000000000004</c:v>
                </c:pt>
                <c:pt idx="1003">
                  <c:v>1.0030000000000003</c:v>
                </c:pt>
                <c:pt idx="1004">
                  <c:v>1.0040000000000002</c:v>
                </c:pt>
                <c:pt idx="1005">
                  <c:v>1.0050000000000001</c:v>
                </c:pt>
                <c:pt idx="1006">
                  <c:v>1.006</c:v>
                </c:pt>
                <c:pt idx="1007">
                  <c:v>1.0069999999999999</c:v>
                </c:pt>
                <c:pt idx="1008">
                  <c:v>1.0079999999999998</c:v>
                </c:pt>
                <c:pt idx="1009">
                  <c:v>1.0089999999999997</c:v>
                </c:pt>
                <c:pt idx="1010">
                  <c:v>1.0099999999999996</c:v>
                </c:pt>
                <c:pt idx="1011">
                  <c:v>1.0109999999999995</c:v>
                </c:pt>
                <c:pt idx="1012">
                  <c:v>1.0119999999999993</c:v>
                </c:pt>
                <c:pt idx="1013">
                  <c:v>1.0129999999999992</c:v>
                </c:pt>
                <c:pt idx="1014">
                  <c:v>1.0139999999999991</c:v>
                </c:pt>
                <c:pt idx="1015">
                  <c:v>1.014999999999999</c:v>
                </c:pt>
                <c:pt idx="1016">
                  <c:v>1.0159999999999989</c:v>
                </c:pt>
                <c:pt idx="1017">
                  <c:v>1.0169999999999988</c:v>
                </c:pt>
                <c:pt idx="1018">
                  <c:v>1.0179999999999987</c:v>
                </c:pt>
                <c:pt idx="1019">
                  <c:v>1.0189999999999986</c:v>
                </c:pt>
                <c:pt idx="1020">
                  <c:v>1.0199999999999985</c:v>
                </c:pt>
                <c:pt idx="1021">
                  <c:v>1.0209999999999984</c:v>
                </c:pt>
                <c:pt idx="1022">
                  <c:v>1.0219999999999982</c:v>
                </c:pt>
                <c:pt idx="1023">
                  <c:v>1.0229999999999981</c:v>
                </c:pt>
                <c:pt idx="1024">
                  <c:v>1.023999999999998</c:v>
                </c:pt>
                <c:pt idx="1025">
                  <c:v>1.0249999999999979</c:v>
                </c:pt>
                <c:pt idx="1026">
                  <c:v>1.0259999999999978</c:v>
                </c:pt>
                <c:pt idx="1027">
                  <c:v>1.0269999999999977</c:v>
                </c:pt>
                <c:pt idx="1028">
                  <c:v>1.0279999999999976</c:v>
                </c:pt>
                <c:pt idx="1029">
                  <c:v>1.0289999999999975</c:v>
                </c:pt>
                <c:pt idx="1030">
                  <c:v>1.0299999999999974</c:v>
                </c:pt>
                <c:pt idx="1031">
                  <c:v>1.0309999999999973</c:v>
                </c:pt>
                <c:pt idx="1032">
                  <c:v>1.0319999999999971</c:v>
                </c:pt>
                <c:pt idx="1033">
                  <c:v>1.032999999999997</c:v>
                </c:pt>
                <c:pt idx="1034">
                  <c:v>1.0339999999999969</c:v>
                </c:pt>
                <c:pt idx="1035">
                  <c:v>1.0349999999999968</c:v>
                </c:pt>
                <c:pt idx="1036">
                  <c:v>1.0359999999999967</c:v>
                </c:pt>
                <c:pt idx="1037">
                  <c:v>1.0369999999999966</c:v>
                </c:pt>
                <c:pt idx="1038">
                  <c:v>1.0379999999999965</c:v>
                </c:pt>
                <c:pt idx="1039">
                  <c:v>1.0389999999999964</c:v>
                </c:pt>
                <c:pt idx="1040">
                  <c:v>1.0399999999999963</c:v>
                </c:pt>
                <c:pt idx="1041">
                  <c:v>1.0409999999999962</c:v>
                </c:pt>
                <c:pt idx="1042">
                  <c:v>1.041999999999996</c:v>
                </c:pt>
                <c:pt idx="1043">
                  <c:v>1.0429999999999959</c:v>
                </c:pt>
                <c:pt idx="1044">
                  <c:v>1.0439999999999958</c:v>
                </c:pt>
                <c:pt idx="1045">
                  <c:v>1.0449999999999957</c:v>
                </c:pt>
                <c:pt idx="1046">
                  <c:v>1.0459999999999956</c:v>
                </c:pt>
                <c:pt idx="1047">
                  <c:v>1.0469999999999955</c:v>
                </c:pt>
                <c:pt idx="1048">
                  <c:v>1.0479999999999954</c:v>
                </c:pt>
                <c:pt idx="1049">
                  <c:v>1.0489999999999953</c:v>
                </c:pt>
                <c:pt idx="1050">
                  <c:v>1.0499999999999952</c:v>
                </c:pt>
                <c:pt idx="1051">
                  <c:v>1.050999999999995</c:v>
                </c:pt>
                <c:pt idx="1052">
                  <c:v>1.0519999999999949</c:v>
                </c:pt>
                <c:pt idx="1053">
                  <c:v>1.0529999999999948</c:v>
                </c:pt>
                <c:pt idx="1054">
                  <c:v>1.0539999999999947</c:v>
                </c:pt>
                <c:pt idx="1055">
                  <c:v>1.0549999999999946</c:v>
                </c:pt>
                <c:pt idx="1056">
                  <c:v>1.0559999999999945</c:v>
                </c:pt>
                <c:pt idx="1057">
                  <c:v>1.0569999999999944</c:v>
                </c:pt>
                <c:pt idx="1058">
                  <c:v>1.0579999999999943</c:v>
                </c:pt>
                <c:pt idx="1059">
                  <c:v>1.0589999999999942</c:v>
                </c:pt>
                <c:pt idx="1060">
                  <c:v>1.0599999999999941</c:v>
                </c:pt>
                <c:pt idx="1061">
                  <c:v>1.0609999999999939</c:v>
                </c:pt>
                <c:pt idx="1062">
                  <c:v>1.0619999999999938</c:v>
                </c:pt>
                <c:pt idx="1063">
                  <c:v>1.0629999999999937</c:v>
                </c:pt>
                <c:pt idx="1064">
                  <c:v>1.0639999999999936</c:v>
                </c:pt>
                <c:pt idx="1065">
                  <c:v>1.0649999999999935</c:v>
                </c:pt>
                <c:pt idx="1066">
                  <c:v>1.0659999999999934</c:v>
                </c:pt>
                <c:pt idx="1067">
                  <c:v>1.0669999999999933</c:v>
                </c:pt>
                <c:pt idx="1068">
                  <c:v>1.0679999999999932</c:v>
                </c:pt>
                <c:pt idx="1069">
                  <c:v>1.0689999999999931</c:v>
                </c:pt>
                <c:pt idx="1070">
                  <c:v>1.069999999999993</c:v>
                </c:pt>
                <c:pt idx="1071">
                  <c:v>1.0709999999999928</c:v>
                </c:pt>
                <c:pt idx="1072">
                  <c:v>1.0719999999999927</c:v>
                </c:pt>
                <c:pt idx="1073">
                  <c:v>1.0729999999999926</c:v>
                </c:pt>
                <c:pt idx="1074">
                  <c:v>1.0739999999999925</c:v>
                </c:pt>
                <c:pt idx="1075">
                  <c:v>1.0749999999999924</c:v>
                </c:pt>
                <c:pt idx="1076">
                  <c:v>1.0759999999999923</c:v>
                </c:pt>
                <c:pt idx="1077">
                  <c:v>1.0769999999999922</c:v>
                </c:pt>
                <c:pt idx="1078">
                  <c:v>1.0779999999999921</c:v>
                </c:pt>
                <c:pt idx="1079">
                  <c:v>1.078999999999992</c:v>
                </c:pt>
                <c:pt idx="1080">
                  <c:v>1.0799999999999919</c:v>
                </c:pt>
                <c:pt idx="1081">
                  <c:v>1.0809999999999917</c:v>
                </c:pt>
                <c:pt idx="1082">
                  <c:v>1.0819999999999916</c:v>
                </c:pt>
                <c:pt idx="1083">
                  <c:v>1.0829999999999915</c:v>
                </c:pt>
                <c:pt idx="1084">
                  <c:v>1.0839999999999914</c:v>
                </c:pt>
                <c:pt idx="1085">
                  <c:v>1.0849999999999913</c:v>
                </c:pt>
                <c:pt idx="1086">
                  <c:v>1.0859999999999912</c:v>
                </c:pt>
                <c:pt idx="1087">
                  <c:v>1.0869999999999911</c:v>
                </c:pt>
                <c:pt idx="1088">
                  <c:v>1.087999999999991</c:v>
                </c:pt>
                <c:pt idx="1089">
                  <c:v>1.0889999999999909</c:v>
                </c:pt>
                <c:pt idx="1090">
                  <c:v>1.0899999999999908</c:v>
                </c:pt>
                <c:pt idx="1091">
                  <c:v>1.0909999999999906</c:v>
                </c:pt>
                <c:pt idx="1092">
                  <c:v>1.0919999999999905</c:v>
                </c:pt>
                <c:pt idx="1093">
                  <c:v>1.0929999999999904</c:v>
                </c:pt>
                <c:pt idx="1094">
                  <c:v>1.0939999999999903</c:v>
                </c:pt>
                <c:pt idx="1095">
                  <c:v>1.0949999999999902</c:v>
                </c:pt>
                <c:pt idx="1096">
                  <c:v>1.0959999999999901</c:v>
                </c:pt>
                <c:pt idx="1097">
                  <c:v>1.09699999999999</c:v>
                </c:pt>
                <c:pt idx="1098">
                  <c:v>1.0979999999999899</c:v>
                </c:pt>
                <c:pt idx="1099">
                  <c:v>1.0989999999999898</c:v>
                </c:pt>
                <c:pt idx="1100">
                  <c:v>1.0999999999999897</c:v>
                </c:pt>
                <c:pt idx="1101">
                  <c:v>1.1009999999999895</c:v>
                </c:pt>
                <c:pt idx="1102">
                  <c:v>1.1019999999999894</c:v>
                </c:pt>
                <c:pt idx="1103">
                  <c:v>1.1029999999999893</c:v>
                </c:pt>
                <c:pt idx="1104">
                  <c:v>1.1039999999999892</c:v>
                </c:pt>
                <c:pt idx="1105">
                  <c:v>1.1049999999999891</c:v>
                </c:pt>
                <c:pt idx="1106">
                  <c:v>1.105999999999989</c:v>
                </c:pt>
                <c:pt idx="1107">
                  <c:v>1.1069999999999889</c:v>
                </c:pt>
                <c:pt idx="1108">
                  <c:v>1.1079999999999888</c:v>
                </c:pt>
                <c:pt idx="1109">
                  <c:v>1.1089999999999887</c:v>
                </c:pt>
                <c:pt idx="1110">
                  <c:v>1.1099999999999886</c:v>
                </c:pt>
                <c:pt idx="1111">
                  <c:v>1.1109999999999884</c:v>
                </c:pt>
                <c:pt idx="1112">
                  <c:v>1.1119999999999883</c:v>
                </c:pt>
                <c:pt idx="1113">
                  <c:v>1.1129999999999882</c:v>
                </c:pt>
                <c:pt idx="1114">
                  <c:v>1.1139999999999881</c:v>
                </c:pt>
                <c:pt idx="1115">
                  <c:v>1.114999999999988</c:v>
                </c:pt>
                <c:pt idx="1116">
                  <c:v>1.1159999999999879</c:v>
                </c:pt>
                <c:pt idx="1117">
                  <c:v>1.1169999999999878</c:v>
                </c:pt>
                <c:pt idx="1118">
                  <c:v>1.1179999999999877</c:v>
                </c:pt>
                <c:pt idx="1119">
                  <c:v>1.1189999999999876</c:v>
                </c:pt>
                <c:pt idx="1120">
                  <c:v>1.1199999999999875</c:v>
                </c:pt>
                <c:pt idx="1121">
                  <c:v>1.1209999999999873</c:v>
                </c:pt>
                <c:pt idx="1122">
                  <c:v>1.1219999999999872</c:v>
                </c:pt>
                <c:pt idx="1123">
                  <c:v>1.1229999999999871</c:v>
                </c:pt>
                <c:pt idx="1124">
                  <c:v>1.123999999999987</c:v>
                </c:pt>
                <c:pt idx="1125">
                  <c:v>1.1249999999999869</c:v>
                </c:pt>
                <c:pt idx="1126">
                  <c:v>1.1259999999999868</c:v>
                </c:pt>
                <c:pt idx="1127">
                  <c:v>1.1269999999999867</c:v>
                </c:pt>
                <c:pt idx="1128">
                  <c:v>1.1279999999999866</c:v>
                </c:pt>
                <c:pt idx="1129">
                  <c:v>1.1289999999999865</c:v>
                </c:pt>
                <c:pt idx="1130">
                  <c:v>1.1299999999999863</c:v>
                </c:pt>
                <c:pt idx="1131">
                  <c:v>1.1309999999999862</c:v>
                </c:pt>
                <c:pt idx="1132">
                  <c:v>1.1319999999999861</c:v>
                </c:pt>
                <c:pt idx="1133">
                  <c:v>1.132999999999986</c:v>
                </c:pt>
                <c:pt idx="1134">
                  <c:v>1.1339999999999859</c:v>
                </c:pt>
                <c:pt idx="1135">
                  <c:v>1.1349999999999858</c:v>
                </c:pt>
                <c:pt idx="1136">
                  <c:v>1.1359999999999857</c:v>
                </c:pt>
                <c:pt idx="1137">
                  <c:v>1.1369999999999856</c:v>
                </c:pt>
                <c:pt idx="1138">
                  <c:v>1.1379999999999855</c:v>
                </c:pt>
                <c:pt idx="1139">
                  <c:v>1.1389999999999854</c:v>
                </c:pt>
                <c:pt idx="1140">
                  <c:v>1.1399999999999852</c:v>
                </c:pt>
                <c:pt idx="1141">
                  <c:v>1.1409999999999851</c:v>
                </c:pt>
                <c:pt idx="1142">
                  <c:v>1.141999999999985</c:v>
                </c:pt>
                <c:pt idx="1143">
                  <c:v>1.1429999999999849</c:v>
                </c:pt>
                <c:pt idx="1144">
                  <c:v>1.1439999999999848</c:v>
                </c:pt>
                <c:pt idx="1145">
                  <c:v>1.1449999999999847</c:v>
                </c:pt>
                <c:pt idx="1146">
                  <c:v>1.1459999999999846</c:v>
                </c:pt>
                <c:pt idx="1147">
                  <c:v>1.1469999999999845</c:v>
                </c:pt>
                <c:pt idx="1148">
                  <c:v>1.1479999999999844</c:v>
                </c:pt>
                <c:pt idx="1149">
                  <c:v>1.1489999999999843</c:v>
                </c:pt>
                <c:pt idx="1150">
                  <c:v>1.1499999999999841</c:v>
                </c:pt>
                <c:pt idx="1151">
                  <c:v>1.150999999999984</c:v>
                </c:pt>
                <c:pt idx="1152">
                  <c:v>1.1519999999999839</c:v>
                </c:pt>
                <c:pt idx="1153">
                  <c:v>1.1529999999999838</c:v>
                </c:pt>
                <c:pt idx="1154">
                  <c:v>1.1539999999999837</c:v>
                </c:pt>
                <c:pt idx="1155">
                  <c:v>1.1549999999999836</c:v>
                </c:pt>
                <c:pt idx="1156">
                  <c:v>1.1559999999999835</c:v>
                </c:pt>
                <c:pt idx="1157">
                  <c:v>1.1569999999999834</c:v>
                </c:pt>
                <c:pt idx="1158">
                  <c:v>1.1579999999999833</c:v>
                </c:pt>
                <c:pt idx="1159">
                  <c:v>1.1589999999999832</c:v>
                </c:pt>
                <c:pt idx="1160">
                  <c:v>1.159999999999983</c:v>
                </c:pt>
                <c:pt idx="1161">
                  <c:v>1.1609999999999829</c:v>
                </c:pt>
                <c:pt idx="1162">
                  <c:v>1.1619999999999828</c:v>
                </c:pt>
                <c:pt idx="1163">
                  <c:v>1.1629999999999827</c:v>
                </c:pt>
                <c:pt idx="1164">
                  <c:v>1.1639999999999826</c:v>
                </c:pt>
                <c:pt idx="1165">
                  <c:v>1.1649999999999825</c:v>
                </c:pt>
                <c:pt idx="1166">
                  <c:v>1.1659999999999824</c:v>
                </c:pt>
                <c:pt idx="1167">
                  <c:v>1.1669999999999823</c:v>
                </c:pt>
                <c:pt idx="1168">
                  <c:v>1.1679999999999822</c:v>
                </c:pt>
                <c:pt idx="1169">
                  <c:v>1.1689999999999821</c:v>
                </c:pt>
                <c:pt idx="1170">
                  <c:v>1.1699999999999819</c:v>
                </c:pt>
                <c:pt idx="1171">
                  <c:v>1.1709999999999818</c:v>
                </c:pt>
                <c:pt idx="1172">
                  <c:v>1.1719999999999817</c:v>
                </c:pt>
                <c:pt idx="1173">
                  <c:v>1.1729999999999816</c:v>
                </c:pt>
                <c:pt idx="1174">
                  <c:v>1.1739999999999815</c:v>
                </c:pt>
                <c:pt idx="1175">
                  <c:v>1.1749999999999814</c:v>
                </c:pt>
                <c:pt idx="1176">
                  <c:v>1.1759999999999813</c:v>
                </c:pt>
                <c:pt idx="1177">
                  <c:v>1.1769999999999812</c:v>
                </c:pt>
                <c:pt idx="1178">
                  <c:v>1.1779999999999811</c:v>
                </c:pt>
                <c:pt idx="1179">
                  <c:v>1.178999999999981</c:v>
                </c:pt>
                <c:pt idx="1180">
                  <c:v>1.1799999999999808</c:v>
                </c:pt>
                <c:pt idx="1181">
                  <c:v>1.1809999999999807</c:v>
                </c:pt>
                <c:pt idx="1182">
                  <c:v>1.1819999999999806</c:v>
                </c:pt>
                <c:pt idx="1183">
                  <c:v>1.1829999999999805</c:v>
                </c:pt>
                <c:pt idx="1184">
                  <c:v>1.1839999999999804</c:v>
                </c:pt>
                <c:pt idx="1185">
                  <c:v>1.1849999999999803</c:v>
                </c:pt>
                <c:pt idx="1186">
                  <c:v>1.1859999999999802</c:v>
                </c:pt>
                <c:pt idx="1187">
                  <c:v>1.1869999999999801</c:v>
                </c:pt>
                <c:pt idx="1188">
                  <c:v>1.18799999999998</c:v>
                </c:pt>
                <c:pt idx="1189">
                  <c:v>1.1889999999999799</c:v>
                </c:pt>
                <c:pt idx="1190">
                  <c:v>1.1899999999999797</c:v>
                </c:pt>
                <c:pt idx="1191">
                  <c:v>1.1909999999999796</c:v>
                </c:pt>
                <c:pt idx="1192">
                  <c:v>1.1919999999999795</c:v>
                </c:pt>
                <c:pt idx="1193">
                  <c:v>1.1929999999999794</c:v>
                </c:pt>
                <c:pt idx="1194">
                  <c:v>1.1939999999999793</c:v>
                </c:pt>
                <c:pt idx="1195">
                  <c:v>1.1949999999999792</c:v>
                </c:pt>
                <c:pt idx="1196">
                  <c:v>1.1959999999999791</c:v>
                </c:pt>
                <c:pt idx="1197">
                  <c:v>1.196999999999979</c:v>
                </c:pt>
                <c:pt idx="1198">
                  <c:v>1.1979999999999789</c:v>
                </c:pt>
                <c:pt idx="1199">
                  <c:v>1.1989999999999787</c:v>
                </c:pt>
                <c:pt idx="1200">
                  <c:v>1.1999999999999786</c:v>
                </c:pt>
                <c:pt idx="1201">
                  <c:v>1.2009999999999785</c:v>
                </c:pt>
                <c:pt idx="1202">
                  <c:v>1.2019999999999784</c:v>
                </c:pt>
                <c:pt idx="1203">
                  <c:v>1.2029999999999783</c:v>
                </c:pt>
                <c:pt idx="1204">
                  <c:v>1.2039999999999782</c:v>
                </c:pt>
                <c:pt idx="1205">
                  <c:v>1.2049999999999781</c:v>
                </c:pt>
                <c:pt idx="1206">
                  <c:v>1.205999999999978</c:v>
                </c:pt>
                <c:pt idx="1207">
                  <c:v>1.2069999999999779</c:v>
                </c:pt>
                <c:pt idx="1208">
                  <c:v>1.2079999999999778</c:v>
                </c:pt>
                <c:pt idx="1209">
                  <c:v>1.2089999999999776</c:v>
                </c:pt>
                <c:pt idx="1210">
                  <c:v>1.2099999999999775</c:v>
                </c:pt>
                <c:pt idx="1211">
                  <c:v>1.2109999999999774</c:v>
                </c:pt>
                <c:pt idx="1212">
                  <c:v>1.2119999999999773</c:v>
                </c:pt>
                <c:pt idx="1213">
                  <c:v>1.2129999999999772</c:v>
                </c:pt>
                <c:pt idx="1214">
                  <c:v>1.2139999999999771</c:v>
                </c:pt>
                <c:pt idx="1215">
                  <c:v>1.214999999999977</c:v>
                </c:pt>
                <c:pt idx="1216">
                  <c:v>1.2159999999999769</c:v>
                </c:pt>
                <c:pt idx="1217">
                  <c:v>1.2169999999999768</c:v>
                </c:pt>
                <c:pt idx="1218">
                  <c:v>1.2179999999999767</c:v>
                </c:pt>
                <c:pt idx="1219">
                  <c:v>1.2189999999999765</c:v>
                </c:pt>
                <c:pt idx="1220">
                  <c:v>1.2199999999999764</c:v>
                </c:pt>
                <c:pt idx="1221">
                  <c:v>1.2209999999999763</c:v>
                </c:pt>
                <c:pt idx="1222">
                  <c:v>1.2219999999999762</c:v>
                </c:pt>
                <c:pt idx="1223">
                  <c:v>1.2229999999999761</c:v>
                </c:pt>
                <c:pt idx="1224">
                  <c:v>1.223999999999976</c:v>
                </c:pt>
                <c:pt idx="1225">
                  <c:v>1.2249999999999759</c:v>
                </c:pt>
                <c:pt idx="1226">
                  <c:v>1.2259999999999758</c:v>
                </c:pt>
                <c:pt idx="1227">
                  <c:v>1.2269999999999757</c:v>
                </c:pt>
                <c:pt idx="1228">
                  <c:v>1.2279999999999756</c:v>
                </c:pt>
                <c:pt idx="1229">
                  <c:v>1.2289999999999754</c:v>
                </c:pt>
                <c:pt idx="1230">
                  <c:v>1.2299999999999753</c:v>
                </c:pt>
                <c:pt idx="1231">
                  <c:v>1.2309999999999752</c:v>
                </c:pt>
                <c:pt idx="1232">
                  <c:v>1.2319999999999751</c:v>
                </c:pt>
                <c:pt idx="1233">
                  <c:v>1.232999999999975</c:v>
                </c:pt>
                <c:pt idx="1234">
                  <c:v>1.2339999999999749</c:v>
                </c:pt>
                <c:pt idx="1235">
                  <c:v>1.2349999999999748</c:v>
                </c:pt>
                <c:pt idx="1236">
                  <c:v>1.2359999999999747</c:v>
                </c:pt>
                <c:pt idx="1237">
                  <c:v>1.2369999999999746</c:v>
                </c:pt>
                <c:pt idx="1238">
                  <c:v>1.2379999999999745</c:v>
                </c:pt>
                <c:pt idx="1239">
                  <c:v>1.2389999999999743</c:v>
                </c:pt>
                <c:pt idx="1240">
                  <c:v>1.2399999999999742</c:v>
                </c:pt>
                <c:pt idx="1241">
                  <c:v>1.2409999999999741</c:v>
                </c:pt>
                <c:pt idx="1242">
                  <c:v>1.241999999999974</c:v>
                </c:pt>
                <c:pt idx="1243">
                  <c:v>1.2429999999999739</c:v>
                </c:pt>
                <c:pt idx="1244">
                  <c:v>1.2439999999999738</c:v>
                </c:pt>
                <c:pt idx="1245">
                  <c:v>1.2449999999999737</c:v>
                </c:pt>
                <c:pt idx="1246">
                  <c:v>1.2459999999999736</c:v>
                </c:pt>
                <c:pt idx="1247">
                  <c:v>1.2469999999999735</c:v>
                </c:pt>
                <c:pt idx="1248">
                  <c:v>1.2479999999999734</c:v>
                </c:pt>
                <c:pt idx="1249">
                  <c:v>1.2489999999999732</c:v>
                </c:pt>
                <c:pt idx="1250">
                  <c:v>1.2499999999999731</c:v>
                </c:pt>
                <c:pt idx="1251">
                  <c:v>1.250999999999973</c:v>
                </c:pt>
                <c:pt idx="1252">
                  <c:v>1.2519999999999729</c:v>
                </c:pt>
                <c:pt idx="1253">
                  <c:v>1.2529999999999728</c:v>
                </c:pt>
                <c:pt idx="1254">
                  <c:v>1.2539999999999727</c:v>
                </c:pt>
                <c:pt idx="1255">
                  <c:v>1.2549999999999726</c:v>
                </c:pt>
                <c:pt idx="1256">
                  <c:v>1.2559999999999725</c:v>
                </c:pt>
                <c:pt idx="1257">
                  <c:v>1.2569999999999724</c:v>
                </c:pt>
                <c:pt idx="1258">
                  <c:v>1.2579999999999723</c:v>
                </c:pt>
                <c:pt idx="1259">
                  <c:v>1.2589999999999721</c:v>
                </c:pt>
                <c:pt idx="1260">
                  <c:v>1.259999999999972</c:v>
                </c:pt>
                <c:pt idx="1261">
                  <c:v>1.2609999999999719</c:v>
                </c:pt>
                <c:pt idx="1262">
                  <c:v>1.2619999999999718</c:v>
                </c:pt>
                <c:pt idx="1263">
                  <c:v>1.2629999999999717</c:v>
                </c:pt>
                <c:pt idx="1264">
                  <c:v>1.2639999999999716</c:v>
                </c:pt>
                <c:pt idx="1265">
                  <c:v>1.2649999999999715</c:v>
                </c:pt>
                <c:pt idx="1266">
                  <c:v>1.2659999999999714</c:v>
                </c:pt>
                <c:pt idx="1267">
                  <c:v>1.2669999999999713</c:v>
                </c:pt>
                <c:pt idx="1268">
                  <c:v>1.2679999999999712</c:v>
                </c:pt>
                <c:pt idx="1269">
                  <c:v>1.268999999999971</c:v>
                </c:pt>
                <c:pt idx="1270">
                  <c:v>1.2699999999999709</c:v>
                </c:pt>
                <c:pt idx="1271">
                  <c:v>1.2709999999999708</c:v>
                </c:pt>
                <c:pt idx="1272">
                  <c:v>1.2719999999999707</c:v>
                </c:pt>
                <c:pt idx="1273">
                  <c:v>1.2729999999999706</c:v>
                </c:pt>
                <c:pt idx="1274">
                  <c:v>1.2739999999999705</c:v>
                </c:pt>
                <c:pt idx="1275">
                  <c:v>1.2749999999999704</c:v>
                </c:pt>
                <c:pt idx="1276">
                  <c:v>1.2759999999999703</c:v>
                </c:pt>
                <c:pt idx="1277">
                  <c:v>1.2769999999999702</c:v>
                </c:pt>
                <c:pt idx="1278">
                  <c:v>1.27799999999997</c:v>
                </c:pt>
                <c:pt idx="1279">
                  <c:v>1.2789999999999699</c:v>
                </c:pt>
                <c:pt idx="1280">
                  <c:v>1.2799999999999698</c:v>
                </c:pt>
                <c:pt idx="1281">
                  <c:v>1.2809999999999697</c:v>
                </c:pt>
                <c:pt idx="1282">
                  <c:v>1.2819999999999696</c:v>
                </c:pt>
                <c:pt idx="1283">
                  <c:v>1.2829999999999695</c:v>
                </c:pt>
                <c:pt idx="1284">
                  <c:v>1.2839999999999694</c:v>
                </c:pt>
                <c:pt idx="1285">
                  <c:v>1.2849999999999693</c:v>
                </c:pt>
                <c:pt idx="1286">
                  <c:v>1.2859999999999692</c:v>
                </c:pt>
                <c:pt idx="1287">
                  <c:v>1.2869999999999691</c:v>
                </c:pt>
                <c:pt idx="1288">
                  <c:v>1.2879999999999689</c:v>
                </c:pt>
                <c:pt idx="1289">
                  <c:v>1.2889999999999688</c:v>
                </c:pt>
                <c:pt idx="1290">
                  <c:v>1.2899999999999687</c:v>
                </c:pt>
                <c:pt idx="1291">
                  <c:v>1.2909999999999686</c:v>
                </c:pt>
                <c:pt idx="1292">
                  <c:v>1.2919999999999685</c:v>
                </c:pt>
                <c:pt idx="1293">
                  <c:v>1.2929999999999684</c:v>
                </c:pt>
                <c:pt idx="1294">
                  <c:v>1.2939999999999683</c:v>
                </c:pt>
                <c:pt idx="1295">
                  <c:v>1.2949999999999682</c:v>
                </c:pt>
                <c:pt idx="1296">
                  <c:v>1.2959999999999681</c:v>
                </c:pt>
                <c:pt idx="1297">
                  <c:v>1.296999999999968</c:v>
                </c:pt>
                <c:pt idx="1298">
                  <c:v>1.2979999999999678</c:v>
                </c:pt>
                <c:pt idx="1299">
                  <c:v>1.2989999999999677</c:v>
                </c:pt>
                <c:pt idx="1300">
                  <c:v>1.2999999999999676</c:v>
                </c:pt>
                <c:pt idx="1301">
                  <c:v>1.3009999999999675</c:v>
                </c:pt>
                <c:pt idx="1302">
                  <c:v>1.3019999999999674</c:v>
                </c:pt>
                <c:pt idx="1303">
                  <c:v>1.3029999999999673</c:v>
                </c:pt>
                <c:pt idx="1304">
                  <c:v>1.3039999999999672</c:v>
                </c:pt>
                <c:pt idx="1305">
                  <c:v>1.3049999999999671</c:v>
                </c:pt>
                <c:pt idx="1306">
                  <c:v>1.305999999999967</c:v>
                </c:pt>
                <c:pt idx="1307">
                  <c:v>1.3069999999999669</c:v>
                </c:pt>
                <c:pt idx="1308">
                  <c:v>1.3079999999999667</c:v>
                </c:pt>
                <c:pt idx="1309">
                  <c:v>1.3089999999999666</c:v>
                </c:pt>
                <c:pt idx="1310">
                  <c:v>1.3099999999999665</c:v>
                </c:pt>
                <c:pt idx="1311">
                  <c:v>1.3109999999999664</c:v>
                </c:pt>
                <c:pt idx="1312">
                  <c:v>1.3119999999999663</c:v>
                </c:pt>
                <c:pt idx="1313">
                  <c:v>1.3129999999999662</c:v>
                </c:pt>
                <c:pt idx="1314">
                  <c:v>1.3139999999999661</c:v>
                </c:pt>
                <c:pt idx="1315">
                  <c:v>1.314999999999966</c:v>
                </c:pt>
                <c:pt idx="1316">
                  <c:v>1.3159999999999659</c:v>
                </c:pt>
                <c:pt idx="1317">
                  <c:v>1.3169999999999658</c:v>
                </c:pt>
                <c:pt idx="1318">
                  <c:v>1.3179999999999656</c:v>
                </c:pt>
                <c:pt idx="1319">
                  <c:v>1.3189999999999655</c:v>
                </c:pt>
                <c:pt idx="1320">
                  <c:v>1.3199999999999654</c:v>
                </c:pt>
                <c:pt idx="1321">
                  <c:v>1.3209999999999653</c:v>
                </c:pt>
                <c:pt idx="1322">
                  <c:v>1.3219999999999652</c:v>
                </c:pt>
                <c:pt idx="1323">
                  <c:v>1.3229999999999651</c:v>
                </c:pt>
                <c:pt idx="1324">
                  <c:v>1.323999999999965</c:v>
                </c:pt>
                <c:pt idx="1325">
                  <c:v>1.3249999999999649</c:v>
                </c:pt>
                <c:pt idx="1326">
                  <c:v>1.3259999999999648</c:v>
                </c:pt>
                <c:pt idx="1327">
                  <c:v>1.3269999999999647</c:v>
                </c:pt>
                <c:pt idx="1328">
                  <c:v>1.3279999999999645</c:v>
                </c:pt>
                <c:pt idx="1329">
                  <c:v>1.3289999999999644</c:v>
                </c:pt>
                <c:pt idx="1330">
                  <c:v>1.3299999999999643</c:v>
                </c:pt>
                <c:pt idx="1331">
                  <c:v>1.3309999999999642</c:v>
                </c:pt>
                <c:pt idx="1332">
                  <c:v>1.3319999999999641</c:v>
                </c:pt>
                <c:pt idx="1333">
                  <c:v>1.332999999999964</c:v>
                </c:pt>
                <c:pt idx="1334">
                  <c:v>1.3339999999999639</c:v>
                </c:pt>
                <c:pt idx="1335">
                  <c:v>1.3349999999999638</c:v>
                </c:pt>
                <c:pt idx="1336">
                  <c:v>1.3359999999999637</c:v>
                </c:pt>
                <c:pt idx="1337">
                  <c:v>1.3369999999999636</c:v>
                </c:pt>
                <c:pt idx="1338">
                  <c:v>1.3379999999999634</c:v>
                </c:pt>
                <c:pt idx="1339">
                  <c:v>1.3389999999999633</c:v>
                </c:pt>
                <c:pt idx="1340">
                  <c:v>1.3399999999999632</c:v>
                </c:pt>
                <c:pt idx="1341">
                  <c:v>1.3409999999999631</c:v>
                </c:pt>
                <c:pt idx="1342">
                  <c:v>1.341999999999963</c:v>
                </c:pt>
                <c:pt idx="1343">
                  <c:v>1.3429999999999629</c:v>
                </c:pt>
                <c:pt idx="1344">
                  <c:v>1.3439999999999628</c:v>
                </c:pt>
                <c:pt idx="1345">
                  <c:v>1.3449999999999627</c:v>
                </c:pt>
                <c:pt idx="1346">
                  <c:v>1.3459999999999626</c:v>
                </c:pt>
                <c:pt idx="1347">
                  <c:v>1.3469999999999624</c:v>
                </c:pt>
                <c:pt idx="1348">
                  <c:v>1.3479999999999623</c:v>
                </c:pt>
                <c:pt idx="1349">
                  <c:v>1.3489999999999622</c:v>
                </c:pt>
                <c:pt idx="1350">
                  <c:v>1.3499999999999621</c:v>
                </c:pt>
                <c:pt idx="1351">
                  <c:v>1.350999999999962</c:v>
                </c:pt>
                <c:pt idx="1352">
                  <c:v>1.3519999999999619</c:v>
                </c:pt>
                <c:pt idx="1353">
                  <c:v>1.3529999999999618</c:v>
                </c:pt>
                <c:pt idx="1354">
                  <c:v>1.3539999999999617</c:v>
                </c:pt>
                <c:pt idx="1355">
                  <c:v>1.3549999999999616</c:v>
                </c:pt>
                <c:pt idx="1356">
                  <c:v>1.3559999999999615</c:v>
                </c:pt>
                <c:pt idx="1357">
                  <c:v>1.3569999999999613</c:v>
                </c:pt>
                <c:pt idx="1358">
                  <c:v>1.3579999999999612</c:v>
                </c:pt>
                <c:pt idx="1359">
                  <c:v>1.3589999999999611</c:v>
                </c:pt>
                <c:pt idx="1360">
                  <c:v>1.359999999999961</c:v>
                </c:pt>
                <c:pt idx="1361">
                  <c:v>1.3609999999999609</c:v>
                </c:pt>
                <c:pt idx="1362">
                  <c:v>1.3619999999999608</c:v>
                </c:pt>
                <c:pt idx="1363">
                  <c:v>1.3629999999999607</c:v>
                </c:pt>
                <c:pt idx="1364">
                  <c:v>1.3639999999999606</c:v>
                </c:pt>
                <c:pt idx="1365">
                  <c:v>1.3649999999999605</c:v>
                </c:pt>
                <c:pt idx="1366">
                  <c:v>1.3659999999999604</c:v>
                </c:pt>
                <c:pt idx="1367">
                  <c:v>1.3669999999999602</c:v>
                </c:pt>
                <c:pt idx="1368">
                  <c:v>1.3679999999999601</c:v>
                </c:pt>
                <c:pt idx="1369">
                  <c:v>1.36899999999996</c:v>
                </c:pt>
                <c:pt idx="1370">
                  <c:v>1.3699999999999599</c:v>
                </c:pt>
                <c:pt idx="1371">
                  <c:v>1.3709999999999598</c:v>
                </c:pt>
                <c:pt idx="1372">
                  <c:v>1.3719999999999597</c:v>
                </c:pt>
                <c:pt idx="1373">
                  <c:v>1.3729999999999596</c:v>
                </c:pt>
                <c:pt idx="1374">
                  <c:v>1.3739999999999595</c:v>
                </c:pt>
                <c:pt idx="1375">
                  <c:v>1.3749999999999594</c:v>
                </c:pt>
                <c:pt idx="1376">
                  <c:v>1.3759999999999593</c:v>
                </c:pt>
                <c:pt idx="1377">
                  <c:v>1.3769999999999591</c:v>
                </c:pt>
                <c:pt idx="1378">
                  <c:v>1.377999999999959</c:v>
                </c:pt>
                <c:pt idx="1379">
                  <c:v>1.3789999999999589</c:v>
                </c:pt>
                <c:pt idx="1380">
                  <c:v>1.3799999999999588</c:v>
                </c:pt>
                <c:pt idx="1381">
                  <c:v>1.3809999999999587</c:v>
                </c:pt>
                <c:pt idx="1382">
                  <c:v>1.3819999999999586</c:v>
                </c:pt>
                <c:pt idx="1383">
                  <c:v>1.3829999999999585</c:v>
                </c:pt>
                <c:pt idx="1384">
                  <c:v>1.3839999999999584</c:v>
                </c:pt>
                <c:pt idx="1385">
                  <c:v>1.3849999999999583</c:v>
                </c:pt>
                <c:pt idx="1386">
                  <c:v>1.3859999999999582</c:v>
                </c:pt>
                <c:pt idx="1387">
                  <c:v>1.386999999999958</c:v>
                </c:pt>
                <c:pt idx="1388">
                  <c:v>1.3879999999999579</c:v>
                </c:pt>
                <c:pt idx="1389">
                  <c:v>1.3889999999999578</c:v>
                </c:pt>
                <c:pt idx="1390">
                  <c:v>1.3899999999999577</c:v>
                </c:pt>
                <c:pt idx="1391">
                  <c:v>1.3909999999999576</c:v>
                </c:pt>
                <c:pt idx="1392">
                  <c:v>1.3919999999999575</c:v>
                </c:pt>
                <c:pt idx="1393">
                  <c:v>1.3929999999999574</c:v>
                </c:pt>
                <c:pt idx="1394">
                  <c:v>1.3939999999999573</c:v>
                </c:pt>
                <c:pt idx="1395">
                  <c:v>1.3949999999999572</c:v>
                </c:pt>
                <c:pt idx="1396">
                  <c:v>1.3959999999999571</c:v>
                </c:pt>
                <c:pt idx="1397">
                  <c:v>1.3969999999999569</c:v>
                </c:pt>
                <c:pt idx="1398">
                  <c:v>1.3979999999999568</c:v>
                </c:pt>
                <c:pt idx="1399">
                  <c:v>1.3989999999999567</c:v>
                </c:pt>
                <c:pt idx="1400">
                  <c:v>1.3999999999999566</c:v>
                </c:pt>
                <c:pt idx="1401">
                  <c:v>1.4009999999999565</c:v>
                </c:pt>
                <c:pt idx="1402">
                  <c:v>1.4019999999999564</c:v>
                </c:pt>
                <c:pt idx="1403">
                  <c:v>1.4029999999999563</c:v>
                </c:pt>
                <c:pt idx="1404">
                  <c:v>1.4039999999999562</c:v>
                </c:pt>
                <c:pt idx="1405">
                  <c:v>1.4049999999999561</c:v>
                </c:pt>
                <c:pt idx="1406">
                  <c:v>1.405999999999956</c:v>
                </c:pt>
                <c:pt idx="1407">
                  <c:v>1.4069999999999558</c:v>
                </c:pt>
                <c:pt idx="1408">
                  <c:v>1.4079999999999557</c:v>
                </c:pt>
                <c:pt idx="1409">
                  <c:v>1.4089999999999556</c:v>
                </c:pt>
                <c:pt idx="1410">
                  <c:v>1.4099999999999555</c:v>
                </c:pt>
                <c:pt idx="1411">
                  <c:v>1.4109999999999554</c:v>
                </c:pt>
                <c:pt idx="1412">
                  <c:v>1.4119999999999553</c:v>
                </c:pt>
                <c:pt idx="1413">
                  <c:v>1.4129999999999552</c:v>
                </c:pt>
                <c:pt idx="1414">
                  <c:v>1.4139999999999551</c:v>
                </c:pt>
                <c:pt idx="1415">
                  <c:v>1.414999999999955</c:v>
                </c:pt>
                <c:pt idx="1416">
                  <c:v>1.4159999999999549</c:v>
                </c:pt>
                <c:pt idx="1417">
                  <c:v>1.4169999999999547</c:v>
                </c:pt>
                <c:pt idx="1418">
                  <c:v>1.4179999999999546</c:v>
                </c:pt>
                <c:pt idx="1419">
                  <c:v>1.4189999999999545</c:v>
                </c:pt>
                <c:pt idx="1420">
                  <c:v>1.4199999999999544</c:v>
                </c:pt>
                <c:pt idx="1421">
                  <c:v>1.4209999999999543</c:v>
                </c:pt>
                <c:pt idx="1422">
                  <c:v>1.4219999999999542</c:v>
                </c:pt>
                <c:pt idx="1423">
                  <c:v>1.4229999999999541</c:v>
                </c:pt>
                <c:pt idx="1424">
                  <c:v>1.423999999999954</c:v>
                </c:pt>
                <c:pt idx="1425">
                  <c:v>1.4249999999999539</c:v>
                </c:pt>
                <c:pt idx="1426">
                  <c:v>1.4259999999999537</c:v>
                </c:pt>
                <c:pt idx="1427">
                  <c:v>1.4269999999999536</c:v>
                </c:pt>
                <c:pt idx="1428">
                  <c:v>1.4279999999999535</c:v>
                </c:pt>
                <c:pt idx="1429">
                  <c:v>1.4289999999999534</c:v>
                </c:pt>
                <c:pt idx="1430">
                  <c:v>1.4299999999999533</c:v>
                </c:pt>
                <c:pt idx="1431">
                  <c:v>1.4309999999999532</c:v>
                </c:pt>
                <c:pt idx="1432">
                  <c:v>1.4319999999999531</c:v>
                </c:pt>
                <c:pt idx="1433">
                  <c:v>1.432999999999953</c:v>
                </c:pt>
                <c:pt idx="1434">
                  <c:v>1.4339999999999529</c:v>
                </c:pt>
                <c:pt idx="1435">
                  <c:v>1.4349999999999528</c:v>
                </c:pt>
                <c:pt idx="1436">
                  <c:v>1.4359999999999526</c:v>
                </c:pt>
                <c:pt idx="1437">
                  <c:v>1.4369999999999525</c:v>
                </c:pt>
                <c:pt idx="1438">
                  <c:v>1.4379999999999524</c:v>
                </c:pt>
                <c:pt idx="1439">
                  <c:v>1.4389999999999523</c:v>
                </c:pt>
                <c:pt idx="1440">
                  <c:v>1.4399999999999522</c:v>
                </c:pt>
                <c:pt idx="1441">
                  <c:v>1.4409999999999521</c:v>
                </c:pt>
                <c:pt idx="1442">
                  <c:v>1.441999999999952</c:v>
                </c:pt>
                <c:pt idx="1443">
                  <c:v>1.4429999999999519</c:v>
                </c:pt>
                <c:pt idx="1444">
                  <c:v>1.4439999999999518</c:v>
                </c:pt>
                <c:pt idx="1445">
                  <c:v>1.4449999999999517</c:v>
                </c:pt>
                <c:pt idx="1446">
                  <c:v>1.4459999999999515</c:v>
                </c:pt>
                <c:pt idx="1447">
                  <c:v>1.4469999999999514</c:v>
                </c:pt>
                <c:pt idx="1448">
                  <c:v>1.4479999999999513</c:v>
                </c:pt>
                <c:pt idx="1449">
                  <c:v>1.4489999999999512</c:v>
                </c:pt>
                <c:pt idx="1450">
                  <c:v>1.4499999999999511</c:v>
                </c:pt>
                <c:pt idx="1451">
                  <c:v>1.450999999999951</c:v>
                </c:pt>
                <c:pt idx="1452">
                  <c:v>1.4519999999999509</c:v>
                </c:pt>
                <c:pt idx="1453">
                  <c:v>1.4529999999999508</c:v>
                </c:pt>
                <c:pt idx="1454">
                  <c:v>1.4539999999999507</c:v>
                </c:pt>
                <c:pt idx="1455">
                  <c:v>1.4549999999999506</c:v>
                </c:pt>
                <c:pt idx="1456">
                  <c:v>1.4559999999999504</c:v>
                </c:pt>
                <c:pt idx="1457">
                  <c:v>1.4569999999999503</c:v>
                </c:pt>
                <c:pt idx="1458">
                  <c:v>1.4579999999999502</c:v>
                </c:pt>
                <c:pt idx="1459">
                  <c:v>1.4589999999999501</c:v>
                </c:pt>
                <c:pt idx="1460">
                  <c:v>1.45999999999995</c:v>
                </c:pt>
                <c:pt idx="1461">
                  <c:v>1.4609999999999499</c:v>
                </c:pt>
                <c:pt idx="1462">
                  <c:v>1.4619999999999498</c:v>
                </c:pt>
                <c:pt idx="1463">
                  <c:v>1.4629999999999497</c:v>
                </c:pt>
                <c:pt idx="1464">
                  <c:v>1.4639999999999496</c:v>
                </c:pt>
                <c:pt idx="1465">
                  <c:v>1.4649999999999495</c:v>
                </c:pt>
                <c:pt idx="1466">
                  <c:v>1.4659999999999493</c:v>
                </c:pt>
                <c:pt idx="1467">
                  <c:v>1.4669999999999492</c:v>
                </c:pt>
                <c:pt idx="1468">
                  <c:v>1.4679999999999491</c:v>
                </c:pt>
                <c:pt idx="1469">
                  <c:v>1.468999999999949</c:v>
                </c:pt>
                <c:pt idx="1470">
                  <c:v>1.4699999999999489</c:v>
                </c:pt>
                <c:pt idx="1471">
                  <c:v>1.4709999999999488</c:v>
                </c:pt>
                <c:pt idx="1472">
                  <c:v>1.4719999999999487</c:v>
                </c:pt>
                <c:pt idx="1473">
                  <c:v>1.4729999999999486</c:v>
                </c:pt>
                <c:pt idx="1474">
                  <c:v>1.4739999999999485</c:v>
                </c:pt>
                <c:pt idx="1475">
                  <c:v>1.4749999999999484</c:v>
                </c:pt>
                <c:pt idx="1476">
                  <c:v>1.4759999999999482</c:v>
                </c:pt>
                <c:pt idx="1477">
                  <c:v>1.4769999999999481</c:v>
                </c:pt>
                <c:pt idx="1478">
                  <c:v>1.477999999999948</c:v>
                </c:pt>
                <c:pt idx="1479">
                  <c:v>1.4789999999999479</c:v>
                </c:pt>
                <c:pt idx="1480">
                  <c:v>1.4799999999999478</c:v>
                </c:pt>
                <c:pt idx="1481">
                  <c:v>1.4809999999999477</c:v>
                </c:pt>
                <c:pt idx="1482">
                  <c:v>1.4819999999999476</c:v>
                </c:pt>
                <c:pt idx="1483">
                  <c:v>1.4829999999999475</c:v>
                </c:pt>
                <c:pt idx="1484">
                  <c:v>1.4839999999999474</c:v>
                </c:pt>
                <c:pt idx="1485">
                  <c:v>1.4849999999999473</c:v>
                </c:pt>
                <c:pt idx="1486">
                  <c:v>1.4859999999999471</c:v>
                </c:pt>
                <c:pt idx="1487">
                  <c:v>1.486999999999947</c:v>
                </c:pt>
                <c:pt idx="1488">
                  <c:v>1.4879999999999469</c:v>
                </c:pt>
                <c:pt idx="1489">
                  <c:v>1.4889999999999468</c:v>
                </c:pt>
                <c:pt idx="1490">
                  <c:v>1.4899999999999467</c:v>
                </c:pt>
                <c:pt idx="1491">
                  <c:v>1.4909999999999466</c:v>
                </c:pt>
                <c:pt idx="1492">
                  <c:v>1.4919999999999465</c:v>
                </c:pt>
                <c:pt idx="1493">
                  <c:v>1.4929999999999464</c:v>
                </c:pt>
                <c:pt idx="1494">
                  <c:v>1.4939999999999463</c:v>
                </c:pt>
                <c:pt idx="1495">
                  <c:v>1.4949999999999461</c:v>
                </c:pt>
                <c:pt idx="1496">
                  <c:v>1.495999999999946</c:v>
                </c:pt>
                <c:pt idx="1497">
                  <c:v>1.4969999999999459</c:v>
                </c:pt>
                <c:pt idx="1498">
                  <c:v>1.4979999999999458</c:v>
                </c:pt>
                <c:pt idx="1499">
                  <c:v>1.4989999999999457</c:v>
                </c:pt>
                <c:pt idx="1500">
                  <c:v>1.4999999999999456</c:v>
                </c:pt>
                <c:pt idx="1501">
                  <c:v>1.5009999999999455</c:v>
                </c:pt>
                <c:pt idx="1502">
                  <c:v>1.5019999999999454</c:v>
                </c:pt>
                <c:pt idx="1503">
                  <c:v>1.5029999999999453</c:v>
                </c:pt>
                <c:pt idx="1504">
                  <c:v>1.5039999999999452</c:v>
                </c:pt>
                <c:pt idx="1505">
                  <c:v>1.504999999999945</c:v>
                </c:pt>
                <c:pt idx="1506">
                  <c:v>1.5059999999999449</c:v>
                </c:pt>
                <c:pt idx="1507">
                  <c:v>1.5069999999999448</c:v>
                </c:pt>
                <c:pt idx="1508">
                  <c:v>1.5079999999999447</c:v>
                </c:pt>
                <c:pt idx="1509">
                  <c:v>1.5089999999999446</c:v>
                </c:pt>
                <c:pt idx="1510">
                  <c:v>1.5099999999999445</c:v>
                </c:pt>
                <c:pt idx="1511">
                  <c:v>1.5109999999999444</c:v>
                </c:pt>
                <c:pt idx="1512">
                  <c:v>1.5119999999999443</c:v>
                </c:pt>
                <c:pt idx="1513">
                  <c:v>1.5129999999999442</c:v>
                </c:pt>
                <c:pt idx="1514">
                  <c:v>1.5139999999999441</c:v>
                </c:pt>
                <c:pt idx="1515">
                  <c:v>1.5149999999999439</c:v>
                </c:pt>
                <c:pt idx="1516">
                  <c:v>1.5159999999999438</c:v>
                </c:pt>
                <c:pt idx="1517">
                  <c:v>1.5169999999999437</c:v>
                </c:pt>
                <c:pt idx="1518">
                  <c:v>1.5179999999999436</c:v>
                </c:pt>
                <c:pt idx="1519">
                  <c:v>1.5189999999999435</c:v>
                </c:pt>
                <c:pt idx="1520">
                  <c:v>1.5199999999999434</c:v>
                </c:pt>
                <c:pt idx="1521">
                  <c:v>1.5209999999999433</c:v>
                </c:pt>
                <c:pt idx="1522">
                  <c:v>1.5219999999999432</c:v>
                </c:pt>
                <c:pt idx="1523">
                  <c:v>1.5229999999999431</c:v>
                </c:pt>
                <c:pt idx="1524">
                  <c:v>1.523999999999943</c:v>
                </c:pt>
                <c:pt idx="1525">
                  <c:v>1.5249999999999428</c:v>
                </c:pt>
                <c:pt idx="1526">
                  <c:v>1.5259999999999427</c:v>
                </c:pt>
                <c:pt idx="1527">
                  <c:v>1.5269999999999426</c:v>
                </c:pt>
                <c:pt idx="1528">
                  <c:v>1.5279999999999425</c:v>
                </c:pt>
                <c:pt idx="1529">
                  <c:v>1.5289999999999424</c:v>
                </c:pt>
                <c:pt idx="1530">
                  <c:v>1.5299999999999423</c:v>
                </c:pt>
                <c:pt idx="1531">
                  <c:v>1.5309999999999422</c:v>
                </c:pt>
                <c:pt idx="1532">
                  <c:v>1.5319999999999421</c:v>
                </c:pt>
                <c:pt idx="1533">
                  <c:v>1.532999999999942</c:v>
                </c:pt>
                <c:pt idx="1534">
                  <c:v>1.5339999999999419</c:v>
                </c:pt>
                <c:pt idx="1535">
                  <c:v>1.5349999999999417</c:v>
                </c:pt>
                <c:pt idx="1536">
                  <c:v>1.5359999999999416</c:v>
                </c:pt>
                <c:pt idx="1537">
                  <c:v>1.5369999999999415</c:v>
                </c:pt>
                <c:pt idx="1538">
                  <c:v>1.5379999999999414</c:v>
                </c:pt>
                <c:pt idx="1539">
                  <c:v>1.5389999999999413</c:v>
                </c:pt>
                <c:pt idx="1540">
                  <c:v>1.5399999999999412</c:v>
                </c:pt>
                <c:pt idx="1541">
                  <c:v>1.5409999999999411</c:v>
                </c:pt>
                <c:pt idx="1542">
                  <c:v>1.541999999999941</c:v>
                </c:pt>
                <c:pt idx="1543">
                  <c:v>1.5429999999999409</c:v>
                </c:pt>
                <c:pt idx="1544">
                  <c:v>1.5439999999999408</c:v>
                </c:pt>
                <c:pt idx="1545">
                  <c:v>1.5449999999999406</c:v>
                </c:pt>
                <c:pt idx="1546">
                  <c:v>1.5459999999999405</c:v>
                </c:pt>
                <c:pt idx="1547">
                  <c:v>1.5469999999999404</c:v>
                </c:pt>
                <c:pt idx="1548">
                  <c:v>1.5479999999999403</c:v>
                </c:pt>
                <c:pt idx="1549">
                  <c:v>1.5489999999999402</c:v>
                </c:pt>
                <c:pt idx="1550">
                  <c:v>1.5499999999999401</c:v>
                </c:pt>
                <c:pt idx="1551">
                  <c:v>1.55099999999994</c:v>
                </c:pt>
                <c:pt idx="1552">
                  <c:v>1.5519999999999399</c:v>
                </c:pt>
                <c:pt idx="1553">
                  <c:v>1.5529999999999398</c:v>
                </c:pt>
                <c:pt idx="1554">
                  <c:v>1.5539999999999397</c:v>
                </c:pt>
                <c:pt idx="1555">
                  <c:v>1.5549999999999395</c:v>
                </c:pt>
                <c:pt idx="1556">
                  <c:v>1.5559999999999394</c:v>
                </c:pt>
                <c:pt idx="1557">
                  <c:v>1.5569999999999393</c:v>
                </c:pt>
                <c:pt idx="1558">
                  <c:v>1.5579999999999392</c:v>
                </c:pt>
                <c:pt idx="1559">
                  <c:v>1.5589999999999391</c:v>
                </c:pt>
                <c:pt idx="1560">
                  <c:v>1.559999999999939</c:v>
                </c:pt>
                <c:pt idx="1561">
                  <c:v>1.5609999999999389</c:v>
                </c:pt>
                <c:pt idx="1562">
                  <c:v>1.5619999999999388</c:v>
                </c:pt>
                <c:pt idx="1563">
                  <c:v>1.5629999999999387</c:v>
                </c:pt>
                <c:pt idx="1564">
                  <c:v>1.5639999999999386</c:v>
                </c:pt>
                <c:pt idx="1565">
                  <c:v>1.5649999999999384</c:v>
                </c:pt>
                <c:pt idx="1566">
                  <c:v>1.5659999999999383</c:v>
                </c:pt>
                <c:pt idx="1567">
                  <c:v>1.5669999999999382</c:v>
                </c:pt>
                <c:pt idx="1568">
                  <c:v>1.5679999999999381</c:v>
                </c:pt>
                <c:pt idx="1569">
                  <c:v>1.568999999999938</c:v>
                </c:pt>
                <c:pt idx="1570">
                  <c:v>1.5699999999999379</c:v>
                </c:pt>
                <c:pt idx="1571">
                  <c:v>1.5709999999999378</c:v>
                </c:pt>
                <c:pt idx="1572">
                  <c:v>1.5719999999999377</c:v>
                </c:pt>
                <c:pt idx="1573">
                  <c:v>1.5729999999999376</c:v>
                </c:pt>
                <c:pt idx="1574">
                  <c:v>1.5739999999999374</c:v>
                </c:pt>
                <c:pt idx="1575">
                  <c:v>1.5749999999999373</c:v>
                </c:pt>
                <c:pt idx="1576">
                  <c:v>1.5759999999999372</c:v>
                </c:pt>
                <c:pt idx="1577">
                  <c:v>1.5769999999999371</c:v>
                </c:pt>
                <c:pt idx="1578">
                  <c:v>1.577999999999937</c:v>
                </c:pt>
                <c:pt idx="1579">
                  <c:v>1.5789999999999369</c:v>
                </c:pt>
                <c:pt idx="1580">
                  <c:v>1.5799999999999368</c:v>
                </c:pt>
                <c:pt idx="1581">
                  <c:v>1.5809999999999367</c:v>
                </c:pt>
                <c:pt idx="1582">
                  <c:v>1.5819999999999366</c:v>
                </c:pt>
                <c:pt idx="1583">
                  <c:v>1.5829999999999365</c:v>
                </c:pt>
                <c:pt idx="1584">
                  <c:v>1.5839999999999363</c:v>
                </c:pt>
                <c:pt idx="1585">
                  <c:v>1.5849999999999362</c:v>
                </c:pt>
                <c:pt idx="1586">
                  <c:v>1.5859999999999361</c:v>
                </c:pt>
                <c:pt idx="1587">
                  <c:v>1.586999999999936</c:v>
                </c:pt>
                <c:pt idx="1588">
                  <c:v>1.5879999999999359</c:v>
                </c:pt>
                <c:pt idx="1589">
                  <c:v>1.5889999999999358</c:v>
                </c:pt>
                <c:pt idx="1590">
                  <c:v>1.5899999999999357</c:v>
                </c:pt>
                <c:pt idx="1591">
                  <c:v>1.5909999999999356</c:v>
                </c:pt>
                <c:pt idx="1592">
                  <c:v>1.5919999999999355</c:v>
                </c:pt>
                <c:pt idx="1593">
                  <c:v>1.5929999999999354</c:v>
                </c:pt>
                <c:pt idx="1594">
                  <c:v>1.5939999999999352</c:v>
                </c:pt>
                <c:pt idx="1595">
                  <c:v>1.5949999999999351</c:v>
                </c:pt>
                <c:pt idx="1596">
                  <c:v>1.595999999999935</c:v>
                </c:pt>
                <c:pt idx="1597">
                  <c:v>1.5969999999999349</c:v>
                </c:pt>
                <c:pt idx="1598">
                  <c:v>1.5979999999999348</c:v>
                </c:pt>
                <c:pt idx="1599">
                  <c:v>1.5989999999999347</c:v>
                </c:pt>
                <c:pt idx="1600">
                  <c:v>1.5999999999999346</c:v>
                </c:pt>
                <c:pt idx="1601">
                  <c:v>1.6009999999999345</c:v>
                </c:pt>
                <c:pt idx="1602">
                  <c:v>1.6019999999999344</c:v>
                </c:pt>
                <c:pt idx="1603">
                  <c:v>1.6029999999999343</c:v>
                </c:pt>
                <c:pt idx="1604">
                  <c:v>1.6039999999999341</c:v>
                </c:pt>
                <c:pt idx="1605">
                  <c:v>1.604999999999934</c:v>
                </c:pt>
                <c:pt idx="1606">
                  <c:v>1.6059999999999339</c:v>
                </c:pt>
                <c:pt idx="1607">
                  <c:v>1.6069999999999338</c:v>
                </c:pt>
                <c:pt idx="1608">
                  <c:v>1.6079999999999337</c:v>
                </c:pt>
                <c:pt idx="1609">
                  <c:v>1.6089999999999336</c:v>
                </c:pt>
                <c:pt idx="1610">
                  <c:v>1.6099999999999335</c:v>
                </c:pt>
                <c:pt idx="1611">
                  <c:v>1.6109999999999334</c:v>
                </c:pt>
                <c:pt idx="1612">
                  <c:v>1.6119999999999333</c:v>
                </c:pt>
                <c:pt idx="1613">
                  <c:v>1.6129999999999332</c:v>
                </c:pt>
                <c:pt idx="1614">
                  <c:v>1.613999999999933</c:v>
                </c:pt>
                <c:pt idx="1615">
                  <c:v>1.6149999999999329</c:v>
                </c:pt>
                <c:pt idx="1616">
                  <c:v>1.6159999999999328</c:v>
                </c:pt>
                <c:pt idx="1617">
                  <c:v>1.6169999999999327</c:v>
                </c:pt>
                <c:pt idx="1618">
                  <c:v>1.6179999999999326</c:v>
                </c:pt>
                <c:pt idx="1619">
                  <c:v>1.6189999999999325</c:v>
                </c:pt>
                <c:pt idx="1620">
                  <c:v>1.6199999999999324</c:v>
                </c:pt>
                <c:pt idx="1621">
                  <c:v>1.6209999999999323</c:v>
                </c:pt>
                <c:pt idx="1622">
                  <c:v>1.6219999999999322</c:v>
                </c:pt>
                <c:pt idx="1623">
                  <c:v>1.6229999999999321</c:v>
                </c:pt>
                <c:pt idx="1624">
                  <c:v>1.6239999999999319</c:v>
                </c:pt>
                <c:pt idx="1625">
                  <c:v>1.6249999999999318</c:v>
                </c:pt>
                <c:pt idx="1626">
                  <c:v>1.6259999999999317</c:v>
                </c:pt>
                <c:pt idx="1627">
                  <c:v>1.6269999999999316</c:v>
                </c:pt>
                <c:pt idx="1628">
                  <c:v>1.6279999999999315</c:v>
                </c:pt>
                <c:pt idx="1629">
                  <c:v>1.6289999999999314</c:v>
                </c:pt>
                <c:pt idx="1630">
                  <c:v>1.6299999999999313</c:v>
                </c:pt>
                <c:pt idx="1631">
                  <c:v>1.6309999999999312</c:v>
                </c:pt>
                <c:pt idx="1632">
                  <c:v>1.6319999999999311</c:v>
                </c:pt>
                <c:pt idx="1633">
                  <c:v>1.632999999999931</c:v>
                </c:pt>
                <c:pt idx="1634">
                  <c:v>1.6339999999999308</c:v>
                </c:pt>
                <c:pt idx="1635">
                  <c:v>1.6349999999999307</c:v>
                </c:pt>
                <c:pt idx="1636">
                  <c:v>1.6359999999999306</c:v>
                </c:pt>
                <c:pt idx="1637">
                  <c:v>1.6369999999999305</c:v>
                </c:pt>
                <c:pt idx="1638">
                  <c:v>1.6379999999999304</c:v>
                </c:pt>
                <c:pt idx="1639">
                  <c:v>1.6389999999999303</c:v>
                </c:pt>
                <c:pt idx="1640">
                  <c:v>1.6399999999999302</c:v>
                </c:pt>
                <c:pt idx="1641">
                  <c:v>1.6409999999999301</c:v>
                </c:pt>
                <c:pt idx="1642">
                  <c:v>1.64199999999993</c:v>
                </c:pt>
                <c:pt idx="1643">
                  <c:v>1.6429999999999298</c:v>
                </c:pt>
                <c:pt idx="1644">
                  <c:v>1.6439999999999297</c:v>
                </c:pt>
                <c:pt idx="1645">
                  <c:v>1.6449999999999296</c:v>
                </c:pt>
                <c:pt idx="1646">
                  <c:v>1.6459999999999295</c:v>
                </c:pt>
                <c:pt idx="1647">
                  <c:v>1.6469999999999294</c:v>
                </c:pt>
                <c:pt idx="1648">
                  <c:v>1.6479999999999293</c:v>
                </c:pt>
                <c:pt idx="1649">
                  <c:v>1.6489999999999292</c:v>
                </c:pt>
                <c:pt idx="1650">
                  <c:v>1.6499999999999291</c:v>
                </c:pt>
                <c:pt idx="1651">
                  <c:v>1.650999999999929</c:v>
                </c:pt>
                <c:pt idx="1652">
                  <c:v>1.6519999999999289</c:v>
                </c:pt>
                <c:pt idx="1653">
                  <c:v>1.6529999999999287</c:v>
                </c:pt>
                <c:pt idx="1654">
                  <c:v>1.6539999999999286</c:v>
                </c:pt>
                <c:pt idx="1655">
                  <c:v>1.6549999999999285</c:v>
                </c:pt>
                <c:pt idx="1656">
                  <c:v>1.6559999999999284</c:v>
                </c:pt>
                <c:pt idx="1657">
                  <c:v>1.6569999999999283</c:v>
                </c:pt>
                <c:pt idx="1658">
                  <c:v>1.6579999999999282</c:v>
                </c:pt>
                <c:pt idx="1659">
                  <c:v>1.6589999999999281</c:v>
                </c:pt>
                <c:pt idx="1660">
                  <c:v>1.659999999999928</c:v>
                </c:pt>
                <c:pt idx="1661">
                  <c:v>1.6609999999999279</c:v>
                </c:pt>
                <c:pt idx="1662">
                  <c:v>1.6619999999999278</c:v>
                </c:pt>
                <c:pt idx="1663">
                  <c:v>1.6629999999999276</c:v>
                </c:pt>
                <c:pt idx="1664">
                  <c:v>1.6639999999999275</c:v>
                </c:pt>
                <c:pt idx="1665">
                  <c:v>1.6649999999999274</c:v>
                </c:pt>
                <c:pt idx="1666">
                  <c:v>1.6659999999999273</c:v>
                </c:pt>
                <c:pt idx="1667">
                  <c:v>1.6669999999999272</c:v>
                </c:pt>
                <c:pt idx="1668">
                  <c:v>1.6679999999999271</c:v>
                </c:pt>
                <c:pt idx="1669">
                  <c:v>1.668999999999927</c:v>
                </c:pt>
                <c:pt idx="1670">
                  <c:v>1.6699999999999269</c:v>
                </c:pt>
                <c:pt idx="1671">
                  <c:v>1.6709999999999268</c:v>
                </c:pt>
                <c:pt idx="1672">
                  <c:v>1.6719999999999267</c:v>
                </c:pt>
                <c:pt idx="1673">
                  <c:v>1.6729999999999265</c:v>
                </c:pt>
                <c:pt idx="1674">
                  <c:v>1.6739999999999264</c:v>
                </c:pt>
                <c:pt idx="1675">
                  <c:v>1.6749999999999263</c:v>
                </c:pt>
                <c:pt idx="1676">
                  <c:v>1.6759999999999262</c:v>
                </c:pt>
                <c:pt idx="1677">
                  <c:v>1.6769999999999261</c:v>
                </c:pt>
                <c:pt idx="1678">
                  <c:v>1.677999999999926</c:v>
                </c:pt>
                <c:pt idx="1679">
                  <c:v>1.6789999999999259</c:v>
                </c:pt>
                <c:pt idx="1680">
                  <c:v>1.6799999999999258</c:v>
                </c:pt>
                <c:pt idx="1681">
                  <c:v>1.6809999999999257</c:v>
                </c:pt>
                <c:pt idx="1682">
                  <c:v>1.6819999999999256</c:v>
                </c:pt>
                <c:pt idx="1683">
                  <c:v>1.6829999999999254</c:v>
                </c:pt>
                <c:pt idx="1684">
                  <c:v>1.6839999999999253</c:v>
                </c:pt>
                <c:pt idx="1685">
                  <c:v>1.6849999999999252</c:v>
                </c:pt>
                <c:pt idx="1686">
                  <c:v>1.6859999999999251</c:v>
                </c:pt>
                <c:pt idx="1687">
                  <c:v>1.686999999999925</c:v>
                </c:pt>
                <c:pt idx="1688">
                  <c:v>1.6879999999999249</c:v>
                </c:pt>
                <c:pt idx="1689">
                  <c:v>1.6889999999999248</c:v>
                </c:pt>
                <c:pt idx="1690">
                  <c:v>1.6899999999999247</c:v>
                </c:pt>
                <c:pt idx="1691">
                  <c:v>1.6909999999999246</c:v>
                </c:pt>
                <c:pt idx="1692">
                  <c:v>1.6919999999999245</c:v>
                </c:pt>
                <c:pt idx="1693">
                  <c:v>1.6929999999999243</c:v>
                </c:pt>
                <c:pt idx="1694">
                  <c:v>1.6939999999999242</c:v>
                </c:pt>
                <c:pt idx="1695">
                  <c:v>1.6949999999999241</c:v>
                </c:pt>
                <c:pt idx="1696">
                  <c:v>1.695999999999924</c:v>
                </c:pt>
                <c:pt idx="1697">
                  <c:v>1.6969999999999239</c:v>
                </c:pt>
                <c:pt idx="1698">
                  <c:v>1.6979999999999238</c:v>
                </c:pt>
                <c:pt idx="1699">
                  <c:v>1.6989999999999237</c:v>
                </c:pt>
                <c:pt idx="1700">
                  <c:v>1.6999999999999236</c:v>
                </c:pt>
                <c:pt idx="1701">
                  <c:v>1.7009999999999235</c:v>
                </c:pt>
                <c:pt idx="1702">
                  <c:v>1.7019999999999234</c:v>
                </c:pt>
                <c:pt idx="1703">
                  <c:v>1.7029999999999232</c:v>
                </c:pt>
                <c:pt idx="1704">
                  <c:v>1.7039999999999231</c:v>
                </c:pt>
                <c:pt idx="1705">
                  <c:v>1.704999999999923</c:v>
                </c:pt>
                <c:pt idx="1706">
                  <c:v>1.7059999999999229</c:v>
                </c:pt>
                <c:pt idx="1707">
                  <c:v>1.7069999999999228</c:v>
                </c:pt>
                <c:pt idx="1708">
                  <c:v>1.7079999999999227</c:v>
                </c:pt>
                <c:pt idx="1709">
                  <c:v>1.7089999999999226</c:v>
                </c:pt>
                <c:pt idx="1710">
                  <c:v>1.7099999999999225</c:v>
                </c:pt>
                <c:pt idx="1711">
                  <c:v>1.7109999999999224</c:v>
                </c:pt>
                <c:pt idx="1712">
                  <c:v>1.7119999999999223</c:v>
                </c:pt>
                <c:pt idx="1713">
                  <c:v>1.7129999999999221</c:v>
                </c:pt>
                <c:pt idx="1714">
                  <c:v>1.713999999999922</c:v>
                </c:pt>
                <c:pt idx="1715">
                  <c:v>1.7149999999999219</c:v>
                </c:pt>
                <c:pt idx="1716">
                  <c:v>1.7159999999999218</c:v>
                </c:pt>
                <c:pt idx="1717">
                  <c:v>1.7169999999999217</c:v>
                </c:pt>
                <c:pt idx="1718">
                  <c:v>1.7179999999999216</c:v>
                </c:pt>
                <c:pt idx="1719">
                  <c:v>1.7189999999999215</c:v>
                </c:pt>
                <c:pt idx="1720">
                  <c:v>1.7199999999999214</c:v>
                </c:pt>
                <c:pt idx="1721">
                  <c:v>1.7209999999999213</c:v>
                </c:pt>
                <c:pt idx="1722">
                  <c:v>1.7219999999999211</c:v>
                </c:pt>
                <c:pt idx="1723">
                  <c:v>1.722999999999921</c:v>
                </c:pt>
                <c:pt idx="1724">
                  <c:v>1.7239999999999209</c:v>
                </c:pt>
                <c:pt idx="1725">
                  <c:v>1.7249999999999208</c:v>
                </c:pt>
                <c:pt idx="1726">
                  <c:v>1.7259999999999207</c:v>
                </c:pt>
                <c:pt idx="1727">
                  <c:v>1.7269999999999206</c:v>
                </c:pt>
                <c:pt idx="1728">
                  <c:v>1.7279999999999205</c:v>
                </c:pt>
                <c:pt idx="1729">
                  <c:v>1.7289999999999204</c:v>
                </c:pt>
                <c:pt idx="1730">
                  <c:v>1.7299999999999203</c:v>
                </c:pt>
                <c:pt idx="1731">
                  <c:v>1.7309999999999202</c:v>
                </c:pt>
                <c:pt idx="1732">
                  <c:v>1.73199999999992</c:v>
                </c:pt>
                <c:pt idx="1733">
                  <c:v>1.7329999999999199</c:v>
                </c:pt>
                <c:pt idx="1734">
                  <c:v>1.7339999999999198</c:v>
                </c:pt>
                <c:pt idx="1735">
                  <c:v>1.7349999999999197</c:v>
                </c:pt>
                <c:pt idx="1736">
                  <c:v>1.7359999999999196</c:v>
                </c:pt>
                <c:pt idx="1737">
                  <c:v>1.7369999999999195</c:v>
                </c:pt>
                <c:pt idx="1738">
                  <c:v>1.7379999999999194</c:v>
                </c:pt>
                <c:pt idx="1739">
                  <c:v>1.7389999999999193</c:v>
                </c:pt>
                <c:pt idx="1740">
                  <c:v>1.7399999999999192</c:v>
                </c:pt>
                <c:pt idx="1741">
                  <c:v>1.7409999999999191</c:v>
                </c:pt>
                <c:pt idx="1742">
                  <c:v>1.7419999999999189</c:v>
                </c:pt>
                <c:pt idx="1743">
                  <c:v>1.7429999999999188</c:v>
                </c:pt>
                <c:pt idx="1744">
                  <c:v>1.7439999999999187</c:v>
                </c:pt>
                <c:pt idx="1745">
                  <c:v>1.7449999999999186</c:v>
                </c:pt>
                <c:pt idx="1746">
                  <c:v>1.7459999999999185</c:v>
                </c:pt>
                <c:pt idx="1747">
                  <c:v>1.7469999999999184</c:v>
                </c:pt>
                <c:pt idx="1748">
                  <c:v>1.7479999999999183</c:v>
                </c:pt>
                <c:pt idx="1749">
                  <c:v>1.7489999999999182</c:v>
                </c:pt>
                <c:pt idx="1750">
                  <c:v>1.7499999999999181</c:v>
                </c:pt>
                <c:pt idx="1751">
                  <c:v>1.750999999999918</c:v>
                </c:pt>
                <c:pt idx="1752">
                  <c:v>1.7519999999999178</c:v>
                </c:pt>
                <c:pt idx="1753">
                  <c:v>1.7529999999999177</c:v>
                </c:pt>
                <c:pt idx="1754">
                  <c:v>1.7539999999999176</c:v>
                </c:pt>
                <c:pt idx="1755">
                  <c:v>1.7549999999999175</c:v>
                </c:pt>
                <c:pt idx="1756">
                  <c:v>1.7559999999999174</c:v>
                </c:pt>
                <c:pt idx="1757">
                  <c:v>1.7569999999999173</c:v>
                </c:pt>
                <c:pt idx="1758">
                  <c:v>1.7579999999999172</c:v>
                </c:pt>
                <c:pt idx="1759">
                  <c:v>1.7589999999999171</c:v>
                </c:pt>
                <c:pt idx="1760">
                  <c:v>1.759999999999917</c:v>
                </c:pt>
                <c:pt idx="1761">
                  <c:v>1.7609999999999169</c:v>
                </c:pt>
                <c:pt idx="1762">
                  <c:v>1.7619999999999167</c:v>
                </c:pt>
                <c:pt idx="1763">
                  <c:v>1.7629999999999166</c:v>
                </c:pt>
                <c:pt idx="1764">
                  <c:v>1.7639999999999165</c:v>
                </c:pt>
                <c:pt idx="1765">
                  <c:v>1.7649999999999164</c:v>
                </c:pt>
                <c:pt idx="1766">
                  <c:v>1.7659999999999163</c:v>
                </c:pt>
                <c:pt idx="1767">
                  <c:v>1.7669999999999162</c:v>
                </c:pt>
                <c:pt idx="1768">
                  <c:v>1.7679999999999161</c:v>
                </c:pt>
                <c:pt idx="1769">
                  <c:v>1.768999999999916</c:v>
                </c:pt>
                <c:pt idx="1770">
                  <c:v>1.7699999999999159</c:v>
                </c:pt>
                <c:pt idx="1771">
                  <c:v>1.7709999999999158</c:v>
                </c:pt>
                <c:pt idx="1772">
                  <c:v>1.7719999999999156</c:v>
                </c:pt>
                <c:pt idx="1773">
                  <c:v>1.7729999999999155</c:v>
                </c:pt>
                <c:pt idx="1774">
                  <c:v>1.7739999999999154</c:v>
                </c:pt>
                <c:pt idx="1775">
                  <c:v>1.7749999999999153</c:v>
                </c:pt>
                <c:pt idx="1776">
                  <c:v>1.7759999999999152</c:v>
                </c:pt>
                <c:pt idx="1777">
                  <c:v>1.7769999999999151</c:v>
                </c:pt>
                <c:pt idx="1778">
                  <c:v>1.777999999999915</c:v>
                </c:pt>
                <c:pt idx="1779">
                  <c:v>1.7789999999999149</c:v>
                </c:pt>
                <c:pt idx="1780">
                  <c:v>1.7799999999999148</c:v>
                </c:pt>
                <c:pt idx="1781">
                  <c:v>1.7809999999999147</c:v>
                </c:pt>
                <c:pt idx="1782">
                  <c:v>1.7819999999999145</c:v>
                </c:pt>
                <c:pt idx="1783">
                  <c:v>1.7829999999999144</c:v>
                </c:pt>
                <c:pt idx="1784">
                  <c:v>1.7839999999999143</c:v>
                </c:pt>
                <c:pt idx="1785">
                  <c:v>1.7849999999999142</c:v>
                </c:pt>
                <c:pt idx="1786">
                  <c:v>1.7859999999999141</c:v>
                </c:pt>
                <c:pt idx="1787">
                  <c:v>1.786999999999914</c:v>
                </c:pt>
                <c:pt idx="1788">
                  <c:v>1.7879999999999139</c:v>
                </c:pt>
                <c:pt idx="1789">
                  <c:v>1.7889999999999138</c:v>
                </c:pt>
                <c:pt idx="1790">
                  <c:v>1.7899999999999137</c:v>
                </c:pt>
                <c:pt idx="1791">
                  <c:v>1.7909999999999136</c:v>
                </c:pt>
                <c:pt idx="1792">
                  <c:v>1.7919999999999134</c:v>
                </c:pt>
                <c:pt idx="1793">
                  <c:v>1.7929999999999133</c:v>
                </c:pt>
                <c:pt idx="1794">
                  <c:v>1.7939999999999132</c:v>
                </c:pt>
                <c:pt idx="1795">
                  <c:v>1.7949999999999131</c:v>
                </c:pt>
                <c:pt idx="1796">
                  <c:v>1.795999999999913</c:v>
                </c:pt>
                <c:pt idx="1797">
                  <c:v>1.7969999999999129</c:v>
                </c:pt>
                <c:pt idx="1798">
                  <c:v>1.7979999999999128</c:v>
                </c:pt>
                <c:pt idx="1799">
                  <c:v>1.7989999999999127</c:v>
                </c:pt>
                <c:pt idx="1800">
                  <c:v>1.7999999999999126</c:v>
                </c:pt>
                <c:pt idx="1801">
                  <c:v>1.8009999999999124</c:v>
                </c:pt>
                <c:pt idx="1802">
                  <c:v>1.8019999999999123</c:v>
                </c:pt>
                <c:pt idx="1803">
                  <c:v>1.8029999999999122</c:v>
                </c:pt>
                <c:pt idx="1804">
                  <c:v>1.8039999999999121</c:v>
                </c:pt>
                <c:pt idx="1805">
                  <c:v>1.804999999999912</c:v>
                </c:pt>
                <c:pt idx="1806">
                  <c:v>1.8059999999999119</c:v>
                </c:pt>
                <c:pt idx="1807">
                  <c:v>1.8069999999999118</c:v>
                </c:pt>
                <c:pt idx="1808">
                  <c:v>1.8079999999999117</c:v>
                </c:pt>
                <c:pt idx="1809">
                  <c:v>1.8089999999999116</c:v>
                </c:pt>
                <c:pt idx="1810">
                  <c:v>1.8099999999999115</c:v>
                </c:pt>
                <c:pt idx="1811">
                  <c:v>1.8109999999999113</c:v>
                </c:pt>
                <c:pt idx="1812">
                  <c:v>1.8119999999999112</c:v>
                </c:pt>
                <c:pt idx="1813">
                  <c:v>1.8129999999999111</c:v>
                </c:pt>
                <c:pt idx="1814">
                  <c:v>1.813999999999911</c:v>
                </c:pt>
                <c:pt idx="1815">
                  <c:v>1.8149999999999109</c:v>
                </c:pt>
                <c:pt idx="1816">
                  <c:v>1.8159999999999108</c:v>
                </c:pt>
                <c:pt idx="1817">
                  <c:v>1.8169999999999107</c:v>
                </c:pt>
                <c:pt idx="1818">
                  <c:v>1.8179999999999106</c:v>
                </c:pt>
                <c:pt idx="1819">
                  <c:v>1.8189999999999105</c:v>
                </c:pt>
                <c:pt idx="1820">
                  <c:v>1.8199999999999104</c:v>
                </c:pt>
                <c:pt idx="1821">
                  <c:v>1.8209999999999102</c:v>
                </c:pt>
                <c:pt idx="1822">
                  <c:v>1.8219999999999101</c:v>
                </c:pt>
                <c:pt idx="1823">
                  <c:v>1.82299999999991</c:v>
                </c:pt>
                <c:pt idx="1824">
                  <c:v>1.8239999999999099</c:v>
                </c:pt>
                <c:pt idx="1825">
                  <c:v>1.8249999999999098</c:v>
                </c:pt>
                <c:pt idx="1826">
                  <c:v>1.8259999999999097</c:v>
                </c:pt>
                <c:pt idx="1827">
                  <c:v>1.8269999999999096</c:v>
                </c:pt>
                <c:pt idx="1828">
                  <c:v>1.8279999999999095</c:v>
                </c:pt>
                <c:pt idx="1829">
                  <c:v>1.8289999999999094</c:v>
                </c:pt>
                <c:pt idx="1830">
                  <c:v>1.8299999999999093</c:v>
                </c:pt>
                <c:pt idx="1831">
                  <c:v>1.8309999999999091</c:v>
                </c:pt>
                <c:pt idx="1832">
                  <c:v>1.831999999999909</c:v>
                </c:pt>
                <c:pt idx="1833">
                  <c:v>1.8329999999999089</c:v>
                </c:pt>
                <c:pt idx="1834">
                  <c:v>1.8339999999999088</c:v>
                </c:pt>
                <c:pt idx="1835">
                  <c:v>1.8349999999999087</c:v>
                </c:pt>
                <c:pt idx="1836">
                  <c:v>1.8359999999999086</c:v>
                </c:pt>
                <c:pt idx="1837">
                  <c:v>1.8369999999999085</c:v>
                </c:pt>
                <c:pt idx="1838">
                  <c:v>1.8379999999999084</c:v>
                </c:pt>
                <c:pt idx="1839">
                  <c:v>1.8389999999999083</c:v>
                </c:pt>
                <c:pt idx="1840">
                  <c:v>1.8399999999999082</c:v>
                </c:pt>
                <c:pt idx="1841">
                  <c:v>1.840999999999908</c:v>
                </c:pt>
                <c:pt idx="1842">
                  <c:v>1.8419999999999079</c:v>
                </c:pt>
                <c:pt idx="1843">
                  <c:v>1.8429999999999078</c:v>
                </c:pt>
                <c:pt idx="1844">
                  <c:v>1.8439999999999077</c:v>
                </c:pt>
                <c:pt idx="1845">
                  <c:v>1.8449999999999076</c:v>
                </c:pt>
                <c:pt idx="1846">
                  <c:v>1.8459999999999075</c:v>
                </c:pt>
                <c:pt idx="1847">
                  <c:v>1.8469999999999074</c:v>
                </c:pt>
                <c:pt idx="1848">
                  <c:v>1.8479999999999073</c:v>
                </c:pt>
                <c:pt idx="1849">
                  <c:v>1.8489999999999072</c:v>
                </c:pt>
                <c:pt idx="1850">
                  <c:v>1.8499999999999071</c:v>
                </c:pt>
                <c:pt idx="1851">
                  <c:v>1.8509999999999069</c:v>
                </c:pt>
                <c:pt idx="1852">
                  <c:v>1.8519999999999068</c:v>
                </c:pt>
                <c:pt idx="1853">
                  <c:v>1.8529999999999067</c:v>
                </c:pt>
                <c:pt idx="1854">
                  <c:v>1.8539999999999066</c:v>
                </c:pt>
                <c:pt idx="1855">
                  <c:v>1.8549999999999065</c:v>
                </c:pt>
                <c:pt idx="1856">
                  <c:v>1.8559999999999064</c:v>
                </c:pt>
                <c:pt idx="1857">
                  <c:v>1.8569999999999063</c:v>
                </c:pt>
                <c:pt idx="1858">
                  <c:v>1.8579999999999062</c:v>
                </c:pt>
                <c:pt idx="1859">
                  <c:v>1.8589999999999061</c:v>
                </c:pt>
                <c:pt idx="1860">
                  <c:v>1.859999999999906</c:v>
                </c:pt>
                <c:pt idx="1861">
                  <c:v>1.8609999999999058</c:v>
                </c:pt>
                <c:pt idx="1862">
                  <c:v>1.8619999999999057</c:v>
                </c:pt>
                <c:pt idx="1863">
                  <c:v>1.8629999999999056</c:v>
                </c:pt>
                <c:pt idx="1864">
                  <c:v>1.8639999999999055</c:v>
                </c:pt>
                <c:pt idx="1865">
                  <c:v>1.8649999999999054</c:v>
                </c:pt>
                <c:pt idx="1866">
                  <c:v>1.8659999999999053</c:v>
                </c:pt>
                <c:pt idx="1867">
                  <c:v>1.8669999999999052</c:v>
                </c:pt>
                <c:pt idx="1868">
                  <c:v>1.8679999999999051</c:v>
                </c:pt>
                <c:pt idx="1869">
                  <c:v>1.868999999999905</c:v>
                </c:pt>
                <c:pt idx="1870">
                  <c:v>1.8699999999999048</c:v>
                </c:pt>
                <c:pt idx="1871">
                  <c:v>1.8709999999999047</c:v>
                </c:pt>
                <c:pt idx="1872">
                  <c:v>1.8719999999999046</c:v>
                </c:pt>
                <c:pt idx="1873">
                  <c:v>1.8729999999999045</c:v>
                </c:pt>
                <c:pt idx="1874">
                  <c:v>1.8739999999999044</c:v>
                </c:pt>
                <c:pt idx="1875">
                  <c:v>1.8749999999999043</c:v>
                </c:pt>
                <c:pt idx="1876">
                  <c:v>1.8759999999999042</c:v>
                </c:pt>
                <c:pt idx="1877">
                  <c:v>1.8769999999999041</c:v>
                </c:pt>
                <c:pt idx="1878">
                  <c:v>1.877999999999904</c:v>
                </c:pt>
                <c:pt idx="1879">
                  <c:v>1.8789999999999039</c:v>
                </c:pt>
                <c:pt idx="1880">
                  <c:v>1.8799999999999037</c:v>
                </c:pt>
                <c:pt idx="1881">
                  <c:v>1.8809999999999036</c:v>
                </c:pt>
                <c:pt idx="1882">
                  <c:v>1.8819999999999035</c:v>
                </c:pt>
                <c:pt idx="1883">
                  <c:v>1.8829999999999034</c:v>
                </c:pt>
                <c:pt idx="1884">
                  <c:v>1.8839999999999033</c:v>
                </c:pt>
                <c:pt idx="1885">
                  <c:v>1.8849999999999032</c:v>
                </c:pt>
                <c:pt idx="1886">
                  <c:v>1.8859999999999031</c:v>
                </c:pt>
                <c:pt idx="1887">
                  <c:v>1.886999999999903</c:v>
                </c:pt>
                <c:pt idx="1888">
                  <c:v>1.8879999999999029</c:v>
                </c:pt>
                <c:pt idx="1889">
                  <c:v>1.8889999999999028</c:v>
                </c:pt>
                <c:pt idx="1890">
                  <c:v>1.8899999999999026</c:v>
                </c:pt>
                <c:pt idx="1891">
                  <c:v>1.8909999999999025</c:v>
                </c:pt>
                <c:pt idx="1892">
                  <c:v>1.8919999999999024</c:v>
                </c:pt>
                <c:pt idx="1893">
                  <c:v>1.8929999999999023</c:v>
                </c:pt>
                <c:pt idx="1894">
                  <c:v>1.8939999999999022</c:v>
                </c:pt>
                <c:pt idx="1895">
                  <c:v>1.8949999999999021</c:v>
                </c:pt>
                <c:pt idx="1896">
                  <c:v>1.895999999999902</c:v>
                </c:pt>
                <c:pt idx="1897">
                  <c:v>1.8969999999999019</c:v>
                </c:pt>
                <c:pt idx="1898">
                  <c:v>1.8979999999999018</c:v>
                </c:pt>
                <c:pt idx="1899">
                  <c:v>1.8989999999999017</c:v>
                </c:pt>
                <c:pt idx="1900">
                  <c:v>1.8999999999999015</c:v>
                </c:pt>
                <c:pt idx="1901">
                  <c:v>1.9009999999999014</c:v>
                </c:pt>
                <c:pt idx="1902">
                  <c:v>1.9019999999999013</c:v>
                </c:pt>
                <c:pt idx="1903">
                  <c:v>1.9029999999999012</c:v>
                </c:pt>
                <c:pt idx="1904">
                  <c:v>1.9039999999999011</c:v>
                </c:pt>
                <c:pt idx="1905">
                  <c:v>1.904999999999901</c:v>
                </c:pt>
                <c:pt idx="1906">
                  <c:v>1.9059999999999009</c:v>
                </c:pt>
                <c:pt idx="1907">
                  <c:v>1.9069999999999008</c:v>
                </c:pt>
                <c:pt idx="1908">
                  <c:v>1.9079999999999007</c:v>
                </c:pt>
                <c:pt idx="1909">
                  <c:v>1.9089999999999006</c:v>
                </c:pt>
                <c:pt idx="1910">
                  <c:v>1.9099999999999004</c:v>
                </c:pt>
                <c:pt idx="1911">
                  <c:v>1.9109999999999003</c:v>
                </c:pt>
                <c:pt idx="1912">
                  <c:v>1.9119999999999002</c:v>
                </c:pt>
                <c:pt idx="1913">
                  <c:v>1.9129999999999001</c:v>
                </c:pt>
                <c:pt idx="1914">
                  <c:v>1.9139999999999</c:v>
                </c:pt>
                <c:pt idx="1915">
                  <c:v>1.9149999999998999</c:v>
                </c:pt>
                <c:pt idx="1916">
                  <c:v>1.9159999999998998</c:v>
                </c:pt>
                <c:pt idx="1917">
                  <c:v>1.9169999999998997</c:v>
                </c:pt>
                <c:pt idx="1918">
                  <c:v>1.9179999999998996</c:v>
                </c:pt>
                <c:pt idx="1919">
                  <c:v>1.9189999999998995</c:v>
                </c:pt>
                <c:pt idx="1920">
                  <c:v>1.9199999999998993</c:v>
                </c:pt>
                <c:pt idx="1921">
                  <c:v>1.9209999999998992</c:v>
                </c:pt>
                <c:pt idx="1922">
                  <c:v>1.9219999999998991</c:v>
                </c:pt>
                <c:pt idx="1923">
                  <c:v>1.922999999999899</c:v>
                </c:pt>
                <c:pt idx="1924">
                  <c:v>1.9239999999998989</c:v>
                </c:pt>
                <c:pt idx="1925">
                  <c:v>1.9249999999998988</c:v>
                </c:pt>
                <c:pt idx="1926">
                  <c:v>1.9259999999998987</c:v>
                </c:pt>
                <c:pt idx="1927">
                  <c:v>1.9269999999998986</c:v>
                </c:pt>
                <c:pt idx="1928">
                  <c:v>1.9279999999998985</c:v>
                </c:pt>
                <c:pt idx="1929">
                  <c:v>1.9289999999998984</c:v>
                </c:pt>
                <c:pt idx="1930">
                  <c:v>1.9299999999998982</c:v>
                </c:pt>
                <c:pt idx="1931">
                  <c:v>1.9309999999998981</c:v>
                </c:pt>
                <c:pt idx="1932">
                  <c:v>1.931999999999898</c:v>
                </c:pt>
                <c:pt idx="1933">
                  <c:v>1.9329999999998979</c:v>
                </c:pt>
                <c:pt idx="1934">
                  <c:v>1.9339999999998978</c:v>
                </c:pt>
                <c:pt idx="1935">
                  <c:v>1.9349999999998977</c:v>
                </c:pt>
                <c:pt idx="1936">
                  <c:v>1.9359999999998976</c:v>
                </c:pt>
                <c:pt idx="1937">
                  <c:v>1.9369999999998975</c:v>
                </c:pt>
                <c:pt idx="1938">
                  <c:v>1.9379999999998974</c:v>
                </c:pt>
                <c:pt idx="1939">
                  <c:v>1.9389999999998973</c:v>
                </c:pt>
                <c:pt idx="1940">
                  <c:v>1.9399999999998971</c:v>
                </c:pt>
                <c:pt idx="1941">
                  <c:v>1.940999999999897</c:v>
                </c:pt>
                <c:pt idx="1942">
                  <c:v>1.9419999999998969</c:v>
                </c:pt>
                <c:pt idx="1943">
                  <c:v>1.9429999999998968</c:v>
                </c:pt>
                <c:pt idx="1944">
                  <c:v>1.9439999999998967</c:v>
                </c:pt>
                <c:pt idx="1945">
                  <c:v>1.9449999999998966</c:v>
                </c:pt>
                <c:pt idx="1946">
                  <c:v>1.9459999999998965</c:v>
                </c:pt>
                <c:pt idx="1947">
                  <c:v>1.9469999999998964</c:v>
                </c:pt>
                <c:pt idx="1948">
                  <c:v>1.9479999999998963</c:v>
                </c:pt>
                <c:pt idx="1949">
                  <c:v>1.9489999999998961</c:v>
                </c:pt>
                <c:pt idx="1950">
                  <c:v>1.949999999999896</c:v>
                </c:pt>
                <c:pt idx="1951">
                  <c:v>1.9509999999998959</c:v>
                </c:pt>
                <c:pt idx="1952">
                  <c:v>1.9519999999998958</c:v>
                </c:pt>
                <c:pt idx="1953">
                  <c:v>1.9529999999998957</c:v>
                </c:pt>
                <c:pt idx="1954">
                  <c:v>1.9539999999998956</c:v>
                </c:pt>
                <c:pt idx="1955">
                  <c:v>1.9549999999998955</c:v>
                </c:pt>
                <c:pt idx="1956">
                  <c:v>1.9559999999998954</c:v>
                </c:pt>
                <c:pt idx="1957">
                  <c:v>1.9569999999998953</c:v>
                </c:pt>
                <c:pt idx="1958">
                  <c:v>1.9579999999998952</c:v>
                </c:pt>
                <c:pt idx="1959">
                  <c:v>1.958999999999895</c:v>
                </c:pt>
                <c:pt idx="1960">
                  <c:v>1.9599999999998949</c:v>
                </c:pt>
                <c:pt idx="1961">
                  <c:v>1.9609999999998948</c:v>
                </c:pt>
                <c:pt idx="1962">
                  <c:v>1.9619999999998947</c:v>
                </c:pt>
                <c:pt idx="1963">
                  <c:v>1.9629999999998946</c:v>
                </c:pt>
                <c:pt idx="1964">
                  <c:v>1.9639999999998945</c:v>
                </c:pt>
                <c:pt idx="1965">
                  <c:v>1.9649999999998944</c:v>
                </c:pt>
                <c:pt idx="1966">
                  <c:v>1.9659999999998943</c:v>
                </c:pt>
                <c:pt idx="1967">
                  <c:v>1.9669999999998942</c:v>
                </c:pt>
                <c:pt idx="1968">
                  <c:v>1.9679999999998941</c:v>
                </c:pt>
                <c:pt idx="1969">
                  <c:v>1.9689999999998939</c:v>
                </c:pt>
                <c:pt idx="1970">
                  <c:v>1.9699999999998938</c:v>
                </c:pt>
                <c:pt idx="1971">
                  <c:v>1.9709999999998937</c:v>
                </c:pt>
                <c:pt idx="1972">
                  <c:v>1.9719999999998936</c:v>
                </c:pt>
                <c:pt idx="1973">
                  <c:v>1.9729999999998935</c:v>
                </c:pt>
                <c:pt idx="1974">
                  <c:v>1.9739999999998934</c:v>
                </c:pt>
                <c:pt idx="1975">
                  <c:v>1.9749999999998933</c:v>
                </c:pt>
                <c:pt idx="1976">
                  <c:v>1.9759999999998932</c:v>
                </c:pt>
                <c:pt idx="1977">
                  <c:v>1.9769999999998931</c:v>
                </c:pt>
                <c:pt idx="1978">
                  <c:v>1.977999999999893</c:v>
                </c:pt>
                <c:pt idx="1979">
                  <c:v>1.9789999999998928</c:v>
                </c:pt>
                <c:pt idx="1980">
                  <c:v>1.9799999999998927</c:v>
                </c:pt>
                <c:pt idx="1981">
                  <c:v>1.9809999999998926</c:v>
                </c:pt>
                <c:pt idx="1982">
                  <c:v>1.9819999999998925</c:v>
                </c:pt>
                <c:pt idx="1983">
                  <c:v>1.9829999999998924</c:v>
                </c:pt>
                <c:pt idx="1984">
                  <c:v>1.9839999999998923</c:v>
                </c:pt>
                <c:pt idx="1985">
                  <c:v>1.9849999999998922</c:v>
                </c:pt>
                <c:pt idx="1986">
                  <c:v>1.9859999999998921</c:v>
                </c:pt>
                <c:pt idx="1987">
                  <c:v>1.986999999999892</c:v>
                </c:pt>
                <c:pt idx="1988">
                  <c:v>1.9879999999998919</c:v>
                </c:pt>
                <c:pt idx="1989">
                  <c:v>1.9889999999998917</c:v>
                </c:pt>
                <c:pt idx="1990">
                  <c:v>1.9899999999998916</c:v>
                </c:pt>
                <c:pt idx="1991">
                  <c:v>1.9909999999998915</c:v>
                </c:pt>
                <c:pt idx="1992">
                  <c:v>1.9919999999998914</c:v>
                </c:pt>
                <c:pt idx="1993">
                  <c:v>1.9929999999998913</c:v>
                </c:pt>
                <c:pt idx="1994">
                  <c:v>1.9939999999998912</c:v>
                </c:pt>
                <c:pt idx="1995">
                  <c:v>1.9949999999998911</c:v>
                </c:pt>
                <c:pt idx="1996">
                  <c:v>1.995999999999891</c:v>
                </c:pt>
                <c:pt idx="1997">
                  <c:v>1.9969999999998909</c:v>
                </c:pt>
                <c:pt idx="1998">
                  <c:v>1.9979999999998908</c:v>
                </c:pt>
                <c:pt idx="1999">
                  <c:v>1.9989999999998906</c:v>
                </c:pt>
                <c:pt idx="2000">
                  <c:v>1.9999999999998905</c:v>
                </c:pt>
                <c:pt idx="2001">
                  <c:v>2.0009999999998906</c:v>
                </c:pt>
                <c:pt idx="2002">
                  <c:v>2.0019999999998905</c:v>
                </c:pt>
                <c:pt idx="2003">
                  <c:v>2.0029999999998904</c:v>
                </c:pt>
                <c:pt idx="2004">
                  <c:v>2.0039999999998903</c:v>
                </c:pt>
                <c:pt idx="2005">
                  <c:v>2.0049999999998902</c:v>
                </c:pt>
                <c:pt idx="2006">
                  <c:v>2.0059999999998901</c:v>
                </c:pt>
                <c:pt idx="2007">
                  <c:v>2.00699999999989</c:v>
                </c:pt>
                <c:pt idx="2008">
                  <c:v>2.0079999999998899</c:v>
                </c:pt>
                <c:pt idx="2009">
                  <c:v>2.0089999999998898</c:v>
                </c:pt>
                <c:pt idx="2010">
                  <c:v>2.0099999999998897</c:v>
                </c:pt>
                <c:pt idx="2011">
                  <c:v>2.0109999999998895</c:v>
                </c:pt>
                <c:pt idx="2012">
                  <c:v>2.0119999999998894</c:v>
                </c:pt>
                <c:pt idx="2013">
                  <c:v>2.0129999999998893</c:v>
                </c:pt>
                <c:pt idx="2014">
                  <c:v>2.0139999999998892</c:v>
                </c:pt>
                <c:pt idx="2015">
                  <c:v>2.0149999999998891</c:v>
                </c:pt>
                <c:pt idx="2016">
                  <c:v>2.015999999999889</c:v>
                </c:pt>
                <c:pt idx="2017">
                  <c:v>2.0169999999998889</c:v>
                </c:pt>
                <c:pt idx="2018">
                  <c:v>2.0179999999998888</c:v>
                </c:pt>
                <c:pt idx="2019">
                  <c:v>2.0189999999998887</c:v>
                </c:pt>
                <c:pt idx="2020">
                  <c:v>2.0199999999998886</c:v>
                </c:pt>
                <c:pt idx="2021">
                  <c:v>2.0209999999998884</c:v>
                </c:pt>
                <c:pt idx="2022">
                  <c:v>2.0219999999998883</c:v>
                </c:pt>
                <c:pt idx="2023">
                  <c:v>2.0229999999998882</c:v>
                </c:pt>
                <c:pt idx="2024">
                  <c:v>2.0239999999998881</c:v>
                </c:pt>
                <c:pt idx="2025">
                  <c:v>2.024999999999888</c:v>
                </c:pt>
                <c:pt idx="2026">
                  <c:v>2.0259999999998879</c:v>
                </c:pt>
                <c:pt idx="2027">
                  <c:v>2.0269999999998878</c:v>
                </c:pt>
                <c:pt idx="2028">
                  <c:v>2.0279999999998877</c:v>
                </c:pt>
                <c:pt idx="2029">
                  <c:v>2.0289999999998876</c:v>
                </c:pt>
                <c:pt idx="2030">
                  <c:v>2.0299999999998875</c:v>
                </c:pt>
                <c:pt idx="2031">
                  <c:v>2.0309999999998873</c:v>
                </c:pt>
                <c:pt idx="2032">
                  <c:v>2.0319999999998872</c:v>
                </c:pt>
                <c:pt idx="2033">
                  <c:v>2.0329999999998871</c:v>
                </c:pt>
                <c:pt idx="2034">
                  <c:v>2.033999999999887</c:v>
                </c:pt>
                <c:pt idx="2035">
                  <c:v>2.0349999999998869</c:v>
                </c:pt>
                <c:pt idx="2036">
                  <c:v>2.0359999999998868</c:v>
                </c:pt>
                <c:pt idx="2037">
                  <c:v>2.0369999999998867</c:v>
                </c:pt>
                <c:pt idx="2038">
                  <c:v>2.0379999999998866</c:v>
                </c:pt>
                <c:pt idx="2039">
                  <c:v>2.0389999999998865</c:v>
                </c:pt>
                <c:pt idx="2040">
                  <c:v>2.0399999999998863</c:v>
                </c:pt>
                <c:pt idx="2041">
                  <c:v>2.0409999999998862</c:v>
                </c:pt>
                <c:pt idx="2042">
                  <c:v>2.0419999999998861</c:v>
                </c:pt>
                <c:pt idx="2043">
                  <c:v>2.042999999999886</c:v>
                </c:pt>
                <c:pt idx="2044">
                  <c:v>2.0439999999998859</c:v>
                </c:pt>
                <c:pt idx="2045">
                  <c:v>2.0449999999998858</c:v>
                </c:pt>
                <c:pt idx="2046">
                  <c:v>2.0459999999998857</c:v>
                </c:pt>
                <c:pt idx="2047">
                  <c:v>2.0469999999998856</c:v>
                </c:pt>
                <c:pt idx="2048">
                  <c:v>2.0479999999998855</c:v>
                </c:pt>
                <c:pt idx="2049">
                  <c:v>2.0489999999998854</c:v>
                </c:pt>
                <c:pt idx="2050">
                  <c:v>2.0499999999998852</c:v>
                </c:pt>
                <c:pt idx="2051">
                  <c:v>2.0509999999998851</c:v>
                </c:pt>
                <c:pt idx="2052">
                  <c:v>2.051999999999885</c:v>
                </c:pt>
                <c:pt idx="2053">
                  <c:v>2.0529999999998849</c:v>
                </c:pt>
                <c:pt idx="2054">
                  <c:v>2.0539999999998848</c:v>
                </c:pt>
                <c:pt idx="2055">
                  <c:v>2.0549999999998847</c:v>
                </c:pt>
                <c:pt idx="2056">
                  <c:v>2.0559999999998846</c:v>
                </c:pt>
                <c:pt idx="2057">
                  <c:v>2.0569999999998845</c:v>
                </c:pt>
                <c:pt idx="2058">
                  <c:v>2.0579999999998844</c:v>
                </c:pt>
                <c:pt idx="2059">
                  <c:v>2.0589999999998843</c:v>
                </c:pt>
                <c:pt idx="2060">
                  <c:v>2.0599999999998841</c:v>
                </c:pt>
                <c:pt idx="2061">
                  <c:v>2.060999999999884</c:v>
                </c:pt>
                <c:pt idx="2062">
                  <c:v>2.0619999999998839</c:v>
                </c:pt>
                <c:pt idx="2063">
                  <c:v>2.0629999999998838</c:v>
                </c:pt>
                <c:pt idx="2064">
                  <c:v>2.0639999999998837</c:v>
                </c:pt>
                <c:pt idx="2065">
                  <c:v>2.0649999999998836</c:v>
                </c:pt>
                <c:pt idx="2066">
                  <c:v>2.0659999999998835</c:v>
                </c:pt>
                <c:pt idx="2067">
                  <c:v>2.0669999999998834</c:v>
                </c:pt>
                <c:pt idx="2068">
                  <c:v>2.0679999999998833</c:v>
                </c:pt>
                <c:pt idx="2069">
                  <c:v>2.0689999999998832</c:v>
                </c:pt>
                <c:pt idx="2070">
                  <c:v>2.069999999999883</c:v>
                </c:pt>
                <c:pt idx="2071">
                  <c:v>2.0709999999998829</c:v>
                </c:pt>
                <c:pt idx="2072">
                  <c:v>2.0719999999998828</c:v>
                </c:pt>
                <c:pt idx="2073">
                  <c:v>2.0729999999998827</c:v>
                </c:pt>
                <c:pt idx="2074">
                  <c:v>2.0739999999998826</c:v>
                </c:pt>
                <c:pt idx="2075">
                  <c:v>2.0749999999998825</c:v>
                </c:pt>
                <c:pt idx="2076">
                  <c:v>2.0759999999998824</c:v>
                </c:pt>
                <c:pt idx="2077">
                  <c:v>2.0769999999998823</c:v>
                </c:pt>
                <c:pt idx="2078">
                  <c:v>2.0779999999998822</c:v>
                </c:pt>
                <c:pt idx="2079">
                  <c:v>2.0789999999998821</c:v>
                </c:pt>
                <c:pt idx="2080">
                  <c:v>2.0799999999998819</c:v>
                </c:pt>
                <c:pt idx="2081">
                  <c:v>2.0809999999998818</c:v>
                </c:pt>
                <c:pt idx="2082">
                  <c:v>2.0819999999998817</c:v>
                </c:pt>
                <c:pt idx="2083">
                  <c:v>2.0829999999998816</c:v>
                </c:pt>
                <c:pt idx="2084">
                  <c:v>2.0839999999998815</c:v>
                </c:pt>
                <c:pt idx="2085">
                  <c:v>2.0849999999998814</c:v>
                </c:pt>
                <c:pt idx="2086">
                  <c:v>2.0859999999998813</c:v>
                </c:pt>
                <c:pt idx="2087">
                  <c:v>2.0869999999998812</c:v>
                </c:pt>
                <c:pt idx="2088">
                  <c:v>2.0879999999998811</c:v>
                </c:pt>
                <c:pt idx="2089">
                  <c:v>2.088999999999881</c:v>
                </c:pt>
                <c:pt idx="2090">
                  <c:v>2.0899999999998808</c:v>
                </c:pt>
                <c:pt idx="2091">
                  <c:v>2.0909999999998807</c:v>
                </c:pt>
                <c:pt idx="2092">
                  <c:v>2.0919999999998806</c:v>
                </c:pt>
                <c:pt idx="2093">
                  <c:v>2.0929999999998805</c:v>
                </c:pt>
                <c:pt idx="2094">
                  <c:v>2.0939999999998804</c:v>
                </c:pt>
                <c:pt idx="2095">
                  <c:v>2.0949999999998803</c:v>
                </c:pt>
                <c:pt idx="2096">
                  <c:v>2.0959999999998802</c:v>
                </c:pt>
                <c:pt idx="2097">
                  <c:v>2.0969999999998801</c:v>
                </c:pt>
                <c:pt idx="2098">
                  <c:v>2.09799999999988</c:v>
                </c:pt>
                <c:pt idx="2099">
                  <c:v>2.0989999999998799</c:v>
                </c:pt>
                <c:pt idx="2100">
                  <c:v>2.0999999999998797</c:v>
                </c:pt>
                <c:pt idx="2101">
                  <c:v>2.1009999999998796</c:v>
                </c:pt>
                <c:pt idx="2102">
                  <c:v>2.1019999999998795</c:v>
                </c:pt>
                <c:pt idx="2103">
                  <c:v>2.1029999999998794</c:v>
                </c:pt>
                <c:pt idx="2104">
                  <c:v>2.1039999999998793</c:v>
                </c:pt>
                <c:pt idx="2105">
                  <c:v>2.1049999999998792</c:v>
                </c:pt>
                <c:pt idx="2106">
                  <c:v>2.1059999999998791</c:v>
                </c:pt>
                <c:pt idx="2107">
                  <c:v>2.106999999999879</c:v>
                </c:pt>
                <c:pt idx="2108">
                  <c:v>2.1079999999998789</c:v>
                </c:pt>
                <c:pt idx="2109">
                  <c:v>2.1089999999998787</c:v>
                </c:pt>
                <c:pt idx="2110">
                  <c:v>2.1099999999998786</c:v>
                </c:pt>
                <c:pt idx="2111">
                  <c:v>2.1109999999998785</c:v>
                </c:pt>
                <c:pt idx="2112">
                  <c:v>2.1119999999998784</c:v>
                </c:pt>
                <c:pt idx="2113">
                  <c:v>2.1129999999998783</c:v>
                </c:pt>
                <c:pt idx="2114">
                  <c:v>2.1139999999998782</c:v>
                </c:pt>
                <c:pt idx="2115">
                  <c:v>2.1149999999998781</c:v>
                </c:pt>
                <c:pt idx="2116">
                  <c:v>2.115999999999878</c:v>
                </c:pt>
                <c:pt idx="2117">
                  <c:v>2.1169999999998779</c:v>
                </c:pt>
                <c:pt idx="2118">
                  <c:v>2.1179999999998778</c:v>
                </c:pt>
                <c:pt idx="2119">
                  <c:v>2.1189999999998776</c:v>
                </c:pt>
                <c:pt idx="2120">
                  <c:v>2.1199999999998775</c:v>
                </c:pt>
                <c:pt idx="2121">
                  <c:v>2.1209999999998774</c:v>
                </c:pt>
                <c:pt idx="2122">
                  <c:v>2.1219999999998773</c:v>
                </c:pt>
                <c:pt idx="2123">
                  <c:v>2.1229999999998772</c:v>
                </c:pt>
                <c:pt idx="2124">
                  <c:v>2.1239999999998771</c:v>
                </c:pt>
                <c:pt idx="2125">
                  <c:v>2.124999999999877</c:v>
                </c:pt>
                <c:pt idx="2126">
                  <c:v>2.1259999999998769</c:v>
                </c:pt>
                <c:pt idx="2127">
                  <c:v>2.1269999999998768</c:v>
                </c:pt>
                <c:pt idx="2128">
                  <c:v>2.1279999999998767</c:v>
                </c:pt>
                <c:pt idx="2129">
                  <c:v>2.1289999999998765</c:v>
                </c:pt>
                <c:pt idx="2130">
                  <c:v>2.1299999999998764</c:v>
                </c:pt>
                <c:pt idx="2131">
                  <c:v>2.1309999999998763</c:v>
                </c:pt>
                <c:pt idx="2132">
                  <c:v>2.1319999999998762</c:v>
                </c:pt>
                <c:pt idx="2133">
                  <c:v>2.1329999999998761</c:v>
                </c:pt>
                <c:pt idx="2134">
                  <c:v>2.133999999999876</c:v>
                </c:pt>
                <c:pt idx="2135">
                  <c:v>2.1349999999998759</c:v>
                </c:pt>
                <c:pt idx="2136">
                  <c:v>2.1359999999998758</c:v>
                </c:pt>
                <c:pt idx="2137">
                  <c:v>2.1369999999998757</c:v>
                </c:pt>
                <c:pt idx="2138">
                  <c:v>2.1379999999998756</c:v>
                </c:pt>
                <c:pt idx="2139">
                  <c:v>2.1389999999998754</c:v>
                </c:pt>
                <c:pt idx="2140">
                  <c:v>2.1399999999998753</c:v>
                </c:pt>
                <c:pt idx="2141">
                  <c:v>2.1409999999998752</c:v>
                </c:pt>
                <c:pt idx="2142">
                  <c:v>2.1419999999998751</c:v>
                </c:pt>
                <c:pt idx="2143">
                  <c:v>2.142999999999875</c:v>
                </c:pt>
                <c:pt idx="2144">
                  <c:v>2.1439999999998749</c:v>
                </c:pt>
                <c:pt idx="2145">
                  <c:v>2.1449999999998748</c:v>
                </c:pt>
                <c:pt idx="2146">
                  <c:v>2.1459999999998747</c:v>
                </c:pt>
                <c:pt idx="2147">
                  <c:v>2.1469999999998746</c:v>
                </c:pt>
                <c:pt idx="2148">
                  <c:v>2.1479999999998745</c:v>
                </c:pt>
                <c:pt idx="2149">
                  <c:v>2.1489999999998743</c:v>
                </c:pt>
                <c:pt idx="2150">
                  <c:v>2.1499999999998742</c:v>
                </c:pt>
                <c:pt idx="2151">
                  <c:v>2.1509999999998741</c:v>
                </c:pt>
                <c:pt idx="2152">
                  <c:v>2.151999999999874</c:v>
                </c:pt>
                <c:pt idx="2153">
                  <c:v>2.1529999999998739</c:v>
                </c:pt>
                <c:pt idx="2154">
                  <c:v>2.1539999999998738</c:v>
                </c:pt>
                <c:pt idx="2155">
                  <c:v>2.1549999999998737</c:v>
                </c:pt>
                <c:pt idx="2156">
                  <c:v>2.1559999999998736</c:v>
                </c:pt>
                <c:pt idx="2157">
                  <c:v>2.1569999999998735</c:v>
                </c:pt>
                <c:pt idx="2158">
                  <c:v>2.1579999999998734</c:v>
                </c:pt>
                <c:pt idx="2159">
                  <c:v>2.1589999999998732</c:v>
                </c:pt>
                <c:pt idx="2160">
                  <c:v>2.1599999999998731</c:v>
                </c:pt>
                <c:pt idx="2161">
                  <c:v>2.160999999999873</c:v>
                </c:pt>
                <c:pt idx="2162">
                  <c:v>2.1619999999998729</c:v>
                </c:pt>
                <c:pt idx="2163">
                  <c:v>2.1629999999998728</c:v>
                </c:pt>
                <c:pt idx="2164">
                  <c:v>2.1639999999998727</c:v>
                </c:pt>
                <c:pt idx="2165">
                  <c:v>2.1649999999998726</c:v>
                </c:pt>
                <c:pt idx="2166">
                  <c:v>2.1659999999998725</c:v>
                </c:pt>
                <c:pt idx="2167">
                  <c:v>2.1669999999998724</c:v>
                </c:pt>
                <c:pt idx="2168">
                  <c:v>2.1679999999998723</c:v>
                </c:pt>
                <c:pt idx="2169">
                  <c:v>2.1689999999998721</c:v>
                </c:pt>
                <c:pt idx="2170">
                  <c:v>2.169999999999872</c:v>
                </c:pt>
                <c:pt idx="2171">
                  <c:v>2.1709999999998719</c:v>
                </c:pt>
                <c:pt idx="2172">
                  <c:v>2.1719999999998718</c:v>
                </c:pt>
                <c:pt idx="2173">
                  <c:v>2.1729999999998717</c:v>
                </c:pt>
                <c:pt idx="2174">
                  <c:v>2.1739999999998716</c:v>
                </c:pt>
                <c:pt idx="2175">
                  <c:v>2.1749999999998715</c:v>
                </c:pt>
                <c:pt idx="2176">
                  <c:v>2.1759999999998714</c:v>
                </c:pt>
                <c:pt idx="2177">
                  <c:v>2.1769999999998713</c:v>
                </c:pt>
                <c:pt idx="2178">
                  <c:v>2.1779999999998712</c:v>
                </c:pt>
                <c:pt idx="2179">
                  <c:v>2.178999999999871</c:v>
                </c:pt>
                <c:pt idx="2180">
                  <c:v>2.1799999999998709</c:v>
                </c:pt>
                <c:pt idx="2181">
                  <c:v>2.1809999999998708</c:v>
                </c:pt>
                <c:pt idx="2182">
                  <c:v>2.1819999999998707</c:v>
                </c:pt>
                <c:pt idx="2183">
                  <c:v>2.1829999999998706</c:v>
                </c:pt>
                <c:pt idx="2184">
                  <c:v>2.1839999999998705</c:v>
                </c:pt>
                <c:pt idx="2185">
                  <c:v>2.1849999999998704</c:v>
                </c:pt>
                <c:pt idx="2186">
                  <c:v>2.1859999999998703</c:v>
                </c:pt>
                <c:pt idx="2187">
                  <c:v>2.1869999999998702</c:v>
                </c:pt>
                <c:pt idx="2188">
                  <c:v>2.18799999999987</c:v>
                </c:pt>
                <c:pt idx="2189">
                  <c:v>2.1889999999998699</c:v>
                </c:pt>
                <c:pt idx="2190">
                  <c:v>2.1899999999998698</c:v>
                </c:pt>
                <c:pt idx="2191">
                  <c:v>2.1909999999998697</c:v>
                </c:pt>
                <c:pt idx="2192">
                  <c:v>2.1919999999998696</c:v>
                </c:pt>
                <c:pt idx="2193">
                  <c:v>2.1929999999998695</c:v>
                </c:pt>
                <c:pt idx="2194">
                  <c:v>2.1939999999998694</c:v>
                </c:pt>
                <c:pt idx="2195">
                  <c:v>2.1949999999998693</c:v>
                </c:pt>
                <c:pt idx="2196">
                  <c:v>2.1959999999998692</c:v>
                </c:pt>
                <c:pt idx="2197">
                  <c:v>2.1969999999998691</c:v>
                </c:pt>
                <c:pt idx="2198">
                  <c:v>2.1979999999998689</c:v>
                </c:pt>
                <c:pt idx="2199">
                  <c:v>2.1989999999998688</c:v>
                </c:pt>
                <c:pt idx="2200">
                  <c:v>2.1999999999998687</c:v>
                </c:pt>
                <c:pt idx="2201">
                  <c:v>2.2009999999998686</c:v>
                </c:pt>
                <c:pt idx="2202">
                  <c:v>2.2019999999998685</c:v>
                </c:pt>
                <c:pt idx="2203">
                  <c:v>2.2029999999998684</c:v>
                </c:pt>
                <c:pt idx="2204">
                  <c:v>2.2039999999998683</c:v>
                </c:pt>
                <c:pt idx="2205">
                  <c:v>2.2049999999998682</c:v>
                </c:pt>
                <c:pt idx="2206">
                  <c:v>2.2059999999998681</c:v>
                </c:pt>
                <c:pt idx="2207">
                  <c:v>2.206999999999868</c:v>
                </c:pt>
                <c:pt idx="2208">
                  <c:v>2.2079999999998678</c:v>
                </c:pt>
                <c:pt idx="2209">
                  <c:v>2.2089999999998677</c:v>
                </c:pt>
                <c:pt idx="2210">
                  <c:v>2.2099999999998676</c:v>
                </c:pt>
                <c:pt idx="2211">
                  <c:v>2.2109999999998675</c:v>
                </c:pt>
                <c:pt idx="2212">
                  <c:v>2.2119999999998674</c:v>
                </c:pt>
                <c:pt idx="2213">
                  <c:v>2.2129999999998673</c:v>
                </c:pt>
                <c:pt idx="2214">
                  <c:v>2.2139999999998672</c:v>
                </c:pt>
                <c:pt idx="2215">
                  <c:v>2.2149999999998671</c:v>
                </c:pt>
                <c:pt idx="2216">
                  <c:v>2.215999999999867</c:v>
                </c:pt>
                <c:pt idx="2217">
                  <c:v>2.2169999999998669</c:v>
                </c:pt>
                <c:pt idx="2218">
                  <c:v>2.2179999999998667</c:v>
                </c:pt>
                <c:pt idx="2219">
                  <c:v>2.2189999999998666</c:v>
                </c:pt>
                <c:pt idx="2220">
                  <c:v>2.2199999999998665</c:v>
                </c:pt>
                <c:pt idx="2221">
                  <c:v>2.2209999999998664</c:v>
                </c:pt>
                <c:pt idx="2222">
                  <c:v>2.2219999999998663</c:v>
                </c:pt>
                <c:pt idx="2223">
                  <c:v>2.2229999999998662</c:v>
                </c:pt>
                <c:pt idx="2224">
                  <c:v>2.2239999999998661</c:v>
                </c:pt>
                <c:pt idx="2225">
                  <c:v>2.224999999999866</c:v>
                </c:pt>
                <c:pt idx="2226">
                  <c:v>2.2259999999998659</c:v>
                </c:pt>
                <c:pt idx="2227">
                  <c:v>2.2269999999998658</c:v>
                </c:pt>
                <c:pt idx="2228">
                  <c:v>2.2279999999998656</c:v>
                </c:pt>
                <c:pt idx="2229">
                  <c:v>2.2289999999998655</c:v>
                </c:pt>
                <c:pt idx="2230">
                  <c:v>2.2299999999998654</c:v>
                </c:pt>
                <c:pt idx="2231">
                  <c:v>2.2309999999998653</c:v>
                </c:pt>
                <c:pt idx="2232">
                  <c:v>2.2319999999998652</c:v>
                </c:pt>
                <c:pt idx="2233">
                  <c:v>2.2329999999998651</c:v>
                </c:pt>
                <c:pt idx="2234">
                  <c:v>2.233999999999865</c:v>
                </c:pt>
                <c:pt idx="2235">
                  <c:v>2.2349999999998649</c:v>
                </c:pt>
                <c:pt idx="2236">
                  <c:v>2.2359999999998648</c:v>
                </c:pt>
                <c:pt idx="2237">
                  <c:v>2.2369999999998647</c:v>
                </c:pt>
                <c:pt idx="2238">
                  <c:v>2.2379999999998645</c:v>
                </c:pt>
                <c:pt idx="2239">
                  <c:v>2.2389999999998644</c:v>
                </c:pt>
                <c:pt idx="2240">
                  <c:v>2.2399999999998643</c:v>
                </c:pt>
                <c:pt idx="2241">
                  <c:v>2.2409999999998642</c:v>
                </c:pt>
                <c:pt idx="2242">
                  <c:v>2.2419999999998641</c:v>
                </c:pt>
                <c:pt idx="2243">
                  <c:v>2.242999999999864</c:v>
                </c:pt>
                <c:pt idx="2244">
                  <c:v>2.2439999999998639</c:v>
                </c:pt>
                <c:pt idx="2245">
                  <c:v>2.2449999999998638</c:v>
                </c:pt>
                <c:pt idx="2246">
                  <c:v>2.2459999999998637</c:v>
                </c:pt>
                <c:pt idx="2247">
                  <c:v>2.2469999999998636</c:v>
                </c:pt>
                <c:pt idx="2248">
                  <c:v>2.2479999999998634</c:v>
                </c:pt>
                <c:pt idx="2249">
                  <c:v>2.2489999999998633</c:v>
                </c:pt>
                <c:pt idx="2250">
                  <c:v>2.2499999999998632</c:v>
                </c:pt>
                <c:pt idx="2251">
                  <c:v>2.2509999999998631</c:v>
                </c:pt>
                <c:pt idx="2252">
                  <c:v>2.251999999999863</c:v>
                </c:pt>
                <c:pt idx="2253">
                  <c:v>2.2529999999998629</c:v>
                </c:pt>
                <c:pt idx="2254">
                  <c:v>2.2539999999998628</c:v>
                </c:pt>
                <c:pt idx="2255">
                  <c:v>2.2549999999998627</c:v>
                </c:pt>
                <c:pt idx="2256">
                  <c:v>2.2559999999998626</c:v>
                </c:pt>
                <c:pt idx="2257">
                  <c:v>2.2569999999998624</c:v>
                </c:pt>
                <c:pt idx="2258">
                  <c:v>2.2579999999998623</c:v>
                </c:pt>
                <c:pt idx="2259">
                  <c:v>2.2589999999998622</c:v>
                </c:pt>
                <c:pt idx="2260">
                  <c:v>2.2599999999998621</c:v>
                </c:pt>
                <c:pt idx="2261">
                  <c:v>2.260999999999862</c:v>
                </c:pt>
                <c:pt idx="2262">
                  <c:v>2.2619999999998619</c:v>
                </c:pt>
                <c:pt idx="2263">
                  <c:v>2.2629999999998618</c:v>
                </c:pt>
                <c:pt idx="2264">
                  <c:v>2.2639999999998617</c:v>
                </c:pt>
                <c:pt idx="2265">
                  <c:v>2.2649999999998616</c:v>
                </c:pt>
                <c:pt idx="2266">
                  <c:v>2.2659999999998615</c:v>
                </c:pt>
                <c:pt idx="2267">
                  <c:v>2.2669999999998613</c:v>
                </c:pt>
                <c:pt idx="2268">
                  <c:v>2.2679999999998612</c:v>
                </c:pt>
                <c:pt idx="2269">
                  <c:v>2.2689999999998611</c:v>
                </c:pt>
                <c:pt idx="2270">
                  <c:v>2.269999999999861</c:v>
                </c:pt>
                <c:pt idx="2271">
                  <c:v>2.2709999999998609</c:v>
                </c:pt>
                <c:pt idx="2272">
                  <c:v>2.2719999999998608</c:v>
                </c:pt>
                <c:pt idx="2273">
                  <c:v>2.2729999999998607</c:v>
                </c:pt>
                <c:pt idx="2274">
                  <c:v>2.2739999999998606</c:v>
                </c:pt>
                <c:pt idx="2275">
                  <c:v>2.2749999999998605</c:v>
                </c:pt>
                <c:pt idx="2276">
                  <c:v>2.2759999999998604</c:v>
                </c:pt>
                <c:pt idx="2277">
                  <c:v>2.2769999999998602</c:v>
                </c:pt>
                <c:pt idx="2278">
                  <c:v>2.2779999999998601</c:v>
                </c:pt>
                <c:pt idx="2279">
                  <c:v>2.27899999999986</c:v>
                </c:pt>
                <c:pt idx="2280">
                  <c:v>2.2799999999998599</c:v>
                </c:pt>
                <c:pt idx="2281">
                  <c:v>2.2809999999998598</c:v>
                </c:pt>
                <c:pt idx="2282">
                  <c:v>2.2819999999998597</c:v>
                </c:pt>
                <c:pt idx="2283">
                  <c:v>2.2829999999998596</c:v>
                </c:pt>
                <c:pt idx="2284">
                  <c:v>2.2839999999998595</c:v>
                </c:pt>
                <c:pt idx="2285">
                  <c:v>2.2849999999998594</c:v>
                </c:pt>
                <c:pt idx="2286">
                  <c:v>2.2859999999998593</c:v>
                </c:pt>
                <c:pt idx="2287">
                  <c:v>2.2869999999998591</c:v>
                </c:pt>
                <c:pt idx="2288">
                  <c:v>2.287999999999859</c:v>
                </c:pt>
                <c:pt idx="2289">
                  <c:v>2.2889999999998589</c:v>
                </c:pt>
                <c:pt idx="2290">
                  <c:v>2.2899999999998588</c:v>
                </c:pt>
                <c:pt idx="2291">
                  <c:v>2.2909999999998587</c:v>
                </c:pt>
                <c:pt idx="2292">
                  <c:v>2.2919999999998586</c:v>
                </c:pt>
                <c:pt idx="2293">
                  <c:v>2.2929999999998585</c:v>
                </c:pt>
                <c:pt idx="2294">
                  <c:v>2.2939999999998584</c:v>
                </c:pt>
                <c:pt idx="2295">
                  <c:v>2.2949999999998583</c:v>
                </c:pt>
                <c:pt idx="2296">
                  <c:v>2.2959999999998582</c:v>
                </c:pt>
                <c:pt idx="2297">
                  <c:v>2.296999999999858</c:v>
                </c:pt>
                <c:pt idx="2298">
                  <c:v>2.2979999999998579</c:v>
                </c:pt>
                <c:pt idx="2299">
                  <c:v>2.2989999999998578</c:v>
                </c:pt>
                <c:pt idx="2300">
                  <c:v>2.2999999999998577</c:v>
                </c:pt>
                <c:pt idx="2301">
                  <c:v>2.3009999999998576</c:v>
                </c:pt>
                <c:pt idx="2302">
                  <c:v>2.3019999999998575</c:v>
                </c:pt>
                <c:pt idx="2303">
                  <c:v>2.3029999999998574</c:v>
                </c:pt>
                <c:pt idx="2304">
                  <c:v>2.3039999999998573</c:v>
                </c:pt>
                <c:pt idx="2305">
                  <c:v>2.3049999999998572</c:v>
                </c:pt>
                <c:pt idx="2306">
                  <c:v>2.3059999999998571</c:v>
                </c:pt>
                <c:pt idx="2307">
                  <c:v>2.3069999999998569</c:v>
                </c:pt>
                <c:pt idx="2308">
                  <c:v>2.3079999999998568</c:v>
                </c:pt>
                <c:pt idx="2309">
                  <c:v>2.3089999999998567</c:v>
                </c:pt>
                <c:pt idx="2310">
                  <c:v>2.3099999999998566</c:v>
                </c:pt>
                <c:pt idx="2311">
                  <c:v>2.3109999999998565</c:v>
                </c:pt>
                <c:pt idx="2312">
                  <c:v>2.3119999999998564</c:v>
                </c:pt>
                <c:pt idx="2313">
                  <c:v>2.3129999999998563</c:v>
                </c:pt>
                <c:pt idx="2314">
                  <c:v>2.3139999999998562</c:v>
                </c:pt>
                <c:pt idx="2315">
                  <c:v>2.3149999999998561</c:v>
                </c:pt>
                <c:pt idx="2316">
                  <c:v>2.315999999999856</c:v>
                </c:pt>
                <c:pt idx="2317">
                  <c:v>2.3169999999998558</c:v>
                </c:pt>
                <c:pt idx="2318">
                  <c:v>2.3179999999998557</c:v>
                </c:pt>
                <c:pt idx="2319">
                  <c:v>2.3189999999998556</c:v>
                </c:pt>
                <c:pt idx="2320">
                  <c:v>2.3199999999998555</c:v>
                </c:pt>
                <c:pt idx="2321">
                  <c:v>2.3209999999998554</c:v>
                </c:pt>
                <c:pt idx="2322">
                  <c:v>2.3219999999998553</c:v>
                </c:pt>
                <c:pt idx="2323">
                  <c:v>2.3229999999998552</c:v>
                </c:pt>
                <c:pt idx="2324">
                  <c:v>2.3239999999998551</c:v>
                </c:pt>
                <c:pt idx="2325">
                  <c:v>2.324999999999855</c:v>
                </c:pt>
                <c:pt idx="2326">
                  <c:v>2.3259999999998549</c:v>
                </c:pt>
                <c:pt idx="2327">
                  <c:v>2.3269999999998547</c:v>
                </c:pt>
                <c:pt idx="2328">
                  <c:v>2.3279999999998546</c:v>
                </c:pt>
                <c:pt idx="2329">
                  <c:v>2.3289999999998545</c:v>
                </c:pt>
                <c:pt idx="2330">
                  <c:v>2.3299999999998544</c:v>
                </c:pt>
                <c:pt idx="2331">
                  <c:v>2.3309999999998543</c:v>
                </c:pt>
                <c:pt idx="2332">
                  <c:v>2.3319999999998542</c:v>
                </c:pt>
                <c:pt idx="2333">
                  <c:v>2.3329999999998541</c:v>
                </c:pt>
                <c:pt idx="2334">
                  <c:v>2.333999999999854</c:v>
                </c:pt>
                <c:pt idx="2335">
                  <c:v>2.3349999999998539</c:v>
                </c:pt>
                <c:pt idx="2336">
                  <c:v>2.3359999999998537</c:v>
                </c:pt>
                <c:pt idx="2337">
                  <c:v>2.3369999999998536</c:v>
                </c:pt>
                <c:pt idx="2338">
                  <c:v>2.3379999999998535</c:v>
                </c:pt>
                <c:pt idx="2339">
                  <c:v>2.3389999999998534</c:v>
                </c:pt>
                <c:pt idx="2340">
                  <c:v>2.3399999999998533</c:v>
                </c:pt>
                <c:pt idx="2341">
                  <c:v>2.3409999999998532</c:v>
                </c:pt>
                <c:pt idx="2342">
                  <c:v>2.3419999999998531</c:v>
                </c:pt>
                <c:pt idx="2343">
                  <c:v>2.342999999999853</c:v>
                </c:pt>
                <c:pt idx="2344">
                  <c:v>2.3439999999998529</c:v>
                </c:pt>
                <c:pt idx="2345">
                  <c:v>2.3449999999998528</c:v>
                </c:pt>
                <c:pt idx="2346">
                  <c:v>2.3459999999998526</c:v>
                </c:pt>
                <c:pt idx="2347">
                  <c:v>2.3469999999998525</c:v>
                </c:pt>
                <c:pt idx="2348">
                  <c:v>2.3479999999998524</c:v>
                </c:pt>
                <c:pt idx="2349">
                  <c:v>2.3489999999998523</c:v>
                </c:pt>
                <c:pt idx="2350">
                  <c:v>2.3499999999998522</c:v>
                </c:pt>
                <c:pt idx="2351">
                  <c:v>2.3509999999998521</c:v>
                </c:pt>
                <c:pt idx="2352">
                  <c:v>2.351999999999852</c:v>
                </c:pt>
                <c:pt idx="2353">
                  <c:v>2.3529999999998519</c:v>
                </c:pt>
                <c:pt idx="2354">
                  <c:v>2.3539999999998518</c:v>
                </c:pt>
                <c:pt idx="2355">
                  <c:v>2.3549999999998517</c:v>
                </c:pt>
                <c:pt idx="2356">
                  <c:v>2.3559999999998515</c:v>
                </c:pt>
                <c:pt idx="2357">
                  <c:v>2.3569999999998514</c:v>
                </c:pt>
                <c:pt idx="2358">
                  <c:v>2.3579999999998513</c:v>
                </c:pt>
                <c:pt idx="2359">
                  <c:v>2.3589999999998512</c:v>
                </c:pt>
                <c:pt idx="2360">
                  <c:v>2.3599999999998511</c:v>
                </c:pt>
                <c:pt idx="2361">
                  <c:v>2.360999999999851</c:v>
                </c:pt>
                <c:pt idx="2362">
                  <c:v>2.3619999999998509</c:v>
                </c:pt>
                <c:pt idx="2363">
                  <c:v>2.3629999999998508</c:v>
                </c:pt>
                <c:pt idx="2364">
                  <c:v>2.3639999999998507</c:v>
                </c:pt>
                <c:pt idx="2365">
                  <c:v>2.3649999999998506</c:v>
                </c:pt>
                <c:pt idx="2366">
                  <c:v>2.3659999999998504</c:v>
                </c:pt>
                <c:pt idx="2367">
                  <c:v>2.3669999999998503</c:v>
                </c:pt>
                <c:pt idx="2368">
                  <c:v>2.3679999999998502</c:v>
                </c:pt>
                <c:pt idx="2369">
                  <c:v>2.3689999999998501</c:v>
                </c:pt>
                <c:pt idx="2370">
                  <c:v>2.36999999999985</c:v>
                </c:pt>
                <c:pt idx="2371">
                  <c:v>2.3709999999998499</c:v>
                </c:pt>
                <c:pt idx="2372">
                  <c:v>2.3719999999998498</c:v>
                </c:pt>
                <c:pt idx="2373">
                  <c:v>2.3729999999998497</c:v>
                </c:pt>
                <c:pt idx="2374">
                  <c:v>2.3739999999998496</c:v>
                </c:pt>
                <c:pt idx="2375">
                  <c:v>2.3749999999998495</c:v>
                </c:pt>
                <c:pt idx="2376">
                  <c:v>2.3759999999998493</c:v>
                </c:pt>
                <c:pt idx="2377">
                  <c:v>2.3769999999998492</c:v>
                </c:pt>
                <c:pt idx="2378">
                  <c:v>2.3779999999998491</c:v>
                </c:pt>
                <c:pt idx="2379">
                  <c:v>2.378999999999849</c:v>
                </c:pt>
                <c:pt idx="2380">
                  <c:v>2.3799999999998489</c:v>
                </c:pt>
                <c:pt idx="2381">
                  <c:v>2.3809999999998488</c:v>
                </c:pt>
                <c:pt idx="2382">
                  <c:v>2.3819999999998487</c:v>
                </c:pt>
                <c:pt idx="2383">
                  <c:v>2.3829999999998486</c:v>
                </c:pt>
                <c:pt idx="2384">
                  <c:v>2.3839999999998485</c:v>
                </c:pt>
                <c:pt idx="2385">
                  <c:v>2.3849999999998484</c:v>
                </c:pt>
                <c:pt idx="2386">
                  <c:v>2.3859999999998482</c:v>
                </c:pt>
                <c:pt idx="2387">
                  <c:v>2.3869999999998481</c:v>
                </c:pt>
                <c:pt idx="2388">
                  <c:v>2.387999999999848</c:v>
                </c:pt>
                <c:pt idx="2389">
                  <c:v>2.3889999999998479</c:v>
                </c:pt>
                <c:pt idx="2390">
                  <c:v>2.3899999999998478</c:v>
                </c:pt>
                <c:pt idx="2391">
                  <c:v>2.3909999999998477</c:v>
                </c:pt>
                <c:pt idx="2392">
                  <c:v>2.3919999999998476</c:v>
                </c:pt>
                <c:pt idx="2393">
                  <c:v>2.3929999999998475</c:v>
                </c:pt>
                <c:pt idx="2394">
                  <c:v>2.3939999999998474</c:v>
                </c:pt>
                <c:pt idx="2395">
                  <c:v>2.3949999999998473</c:v>
                </c:pt>
                <c:pt idx="2396">
                  <c:v>2.3959999999998471</c:v>
                </c:pt>
                <c:pt idx="2397">
                  <c:v>2.396999999999847</c:v>
                </c:pt>
                <c:pt idx="2398">
                  <c:v>2.3979999999998469</c:v>
                </c:pt>
                <c:pt idx="2399">
                  <c:v>2.3989999999998468</c:v>
                </c:pt>
                <c:pt idx="2400">
                  <c:v>2.3999999999998467</c:v>
                </c:pt>
                <c:pt idx="2401">
                  <c:v>2.4009999999998466</c:v>
                </c:pt>
                <c:pt idx="2402">
                  <c:v>2.4019999999998465</c:v>
                </c:pt>
                <c:pt idx="2403">
                  <c:v>2.4029999999998464</c:v>
                </c:pt>
                <c:pt idx="2404">
                  <c:v>2.4039999999998463</c:v>
                </c:pt>
                <c:pt idx="2405">
                  <c:v>2.4049999999998461</c:v>
                </c:pt>
                <c:pt idx="2406">
                  <c:v>2.405999999999846</c:v>
                </c:pt>
                <c:pt idx="2407">
                  <c:v>2.4069999999998459</c:v>
                </c:pt>
                <c:pt idx="2408">
                  <c:v>2.4079999999998458</c:v>
                </c:pt>
                <c:pt idx="2409">
                  <c:v>2.4089999999998457</c:v>
                </c:pt>
                <c:pt idx="2410">
                  <c:v>2.4099999999998456</c:v>
                </c:pt>
                <c:pt idx="2411">
                  <c:v>2.4109999999998455</c:v>
                </c:pt>
                <c:pt idx="2412">
                  <c:v>2.4119999999998454</c:v>
                </c:pt>
                <c:pt idx="2413">
                  <c:v>2.4129999999998453</c:v>
                </c:pt>
                <c:pt idx="2414">
                  <c:v>2.4139999999998452</c:v>
                </c:pt>
                <c:pt idx="2415">
                  <c:v>2.414999999999845</c:v>
                </c:pt>
                <c:pt idx="2416">
                  <c:v>2.4159999999998449</c:v>
                </c:pt>
                <c:pt idx="2417">
                  <c:v>2.4169999999998448</c:v>
                </c:pt>
                <c:pt idx="2418">
                  <c:v>2.4179999999998447</c:v>
                </c:pt>
                <c:pt idx="2419">
                  <c:v>2.4189999999998446</c:v>
                </c:pt>
                <c:pt idx="2420">
                  <c:v>2.4199999999998445</c:v>
                </c:pt>
                <c:pt idx="2421">
                  <c:v>2.4209999999998444</c:v>
                </c:pt>
                <c:pt idx="2422">
                  <c:v>2.4219999999998443</c:v>
                </c:pt>
                <c:pt idx="2423">
                  <c:v>2.4229999999998442</c:v>
                </c:pt>
                <c:pt idx="2424">
                  <c:v>2.4239999999998441</c:v>
                </c:pt>
                <c:pt idx="2425">
                  <c:v>2.4249999999998439</c:v>
                </c:pt>
                <c:pt idx="2426">
                  <c:v>2.4259999999998438</c:v>
                </c:pt>
                <c:pt idx="2427">
                  <c:v>2.4269999999998437</c:v>
                </c:pt>
                <c:pt idx="2428">
                  <c:v>2.4279999999998436</c:v>
                </c:pt>
                <c:pt idx="2429">
                  <c:v>2.4289999999998435</c:v>
                </c:pt>
                <c:pt idx="2430">
                  <c:v>2.4299999999998434</c:v>
                </c:pt>
                <c:pt idx="2431">
                  <c:v>2.4309999999998433</c:v>
                </c:pt>
                <c:pt idx="2432">
                  <c:v>2.4319999999998432</c:v>
                </c:pt>
                <c:pt idx="2433">
                  <c:v>2.4329999999998431</c:v>
                </c:pt>
                <c:pt idx="2434">
                  <c:v>2.433999999999843</c:v>
                </c:pt>
                <c:pt idx="2435">
                  <c:v>2.4349999999998428</c:v>
                </c:pt>
                <c:pt idx="2436">
                  <c:v>2.4359999999998427</c:v>
                </c:pt>
                <c:pt idx="2437">
                  <c:v>2.4369999999998426</c:v>
                </c:pt>
                <c:pt idx="2438">
                  <c:v>2.4379999999998425</c:v>
                </c:pt>
                <c:pt idx="2439">
                  <c:v>2.4389999999998424</c:v>
                </c:pt>
                <c:pt idx="2440">
                  <c:v>2.4399999999998423</c:v>
                </c:pt>
                <c:pt idx="2441">
                  <c:v>2.4409999999998422</c:v>
                </c:pt>
                <c:pt idx="2442">
                  <c:v>2.4419999999998421</c:v>
                </c:pt>
                <c:pt idx="2443">
                  <c:v>2.442999999999842</c:v>
                </c:pt>
                <c:pt idx="2444">
                  <c:v>2.4439999999998419</c:v>
                </c:pt>
                <c:pt idx="2445">
                  <c:v>2.4449999999998417</c:v>
                </c:pt>
                <c:pt idx="2446">
                  <c:v>2.4459999999998416</c:v>
                </c:pt>
                <c:pt idx="2447">
                  <c:v>2.4469999999998415</c:v>
                </c:pt>
                <c:pt idx="2448">
                  <c:v>2.4479999999998414</c:v>
                </c:pt>
                <c:pt idx="2449">
                  <c:v>2.4489999999998413</c:v>
                </c:pt>
                <c:pt idx="2450">
                  <c:v>2.4499999999998412</c:v>
                </c:pt>
                <c:pt idx="2451">
                  <c:v>2.4509999999998411</c:v>
                </c:pt>
                <c:pt idx="2452">
                  <c:v>2.451999999999841</c:v>
                </c:pt>
                <c:pt idx="2453">
                  <c:v>2.4529999999998409</c:v>
                </c:pt>
                <c:pt idx="2454">
                  <c:v>2.4539999999998408</c:v>
                </c:pt>
                <c:pt idx="2455">
                  <c:v>2.4549999999998406</c:v>
                </c:pt>
                <c:pt idx="2456">
                  <c:v>2.4559999999998405</c:v>
                </c:pt>
                <c:pt idx="2457">
                  <c:v>2.4569999999998404</c:v>
                </c:pt>
                <c:pt idx="2458">
                  <c:v>2.4579999999998403</c:v>
                </c:pt>
                <c:pt idx="2459">
                  <c:v>2.4589999999998402</c:v>
                </c:pt>
                <c:pt idx="2460">
                  <c:v>2.4599999999998401</c:v>
                </c:pt>
                <c:pt idx="2461">
                  <c:v>2.46099999999984</c:v>
                </c:pt>
                <c:pt idx="2462">
                  <c:v>2.4619999999998399</c:v>
                </c:pt>
                <c:pt idx="2463">
                  <c:v>2.4629999999998398</c:v>
                </c:pt>
                <c:pt idx="2464">
                  <c:v>2.4639999999998397</c:v>
                </c:pt>
                <c:pt idx="2465">
                  <c:v>2.4649999999998395</c:v>
                </c:pt>
                <c:pt idx="2466">
                  <c:v>2.4659999999998394</c:v>
                </c:pt>
                <c:pt idx="2467">
                  <c:v>2.4669999999998393</c:v>
                </c:pt>
                <c:pt idx="2468">
                  <c:v>2.4679999999998392</c:v>
                </c:pt>
                <c:pt idx="2469">
                  <c:v>2.4689999999998391</c:v>
                </c:pt>
                <c:pt idx="2470">
                  <c:v>2.469999999999839</c:v>
                </c:pt>
                <c:pt idx="2471">
                  <c:v>2.4709999999998389</c:v>
                </c:pt>
                <c:pt idx="2472">
                  <c:v>2.4719999999998388</c:v>
                </c:pt>
                <c:pt idx="2473">
                  <c:v>2.4729999999998387</c:v>
                </c:pt>
                <c:pt idx="2474">
                  <c:v>2.4739999999998386</c:v>
                </c:pt>
                <c:pt idx="2475">
                  <c:v>2.4749999999998384</c:v>
                </c:pt>
                <c:pt idx="2476">
                  <c:v>2.4759999999998383</c:v>
                </c:pt>
                <c:pt idx="2477">
                  <c:v>2.4769999999998382</c:v>
                </c:pt>
                <c:pt idx="2478">
                  <c:v>2.4779999999998381</c:v>
                </c:pt>
                <c:pt idx="2479">
                  <c:v>2.478999999999838</c:v>
                </c:pt>
                <c:pt idx="2480">
                  <c:v>2.4799999999998379</c:v>
                </c:pt>
                <c:pt idx="2481">
                  <c:v>2.4809999999998378</c:v>
                </c:pt>
                <c:pt idx="2482">
                  <c:v>2.4819999999998377</c:v>
                </c:pt>
                <c:pt idx="2483">
                  <c:v>2.4829999999998376</c:v>
                </c:pt>
                <c:pt idx="2484">
                  <c:v>2.4839999999998374</c:v>
                </c:pt>
                <c:pt idx="2485">
                  <c:v>2.4849999999998373</c:v>
                </c:pt>
                <c:pt idx="2486">
                  <c:v>2.4859999999998372</c:v>
                </c:pt>
                <c:pt idx="2487">
                  <c:v>2.4869999999998371</c:v>
                </c:pt>
                <c:pt idx="2488">
                  <c:v>2.487999999999837</c:v>
                </c:pt>
                <c:pt idx="2489">
                  <c:v>2.4889999999998369</c:v>
                </c:pt>
                <c:pt idx="2490">
                  <c:v>2.4899999999998368</c:v>
                </c:pt>
                <c:pt idx="2491">
                  <c:v>2.4909999999998367</c:v>
                </c:pt>
                <c:pt idx="2492">
                  <c:v>2.4919999999998366</c:v>
                </c:pt>
                <c:pt idx="2493">
                  <c:v>2.4929999999998365</c:v>
                </c:pt>
                <c:pt idx="2494">
                  <c:v>2.4939999999998363</c:v>
                </c:pt>
                <c:pt idx="2495">
                  <c:v>2.4949999999998362</c:v>
                </c:pt>
                <c:pt idx="2496">
                  <c:v>2.4959999999998361</c:v>
                </c:pt>
                <c:pt idx="2497">
                  <c:v>2.496999999999836</c:v>
                </c:pt>
                <c:pt idx="2498">
                  <c:v>2.4979999999998359</c:v>
                </c:pt>
                <c:pt idx="2499">
                  <c:v>2.4989999999998358</c:v>
                </c:pt>
                <c:pt idx="2500">
                  <c:v>2.4999999999998357</c:v>
                </c:pt>
                <c:pt idx="2501">
                  <c:v>2.5009999999998356</c:v>
                </c:pt>
                <c:pt idx="2502">
                  <c:v>2.5019999999998355</c:v>
                </c:pt>
                <c:pt idx="2503">
                  <c:v>2.5029999999998354</c:v>
                </c:pt>
                <c:pt idx="2504">
                  <c:v>2.5039999999998352</c:v>
                </c:pt>
                <c:pt idx="2505">
                  <c:v>2.5049999999998351</c:v>
                </c:pt>
                <c:pt idx="2506">
                  <c:v>2.505999999999835</c:v>
                </c:pt>
                <c:pt idx="2507">
                  <c:v>2.5069999999998349</c:v>
                </c:pt>
                <c:pt idx="2508">
                  <c:v>2.5079999999998348</c:v>
                </c:pt>
                <c:pt idx="2509">
                  <c:v>2.5089999999998347</c:v>
                </c:pt>
                <c:pt idx="2510">
                  <c:v>2.5099999999998346</c:v>
                </c:pt>
                <c:pt idx="2511">
                  <c:v>2.5109999999998345</c:v>
                </c:pt>
                <c:pt idx="2512">
                  <c:v>2.5119999999998344</c:v>
                </c:pt>
                <c:pt idx="2513">
                  <c:v>2.5129999999998343</c:v>
                </c:pt>
                <c:pt idx="2514">
                  <c:v>2.5139999999998341</c:v>
                </c:pt>
                <c:pt idx="2515">
                  <c:v>2.514999999999834</c:v>
                </c:pt>
                <c:pt idx="2516">
                  <c:v>2.5159999999998339</c:v>
                </c:pt>
                <c:pt idx="2517">
                  <c:v>2.5169999999998338</c:v>
                </c:pt>
                <c:pt idx="2518">
                  <c:v>2.5179999999998337</c:v>
                </c:pt>
                <c:pt idx="2519">
                  <c:v>2.5189999999998336</c:v>
                </c:pt>
                <c:pt idx="2520">
                  <c:v>2.5199999999998335</c:v>
                </c:pt>
                <c:pt idx="2521">
                  <c:v>2.5209999999998334</c:v>
                </c:pt>
                <c:pt idx="2522">
                  <c:v>2.5219999999998333</c:v>
                </c:pt>
                <c:pt idx="2523">
                  <c:v>2.5229999999998332</c:v>
                </c:pt>
                <c:pt idx="2524">
                  <c:v>2.523999999999833</c:v>
                </c:pt>
                <c:pt idx="2525">
                  <c:v>2.5249999999998329</c:v>
                </c:pt>
                <c:pt idx="2526">
                  <c:v>2.5259999999998328</c:v>
                </c:pt>
                <c:pt idx="2527">
                  <c:v>2.5269999999998327</c:v>
                </c:pt>
                <c:pt idx="2528">
                  <c:v>2.5279999999998326</c:v>
                </c:pt>
                <c:pt idx="2529">
                  <c:v>2.5289999999998325</c:v>
                </c:pt>
                <c:pt idx="2530">
                  <c:v>2.5299999999998324</c:v>
                </c:pt>
                <c:pt idx="2531">
                  <c:v>2.5309999999998323</c:v>
                </c:pt>
                <c:pt idx="2532">
                  <c:v>2.5319999999998322</c:v>
                </c:pt>
                <c:pt idx="2533">
                  <c:v>2.5329999999998321</c:v>
                </c:pt>
                <c:pt idx="2534">
                  <c:v>2.5339999999998319</c:v>
                </c:pt>
                <c:pt idx="2535">
                  <c:v>2.5349999999998318</c:v>
                </c:pt>
                <c:pt idx="2536">
                  <c:v>2.5359999999998317</c:v>
                </c:pt>
                <c:pt idx="2537">
                  <c:v>2.5369999999998316</c:v>
                </c:pt>
                <c:pt idx="2538">
                  <c:v>2.5379999999998315</c:v>
                </c:pt>
                <c:pt idx="2539">
                  <c:v>2.5389999999998314</c:v>
                </c:pt>
                <c:pt idx="2540">
                  <c:v>2.5399999999998313</c:v>
                </c:pt>
                <c:pt idx="2541">
                  <c:v>2.5409999999998312</c:v>
                </c:pt>
                <c:pt idx="2542">
                  <c:v>2.5419999999998311</c:v>
                </c:pt>
                <c:pt idx="2543">
                  <c:v>2.542999999999831</c:v>
                </c:pt>
                <c:pt idx="2544">
                  <c:v>2.5439999999998308</c:v>
                </c:pt>
                <c:pt idx="2545">
                  <c:v>2.5449999999998307</c:v>
                </c:pt>
                <c:pt idx="2546">
                  <c:v>2.5459999999998306</c:v>
                </c:pt>
                <c:pt idx="2547">
                  <c:v>2.5469999999998305</c:v>
                </c:pt>
                <c:pt idx="2548">
                  <c:v>2.5479999999998304</c:v>
                </c:pt>
                <c:pt idx="2549">
                  <c:v>2.5489999999998303</c:v>
                </c:pt>
                <c:pt idx="2550">
                  <c:v>2.5499999999998302</c:v>
                </c:pt>
                <c:pt idx="2551">
                  <c:v>2.5509999999998301</c:v>
                </c:pt>
                <c:pt idx="2552">
                  <c:v>2.55199999999983</c:v>
                </c:pt>
                <c:pt idx="2553">
                  <c:v>2.5529999999998298</c:v>
                </c:pt>
                <c:pt idx="2554">
                  <c:v>2.5539999999998297</c:v>
                </c:pt>
                <c:pt idx="2555">
                  <c:v>2.5549999999998296</c:v>
                </c:pt>
                <c:pt idx="2556">
                  <c:v>2.5559999999998295</c:v>
                </c:pt>
                <c:pt idx="2557">
                  <c:v>2.5569999999998294</c:v>
                </c:pt>
                <c:pt idx="2558">
                  <c:v>2.5579999999998293</c:v>
                </c:pt>
                <c:pt idx="2559">
                  <c:v>2.5589999999998292</c:v>
                </c:pt>
                <c:pt idx="2560">
                  <c:v>2.5599999999998291</c:v>
                </c:pt>
                <c:pt idx="2561">
                  <c:v>2.560999999999829</c:v>
                </c:pt>
                <c:pt idx="2562">
                  <c:v>2.5619999999998289</c:v>
                </c:pt>
                <c:pt idx="2563">
                  <c:v>2.5629999999998287</c:v>
                </c:pt>
                <c:pt idx="2564">
                  <c:v>2.5639999999998286</c:v>
                </c:pt>
                <c:pt idx="2565">
                  <c:v>2.5649999999998285</c:v>
                </c:pt>
                <c:pt idx="2566">
                  <c:v>2.5659999999998284</c:v>
                </c:pt>
                <c:pt idx="2567">
                  <c:v>2.5669999999998283</c:v>
                </c:pt>
                <c:pt idx="2568">
                  <c:v>2.5679999999998282</c:v>
                </c:pt>
                <c:pt idx="2569">
                  <c:v>2.5689999999998281</c:v>
                </c:pt>
                <c:pt idx="2570">
                  <c:v>2.569999999999828</c:v>
                </c:pt>
                <c:pt idx="2571">
                  <c:v>2.5709999999998279</c:v>
                </c:pt>
                <c:pt idx="2572">
                  <c:v>2.5719999999998278</c:v>
                </c:pt>
                <c:pt idx="2573">
                  <c:v>2.5729999999998276</c:v>
                </c:pt>
                <c:pt idx="2574">
                  <c:v>2.5739999999998275</c:v>
                </c:pt>
                <c:pt idx="2575">
                  <c:v>2.5749999999998274</c:v>
                </c:pt>
                <c:pt idx="2576">
                  <c:v>2.5759999999998273</c:v>
                </c:pt>
                <c:pt idx="2577">
                  <c:v>2.5769999999998272</c:v>
                </c:pt>
                <c:pt idx="2578">
                  <c:v>2.5779999999998271</c:v>
                </c:pt>
                <c:pt idx="2579">
                  <c:v>2.578999999999827</c:v>
                </c:pt>
                <c:pt idx="2580">
                  <c:v>2.5799999999998269</c:v>
                </c:pt>
                <c:pt idx="2581">
                  <c:v>2.5809999999998268</c:v>
                </c:pt>
                <c:pt idx="2582">
                  <c:v>2.5819999999998267</c:v>
                </c:pt>
                <c:pt idx="2583">
                  <c:v>2.5829999999998265</c:v>
                </c:pt>
                <c:pt idx="2584">
                  <c:v>2.5839999999998264</c:v>
                </c:pt>
                <c:pt idx="2585">
                  <c:v>2.5849999999998263</c:v>
                </c:pt>
                <c:pt idx="2586">
                  <c:v>2.5859999999998262</c:v>
                </c:pt>
                <c:pt idx="2587">
                  <c:v>2.5869999999998261</c:v>
                </c:pt>
                <c:pt idx="2588">
                  <c:v>2.587999999999826</c:v>
                </c:pt>
                <c:pt idx="2589">
                  <c:v>2.5889999999998259</c:v>
                </c:pt>
                <c:pt idx="2590">
                  <c:v>2.5899999999998258</c:v>
                </c:pt>
                <c:pt idx="2591">
                  <c:v>2.5909999999998257</c:v>
                </c:pt>
                <c:pt idx="2592">
                  <c:v>2.5919999999998256</c:v>
                </c:pt>
                <c:pt idx="2593">
                  <c:v>2.5929999999998254</c:v>
                </c:pt>
                <c:pt idx="2594">
                  <c:v>2.5939999999998253</c:v>
                </c:pt>
                <c:pt idx="2595">
                  <c:v>2.5949999999998252</c:v>
                </c:pt>
                <c:pt idx="2596">
                  <c:v>2.5959999999998251</c:v>
                </c:pt>
                <c:pt idx="2597">
                  <c:v>2.596999999999825</c:v>
                </c:pt>
                <c:pt idx="2598">
                  <c:v>2.5979999999998249</c:v>
                </c:pt>
                <c:pt idx="2599">
                  <c:v>2.5989999999998248</c:v>
                </c:pt>
                <c:pt idx="2600">
                  <c:v>2.5999999999998247</c:v>
                </c:pt>
                <c:pt idx="2601">
                  <c:v>2.6009999999998246</c:v>
                </c:pt>
                <c:pt idx="2602">
                  <c:v>2.6019999999998245</c:v>
                </c:pt>
                <c:pt idx="2603">
                  <c:v>2.6029999999998243</c:v>
                </c:pt>
                <c:pt idx="2604">
                  <c:v>2.6039999999998242</c:v>
                </c:pt>
                <c:pt idx="2605">
                  <c:v>2.6049999999998241</c:v>
                </c:pt>
                <c:pt idx="2606">
                  <c:v>2.605999999999824</c:v>
                </c:pt>
                <c:pt idx="2607">
                  <c:v>2.6069999999998239</c:v>
                </c:pt>
                <c:pt idx="2608">
                  <c:v>2.6079999999998238</c:v>
                </c:pt>
                <c:pt idx="2609">
                  <c:v>2.6089999999998237</c:v>
                </c:pt>
                <c:pt idx="2610">
                  <c:v>2.6099999999998236</c:v>
                </c:pt>
                <c:pt idx="2611">
                  <c:v>2.6109999999998235</c:v>
                </c:pt>
                <c:pt idx="2612">
                  <c:v>2.6119999999998234</c:v>
                </c:pt>
                <c:pt idx="2613">
                  <c:v>2.6129999999998232</c:v>
                </c:pt>
                <c:pt idx="2614">
                  <c:v>2.6139999999998231</c:v>
                </c:pt>
                <c:pt idx="2615">
                  <c:v>2.614999999999823</c:v>
                </c:pt>
                <c:pt idx="2616">
                  <c:v>2.6159999999998229</c:v>
                </c:pt>
                <c:pt idx="2617">
                  <c:v>2.6169999999998228</c:v>
                </c:pt>
                <c:pt idx="2618">
                  <c:v>2.6179999999998227</c:v>
                </c:pt>
                <c:pt idx="2619">
                  <c:v>2.6189999999998226</c:v>
                </c:pt>
                <c:pt idx="2620">
                  <c:v>2.6199999999998225</c:v>
                </c:pt>
                <c:pt idx="2621">
                  <c:v>2.6209999999998224</c:v>
                </c:pt>
                <c:pt idx="2622">
                  <c:v>2.6219999999998223</c:v>
                </c:pt>
                <c:pt idx="2623">
                  <c:v>2.6229999999998221</c:v>
                </c:pt>
                <c:pt idx="2624">
                  <c:v>2.623999999999822</c:v>
                </c:pt>
                <c:pt idx="2625">
                  <c:v>2.6249999999998219</c:v>
                </c:pt>
                <c:pt idx="2626">
                  <c:v>2.6259999999998218</c:v>
                </c:pt>
                <c:pt idx="2627">
                  <c:v>2.6269999999998217</c:v>
                </c:pt>
                <c:pt idx="2628">
                  <c:v>2.6279999999998216</c:v>
                </c:pt>
                <c:pt idx="2629">
                  <c:v>2.6289999999998215</c:v>
                </c:pt>
                <c:pt idx="2630">
                  <c:v>2.6299999999998214</c:v>
                </c:pt>
                <c:pt idx="2631">
                  <c:v>2.6309999999998213</c:v>
                </c:pt>
                <c:pt idx="2632">
                  <c:v>2.6319999999998211</c:v>
                </c:pt>
                <c:pt idx="2633">
                  <c:v>2.632999999999821</c:v>
                </c:pt>
                <c:pt idx="2634">
                  <c:v>2.6339999999998209</c:v>
                </c:pt>
                <c:pt idx="2635">
                  <c:v>2.6349999999998208</c:v>
                </c:pt>
                <c:pt idx="2636">
                  <c:v>2.6359999999998207</c:v>
                </c:pt>
                <c:pt idx="2637">
                  <c:v>2.6369999999998206</c:v>
                </c:pt>
                <c:pt idx="2638">
                  <c:v>2.6379999999998205</c:v>
                </c:pt>
                <c:pt idx="2639">
                  <c:v>2.6389999999998204</c:v>
                </c:pt>
                <c:pt idx="2640">
                  <c:v>2.6399999999998203</c:v>
                </c:pt>
                <c:pt idx="2641">
                  <c:v>2.6409999999998202</c:v>
                </c:pt>
                <c:pt idx="2642">
                  <c:v>2.64199999999982</c:v>
                </c:pt>
                <c:pt idx="2643">
                  <c:v>2.6429999999998199</c:v>
                </c:pt>
                <c:pt idx="2644">
                  <c:v>2.6439999999998198</c:v>
                </c:pt>
                <c:pt idx="2645">
                  <c:v>2.6449999999998197</c:v>
                </c:pt>
                <c:pt idx="2646">
                  <c:v>2.6459999999998196</c:v>
                </c:pt>
                <c:pt idx="2647">
                  <c:v>2.6469999999998195</c:v>
                </c:pt>
                <c:pt idx="2648">
                  <c:v>2.6479999999998194</c:v>
                </c:pt>
                <c:pt idx="2649">
                  <c:v>2.6489999999998193</c:v>
                </c:pt>
                <c:pt idx="2650">
                  <c:v>2.6499999999998192</c:v>
                </c:pt>
                <c:pt idx="2651">
                  <c:v>2.6509999999998191</c:v>
                </c:pt>
                <c:pt idx="2652">
                  <c:v>2.6519999999998189</c:v>
                </c:pt>
                <c:pt idx="2653">
                  <c:v>2.6529999999998188</c:v>
                </c:pt>
                <c:pt idx="2654">
                  <c:v>2.6539999999998187</c:v>
                </c:pt>
                <c:pt idx="2655">
                  <c:v>2.6549999999998186</c:v>
                </c:pt>
                <c:pt idx="2656">
                  <c:v>2.6559999999998185</c:v>
                </c:pt>
                <c:pt idx="2657">
                  <c:v>2.6569999999998184</c:v>
                </c:pt>
                <c:pt idx="2658">
                  <c:v>2.6579999999998183</c:v>
                </c:pt>
                <c:pt idx="2659">
                  <c:v>2.6589999999998182</c:v>
                </c:pt>
                <c:pt idx="2660">
                  <c:v>2.6599999999998181</c:v>
                </c:pt>
                <c:pt idx="2661">
                  <c:v>2.660999999999818</c:v>
                </c:pt>
                <c:pt idx="2662">
                  <c:v>2.6619999999998178</c:v>
                </c:pt>
                <c:pt idx="2663">
                  <c:v>2.6629999999998177</c:v>
                </c:pt>
                <c:pt idx="2664">
                  <c:v>2.6639999999998176</c:v>
                </c:pt>
                <c:pt idx="2665">
                  <c:v>2.6649999999998175</c:v>
                </c:pt>
                <c:pt idx="2666">
                  <c:v>2.6659999999998174</c:v>
                </c:pt>
                <c:pt idx="2667">
                  <c:v>2.6669999999998173</c:v>
                </c:pt>
                <c:pt idx="2668">
                  <c:v>2.6679999999998172</c:v>
                </c:pt>
                <c:pt idx="2669">
                  <c:v>2.6689999999998171</c:v>
                </c:pt>
                <c:pt idx="2670">
                  <c:v>2.669999999999817</c:v>
                </c:pt>
                <c:pt idx="2671">
                  <c:v>2.6709999999998169</c:v>
                </c:pt>
                <c:pt idx="2672">
                  <c:v>2.6719999999998167</c:v>
                </c:pt>
                <c:pt idx="2673">
                  <c:v>2.6729999999998166</c:v>
                </c:pt>
                <c:pt idx="2674">
                  <c:v>2.6739999999998165</c:v>
                </c:pt>
                <c:pt idx="2675">
                  <c:v>2.6749999999998164</c:v>
                </c:pt>
                <c:pt idx="2676">
                  <c:v>2.6759999999998163</c:v>
                </c:pt>
                <c:pt idx="2677">
                  <c:v>2.6769999999998162</c:v>
                </c:pt>
                <c:pt idx="2678">
                  <c:v>2.6779999999998161</c:v>
                </c:pt>
                <c:pt idx="2679">
                  <c:v>2.678999999999816</c:v>
                </c:pt>
                <c:pt idx="2680">
                  <c:v>2.6799999999998159</c:v>
                </c:pt>
                <c:pt idx="2681">
                  <c:v>2.6809999999998158</c:v>
                </c:pt>
                <c:pt idx="2682">
                  <c:v>2.6819999999998156</c:v>
                </c:pt>
                <c:pt idx="2683">
                  <c:v>2.6829999999998155</c:v>
                </c:pt>
                <c:pt idx="2684">
                  <c:v>2.6839999999998154</c:v>
                </c:pt>
                <c:pt idx="2685">
                  <c:v>2.6849999999998153</c:v>
                </c:pt>
                <c:pt idx="2686">
                  <c:v>2.6859999999998152</c:v>
                </c:pt>
                <c:pt idx="2687">
                  <c:v>2.6869999999998151</c:v>
                </c:pt>
                <c:pt idx="2688">
                  <c:v>2.687999999999815</c:v>
                </c:pt>
                <c:pt idx="2689">
                  <c:v>2.6889999999998149</c:v>
                </c:pt>
                <c:pt idx="2690">
                  <c:v>2.6899999999998148</c:v>
                </c:pt>
                <c:pt idx="2691">
                  <c:v>2.6909999999998147</c:v>
                </c:pt>
                <c:pt idx="2692">
                  <c:v>2.6919999999998145</c:v>
                </c:pt>
                <c:pt idx="2693">
                  <c:v>2.6929999999998144</c:v>
                </c:pt>
                <c:pt idx="2694">
                  <c:v>2.6939999999998143</c:v>
                </c:pt>
                <c:pt idx="2695">
                  <c:v>2.6949999999998142</c:v>
                </c:pt>
                <c:pt idx="2696">
                  <c:v>2.6959999999998141</c:v>
                </c:pt>
                <c:pt idx="2697">
                  <c:v>2.696999999999814</c:v>
                </c:pt>
                <c:pt idx="2698">
                  <c:v>2.6979999999998139</c:v>
                </c:pt>
                <c:pt idx="2699">
                  <c:v>2.6989999999998138</c:v>
                </c:pt>
                <c:pt idx="2700">
                  <c:v>2.6999999999998137</c:v>
                </c:pt>
                <c:pt idx="2701">
                  <c:v>2.7009999999998136</c:v>
                </c:pt>
                <c:pt idx="2702">
                  <c:v>2.7019999999998134</c:v>
                </c:pt>
                <c:pt idx="2703">
                  <c:v>2.7029999999998133</c:v>
                </c:pt>
                <c:pt idx="2704">
                  <c:v>2.7039999999998132</c:v>
                </c:pt>
                <c:pt idx="2705">
                  <c:v>2.7049999999998131</c:v>
                </c:pt>
                <c:pt idx="2706">
                  <c:v>2.705999999999813</c:v>
                </c:pt>
                <c:pt idx="2707">
                  <c:v>2.7069999999998129</c:v>
                </c:pt>
                <c:pt idx="2708">
                  <c:v>2.7079999999998128</c:v>
                </c:pt>
                <c:pt idx="2709">
                  <c:v>2.7089999999998127</c:v>
                </c:pt>
                <c:pt idx="2710">
                  <c:v>2.7099999999998126</c:v>
                </c:pt>
                <c:pt idx="2711">
                  <c:v>2.7109999999998124</c:v>
                </c:pt>
                <c:pt idx="2712">
                  <c:v>2.7119999999998123</c:v>
                </c:pt>
                <c:pt idx="2713">
                  <c:v>2.7129999999998122</c:v>
                </c:pt>
                <c:pt idx="2714">
                  <c:v>2.7139999999998121</c:v>
                </c:pt>
                <c:pt idx="2715">
                  <c:v>2.714999999999812</c:v>
                </c:pt>
                <c:pt idx="2716">
                  <c:v>2.7159999999998119</c:v>
                </c:pt>
                <c:pt idx="2717">
                  <c:v>2.7169999999998118</c:v>
                </c:pt>
                <c:pt idx="2718">
                  <c:v>2.7179999999998117</c:v>
                </c:pt>
                <c:pt idx="2719">
                  <c:v>2.7189999999998116</c:v>
                </c:pt>
                <c:pt idx="2720">
                  <c:v>2.7199999999998115</c:v>
                </c:pt>
                <c:pt idx="2721">
                  <c:v>2.7209999999998113</c:v>
                </c:pt>
                <c:pt idx="2722">
                  <c:v>2.7219999999998112</c:v>
                </c:pt>
                <c:pt idx="2723">
                  <c:v>2.7229999999998111</c:v>
                </c:pt>
                <c:pt idx="2724">
                  <c:v>2.723999999999811</c:v>
                </c:pt>
                <c:pt idx="2725">
                  <c:v>2.7249999999998109</c:v>
                </c:pt>
                <c:pt idx="2726">
                  <c:v>2.7259999999998108</c:v>
                </c:pt>
                <c:pt idx="2727">
                  <c:v>2.7269999999998107</c:v>
                </c:pt>
                <c:pt idx="2728">
                  <c:v>2.7279999999998106</c:v>
                </c:pt>
                <c:pt idx="2729">
                  <c:v>2.7289999999998105</c:v>
                </c:pt>
                <c:pt idx="2730">
                  <c:v>2.7299999999998104</c:v>
                </c:pt>
                <c:pt idx="2731">
                  <c:v>2.7309999999998102</c:v>
                </c:pt>
                <c:pt idx="2732">
                  <c:v>2.7319999999998101</c:v>
                </c:pt>
                <c:pt idx="2733">
                  <c:v>2.73299999999981</c:v>
                </c:pt>
                <c:pt idx="2734">
                  <c:v>2.7339999999998099</c:v>
                </c:pt>
                <c:pt idx="2735">
                  <c:v>2.7349999999998098</c:v>
                </c:pt>
                <c:pt idx="2736">
                  <c:v>2.7359999999998097</c:v>
                </c:pt>
                <c:pt idx="2737">
                  <c:v>2.7369999999998096</c:v>
                </c:pt>
                <c:pt idx="2738">
                  <c:v>2.7379999999998095</c:v>
                </c:pt>
                <c:pt idx="2739">
                  <c:v>2.7389999999998094</c:v>
                </c:pt>
                <c:pt idx="2740">
                  <c:v>2.7399999999998093</c:v>
                </c:pt>
                <c:pt idx="2741">
                  <c:v>2.7409999999998091</c:v>
                </c:pt>
                <c:pt idx="2742">
                  <c:v>2.741999999999809</c:v>
                </c:pt>
                <c:pt idx="2743">
                  <c:v>2.7429999999998089</c:v>
                </c:pt>
                <c:pt idx="2744">
                  <c:v>2.7439999999998088</c:v>
                </c:pt>
                <c:pt idx="2745">
                  <c:v>2.7449999999998087</c:v>
                </c:pt>
                <c:pt idx="2746">
                  <c:v>2.7459999999998086</c:v>
                </c:pt>
                <c:pt idx="2747">
                  <c:v>2.7469999999998085</c:v>
                </c:pt>
                <c:pt idx="2748">
                  <c:v>2.7479999999998084</c:v>
                </c:pt>
                <c:pt idx="2749">
                  <c:v>2.7489999999998083</c:v>
                </c:pt>
                <c:pt idx="2750">
                  <c:v>2.7499999999998082</c:v>
                </c:pt>
                <c:pt idx="2751">
                  <c:v>2.750999999999808</c:v>
                </c:pt>
                <c:pt idx="2752">
                  <c:v>2.7519999999998079</c:v>
                </c:pt>
                <c:pt idx="2753">
                  <c:v>2.7529999999998078</c:v>
                </c:pt>
                <c:pt idx="2754">
                  <c:v>2.7539999999998077</c:v>
                </c:pt>
                <c:pt idx="2755">
                  <c:v>2.7549999999998076</c:v>
                </c:pt>
                <c:pt idx="2756">
                  <c:v>2.7559999999998075</c:v>
                </c:pt>
                <c:pt idx="2757">
                  <c:v>2.7569999999998074</c:v>
                </c:pt>
                <c:pt idx="2758">
                  <c:v>2.7579999999998073</c:v>
                </c:pt>
                <c:pt idx="2759">
                  <c:v>2.7589999999998072</c:v>
                </c:pt>
                <c:pt idx="2760">
                  <c:v>2.7599999999998071</c:v>
                </c:pt>
                <c:pt idx="2761">
                  <c:v>2.7609999999998069</c:v>
                </c:pt>
                <c:pt idx="2762">
                  <c:v>2.7619999999998068</c:v>
                </c:pt>
                <c:pt idx="2763">
                  <c:v>2.7629999999998067</c:v>
                </c:pt>
                <c:pt idx="2764">
                  <c:v>2.7639999999998066</c:v>
                </c:pt>
                <c:pt idx="2765">
                  <c:v>2.7649999999998065</c:v>
                </c:pt>
                <c:pt idx="2766">
                  <c:v>2.7659999999998064</c:v>
                </c:pt>
                <c:pt idx="2767">
                  <c:v>2.7669999999998063</c:v>
                </c:pt>
                <c:pt idx="2768">
                  <c:v>2.7679999999998062</c:v>
                </c:pt>
                <c:pt idx="2769">
                  <c:v>2.7689999999998061</c:v>
                </c:pt>
                <c:pt idx="2770">
                  <c:v>2.769999999999806</c:v>
                </c:pt>
                <c:pt idx="2771">
                  <c:v>2.7709999999998058</c:v>
                </c:pt>
                <c:pt idx="2772">
                  <c:v>2.7719999999998057</c:v>
                </c:pt>
                <c:pt idx="2773">
                  <c:v>2.7729999999998056</c:v>
                </c:pt>
                <c:pt idx="2774">
                  <c:v>2.7739999999998055</c:v>
                </c:pt>
                <c:pt idx="2775">
                  <c:v>2.7749999999998054</c:v>
                </c:pt>
                <c:pt idx="2776">
                  <c:v>2.7759999999998053</c:v>
                </c:pt>
                <c:pt idx="2777">
                  <c:v>2.7769999999998052</c:v>
                </c:pt>
                <c:pt idx="2778">
                  <c:v>2.7779999999998051</c:v>
                </c:pt>
                <c:pt idx="2779">
                  <c:v>2.778999999999805</c:v>
                </c:pt>
                <c:pt idx="2780">
                  <c:v>2.7799999999998048</c:v>
                </c:pt>
                <c:pt idx="2781">
                  <c:v>2.7809999999998047</c:v>
                </c:pt>
                <c:pt idx="2782">
                  <c:v>2.7819999999998046</c:v>
                </c:pt>
                <c:pt idx="2783">
                  <c:v>2.7829999999998045</c:v>
                </c:pt>
                <c:pt idx="2784">
                  <c:v>2.7839999999998044</c:v>
                </c:pt>
                <c:pt idx="2785">
                  <c:v>2.7849999999998043</c:v>
                </c:pt>
                <c:pt idx="2786">
                  <c:v>2.7859999999998042</c:v>
                </c:pt>
                <c:pt idx="2787">
                  <c:v>2.7869999999998041</c:v>
                </c:pt>
                <c:pt idx="2788">
                  <c:v>2.787999999999804</c:v>
                </c:pt>
                <c:pt idx="2789">
                  <c:v>2.7889999999998039</c:v>
                </c:pt>
                <c:pt idx="2790">
                  <c:v>2.7899999999998037</c:v>
                </c:pt>
                <c:pt idx="2791">
                  <c:v>2.7909999999998036</c:v>
                </c:pt>
                <c:pt idx="2792">
                  <c:v>2.7919999999998035</c:v>
                </c:pt>
                <c:pt idx="2793">
                  <c:v>2.7929999999998034</c:v>
                </c:pt>
                <c:pt idx="2794">
                  <c:v>2.7939999999998033</c:v>
                </c:pt>
                <c:pt idx="2795">
                  <c:v>2.7949999999998032</c:v>
                </c:pt>
                <c:pt idx="2796">
                  <c:v>2.7959999999998031</c:v>
                </c:pt>
                <c:pt idx="2797">
                  <c:v>2.796999999999803</c:v>
                </c:pt>
                <c:pt idx="2798">
                  <c:v>2.7979999999998029</c:v>
                </c:pt>
                <c:pt idx="2799">
                  <c:v>2.7989999999998028</c:v>
                </c:pt>
                <c:pt idx="2800">
                  <c:v>2.7999999999998026</c:v>
                </c:pt>
                <c:pt idx="2801">
                  <c:v>2.8009999999998025</c:v>
                </c:pt>
                <c:pt idx="2802">
                  <c:v>2.8019999999998024</c:v>
                </c:pt>
                <c:pt idx="2803">
                  <c:v>2.8029999999998023</c:v>
                </c:pt>
                <c:pt idx="2804">
                  <c:v>2.8039999999998022</c:v>
                </c:pt>
                <c:pt idx="2805">
                  <c:v>2.8049999999998021</c:v>
                </c:pt>
                <c:pt idx="2806">
                  <c:v>2.805999999999802</c:v>
                </c:pt>
                <c:pt idx="2807">
                  <c:v>2.8069999999998019</c:v>
                </c:pt>
                <c:pt idx="2808">
                  <c:v>2.8079999999998018</c:v>
                </c:pt>
                <c:pt idx="2809">
                  <c:v>2.8089999999998017</c:v>
                </c:pt>
                <c:pt idx="2810">
                  <c:v>2.8099999999998015</c:v>
                </c:pt>
                <c:pt idx="2811">
                  <c:v>2.8109999999998014</c:v>
                </c:pt>
                <c:pt idx="2812">
                  <c:v>2.8119999999998013</c:v>
                </c:pt>
                <c:pt idx="2813">
                  <c:v>2.8129999999998012</c:v>
                </c:pt>
                <c:pt idx="2814">
                  <c:v>2.8139999999998011</c:v>
                </c:pt>
                <c:pt idx="2815">
                  <c:v>2.814999999999801</c:v>
                </c:pt>
                <c:pt idx="2816">
                  <c:v>2.8159999999998009</c:v>
                </c:pt>
                <c:pt idx="2817">
                  <c:v>2.8169999999998008</c:v>
                </c:pt>
                <c:pt idx="2818">
                  <c:v>2.8179999999998007</c:v>
                </c:pt>
                <c:pt idx="2819">
                  <c:v>2.8189999999998006</c:v>
                </c:pt>
                <c:pt idx="2820">
                  <c:v>2.8199999999998004</c:v>
                </c:pt>
                <c:pt idx="2821">
                  <c:v>2.8209999999998003</c:v>
                </c:pt>
                <c:pt idx="2822">
                  <c:v>2.8219999999998002</c:v>
                </c:pt>
                <c:pt idx="2823">
                  <c:v>2.8229999999998001</c:v>
                </c:pt>
                <c:pt idx="2824">
                  <c:v>2.8239999999998</c:v>
                </c:pt>
                <c:pt idx="2825">
                  <c:v>2.8249999999997999</c:v>
                </c:pt>
                <c:pt idx="2826">
                  <c:v>2.8259999999997998</c:v>
                </c:pt>
                <c:pt idx="2827">
                  <c:v>2.8269999999997997</c:v>
                </c:pt>
                <c:pt idx="2828">
                  <c:v>2.8279999999997996</c:v>
                </c:pt>
                <c:pt idx="2829">
                  <c:v>2.8289999999997995</c:v>
                </c:pt>
                <c:pt idx="2830">
                  <c:v>2.8299999999997993</c:v>
                </c:pt>
                <c:pt idx="2831">
                  <c:v>2.8309999999997992</c:v>
                </c:pt>
                <c:pt idx="2832">
                  <c:v>2.8319999999997991</c:v>
                </c:pt>
                <c:pt idx="2833">
                  <c:v>2.832999999999799</c:v>
                </c:pt>
                <c:pt idx="2834">
                  <c:v>2.8339999999997989</c:v>
                </c:pt>
                <c:pt idx="2835">
                  <c:v>2.8349999999997988</c:v>
                </c:pt>
                <c:pt idx="2836">
                  <c:v>2.8359999999997987</c:v>
                </c:pt>
                <c:pt idx="2837">
                  <c:v>2.8369999999997986</c:v>
                </c:pt>
                <c:pt idx="2838">
                  <c:v>2.8379999999997985</c:v>
                </c:pt>
                <c:pt idx="2839">
                  <c:v>2.8389999999997984</c:v>
                </c:pt>
                <c:pt idx="2840">
                  <c:v>2.8399999999997982</c:v>
                </c:pt>
                <c:pt idx="2841">
                  <c:v>2.8409999999997981</c:v>
                </c:pt>
                <c:pt idx="2842">
                  <c:v>2.841999999999798</c:v>
                </c:pt>
                <c:pt idx="2843">
                  <c:v>2.8429999999997979</c:v>
                </c:pt>
                <c:pt idx="2844">
                  <c:v>2.8439999999997978</c:v>
                </c:pt>
                <c:pt idx="2845">
                  <c:v>2.8449999999997977</c:v>
                </c:pt>
                <c:pt idx="2846">
                  <c:v>2.8459999999997976</c:v>
                </c:pt>
                <c:pt idx="2847">
                  <c:v>2.8469999999997975</c:v>
                </c:pt>
                <c:pt idx="2848">
                  <c:v>2.8479999999997974</c:v>
                </c:pt>
                <c:pt idx="2849">
                  <c:v>2.8489999999997973</c:v>
                </c:pt>
                <c:pt idx="2850">
                  <c:v>2.8499999999997971</c:v>
                </c:pt>
                <c:pt idx="2851">
                  <c:v>2.850999999999797</c:v>
                </c:pt>
                <c:pt idx="2852">
                  <c:v>2.8519999999997969</c:v>
                </c:pt>
                <c:pt idx="2853">
                  <c:v>2.8529999999997968</c:v>
                </c:pt>
                <c:pt idx="2854">
                  <c:v>2.8539999999997967</c:v>
                </c:pt>
                <c:pt idx="2855">
                  <c:v>2.8549999999997966</c:v>
                </c:pt>
                <c:pt idx="2856">
                  <c:v>2.8559999999997965</c:v>
                </c:pt>
                <c:pt idx="2857">
                  <c:v>2.8569999999997964</c:v>
                </c:pt>
                <c:pt idx="2858">
                  <c:v>2.8579999999997963</c:v>
                </c:pt>
                <c:pt idx="2859">
                  <c:v>2.8589999999997961</c:v>
                </c:pt>
                <c:pt idx="2860">
                  <c:v>2.859999999999796</c:v>
                </c:pt>
                <c:pt idx="2861">
                  <c:v>2.8609999999997959</c:v>
                </c:pt>
                <c:pt idx="2862">
                  <c:v>2.8619999999997958</c:v>
                </c:pt>
                <c:pt idx="2863">
                  <c:v>2.8629999999997957</c:v>
                </c:pt>
                <c:pt idx="2864">
                  <c:v>2.8639999999997956</c:v>
                </c:pt>
                <c:pt idx="2865">
                  <c:v>2.8649999999997955</c:v>
                </c:pt>
                <c:pt idx="2866">
                  <c:v>2.8659999999997954</c:v>
                </c:pt>
                <c:pt idx="2867">
                  <c:v>2.8669999999997953</c:v>
                </c:pt>
                <c:pt idx="2868">
                  <c:v>2.8679999999997952</c:v>
                </c:pt>
                <c:pt idx="2869">
                  <c:v>2.868999999999795</c:v>
                </c:pt>
                <c:pt idx="2870">
                  <c:v>2.8699999999997949</c:v>
                </c:pt>
                <c:pt idx="2871">
                  <c:v>2.8709999999997948</c:v>
                </c:pt>
                <c:pt idx="2872">
                  <c:v>2.8719999999997947</c:v>
                </c:pt>
                <c:pt idx="2873">
                  <c:v>2.8729999999997946</c:v>
                </c:pt>
                <c:pt idx="2874">
                  <c:v>2.8739999999997945</c:v>
                </c:pt>
                <c:pt idx="2875">
                  <c:v>2.8749999999997944</c:v>
                </c:pt>
                <c:pt idx="2876">
                  <c:v>2.8759999999997943</c:v>
                </c:pt>
                <c:pt idx="2877">
                  <c:v>2.8769999999997942</c:v>
                </c:pt>
                <c:pt idx="2878">
                  <c:v>2.8779999999997941</c:v>
                </c:pt>
                <c:pt idx="2879">
                  <c:v>2.8789999999997939</c:v>
                </c:pt>
                <c:pt idx="2880">
                  <c:v>2.8799999999997938</c:v>
                </c:pt>
                <c:pt idx="2881">
                  <c:v>2.8809999999997937</c:v>
                </c:pt>
                <c:pt idx="2882">
                  <c:v>2.8819999999997936</c:v>
                </c:pt>
                <c:pt idx="2883">
                  <c:v>2.8829999999997935</c:v>
                </c:pt>
                <c:pt idx="2884">
                  <c:v>2.8839999999997934</c:v>
                </c:pt>
                <c:pt idx="2885">
                  <c:v>2.8849999999997933</c:v>
                </c:pt>
                <c:pt idx="2886">
                  <c:v>2.8859999999997932</c:v>
                </c:pt>
                <c:pt idx="2887">
                  <c:v>2.8869999999997931</c:v>
                </c:pt>
                <c:pt idx="2888">
                  <c:v>2.887999999999793</c:v>
                </c:pt>
                <c:pt idx="2889">
                  <c:v>2.8889999999997928</c:v>
                </c:pt>
                <c:pt idx="2890">
                  <c:v>2.8899999999997927</c:v>
                </c:pt>
                <c:pt idx="2891">
                  <c:v>2.8909999999997926</c:v>
                </c:pt>
                <c:pt idx="2892">
                  <c:v>2.8919999999997925</c:v>
                </c:pt>
                <c:pt idx="2893">
                  <c:v>2.8929999999997924</c:v>
                </c:pt>
                <c:pt idx="2894">
                  <c:v>2.8939999999997923</c:v>
                </c:pt>
                <c:pt idx="2895">
                  <c:v>2.8949999999997922</c:v>
                </c:pt>
                <c:pt idx="2896">
                  <c:v>2.8959999999997921</c:v>
                </c:pt>
                <c:pt idx="2897">
                  <c:v>2.896999999999792</c:v>
                </c:pt>
                <c:pt idx="2898">
                  <c:v>2.8979999999997919</c:v>
                </c:pt>
                <c:pt idx="2899">
                  <c:v>2.8989999999997917</c:v>
                </c:pt>
                <c:pt idx="2900">
                  <c:v>2.8999999999997916</c:v>
                </c:pt>
                <c:pt idx="2901">
                  <c:v>2.9009999999997915</c:v>
                </c:pt>
                <c:pt idx="2902">
                  <c:v>2.9019999999997914</c:v>
                </c:pt>
                <c:pt idx="2903">
                  <c:v>2.9029999999997913</c:v>
                </c:pt>
                <c:pt idx="2904">
                  <c:v>2.9039999999997912</c:v>
                </c:pt>
                <c:pt idx="2905">
                  <c:v>2.9049999999997911</c:v>
                </c:pt>
                <c:pt idx="2906">
                  <c:v>2.905999999999791</c:v>
                </c:pt>
                <c:pt idx="2907">
                  <c:v>2.9069999999997909</c:v>
                </c:pt>
                <c:pt idx="2908">
                  <c:v>2.9079999999997908</c:v>
                </c:pt>
                <c:pt idx="2909">
                  <c:v>2.9089999999997906</c:v>
                </c:pt>
                <c:pt idx="2910">
                  <c:v>2.9099999999997905</c:v>
                </c:pt>
                <c:pt idx="2911">
                  <c:v>2.9109999999997904</c:v>
                </c:pt>
                <c:pt idx="2912">
                  <c:v>2.9119999999997903</c:v>
                </c:pt>
                <c:pt idx="2913">
                  <c:v>2.9129999999997902</c:v>
                </c:pt>
                <c:pt idx="2914">
                  <c:v>2.9139999999997901</c:v>
                </c:pt>
                <c:pt idx="2915">
                  <c:v>2.91499999999979</c:v>
                </c:pt>
                <c:pt idx="2916">
                  <c:v>2.9159999999997899</c:v>
                </c:pt>
                <c:pt idx="2917">
                  <c:v>2.9169999999997898</c:v>
                </c:pt>
                <c:pt idx="2918">
                  <c:v>2.9179999999997897</c:v>
                </c:pt>
                <c:pt idx="2919">
                  <c:v>2.9189999999997895</c:v>
                </c:pt>
                <c:pt idx="2920">
                  <c:v>2.9199999999997894</c:v>
                </c:pt>
                <c:pt idx="2921">
                  <c:v>2.9209999999997893</c:v>
                </c:pt>
                <c:pt idx="2922">
                  <c:v>2.9219999999997892</c:v>
                </c:pt>
                <c:pt idx="2923">
                  <c:v>2.9229999999997891</c:v>
                </c:pt>
                <c:pt idx="2924">
                  <c:v>2.923999999999789</c:v>
                </c:pt>
                <c:pt idx="2925">
                  <c:v>2.9249999999997889</c:v>
                </c:pt>
                <c:pt idx="2926">
                  <c:v>2.9259999999997888</c:v>
                </c:pt>
                <c:pt idx="2927">
                  <c:v>2.9269999999997887</c:v>
                </c:pt>
                <c:pt idx="2928">
                  <c:v>2.9279999999997885</c:v>
                </c:pt>
                <c:pt idx="2929">
                  <c:v>2.9289999999997884</c:v>
                </c:pt>
                <c:pt idx="2930">
                  <c:v>2.9299999999997883</c:v>
                </c:pt>
                <c:pt idx="2931">
                  <c:v>2.9309999999997882</c:v>
                </c:pt>
                <c:pt idx="2932">
                  <c:v>2.9319999999997881</c:v>
                </c:pt>
                <c:pt idx="2933">
                  <c:v>2.932999999999788</c:v>
                </c:pt>
                <c:pt idx="2934">
                  <c:v>2.9339999999997879</c:v>
                </c:pt>
                <c:pt idx="2935">
                  <c:v>2.9349999999997878</c:v>
                </c:pt>
                <c:pt idx="2936">
                  <c:v>2.9359999999997877</c:v>
                </c:pt>
                <c:pt idx="2937">
                  <c:v>2.9369999999997876</c:v>
                </c:pt>
                <c:pt idx="2938">
                  <c:v>2.9379999999997874</c:v>
                </c:pt>
                <c:pt idx="2939">
                  <c:v>2.9389999999997873</c:v>
                </c:pt>
                <c:pt idx="2940">
                  <c:v>2.9399999999997872</c:v>
                </c:pt>
                <c:pt idx="2941">
                  <c:v>2.9409999999997871</c:v>
                </c:pt>
                <c:pt idx="2942">
                  <c:v>2.941999999999787</c:v>
                </c:pt>
                <c:pt idx="2943">
                  <c:v>2.9429999999997869</c:v>
                </c:pt>
                <c:pt idx="2944">
                  <c:v>2.9439999999997868</c:v>
                </c:pt>
                <c:pt idx="2945">
                  <c:v>2.9449999999997867</c:v>
                </c:pt>
                <c:pt idx="2946">
                  <c:v>2.9459999999997866</c:v>
                </c:pt>
                <c:pt idx="2947">
                  <c:v>2.9469999999997865</c:v>
                </c:pt>
                <c:pt idx="2948">
                  <c:v>2.9479999999997863</c:v>
                </c:pt>
                <c:pt idx="2949">
                  <c:v>2.9489999999997862</c:v>
                </c:pt>
                <c:pt idx="2950">
                  <c:v>2.9499999999997861</c:v>
                </c:pt>
                <c:pt idx="2951">
                  <c:v>2.950999999999786</c:v>
                </c:pt>
                <c:pt idx="2952">
                  <c:v>2.9519999999997859</c:v>
                </c:pt>
                <c:pt idx="2953">
                  <c:v>2.9529999999997858</c:v>
                </c:pt>
                <c:pt idx="2954">
                  <c:v>2.9539999999997857</c:v>
                </c:pt>
                <c:pt idx="2955">
                  <c:v>2.9549999999997856</c:v>
                </c:pt>
                <c:pt idx="2956">
                  <c:v>2.9559999999997855</c:v>
                </c:pt>
                <c:pt idx="2957">
                  <c:v>2.9569999999997854</c:v>
                </c:pt>
                <c:pt idx="2958">
                  <c:v>2.9579999999997852</c:v>
                </c:pt>
                <c:pt idx="2959">
                  <c:v>2.9589999999997851</c:v>
                </c:pt>
                <c:pt idx="2960">
                  <c:v>2.959999999999785</c:v>
                </c:pt>
                <c:pt idx="2961">
                  <c:v>2.9609999999997849</c:v>
                </c:pt>
                <c:pt idx="2962">
                  <c:v>2.9619999999997848</c:v>
                </c:pt>
                <c:pt idx="2963">
                  <c:v>2.9629999999997847</c:v>
                </c:pt>
                <c:pt idx="2964">
                  <c:v>2.9639999999997846</c:v>
                </c:pt>
                <c:pt idx="2965">
                  <c:v>2.9649999999997845</c:v>
                </c:pt>
                <c:pt idx="2966">
                  <c:v>2.9659999999997844</c:v>
                </c:pt>
                <c:pt idx="2967">
                  <c:v>2.9669999999997843</c:v>
                </c:pt>
                <c:pt idx="2968">
                  <c:v>2.9679999999997841</c:v>
                </c:pt>
                <c:pt idx="2969">
                  <c:v>2.968999999999784</c:v>
                </c:pt>
                <c:pt idx="2970">
                  <c:v>2.9699999999997839</c:v>
                </c:pt>
                <c:pt idx="2971">
                  <c:v>2.9709999999997838</c:v>
                </c:pt>
                <c:pt idx="2972">
                  <c:v>2.9719999999997837</c:v>
                </c:pt>
                <c:pt idx="2973">
                  <c:v>2.9729999999997836</c:v>
                </c:pt>
                <c:pt idx="2974">
                  <c:v>2.9739999999997835</c:v>
                </c:pt>
                <c:pt idx="2975">
                  <c:v>2.9749999999997834</c:v>
                </c:pt>
                <c:pt idx="2976">
                  <c:v>2.9759999999997833</c:v>
                </c:pt>
                <c:pt idx="2977">
                  <c:v>2.9769999999997832</c:v>
                </c:pt>
                <c:pt idx="2978">
                  <c:v>2.977999999999783</c:v>
                </c:pt>
                <c:pt idx="2979">
                  <c:v>2.9789999999997829</c:v>
                </c:pt>
                <c:pt idx="2980">
                  <c:v>2.9799999999997828</c:v>
                </c:pt>
                <c:pt idx="2981">
                  <c:v>2.9809999999997827</c:v>
                </c:pt>
                <c:pt idx="2982">
                  <c:v>2.9819999999997826</c:v>
                </c:pt>
                <c:pt idx="2983">
                  <c:v>2.9829999999997825</c:v>
                </c:pt>
                <c:pt idx="2984">
                  <c:v>2.9839999999997824</c:v>
                </c:pt>
                <c:pt idx="2985">
                  <c:v>2.9849999999997823</c:v>
                </c:pt>
                <c:pt idx="2986">
                  <c:v>2.9859999999997822</c:v>
                </c:pt>
                <c:pt idx="2987">
                  <c:v>2.9869999999997821</c:v>
                </c:pt>
                <c:pt idx="2988">
                  <c:v>2.9879999999997819</c:v>
                </c:pt>
                <c:pt idx="2989">
                  <c:v>2.9889999999997818</c:v>
                </c:pt>
                <c:pt idx="2990">
                  <c:v>2.9899999999997817</c:v>
                </c:pt>
                <c:pt idx="2991">
                  <c:v>2.9909999999997816</c:v>
                </c:pt>
                <c:pt idx="2992">
                  <c:v>2.9919999999997815</c:v>
                </c:pt>
                <c:pt idx="2993">
                  <c:v>2.9929999999997814</c:v>
                </c:pt>
                <c:pt idx="2994">
                  <c:v>2.9939999999997813</c:v>
                </c:pt>
                <c:pt idx="2995">
                  <c:v>2.9949999999997812</c:v>
                </c:pt>
                <c:pt idx="2996">
                  <c:v>2.9959999999997811</c:v>
                </c:pt>
                <c:pt idx="2997">
                  <c:v>2.996999999999781</c:v>
                </c:pt>
                <c:pt idx="2998">
                  <c:v>2.9979999999997808</c:v>
                </c:pt>
                <c:pt idx="2999">
                  <c:v>2.9989999999997807</c:v>
                </c:pt>
                <c:pt idx="3000">
                  <c:v>2.9999999999997806</c:v>
                </c:pt>
                <c:pt idx="3001">
                  <c:v>3.0009999999997805</c:v>
                </c:pt>
                <c:pt idx="3002">
                  <c:v>3.0019999999997804</c:v>
                </c:pt>
                <c:pt idx="3003">
                  <c:v>3.0029999999997803</c:v>
                </c:pt>
                <c:pt idx="3004">
                  <c:v>3.0039999999997802</c:v>
                </c:pt>
                <c:pt idx="3005">
                  <c:v>3.0049999999997801</c:v>
                </c:pt>
                <c:pt idx="3006">
                  <c:v>3.00599999999978</c:v>
                </c:pt>
                <c:pt idx="3007">
                  <c:v>3.0069999999997798</c:v>
                </c:pt>
                <c:pt idx="3008">
                  <c:v>3.0079999999997797</c:v>
                </c:pt>
                <c:pt idx="3009">
                  <c:v>3.0089999999997796</c:v>
                </c:pt>
                <c:pt idx="3010">
                  <c:v>3.0099999999997795</c:v>
                </c:pt>
                <c:pt idx="3011">
                  <c:v>3.0109999999997794</c:v>
                </c:pt>
                <c:pt idx="3012">
                  <c:v>3.0119999999997793</c:v>
                </c:pt>
                <c:pt idx="3013">
                  <c:v>3.0129999999997792</c:v>
                </c:pt>
                <c:pt idx="3014">
                  <c:v>3.0139999999997791</c:v>
                </c:pt>
                <c:pt idx="3015">
                  <c:v>3.014999999999779</c:v>
                </c:pt>
                <c:pt idx="3016">
                  <c:v>3.0159999999997789</c:v>
                </c:pt>
                <c:pt idx="3017">
                  <c:v>3.0169999999997787</c:v>
                </c:pt>
                <c:pt idx="3018">
                  <c:v>3.0179999999997786</c:v>
                </c:pt>
                <c:pt idx="3019">
                  <c:v>3.0189999999997785</c:v>
                </c:pt>
                <c:pt idx="3020">
                  <c:v>3.0199999999997784</c:v>
                </c:pt>
                <c:pt idx="3021">
                  <c:v>3.0209999999997783</c:v>
                </c:pt>
                <c:pt idx="3022">
                  <c:v>3.0219999999997782</c:v>
                </c:pt>
                <c:pt idx="3023">
                  <c:v>3.0229999999997781</c:v>
                </c:pt>
                <c:pt idx="3024">
                  <c:v>3.023999999999778</c:v>
                </c:pt>
                <c:pt idx="3025">
                  <c:v>3.0249999999997779</c:v>
                </c:pt>
                <c:pt idx="3026">
                  <c:v>3.0259999999997778</c:v>
                </c:pt>
                <c:pt idx="3027">
                  <c:v>3.0269999999997776</c:v>
                </c:pt>
                <c:pt idx="3028">
                  <c:v>3.0279999999997775</c:v>
                </c:pt>
                <c:pt idx="3029">
                  <c:v>3.0289999999997774</c:v>
                </c:pt>
                <c:pt idx="3030">
                  <c:v>3.0299999999997773</c:v>
                </c:pt>
                <c:pt idx="3031">
                  <c:v>3.0309999999997772</c:v>
                </c:pt>
                <c:pt idx="3032">
                  <c:v>3.0319999999997771</c:v>
                </c:pt>
                <c:pt idx="3033">
                  <c:v>3.032999999999777</c:v>
                </c:pt>
                <c:pt idx="3034">
                  <c:v>3.0339999999997769</c:v>
                </c:pt>
                <c:pt idx="3035">
                  <c:v>3.0349999999997768</c:v>
                </c:pt>
                <c:pt idx="3036">
                  <c:v>3.0359999999997767</c:v>
                </c:pt>
                <c:pt idx="3037">
                  <c:v>3.0369999999997765</c:v>
                </c:pt>
                <c:pt idx="3038">
                  <c:v>3.0379999999997764</c:v>
                </c:pt>
                <c:pt idx="3039">
                  <c:v>3.0389999999997763</c:v>
                </c:pt>
                <c:pt idx="3040">
                  <c:v>3.0399999999997762</c:v>
                </c:pt>
                <c:pt idx="3041">
                  <c:v>3.0409999999997761</c:v>
                </c:pt>
                <c:pt idx="3042">
                  <c:v>3.041999999999776</c:v>
                </c:pt>
                <c:pt idx="3043">
                  <c:v>3.0429999999997759</c:v>
                </c:pt>
                <c:pt idx="3044">
                  <c:v>3.0439999999997758</c:v>
                </c:pt>
                <c:pt idx="3045">
                  <c:v>3.0449999999997757</c:v>
                </c:pt>
                <c:pt idx="3046">
                  <c:v>3.0459999999997756</c:v>
                </c:pt>
                <c:pt idx="3047">
                  <c:v>3.0469999999997754</c:v>
                </c:pt>
                <c:pt idx="3048">
                  <c:v>3.0479999999997753</c:v>
                </c:pt>
                <c:pt idx="3049">
                  <c:v>3.0489999999997752</c:v>
                </c:pt>
                <c:pt idx="3050">
                  <c:v>3.0499999999997751</c:v>
                </c:pt>
                <c:pt idx="3051">
                  <c:v>3.050999999999775</c:v>
                </c:pt>
                <c:pt idx="3052">
                  <c:v>3.0519999999997749</c:v>
                </c:pt>
                <c:pt idx="3053">
                  <c:v>3.0529999999997748</c:v>
                </c:pt>
                <c:pt idx="3054">
                  <c:v>3.0539999999997747</c:v>
                </c:pt>
                <c:pt idx="3055">
                  <c:v>3.0549999999997746</c:v>
                </c:pt>
                <c:pt idx="3056">
                  <c:v>3.0559999999997745</c:v>
                </c:pt>
                <c:pt idx="3057">
                  <c:v>3.0569999999997743</c:v>
                </c:pt>
                <c:pt idx="3058">
                  <c:v>3.0579999999997742</c:v>
                </c:pt>
                <c:pt idx="3059">
                  <c:v>3.0589999999997741</c:v>
                </c:pt>
                <c:pt idx="3060">
                  <c:v>3.059999999999774</c:v>
                </c:pt>
                <c:pt idx="3061">
                  <c:v>3.0609999999997739</c:v>
                </c:pt>
                <c:pt idx="3062">
                  <c:v>3.0619999999997738</c:v>
                </c:pt>
                <c:pt idx="3063">
                  <c:v>3.0629999999997737</c:v>
                </c:pt>
                <c:pt idx="3064">
                  <c:v>3.0639999999997736</c:v>
                </c:pt>
                <c:pt idx="3065">
                  <c:v>3.0649999999997735</c:v>
                </c:pt>
                <c:pt idx="3066">
                  <c:v>3.0659999999997734</c:v>
                </c:pt>
                <c:pt idx="3067">
                  <c:v>3.0669999999997732</c:v>
                </c:pt>
                <c:pt idx="3068">
                  <c:v>3.0679999999997731</c:v>
                </c:pt>
                <c:pt idx="3069">
                  <c:v>3.068999999999773</c:v>
                </c:pt>
                <c:pt idx="3070">
                  <c:v>3.0699999999997729</c:v>
                </c:pt>
                <c:pt idx="3071">
                  <c:v>3.0709999999997728</c:v>
                </c:pt>
                <c:pt idx="3072">
                  <c:v>3.0719999999997727</c:v>
                </c:pt>
                <c:pt idx="3073">
                  <c:v>3.0729999999997726</c:v>
                </c:pt>
                <c:pt idx="3074">
                  <c:v>3.0739999999997725</c:v>
                </c:pt>
                <c:pt idx="3075">
                  <c:v>3.0749999999997724</c:v>
                </c:pt>
                <c:pt idx="3076">
                  <c:v>3.0759999999997722</c:v>
                </c:pt>
                <c:pt idx="3077">
                  <c:v>3.0769999999997721</c:v>
                </c:pt>
                <c:pt idx="3078">
                  <c:v>3.077999999999772</c:v>
                </c:pt>
                <c:pt idx="3079">
                  <c:v>3.0789999999997719</c:v>
                </c:pt>
                <c:pt idx="3080">
                  <c:v>3.0799999999997718</c:v>
                </c:pt>
                <c:pt idx="3081">
                  <c:v>3.0809999999997717</c:v>
                </c:pt>
                <c:pt idx="3082">
                  <c:v>3.0819999999997716</c:v>
                </c:pt>
                <c:pt idx="3083">
                  <c:v>3.0829999999997715</c:v>
                </c:pt>
                <c:pt idx="3084">
                  <c:v>3.0839999999997714</c:v>
                </c:pt>
                <c:pt idx="3085">
                  <c:v>3.0849999999997713</c:v>
                </c:pt>
                <c:pt idx="3086">
                  <c:v>3.0859999999997711</c:v>
                </c:pt>
                <c:pt idx="3087">
                  <c:v>3.086999999999771</c:v>
                </c:pt>
                <c:pt idx="3088">
                  <c:v>3.0879999999997709</c:v>
                </c:pt>
                <c:pt idx="3089">
                  <c:v>3.0889999999997708</c:v>
                </c:pt>
                <c:pt idx="3090">
                  <c:v>3.0899999999997707</c:v>
                </c:pt>
                <c:pt idx="3091">
                  <c:v>3.0909999999997706</c:v>
                </c:pt>
                <c:pt idx="3092">
                  <c:v>3.0919999999997705</c:v>
                </c:pt>
                <c:pt idx="3093">
                  <c:v>3.0929999999997704</c:v>
                </c:pt>
                <c:pt idx="3094">
                  <c:v>3.0939999999997703</c:v>
                </c:pt>
                <c:pt idx="3095">
                  <c:v>3.0949999999997702</c:v>
                </c:pt>
                <c:pt idx="3096">
                  <c:v>3.09599999999977</c:v>
                </c:pt>
                <c:pt idx="3097">
                  <c:v>3.0969999999997699</c:v>
                </c:pt>
                <c:pt idx="3098">
                  <c:v>3.0979999999997698</c:v>
                </c:pt>
                <c:pt idx="3099">
                  <c:v>3.0989999999997697</c:v>
                </c:pt>
                <c:pt idx="3100">
                  <c:v>3.0999999999997696</c:v>
                </c:pt>
                <c:pt idx="3101">
                  <c:v>3.1009999999997695</c:v>
                </c:pt>
                <c:pt idx="3102">
                  <c:v>3.1019999999997694</c:v>
                </c:pt>
                <c:pt idx="3103">
                  <c:v>3.1029999999997693</c:v>
                </c:pt>
                <c:pt idx="3104">
                  <c:v>3.1039999999997692</c:v>
                </c:pt>
                <c:pt idx="3105">
                  <c:v>3.1049999999997691</c:v>
                </c:pt>
                <c:pt idx="3106">
                  <c:v>3.1059999999997689</c:v>
                </c:pt>
                <c:pt idx="3107">
                  <c:v>3.1069999999997688</c:v>
                </c:pt>
                <c:pt idx="3108">
                  <c:v>3.1079999999997687</c:v>
                </c:pt>
                <c:pt idx="3109">
                  <c:v>3.1089999999997686</c:v>
                </c:pt>
                <c:pt idx="3110">
                  <c:v>3.1099999999997685</c:v>
                </c:pt>
                <c:pt idx="3111">
                  <c:v>3.1109999999997684</c:v>
                </c:pt>
                <c:pt idx="3112">
                  <c:v>3.1119999999997683</c:v>
                </c:pt>
                <c:pt idx="3113">
                  <c:v>3.1129999999997682</c:v>
                </c:pt>
                <c:pt idx="3114">
                  <c:v>3.1139999999997681</c:v>
                </c:pt>
                <c:pt idx="3115">
                  <c:v>3.114999999999768</c:v>
                </c:pt>
                <c:pt idx="3116">
                  <c:v>3.1159999999997678</c:v>
                </c:pt>
                <c:pt idx="3117">
                  <c:v>3.1169999999997677</c:v>
                </c:pt>
                <c:pt idx="3118">
                  <c:v>3.1179999999997676</c:v>
                </c:pt>
                <c:pt idx="3119">
                  <c:v>3.1189999999997675</c:v>
                </c:pt>
                <c:pt idx="3120">
                  <c:v>3.1199999999997674</c:v>
                </c:pt>
                <c:pt idx="3121">
                  <c:v>3.1209999999997673</c:v>
                </c:pt>
                <c:pt idx="3122">
                  <c:v>3.1219999999997672</c:v>
                </c:pt>
                <c:pt idx="3123">
                  <c:v>3.1229999999997671</c:v>
                </c:pt>
                <c:pt idx="3124">
                  <c:v>3.123999999999767</c:v>
                </c:pt>
                <c:pt idx="3125">
                  <c:v>3.1249999999997669</c:v>
                </c:pt>
                <c:pt idx="3126">
                  <c:v>3.1259999999997667</c:v>
                </c:pt>
                <c:pt idx="3127">
                  <c:v>3.1269999999997666</c:v>
                </c:pt>
                <c:pt idx="3128">
                  <c:v>3.1279999999997665</c:v>
                </c:pt>
                <c:pt idx="3129">
                  <c:v>3.1289999999997664</c:v>
                </c:pt>
                <c:pt idx="3130">
                  <c:v>3.1299999999997663</c:v>
                </c:pt>
                <c:pt idx="3131">
                  <c:v>3.1309999999997662</c:v>
                </c:pt>
                <c:pt idx="3132">
                  <c:v>3.1319999999997661</c:v>
                </c:pt>
                <c:pt idx="3133">
                  <c:v>3.132999999999766</c:v>
                </c:pt>
                <c:pt idx="3134">
                  <c:v>3.1339999999997659</c:v>
                </c:pt>
                <c:pt idx="3135">
                  <c:v>3.1349999999997658</c:v>
                </c:pt>
                <c:pt idx="3136">
                  <c:v>3.1359999999997656</c:v>
                </c:pt>
                <c:pt idx="3137">
                  <c:v>3.1369999999997655</c:v>
                </c:pt>
                <c:pt idx="3138">
                  <c:v>3.1379999999997654</c:v>
                </c:pt>
                <c:pt idx="3139">
                  <c:v>3.1389999999997653</c:v>
                </c:pt>
                <c:pt idx="3140">
                  <c:v>3.1399999999997652</c:v>
                </c:pt>
                <c:pt idx="3141">
                  <c:v>3.1409999999997651</c:v>
                </c:pt>
                <c:pt idx="3142">
                  <c:v>3.141999999999765</c:v>
                </c:pt>
                <c:pt idx="3143">
                  <c:v>3.1429999999997649</c:v>
                </c:pt>
                <c:pt idx="3144">
                  <c:v>3.1439999999997648</c:v>
                </c:pt>
                <c:pt idx="3145">
                  <c:v>3.1449999999997647</c:v>
                </c:pt>
                <c:pt idx="3146">
                  <c:v>3.1459999999997645</c:v>
                </c:pt>
                <c:pt idx="3147">
                  <c:v>3.1469999999997644</c:v>
                </c:pt>
                <c:pt idx="3148">
                  <c:v>3.1479999999997643</c:v>
                </c:pt>
                <c:pt idx="3149">
                  <c:v>3.1489999999997642</c:v>
                </c:pt>
                <c:pt idx="3150">
                  <c:v>3.1499999999997641</c:v>
                </c:pt>
                <c:pt idx="3151">
                  <c:v>3.150999999999764</c:v>
                </c:pt>
                <c:pt idx="3152">
                  <c:v>3.1519999999997639</c:v>
                </c:pt>
                <c:pt idx="3153">
                  <c:v>3.1529999999997638</c:v>
                </c:pt>
                <c:pt idx="3154">
                  <c:v>3.1539999999997637</c:v>
                </c:pt>
                <c:pt idx="3155">
                  <c:v>3.1549999999997635</c:v>
                </c:pt>
                <c:pt idx="3156">
                  <c:v>3.1559999999997634</c:v>
                </c:pt>
                <c:pt idx="3157">
                  <c:v>3.1569999999997633</c:v>
                </c:pt>
                <c:pt idx="3158">
                  <c:v>3.1579999999997632</c:v>
                </c:pt>
                <c:pt idx="3159">
                  <c:v>3.1589999999997631</c:v>
                </c:pt>
                <c:pt idx="3160">
                  <c:v>3.159999999999763</c:v>
                </c:pt>
                <c:pt idx="3161">
                  <c:v>3.1609999999997629</c:v>
                </c:pt>
                <c:pt idx="3162">
                  <c:v>3.1619999999997628</c:v>
                </c:pt>
                <c:pt idx="3163">
                  <c:v>3.1629999999997627</c:v>
                </c:pt>
                <c:pt idx="3164">
                  <c:v>3.1639999999997626</c:v>
                </c:pt>
                <c:pt idx="3165">
                  <c:v>3.1649999999997624</c:v>
                </c:pt>
                <c:pt idx="3166">
                  <c:v>3.1659999999997623</c:v>
                </c:pt>
                <c:pt idx="3167">
                  <c:v>3.1669999999997622</c:v>
                </c:pt>
                <c:pt idx="3168">
                  <c:v>3.1679999999997621</c:v>
                </c:pt>
                <c:pt idx="3169">
                  <c:v>3.168999999999762</c:v>
                </c:pt>
                <c:pt idx="3170">
                  <c:v>3.1699999999997619</c:v>
                </c:pt>
                <c:pt idx="3171">
                  <c:v>3.1709999999997618</c:v>
                </c:pt>
                <c:pt idx="3172">
                  <c:v>3.1719999999997617</c:v>
                </c:pt>
                <c:pt idx="3173">
                  <c:v>3.1729999999997616</c:v>
                </c:pt>
                <c:pt idx="3174">
                  <c:v>3.1739999999997615</c:v>
                </c:pt>
                <c:pt idx="3175">
                  <c:v>3.1749999999997613</c:v>
                </c:pt>
                <c:pt idx="3176">
                  <c:v>3.1759999999997612</c:v>
                </c:pt>
                <c:pt idx="3177">
                  <c:v>3.1769999999997611</c:v>
                </c:pt>
                <c:pt idx="3178">
                  <c:v>3.177999999999761</c:v>
                </c:pt>
                <c:pt idx="3179">
                  <c:v>3.1789999999997609</c:v>
                </c:pt>
                <c:pt idx="3180">
                  <c:v>3.1799999999997608</c:v>
                </c:pt>
                <c:pt idx="3181">
                  <c:v>3.1809999999997607</c:v>
                </c:pt>
                <c:pt idx="3182">
                  <c:v>3.1819999999997606</c:v>
                </c:pt>
                <c:pt idx="3183">
                  <c:v>3.1829999999997605</c:v>
                </c:pt>
                <c:pt idx="3184">
                  <c:v>3.1839999999997604</c:v>
                </c:pt>
                <c:pt idx="3185">
                  <c:v>3.1849999999997602</c:v>
                </c:pt>
                <c:pt idx="3186">
                  <c:v>3.1859999999997601</c:v>
                </c:pt>
                <c:pt idx="3187">
                  <c:v>3.18699999999976</c:v>
                </c:pt>
                <c:pt idx="3188">
                  <c:v>3.1879999999997599</c:v>
                </c:pt>
                <c:pt idx="3189">
                  <c:v>3.1889999999997598</c:v>
                </c:pt>
                <c:pt idx="3190">
                  <c:v>3.1899999999997597</c:v>
                </c:pt>
                <c:pt idx="3191">
                  <c:v>3.1909999999997596</c:v>
                </c:pt>
                <c:pt idx="3192">
                  <c:v>3.1919999999997595</c:v>
                </c:pt>
                <c:pt idx="3193">
                  <c:v>3.1929999999997594</c:v>
                </c:pt>
                <c:pt idx="3194">
                  <c:v>3.1939999999997593</c:v>
                </c:pt>
                <c:pt idx="3195">
                  <c:v>3.1949999999997591</c:v>
                </c:pt>
                <c:pt idx="3196">
                  <c:v>3.195999999999759</c:v>
                </c:pt>
                <c:pt idx="3197">
                  <c:v>3.1969999999997589</c:v>
                </c:pt>
                <c:pt idx="3198">
                  <c:v>3.1979999999997588</c:v>
                </c:pt>
                <c:pt idx="3199">
                  <c:v>3.1989999999997587</c:v>
                </c:pt>
                <c:pt idx="3200">
                  <c:v>3.1999999999997586</c:v>
                </c:pt>
                <c:pt idx="3201">
                  <c:v>3.2009999999997585</c:v>
                </c:pt>
                <c:pt idx="3202">
                  <c:v>3.2019999999997584</c:v>
                </c:pt>
                <c:pt idx="3203">
                  <c:v>3.2029999999997583</c:v>
                </c:pt>
                <c:pt idx="3204">
                  <c:v>3.2039999999997582</c:v>
                </c:pt>
                <c:pt idx="3205">
                  <c:v>3.204999999999758</c:v>
                </c:pt>
                <c:pt idx="3206">
                  <c:v>3.2059999999997579</c:v>
                </c:pt>
                <c:pt idx="3207">
                  <c:v>3.2069999999997578</c:v>
                </c:pt>
                <c:pt idx="3208">
                  <c:v>3.2079999999997577</c:v>
                </c:pt>
                <c:pt idx="3209">
                  <c:v>3.2089999999997576</c:v>
                </c:pt>
                <c:pt idx="3210">
                  <c:v>3.2099999999997575</c:v>
                </c:pt>
                <c:pt idx="3211">
                  <c:v>3.2109999999997574</c:v>
                </c:pt>
                <c:pt idx="3212">
                  <c:v>3.2119999999997573</c:v>
                </c:pt>
                <c:pt idx="3213">
                  <c:v>3.2129999999997572</c:v>
                </c:pt>
                <c:pt idx="3214">
                  <c:v>3.2139999999997571</c:v>
                </c:pt>
                <c:pt idx="3215">
                  <c:v>3.2149999999997569</c:v>
                </c:pt>
                <c:pt idx="3216">
                  <c:v>3.2159999999997568</c:v>
                </c:pt>
                <c:pt idx="3217">
                  <c:v>3.2169999999997567</c:v>
                </c:pt>
                <c:pt idx="3218">
                  <c:v>3.2179999999997566</c:v>
                </c:pt>
                <c:pt idx="3219">
                  <c:v>3.2189999999997565</c:v>
                </c:pt>
                <c:pt idx="3220">
                  <c:v>3.2199999999997564</c:v>
                </c:pt>
                <c:pt idx="3221">
                  <c:v>3.2209999999997563</c:v>
                </c:pt>
                <c:pt idx="3222">
                  <c:v>3.2219999999997562</c:v>
                </c:pt>
                <c:pt idx="3223">
                  <c:v>3.2229999999997561</c:v>
                </c:pt>
                <c:pt idx="3224">
                  <c:v>3.2239999999997559</c:v>
                </c:pt>
                <c:pt idx="3225">
                  <c:v>3.2249999999997558</c:v>
                </c:pt>
                <c:pt idx="3226">
                  <c:v>3.2259999999997557</c:v>
                </c:pt>
                <c:pt idx="3227">
                  <c:v>3.2269999999997556</c:v>
                </c:pt>
                <c:pt idx="3228">
                  <c:v>3.2279999999997555</c:v>
                </c:pt>
                <c:pt idx="3229">
                  <c:v>3.2289999999997554</c:v>
                </c:pt>
                <c:pt idx="3230">
                  <c:v>3.2299999999997553</c:v>
                </c:pt>
                <c:pt idx="3231">
                  <c:v>3.2309999999997552</c:v>
                </c:pt>
                <c:pt idx="3232">
                  <c:v>3.2319999999997551</c:v>
                </c:pt>
                <c:pt idx="3233">
                  <c:v>3.232999999999755</c:v>
                </c:pt>
                <c:pt idx="3234">
                  <c:v>3.2339999999997548</c:v>
                </c:pt>
                <c:pt idx="3235">
                  <c:v>3.2349999999997547</c:v>
                </c:pt>
                <c:pt idx="3236">
                  <c:v>3.2359999999997546</c:v>
                </c:pt>
                <c:pt idx="3237">
                  <c:v>3.2369999999997545</c:v>
                </c:pt>
                <c:pt idx="3238">
                  <c:v>3.2379999999997544</c:v>
                </c:pt>
                <c:pt idx="3239">
                  <c:v>3.2389999999997543</c:v>
                </c:pt>
                <c:pt idx="3240">
                  <c:v>3.2399999999997542</c:v>
                </c:pt>
                <c:pt idx="3241">
                  <c:v>3.2409999999997541</c:v>
                </c:pt>
                <c:pt idx="3242">
                  <c:v>3.241999999999754</c:v>
                </c:pt>
                <c:pt idx="3243">
                  <c:v>3.2429999999997539</c:v>
                </c:pt>
                <c:pt idx="3244">
                  <c:v>3.2439999999997537</c:v>
                </c:pt>
                <c:pt idx="3245">
                  <c:v>3.2449999999997536</c:v>
                </c:pt>
                <c:pt idx="3246">
                  <c:v>3.2459999999997535</c:v>
                </c:pt>
                <c:pt idx="3247">
                  <c:v>3.2469999999997534</c:v>
                </c:pt>
                <c:pt idx="3248">
                  <c:v>3.2479999999997533</c:v>
                </c:pt>
                <c:pt idx="3249">
                  <c:v>3.2489999999997532</c:v>
                </c:pt>
                <c:pt idx="3250">
                  <c:v>3.2499999999997531</c:v>
                </c:pt>
                <c:pt idx="3251">
                  <c:v>3.250999999999753</c:v>
                </c:pt>
                <c:pt idx="3252">
                  <c:v>3.2519999999997529</c:v>
                </c:pt>
                <c:pt idx="3253">
                  <c:v>3.2529999999997528</c:v>
                </c:pt>
                <c:pt idx="3254">
                  <c:v>3.2539999999997526</c:v>
                </c:pt>
                <c:pt idx="3255">
                  <c:v>3.2549999999997525</c:v>
                </c:pt>
                <c:pt idx="3256">
                  <c:v>3.2559999999997524</c:v>
                </c:pt>
                <c:pt idx="3257">
                  <c:v>3.2569999999997523</c:v>
                </c:pt>
                <c:pt idx="3258">
                  <c:v>3.2579999999997522</c:v>
                </c:pt>
                <c:pt idx="3259">
                  <c:v>3.2589999999997521</c:v>
                </c:pt>
                <c:pt idx="3260">
                  <c:v>3.259999999999752</c:v>
                </c:pt>
                <c:pt idx="3261">
                  <c:v>3.2609999999997519</c:v>
                </c:pt>
                <c:pt idx="3262">
                  <c:v>3.2619999999997518</c:v>
                </c:pt>
                <c:pt idx="3263">
                  <c:v>3.2629999999997517</c:v>
                </c:pt>
                <c:pt idx="3264">
                  <c:v>3.2639999999997515</c:v>
                </c:pt>
                <c:pt idx="3265">
                  <c:v>3.2649999999997514</c:v>
                </c:pt>
                <c:pt idx="3266">
                  <c:v>3.2659999999997513</c:v>
                </c:pt>
                <c:pt idx="3267">
                  <c:v>3.2669999999997512</c:v>
                </c:pt>
                <c:pt idx="3268">
                  <c:v>3.2679999999997511</c:v>
                </c:pt>
                <c:pt idx="3269">
                  <c:v>3.268999999999751</c:v>
                </c:pt>
                <c:pt idx="3270">
                  <c:v>3.2699999999997509</c:v>
                </c:pt>
                <c:pt idx="3271">
                  <c:v>3.2709999999997508</c:v>
                </c:pt>
                <c:pt idx="3272">
                  <c:v>3.2719999999997507</c:v>
                </c:pt>
                <c:pt idx="3273">
                  <c:v>3.2729999999997506</c:v>
                </c:pt>
                <c:pt idx="3274">
                  <c:v>3.2739999999997504</c:v>
                </c:pt>
                <c:pt idx="3275">
                  <c:v>3.2749999999997503</c:v>
                </c:pt>
                <c:pt idx="3276">
                  <c:v>3.2759999999997502</c:v>
                </c:pt>
                <c:pt idx="3277">
                  <c:v>3.2769999999997501</c:v>
                </c:pt>
                <c:pt idx="3278">
                  <c:v>3.27799999999975</c:v>
                </c:pt>
                <c:pt idx="3279">
                  <c:v>3.2789999999997499</c:v>
                </c:pt>
                <c:pt idx="3280">
                  <c:v>3.2799999999997498</c:v>
                </c:pt>
                <c:pt idx="3281">
                  <c:v>3.2809999999997497</c:v>
                </c:pt>
                <c:pt idx="3282">
                  <c:v>3.2819999999997496</c:v>
                </c:pt>
                <c:pt idx="3283">
                  <c:v>3.2829999999997495</c:v>
                </c:pt>
                <c:pt idx="3284">
                  <c:v>3.2839999999997493</c:v>
                </c:pt>
                <c:pt idx="3285">
                  <c:v>3.2849999999997492</c:v>
                </c:pt>
                <c:pt idx="3286">
                  <c:v>3.2859999999997491</c:v>
                </c:pt>
                <c:pt idx="3287">
                  <c:v>3.286999999999749</c:v>
                </c:pt>
                <c:pt idx="3288">
                  <c:v>3.2879999999997489</c:v>
                </c:pt>
                <c:pt idx="3289">
                  <c:v>3.2889999999997488</c:v>
                </c:pt>
                <c:pt idx="3290">
                  <c:v>3.2899999999997487</c:v>
                </c:pt>
                <c:pt idx="3291">
                  <c:v>3.2909999999997486</c:v>
                </c:pt>
                <c:pt idx="3292">
                  <c:v>3.2919999999997485</c:v>
                </c:pt>
                <c:pt idx="3293">
                  <c:v>3.2929999999997484</c:v>
                </c:pt>
                <c:pt idx="3294">
                  <c:v>3.2939999999997482</c:v>
                </c:pt>
                <c:pt idx="3295">
                  <c:v>3.2949999999997481</c:v>
                </c:pt>
                <c:pt idx="3296">
                  <c:v>3.295999999999748</c:v>
                </c:pt>
                <c:pt idx="3297">
                  <c:v>3.2969999999997479</c:v>
                </c:pt>
                <c:pt idx="3298">
                  <c:v>3.2979999999997478</c:v>
                </c:pt>
                <c:pt idx="3299">
                  <c:v>3.2989999999997477</c:v>
                </c:pt>
                <c:pt idx="3300">
                  <c:v>3.2999999999997476</c:v>
                </c:pt>
                <c:pt idx="3301">
                  <c:v>3.3009999999997475</c:v>
                </c:pt>
                <c:pt idx="3302">
                  <c:v>3.3019999999997474</c:v>
                </c:pt>
                <c:pt idx="3303">
                  <c:v>3.3029999999997472</c:v>
                </c:pt>
                <c:pt idx="3304">
                  <c:v>3.3039999999997471</c:v>
                </c:pt>
                <c:pt idx="3305">
                  <c:v>3.304999999999747</c:v>
                </c:pt>
                <c:pt idx="3306">
                  <c:v>3.3059999999997469</c:v>
                </c:pt>
                <c:pt idx="3307">
                  <c:v>3.3069999999997468</c:v>
                </c:pt>
                <c:pt idx="3308">
                  <c:v>3.3079999999997467</c:v>
                </c:pt>
                <c:pt idx="3309">
                  <c:v>3.3089999999997466</c:v>
                </c:pt>
                <c:pt idx="3310">
                  <c:v>3.3099999999997465</c:v>
                </c:pt>
                <c:pt idx="3311">
                  <c:v>3.3109999999997464</c:v>
                </c:pt>
                <c:pt idx="3312">
                  <c:v>3.3119999999997463</c:v>
                </c:pt>
                <c:pt idx="3313">
                  <c:v>3.3129999999997461</c:v>
                </c:pt>
                <c:pt idx="3314">
                  <c:v>3.313999999999746</c:v>
                </c:pt>
                <c:pt idx="3315">
                  <c:v>3.3149999999997459</c:v>
                </c:pt>
                <c:pt idx="3316">
                  <c:v>3.3159999999997458</c:v>
                </c:pt>
                <c:pt idx="3317">
                  <c:v>3.3169999999997457</c:v>
                </c:pt>
                <c:pt idx="3318">
                  <c:v>3.3179999999997456</c:v>
                </c:pt>
                <c:pt idx="3319">
                  <c:v>3.3189999999997455</c:v>
                </c:pt>
                <c:pt idx="3320">
                  <c:v>3.3199999999997454</c:v>
                </c:pt>
                <c:pt idx="3321">
                  <c:v>3.3209999999997453</c:v>
                </c:pt>
                <c:pt idx="3322">
                  <c:v>3.3219999999997452</c:v>
                </c:pt>
                <c:pt idx="3323">
                  <c:v>3.322999999999745</c:v>
                </c:pt>
                <c:pt idx="3324">
                  <c:v>3.3239999999997449</c:v>
                </c:pt>
                <c:pt idx="3325">
                  <c:v>3.3249999999997448</c:v>
                </c:pt>
                <c:pt idx="3326">
                  <c:v>3.3259999999997447</c:v>
                </c:pt>
                <c:pt idx="3327">
                  <c:v>3.3269999999997446</c:v>
                </c:pt>
                <c:pt idx="3328">
                  <c:v>3.3279999999997445</c:v>
                </c:pt>
                <c:pt idx="3329">
                  <c:v>3.3289999999997444</c:v>
                </c:pt>
                <c:pt idx="3330">
                  <c:v>3.3299999999997443</c:v>
                </c:pt>
                <c:pt idx="3331">
                  <c:v>3.3309999999997442</c:v>
                </c:pt>
                <c:pt idx="3332">
                  <c:v>3.3319999999997441</c:v>
                </c:pt>
                <c:pt idx="3333">
                  <c:v>3.3329999999997439</c:v>
                </c:pt>
                <c:pt idx="3334">
                  <c:v>3.3339999999997438</c:v>
                </c:pt>
                <c:pt idx="3335">
                  <c:v>3.3349999999997437</c:v>
                </c:pt>
                <c:pt idx="3336">
                  <c:v>3.3359999999997436</c:v>
                </c:pt>
                <c:pt idx="3337">
                  <c:v>3.3369999999997435</c:v>
                </c:pt>
                <c:pt idx="3338">
                  <c:v>3.3379999999997434</c:v>
                </c:pt>
                <c:pt idx="3339">
                  <c:v>3.3389999999997433</c:v>
                </c:pt>
                <c:pt idx="3340">
                  <c:v>3.3399999999997432</c:v>
                </c:pt>
                <c:pt idx="3341">
                  <c:v>3.3409999999997431</c:v>
                </c:pt>
                <c:pt idx="3342">
                  <c:v>3.341999999999743</c:v>
                </c:pt>
                <c:pt idx="3343">
                  <c:v>3.3429999999997428</c:v>
                </c:pt>
                <c:pt idx="3344">
                  <c:v>3.3439999999997427</c:v>
                </c:pt>
                <c:pt idx="3345">
                  <c:v>3.3449999999997426</c:v>
                </c:pt>
                <c:pt idx="3346">
                  <c:v>3.3459999999997425</c:v>
                </c:pt>
                <c:pt idx="3347">
                  <c:v>3.3469999999997424</c:v>
                </c:pt>
                <c:pt idx="3348">
                  <c:v>3.3479999999997423</c:v>
                </c:pt>
                <c:pt idx="3349">
                  <c:v>3.3489999999997422</c:v>
                </c:pt>
                <c:pt idx="3350">
                  <c:v>3.3499999999997421</c:v>
                </c:pt>
                <c:pt idx="3351">
                  <c:v>3.350999999999742</c:v>
                </c:pt>
                <c:pt idx="3352">
                  <c:v>3.3519999999997419</c:v>
                </c:pt>
                <c:pt idx="3353">
                  <c:v>3.3529999999997417</c:v>
                </c:pt>
                <c:pt idx="3354">
                  <c:v>3.3539999999997416</c:v>
                </c:pt>
                <c:pt idx="3355">
                  <c:v>3.3549999999997415</c:v>
                </c:pt>
                <c:pt idx="3356">
                  <c:v>3.3559999999997414</c:v>
                </c:pt>
                <c:pt idx="3357">
                  <c:v>3.3569999999997413</c:v>
                </c:pt>
                <c:pt idx="3358">
                  <c:v>3.3579999999997412</c:v>
                </c:pt>
                <c:pt idx="3359">
                  <c:v>3.3589999999997411</c:v>
                </c:pt>
                <c:pt idx="3360">
                  <c:v>3.359999999999741</c:v>
                </c:pt>
                <c:pt idx="3361">
                  <c:v>3.3609999999997409</c:v>
                </c:pt>
                <c:pt idx="3362">
                  <c:v>3.3619999999997408</c:v>
                </c:pt>
                <c:pt idx="3363">
                  <c:v>3.3629999999997406</c:v>
                </c:pt>
                <c:pt idx="3364">
                  <c:v>3.3639999999997405</c:v>
                </c:pt>
                <c:pt idx="3365">
                  <c:v>3.3649999999997404</c:v>
                </c:pt>
                <c:pt idx="3366">
                  <c:v>3.3659999999997403</c:v>
                </c:pt>
                <c:pt idx="3367">
                  <c:v>3.3669999999997402</c:v>
                </c:pt>
                <c:pt idx="3368">
                  <c:v>3.3679999999997401</c:v>
                </c:pt>
                <c:pt idx="3369">
                  <c:v>3.36899999999974</c:v>
                </c:pt>
                <c:pt idx="3370">
                  <c:v>3.3699999999997399</c:v>
                </c:pt>
                <c:pt idx="3371">
                  <c:v>3.3709999999997398</c:v>
                </c:pt>
                <c:pt idx="3372">
                  <c:v>3.3719999999997397</c:v>
                </c:pt>
                <c:pt idx="3373">
                  <c:v>3.3729999999997395</c:v>
                </c:pt>
                <c:pt idx="3374">
                  <c:v>3.3739999999997394</c:v>
                </c:pt>
                <c:pt idx="3375">
                  <c:v>3.3749999999997393</c:v>
                </c:pt>
                <c:pt idx="3376">
                  <c:v>3.3759999999997392</c:v>
                </c:pt>
                <c:pt idx="3377">
                  <c:v>3.3769999999997391</c:v>
                </c:pt>
                <c:pt idx="3378">
                  <c:v>3.377999999999739</c:v>
                </c:pt>
                <c:pt idx="3379">
                  <c:v>3.3789999999997389</c:v>
                </c:pt>
                <c:pt idx="3380">
                  <c:v>3.3799999999997388</c:v>
                </c:pt>
                <c:pt idx="3381">
                  <c:v>3.3809999999997387</c:v>
                </c:pt>
                <c:pt idx="3382">
                  <c:v>3.3819999999997385</c:v>
                </c:pt>
                <c:pt idx="3383">
                  <c:v>3.3829999999997384</c:v>
                </c:pt>
                <c:pt idx="3384">
                  <c:v>3.3839999999997383</c:v>
                </c:pt>
                <c:pt idx="3385">
                  <c:v>3.3849999999997382</c:v>
                </c:pt>
                <c:pt idx="3386">
                  <c:v>3.3859999999997381</c:v>
                </c:pt>
                <c:pt idx="3387">
                  <c:v>3.386999999999738</c:v>
                </c:pt>
                <c:pt idx="3388">
                  <c:v>3.3879999999997379</c:v>
                </c:pt>
                <c:pt idx="3389">
                  <c:v>3.3889999999997378</c:v>
                </c:pt>
                <c:pt idx="3390">
                  <c:v>3.3899999999997377</c:v>
                </c:pt>
                <c:pt idx="3391">
                  <c:v>3.3909999999997376</c:v>
                </c:pt>
                <c:pt idx="3392">
                  <c:v>3.3919999999997374</c:v>
                </c:pt>
                <c:pt idx="3393">
                  <c:v>3.3929999999997373</c:v>
                </c:pt>
                <c:pt idx="3394">
                  <c:v>3.3939999999997372</c:v>
                </c:pt>
                <c:pt idx="3395">
                  <c:v>3.3949999999997371</c:v>
                </c:pt>
                <c:pt idx="3396">
                  <c:v>3.395999999999737</c:v>
                </c:pt>
                <c:pt idx="3397">
                  <c:v>3.3969999999997369</c:v>
                </c:pt>
                <c:pt idx="3398">
                  <c:v>3.3979999999997368</c:v>
                </c:pt>
                <c:pt idx="3399">
                  <c:v>3.3989999999997367</c:v>
                </c:pt>
                <c:pt idx="3400">
                  <c:v>3.3999999999997366</c:v>
                </c:pt>
                <c:pt idx="3401">
                  <c:v>3.4009999999997365</c:v>
                </c:pt>
                <c:pt idx="3402">
                  <c:v>3.4019999999997363</c:v>
                </c:pt>
                <c:pt idx="3403">
                  <c:v>3.4029999999997362</c:v>
                </c:pt>
                <c:pt idx="3404">
                  <c:v>3.4039999999997361</c:v>
                </c:pt>
                <c:pt idx="3405">
                  <c:v>3.404999999999736</c:v>
                </c:pt>
                <c:pt idx="3406">
                  <c:v>3.4059999999997359</c:v>
                </c:pt>
                <c:pt idx="3407">
                  <c:v>3.4069999999997358</c:v>
                </c:pt>
                <c:pt idx="3408">
                  <c:v>3.4079999999997357</c:v>
                </c:pt>
                <c:pt idx="3409">
                  <c:v>3.4089999999997356</c:v>
                </c:pt>
                <c:pt idx="3410">
                  <c:v>3.4099999999997355</c:v>
                </c:pt>
                <c:pt idx="3411">
                  <c:v>3.4109999999997354</c:v>
                </c:pt>
                <c:pt idx="3412">
                  <c:v>3.4119999999997352</c:v>
                </c:pt>
                <c:pt idx="3413">
                  <c:v>3.4129999999997351</c:v>
                </c:pt>
                <c:pt idx="3414">
                  <c:v>3.413999999999735</c:v>
                </c:pt>
                <c:pt idx="3415">
                  <c:v>3.4149999999997349</c:v>
                </c:pt>
                <c:pt idx="3416">
                  <c:v>3.4159999999997348</c:v>
                </c:pt>
                <c:pt idx="3417">
                  <c:v>3.4169999999997347</c:v>
                </c:pt>
                <c:pt idx="3418">
                  <c:v>3.4179999999997346</c:v>
                </c:pt>
                <c:pt idx="3419">
                  <c:v>3.4189999999997345</c:v>
                </c:pt>
                <c:pt idx="3420">
                  <c:v>3.4199999999997344</c:v>
                </c:pt>
                <c:pt idx="3421">
                  <c:v>3.4209999999997343</c:v>
                </c:pt>
                <c:pt idx="3422">
                  <c:v>3.4219999999997341</c:v>
                </c:pt>
                <c:pt idx="3423">
                  <c:v>3.422999999999734</c:v>
                </c:pt>
                <c:pt idx="3424">
                  <c:v>3.4239999999997339</c:v>
                </c:pt>
                <c:pt idx="3425">
                  <c:v>3.4249999999997338</c:v>
                </c:pt>
                <c:pt idx="3426">
                  <c:v>3.4259999999997337</c:v>
                </c:pt>
                <c:pt idx="3427">
                  <c:v>3.4269999999997336</c:v>
                </c:pt>
                <c:pt idx="3428">
                  <c:v>3.4279999999997335</c:v>
                </c:pt>
                <c:pt idx="3429">
                  <c:v>3.4289999999997334</c:v>
                </c:pt>
                <c:pt idx="3430">
                  <c:v>3.4299999999997333</c:v>
                </c:pt>
                <c:pt idx="3431">
                  <c:v>3.4309999999997332</c:v>
                </c:pt>
                <c:pt idx="3432">
                  <c:v>3.431999999999733</c:v>
                </c:pt>
                <c:pt idx="3433">
                  <c:v>3.4329999999997329</c:v>
                </c:pt>
                <c:pt idx="3434">
                  <c:v>3.4339999999997328</c:v>
                </c:pt>
                <c:pt idx="3435">
                  <c:v>3.4349999999997327</c:v>
                </c:pt>
                <c:pt idx="3436">
                  <c:v>3.4359999999997326</c:v>
                </c:pt>
                <c:pt idx="3437">
                  <c:v>3.4369999999997325</c:v>
                </c:pt>
                <c:pt idx="3438">
                  <c:v>3.4379999999997324</c:v>
                </c:pt>
                <c:pt idx="3439">
                  <c:v>3.4389999999997323</c:v>
                </c:pt>
                <c:pt idx="3440">
                  <c:v>3.4399999999997322</c:v>
                </c:pt>
                <c:pt idx="3441">
                  <c:v>3.4409999999997321</c:v>
                </c:pt>
                <c:pt idx="3442">
                  <c:v>3.4419999999997319</c:v>
                </c:pt>
                <c:pt idx="3443">
                  <c:v>3.4429999999997318</c:v>
                </c:pt>
                <c:pt idx="3444">
                  <c:v>3.4439999999997317</c:v>
                </c:pt>
                <c:pt idx="3445">
                  <c:v>3.4449999999997316</c:v>
                </c:pt>
                <c:pt idx="3446">
                  <c:v>3.4459999999997315</c:v>
                </c:pt>
                <c:pt idx="3447">
                  <c:v>3.4469999999997314</c:v>
                </c:pt>
                <c:pt idx="3448">
                  <c:v>3.4479999999997313</c:v>
                </c:pt>
                <c:pt idx="3449">
                  <c:v>3.4489999999997312</c:v>
                </c:pt>
                <c:pt idx="3450">
                  <c:v>3.4499999999997311</c:v>
                </c:pt>
                <c:pt idx="3451">
                  <c:v>3.4509999999997309</c:v>
                </c:pt>
                <c:pt idx="3452">
                  <c:v>3.4519999999997308</c:v>
                </c:pt>
                <c:pt idx="3453">
                  <c:v>3.4529999999997307</c:v>
                </c:pt>
                <c:pt idx="3454">
                  <c:v>3.4539999999997306</c:v>
                </c:pt>
                <c:pt idx="3455">
                  <c:v>3.4549999999997305</c:v>
                </c:pt>
                <c:pt idx="3456">
                  <c:v>3.4559999999997304</c:v>
                </c:pt>
                <c:pt idx="3457">
                  <c:v>3.4569999999997303</c:v>
                </c:pt>
                <c:pt idx="3458">
                  <c:v>3.4579999999997302</c:v>
                </c:pt>
                <c:pt idx="3459">
                  <c:v>3.4589999999997301</c:v>
                </c:pt>
                <c:pt idx="3460">
                  <c:v>3.45999999999973</c:v>
                </c:pt>
                <c:pt idx="3461">
                  <c:v>3.4609999999997298</c:v>
                </c:pt>
                <c:pt idx="3462">
                  <c:v>3.4619999999997297</c:v>
                </c:pt>
                <c:pt idx="3463">
                  <c:v>3.4629999999997296</c:v>
                </c:pt>
                <c:pt idx="3464">
                  <c:v>3.4639999999997295</c:v>
                </c:pt>
                <c:pt idx="3465">
                  <c:v>3.4649999999997294</c:v>
                </c:pt>
                <c:pt idx="3466">
                  <c:v>3.4659999999997293</c:v>
                </c:pt>
                <c:pt idx="3467">
                  <c:v>3.4669999999997292</c:v>
                </c:pt>
                <c:pt idx="3468">
                  <c:v>3.4679999999997291</c:v>
                </c:pt>
                <c:pt idx="3469">
                  <c:v>3.468999999999729</c:v>
                </c:pt>
                <c:pt idx="3470">
                  <c:v>3.4699999999997289</c:v>
                </c:pt>
                <c:pt idx="3471">
                  <c:v>3.4709999999997287</c:v>
                </c:pt>
                <c:pt idx="3472">
                  <c:v>3.4719999999997286</c:v>
                </c:pt>
                <c:pt idx="3473">
                  <c:v>3.4729999999997285</c:v>
                </c:pt>
                <c:pt idx="3474">
                  <c:v>3.4739999999997284</c:v>
                </c:pt>
                <c:pt idx="3475">
                  <c:v>3.4749999999997283</c:v>
                </c:pt>
                <c:pt idx="3476">
                  <c:v>3.4759999999997282</c:v>
                </c:pt>
                <c:pt idx="3477">
                  <c:v>3.4769999999997281</c:v>
                </c:pt>
                <c:pt idx="3478">
                  <c:v>3.477999999999728</c:v>
                </c:pt>
                <c:pt idx="3479">
                  <c:v>3.4789999999997279</c:v>
                </c:pt>
                <c:pt idx="3480">
                  <c:v>3.4799999999997278</c:v>
                </c:pt>
                <c:pt idx="3481">
                  <c:v>3.4809999999997276</c:v>
                </c:pt>
                <c:pt idx="3482">
                  <c:v>3.4819999999997275</c:v>
                </c:pt>
                <c:pt idx="3483">
                  <c:v>3.4829999999997274</c:v>
                </c:pt>
                <c:pt idx="3484">
                  <c:v>3.4839999999997273</c:v>
                </c:pt>
                <c:pt idx="3485">
                  <c:v>3.4849999999997272</c:v>
                </c:pt>
                <c:pt idx="3486">
                  <c:v>3.4859999999997271</c:v>
                </c:pt>
                <c:pt idx="3487">
                  <c:v>3.486999999999727</c:v>
                </c:pt>
                <c:pt idx="3488">
                  <c:v>3.4879999999997269</c:v>
                </c:pt>
                <c:pt idx="3489">
                  <c:v>3.4889999999997268</c:v>
                </c:pt>
                <c:pt idx="3490">
                  <c:v>3.4899999999997267</c:v>
                </c:pt>
                <c:pt idx="3491">
                  <c:v>3.4909999999997265</c:v>
                </c:pt>
                <c:pt idx="3492">
                  <c:v>3.4919999999997264</c:v>
                </c:pt>
                <c:pt idx="3493">
                  <c:v>3.4929999999997263</c:v>
                </c:pt>
                <c:pt idx="3494">
                  <c:v>3.4939999999997262</c:v>
                </c:pt>
                <c:pt idx="3495">
                  <c:v>3.4949999999997261</c:v>
                </c:pt>
                <c:pt idx="3496">
                  <c:v>3.495999999999726</c:v>
                </c:pt>
                <c:pt idx="3497">
                  <c:v>3.4969999999997259</c:v>
                </c:pt>
                <c:pt idx="3498">
                  <c:v>3.4979999999997258</c:v>
                </c:pt>
                <c:pt idx="3499">
                  <c:v>3.4989999999997257</c:v>
                </c:pt>
                <c:pt idx="3500">
                  <c:v>3.4999999999997256</c:v>
                </c:pt>
                <c:pt idx="3501">
                  <c:v>3.5009999999997254</c:v>
                </c:pt>
                <c:pt idx="3502">
                  <c:v>3.5019999999997253</c:v>
                </c:pt>
                <c:pt idx="3503">
                  <c:v>3.5029999999997252</c:v>
                </c:pt>
                <c:pt idx="3504">
                  <c:v>3.5039999999997251</c:v>
                </c:pt>
                <c:pt idx="3505">
                  <c:v>3.504999999999725</c:v>
                </c:pt>
                <c:pt idx="3506">
                  <c:v>3.5059999999997249</c:v>
                </c:pt>
                <c:pt idx="3507">
                  <c:v>3.5069999999997248</c:v>
                </c:pt>
                <c:pt idx="3508">
                  <c:v>3.5079999999997247</c:v>
                </c:pt>
                <c:pt idx="3509">
                  <c:v>3.5089999999997246</c:v>
                </c:pt>
                <c:pt idx="3510">
                  <c:v>3.5099999999997245</c:v>
                </c:pt>
                <c:pt idx="3511">
                  <c:v>3.5109999999997243</c:v>
                </c:pt>
                <c:pt idx="3512">
                  <c:v>3.5119999999997242</c:v>
                </c:pt>
                <c:pt idx="3513">
                  <c:v>3.5129999999997241</c:v>
                </c:pt>
                <c:pt idx="3514">
                  <c:v>3.513999999999724</c:v>
                </c:pt>
                <c:pt idx="3515">
                  <c:v>3.5149999999997239</c:v>
                </c:pt>
                <c:pt idx="3516">
                  <c:v>3.5159999999997238</c:v>
                </c:pt>
                <c:pt idx="3517">
                  <c:v>3.5169999999997237</c:v>
                </c:pt>
                <c:pt idx="3518">
                  <c:v>3.5179999999997236</c:v>
                </c:pt>
                <c:pt idx="3519">
                  <c:v>3.5189999999997235</c:v>
                </c:pt>
                <c:pt idx="3520">
                  <c:v>3.5199999999997234</c:v>
                </c:pt>
                <c:pt idx="3521">
                  <c:v>3.5209999999997232</c:v>
                </c:pt>
                <c:pt idx="3522">
                  <c:v>3.5219999999997231</c:v>
                </c:pt>
                <c:pt idx="3523">
                  <c:v>3.522999999999723</c:v>
                </c:pt>
                <c:pt idx="3524">
                  <c:v>3.5239999999997229</c:v>
                </c:pt>
                <c:pt idx="3525">
                  <c:v>3.5249999999997228</c:v>
                </c:pt>
                <c:pt idx="3526">
                  <c:v>3.5259999999997227</c:v>
                </c:pt>
                <c:pt idx="3527">
                  <c:v>3.5269999999997226</c:v>
                </c:pt>
                <c:pt idx="3528">
                  <c:v>3.5279999999997225</c:v>
                </c:pt>
                <c:pt idx="3529">
                  <c:v>3.5289999999997224</c:v>
                </c:pt>
                <c:pt idx="3530">
                  <c:v>3.5299999999997222</c:v>
                </c:pt>
                <c:pt idx="3531">
                  <c:v>3.5309999999997221</c:v>
                </c:pt>
                <c:pt idx="3532">
                  <c:v>3.531999999999722</c:v>
                </c:pt>
                <c:pt idx="3533">
                  <c:v>3.5329999999997219</c:v>
                </c:pt>
                <c:pt idx="3534">
                  <c:v>3.5339999999997218</c:v>
                </c:pt>
                <c:pt idx="3535">
                  <c:v>3.5349999999997217</c:v>
                </c:pt>
                <c:pt idx="3536">
                  <c:v>3.5359999999997216</c:v>
                </c:pt>
                <c:pt idx="3537">
                  <c:v>3.5369999999997215</c:v>
                </c:pt>
                <c:pt idx="3538">
                  <c:v>3.5379999999997214</c:v>
                </c:pt>
                <c:pt idx="3539">
                  <c:v>3.5389999999997213</c:v>
                </c:pt>
                <c:pt idx="3540">
                  <c:v>3.5399999999997211</c:v>
                </c:pt>
                <c:pt idx="3541">
                  <c:v>3.540999999999721</c:v>
                </c:pt>
                <c:pt idx="3542">
                  <c:v>3.5419999999997209</c:v>
                </c:pt>
                <c:pt idx="3543">
                  <c:v>3.5429999999997208</c:v>
                </c:pt>
                <c:pt idx="3544">
                  <c:v>3.5439999999997207</c:v>
                </c:pt>
                <c:pt idx="3545">
                  <c:v>3.5449999999997206</c:v>
                </c:pt>
                <c:pt idx="3546">
                  <c:v>3.5459999999997205</c:v>
                </c:pt>
                <c:pt idx="3547">
                  <c:v>3.5469999999997204</c:v>
                </c:pt>
                <c:pt idx="3548">
                  <c:v>3.5479999999997203</c:v>
                </c:pt>
                <c:pt idx="3549">
                  <c:v>3.5489999999997202</c:v>
                </c:pt>
                <c:pt idx="3550">
                  <c:v>3.54999999999972</c:v>
                </c:pt>
                <c:pt idx="3551">
                  <c:v>3.5509999999997199</c:v>
                </c:pt>
                <c:pt idx="3552">
                  <c:v>3.5519999999997198</c:v>
                </c:pt>
                <c:pt idx="3553">
                  <c:v>3.5529999999997197</c:v>
                </c:pt>
                <c:pt idx="3554">
                  <c:v>3.5539999999997196</c:v>
                </c:pt>
                <c:pt idx="3555">
                  <c:v>3.5549999999997195</c:v>
                </c:pt>
                <c:pt idx="3556">
                  <c:v>3.5559999999997194</c:v>
                </c:pt>
                <c:pt idx="3557">
                  <c:v>3.5569999999997193</c:v>
                </c:pt>
                <c:pt idx="3558">
                  <c:v>3.5579999999997192</c:v>
                </c:pt>
                <c:pt idx="3559">
                  <c:v>3.5589999999997191</c:v>
                </c:pt>
                <c:pt idx="3560">
                  <c:v>3.5599999999997189</c:v>
                </c:pt>
                <c:pt idx="3561">
                  <c:v>3.5609999999997188</c:v>
                </c:pt>
                <c:pt idx="3562">
                  <c:v>3.5619999999997187</c:v>
                </c:pt>
                <c:pt idx="3563">
                  <c:v>3.5629999999997186</c:v>
                </c:pt>
                <c:pt idx="3564">
                  <c:v>3.5639999999997185</c:v>
                </c:pt>
                <c:pt idx="3565">
                  <c:v>3.5649999999997184</c:v>
                </c:pt>
                <c:pt idx="3566">
                  <c:v>3.5659999999997183</c:v>
                </c:pt>
                <c:pt idx="3567">
                  <c:v>3.5669999999997182</c:v>
                </c:pt>
                <c:pt idx="3568">
                  <c:v>3.5679999999997181</c:v>
                </c:pt>
                <c:pt idx="3569">
                  <c:v>3.568999999999718</c:v>
                </c:pt>
                <c:pt idx="3570">
                  <c:v>3.5699999999997178</c:v>
                </c:pt>
                <c:pt idx="3571">
                  <c:v>3.5709999999997177</c:v>
                </c:pt>
                <c:pt idx="3572">
                  <c:v>3.5719999999997176</c:v>
                </c:pt>
                <c:pt idx="3573">
                  <c:v>3.5729999999997175</c:v>
                </c:pt>
                <c:pt idx="3574">
                  <c:v>3.5739999999997174</c:v>
                </c:pt>
                <c:pt idx="3575">
                  <c:v>3.5749999999997173</c:v>
                </c:pt>
                <c:pt idx="3576">
                  <c:v>3.5759999999997172</c:v>
                </c:pt>
                <c:pt idx="3577">
                  <c:v>3.5769999999997171</c:v>
                </c:pt>
                <c:pt idx="3578">
                  <c:v>3.577999999999717</c:v>
                </c:pt>
                <c:pt idx="3579">
                  <c:v>3.5789999999997169</c:v>
                </c:pt>
                <c:pt idx="3580">
                  <c:v>3.5799999999997167</c:v>
                </c:pt>
                <c:pt idx="3581">
                  <c:v>3.5809999999997166</c:v>
                </c:pt>
                <c:pt idx="3582">
                  <c:v>3.5819999999997165</c:v>
                </c:pt>
                <c:pt idx="3583">
                  <c:v>3.5829999999997164</c:v>
                </c:pt>
                <c:pt idx="3584">
                  <c:v>3.5839999999997163</c:v>
                </c:pt>
                <c:pt idx="3585">
                  <c:v>3.5849999999997162</c:v>
                </c:pt>
                <c:pt idx="3586">
                  <c:v>3.5859999999997161</c:v>
                </c:pt>
                <c:pt idx="3587">
                  <c:v>3.586999999999716</c:v>
                </c:pt>
                <c:pt idx="3588">
                  <c:v>3.5879999999997159</c:v>
                </c:pt>
                <c:pt idx="3589">
                  <c:v>3.5889999999997158</c:v>
                </c:pt>
                <c:pt idx="3590">
                  <c:v>3.5899999999997156</c:v>
                </c:pt>
                <c:pt idx="3591">
                  <c:v>3.5909999999997155</c:v>
                </c:pt>
                <c:pt idx="3592">
                  <c:v>3.5919999999997154</c:v>
                </c:pt>
                <c:pt idx="3593">
                  <c:v>3.5929999999997153</c:v>
                </c:pt>
                <c:pt idx="3594">
                  <c:v>3.5939999999997152</c:v>
                </c:pt>
                <c:pt idx="3595">
                  <c:v>3.5949999999997151</c:v>
                </c:pt>
                <c:pt idx="3596">
                  <c:v>3.595999999999715</c:v>
                </c:pt>
                <c:pt idx="3597">
                  <c:v>3.5969999999997149</c:v>
                </c:pt>
                <c:pt idx="3598">
                  <c:v>3.5979999999997148</c:v>
                </c:pt>
                <c:pt idx="3599">
                  <c:v>3.5989999999997146</c:v>
                </c:pt>
                <c:pt idx="3600">
                  <c:v>3.5999999999997145</c:v>
                </c:pt>
                <c:pt idx="3601">
                  <c:v>3.6009999999997144</c:v>
                </c:pt>
                <c:pt idx="3602">
                  <c:v>3.6019999999997143</c:v>
                </c:pt>
                <c:pt idx="3603">
                  <c:v>3.6029999999997142</c:v>
                </c:pt>
                <c:pt idx="3604">
                  <c:v>3.6039999999997141</c:v>
                </c:pt>
                <c:pt idx="3605">
                  <c:v>3.604999999999714</c:v>
                </c:pt>
                <c:pt idx="3606">
                  <c:v>3.6059999999997139</c:v>
                </c:pt>
                <c:pt idx="3607">
                  <c:v>3.6069999999997138</c:v>
                </c:pt>
                <c:pt idx="3608">
                  <c:v>3.6079999999997137</c:v>
                </c:pt>
                <c:pt idx="3609">
                  <c:v>3.6089999999997135</c:v>
                </c:pt>
                <c:pt idx="3610">
                  <c:v>3.6099999999997134</c:v>
                </c:pt>
                <c:pt idx="3611">
                  <c:v>3.6109999999997133</c:v>
                </c:pt>
                <c:pt idx="3612">
                  <c:v>3.6119999999997132</c:v>
                </c:pt>
                <c:pt idx="3613">
                  <c:v>3.6129999999997131</c:v>
                </c:pt>
                <c:pt idx="3614">
                  <c:v>3.613999999999713</c:v>
                </c:pt>
                <c:pt idx="3615">
                  <c:v>3.6149999999997129</c:v>
                </c:pt>
                <c:pt idx="3616">
                  <c:v>3.6159999999997128</c:v>
                </c:pt>
                <c:pt idx="3617">
                  <c:v>3.6169999999997127</c:v>
                </c:pt>
                <c:pt idx="3618">
                  <c:v>3.6179999999997126</c:v>
                </c:pt>
                <c:pt idx="3619">
                  <c:v>3.6189999999997124</c:v>
                </c:pt>
                <c:pt idx="3620">
                  <c:v>3.6199999999997123</c:v>
                </c:pt>
                <c:pt idx="3621">
                  <c:v>3.6209999999997122</c:v>
                </c:pt>
                <c:pt idx="3622">
                  <c:v>3.6219999999997121</c:v>
                </c:pt>
                <c:pt idx="3623">
                  <c:v>3.622999999999712</c:v>
                </c:pt>
                <c:pt idx="3624">
                  <c:v>3.6239999999997119</c:v>
                </c:pt>
                <c:pt idx="3625">
                  <c:v>3.6249999999997118</c:v>
                </c:pt>
                <c:pt idx="3626">
                  <c:v>3.6259999999997117</c:v>
                </c:pt>
                <c:pt idx="3627">
                  <c:v>3.6269999999997116</c:v>
                </c:pt>
                <c:pt idx="3628">
                  <c:v>3.6279999999997115</c:v>
                </c:pt>
                <c:pt idx="3629">
                  <c:v>3.6289999999997113</c:v>
                </c:pt>
                <c:pt idx="3630">
                  <c:v>3.6299999999997112</c:v>
                </c:pt>
                <c:pt idx="3631">
                  <c:v>3.6309999999997111</c:v>
                </c:pt>
                <c:pt idx="3632">
                  <c:v>3.631999999999711</c:v>
                </c:pt>
                <c:pt idx="3633">
                  <c:v>3.6329999999997109</c:v>
                </c:pt>
                <c:pt idx="3634">
                  <c:v>3.6339999999997108</c:v>
                </c:pt>
                <c:pt idx="3635">
                  <c:v>3.6349999999997107</c:v>
                </c:pt>
                <c:pt idx="3636">
                  <c:v>3.6359999999997106</c:v>
                </c:pt>
                <c:pt idx="3637">
                  <c:v>3.6369999999997105</c:v>
                </c:pt>
                <c:pt idx="3638">
                  <c:v>3.6379999999997104</c:v>
                </c:pt>
                <c:pt idx="3639">
                  <c:v>3.6389999999997102</c:v>
                </c:pt>
                <c:pt idx="3640">
                  <c:v>3.6399999999997101</c:v>
                </c:pt>
                <c:pt idx="3641">
                  <c:v>3.64099999999971</c:v>
                </c:pt>
                <c:pt idx="3642">
                  <c:v>3.6419999999997099</c:v>
                </c:pt>
                <c:pt idx="3643">
                  <c:v>3.6429999999997098</c:v>
                </c:pt>
                <c:pt idx="3644">
                  <c:v>3.6439999999997097</c:v>
                </c:pt>
                <c:pt idx="3645">
                  <c:v>3.6449999999997096</c:v>
                </c:pt>
                <c:pt idx="3646">
                  <c:v>3.6459999999997095</c:v>
                </c:pt>
                <c:pt idx="3647">
                  <c:v>3.6469999999997094</c:v>
                </c:pt>
                <c:pt idx="3648">
                  <c:v>3.6479999999997093</c:v>
                </c:pt>
                <c:pt idx="3649">
                  <c:v>3.6489999999997091</c:v>
                </c:pt>
                <c:pt idx="3650">
                  <c:v>3.649999999999709</c:v>
                </c:pt>
                <c:pt idx="3651">
                  <c:v>3.6509999999997089</c:v>
                </c:pt>
                <c:pt idx="3652">
                  <c:v>3.6519999999997088</c:v>
                </c:pt>
                <c:pt idx="3653">
                  <c:v>3.6529999999997087</c:v>
                </c:pt>
                <c:pt idx="3654">
                  <c:v>3.6539999999997086</c:v>
                </c:pt>
                <c:pt idx="3655">
                  <c:v>3.6549999999997085</c:v>
                </c:pt>
                <c:pt idx="3656">
                  <c:v>3.6559999999997084</c:v>
                </c:pt>
                <c:pt idx="3657">
                  <c:v>3.6569999999997083</c:v>
                </c:pt>
                <c:pt idx="3658">
                  <c:v>3.6579999999997082</c:v>
                </c:pt>
                <c:pt idx="3659">
                  <c:v>3.658999999999708</c:v>
                </c:pt>
                <c:pt idx="3660">
                  <c:v>3.6599999999997079</c:v>
                </c:pt>
                <c:pt idx="3661">
                  <c:v>3.6609999999997078</c:v>
                </c:pt>
                <c:pt idx="3662">
                  <c:v>3.6619999999997077</c:v>
                </c:pt>
                <c:pt idx="3663">
                  <c:v>3.6629999999997076</c:v>
                </c:pt>
                <c:pt idx="3664">
                  <c:v>3.6639999999997075</c:v>
                </c:pt>
                <c:pt idx="3665">
                  <c:v>3.6649999999997074</c:v>
                </c:pt>
                <c:pt idx="3666">
                  <c:v>3.6659999999997073</c:v>
                </c:pt>
                <c:pt idx="3667">
                  <c:v>3.6669999999997072</c:v>
                </c:pt>
                <c:pt idx="3668">
                  <c:v>3.6679999999997071</c:v>
                </c:pt>
                <c:pt idx="3669">
                  <c:v>3.6689999999997069</c:v>
                </c:pt>
                <c:pt idx="3670">
                  <c:v>3.6699999999997068</c:v>
                </c:pt>
                <c:pt idx="3671">
                  <c:v>3.6709999999997067</c:v>
                </c:pt>
                <c:pt idx="3672">
                  <c:v>3.6719999999997066</c:v>
                </c:pt>
                <c:pt idx="3673">
                  <c:v>3.6729999999997065</c:v>
                </c:pt>
                <c:pt idx="3674">
                  <c:v>3.6739999999997064</c:v>
                </c:pt>
                <c:pt idx="3675">
                  <c:v>3.6749999999997063</c:v>
                </c:pt>
                <c:pt idx="3676">
                  <c:v>3.6759999999997062</c:v>
                </c:pt>
                <c:pt idx="3677">
                  <c:v>3.6769999999997061</c:v>
                </c:pt>
                <c:pt idx="3678">
                  <c:v>3.6779999999997059</c:v>
                </c:pt>
                <c:pt idx="3679">
                  <c:v>3.6789999999997058</c:v>
                </c:pt>
                <c:pt idx="3680">
                  <c:v>3.6799999999997057</c:v>
                </c:pt>
                <c:pt idx="3681">
                  <c:v>3.6809999999997056</c:v>
                </c:pt>
                <c:pt idx="3682">
                  <c:v>3.6819999999997055</c:v>
                </c:pt>
                <c:pt idx="3683">
                  <c:v>3.6829999999997054</c:v>
                </c:pt>
                <c:pt idx="3684">
                  <c:v>3.6839999999997053</c:v>
                </c:pt>
                <c:pt idx="3685">
                  <c:v>3.6849999999997052</c:v>
                </c:pt>
                <c:pt idx="3686">
                  <c:v>3.6859999999997051</c:v>
                </c:pt>
                <c:pt idx="3687">
                  <c:v>3.686999999999705</c:v>
                </c:pt>
                <c:pt idx="3688">
                  <c:v>3.6879999999997048</c:v>
                </c:pt>
                <c:pt idx="3689">
                  <c:v>3.6889999999997047</c:v>
                </c:pt>
                <c:pt idx="3690">
                  <c:v>3.6899999999997046</c:v>
                </c:pt>
                <c:pt idx="3691">
                  <c:v>3.6909999999997045</c:v>
                </c:pt>
                <c:pt idx="3692">
                  <c:v>3.6919999999997044</c:v>
                </c:pt>
                <c:pt idx="3693">
                  <c:v>3.6929999999997043</c:v>
                </c:pt>
                <c:pt idx="3694">
                  <c:v>3.6939999999997042</c:v>
                </c:pt>
                <c:pt idx="3695">
                  <c:v>3.6949999999997041</c:v>
                </c:pt>
                <c:pt idx="3696">
                  <c:v>3.695999999999704</c:v>
                </c:pt>
                <c:pt idx="3697">
                  <c:v>3.6969999999997039</c:v>
                </c:pt>
                <c:pt idx="3698">
                  <c:v>3.6979999999997037</c:v>
                </c:pt>
                <c:pt idx="3699">
                  <c:v>3.6989999999997036</c:v>
                </c:pt>
                <c:pt idx="3700">
                  <c:v>3.6999999999997035</c:v>
                </c:pt>
                <c:pt idx="3701">
                  <c:v>3.7009999999997034</c:v>
                </c:pt>
                <c:pt idx="3702">
                  <c:v>3.7019999999997033</c:v>
                </c:pt>
                <c:pt idx="3703">
                  <c:v>3.7029999999997032</c:v>
                </c:pt>
                <c:pt idx="3704">
                  <c:v>3.7039999999997031</c:v>
                </c:pt>
                <c:pt idx="3705">
                  <c:v>3.704999999999703</c:v>
                </c:pt>
                <c:pt idx="3706">
                  <c:v>3.7059999999997029</c:v>
                </c:pt>
                <c:pt idx="3707">
                  <c:v>3.7069999999997028</c:v>
                </c:pt>
                <c:pt idx="3708">
                  <c:v>3.7079999999997026</c:v>
                </c:pt>
                <c:pt idx="3709">
                  <c:v>3.7089999999997025</c:v>
                </c:pt>
                <c:pt idx="3710">
                  <c:v>3.7099999999997024</c:v>
                </c:pt>
                <c:pt idx="3711">
                  <c:v>3.7109999999997023</c:v>
                </c:pt>
                <c:pt idx="3712">
                  <c:v>3.7119999999997022</c:v>
                </c:pt>
                <c:pt idx="3713">
                  <c:v>3.7129999999997021</c:v>
                </c:pt>
                <c:pt idx="3714">
                  <c:v>3.713999999999702</c:v>
                </c:pt>
                <c:pt idx="3715">
                  <c:v>3.7149999999997019</c:v>
                </c:pt>
                <c:pt idx="3716">
                  <c:v>3.7159999999997018</c:v>
                </c:pt>
                <c:pt idx="3717">
                  <c:v>3.7169999999997017</c:v>
                </c:pt>
                <c:pt idx="3718">
                  <c:v>3.7179999999997015</c:v>
                </c:pt>
                <c:pt idx="3719">
                  <c:v>3.7189999999997014</c:v>
                </c:pt>
                <c:pt idx="3720">
                  <c:v>3.7199999999997013</c:v>
                </c:pt>
                <c:pt idx="3721">
                  <c:v>3.7209999999997012</c:v>
                </c:pt>
                <c:pt idx="3722">
                  <c:v>3.7219999999997011</c:v>
                </c:pt>
                <c:pt idx="3723">
                  <c:v>3.722999999999701</c:v>
                </c:pt>
                <c:pt idx="3724">
                  <c:v>3.7239999999997009</c:v>
                </c:pt>
                <c:pt idx="3725">
                  <c:v>3.7249999999997008</c:v>
                </c:pt>
                <c:pt idx="3726">
                  <c:v>3.7259999999997007</c:v>
                </c:pt>
                <c:pt idx="3727">
                  <c:v>3.7269999999997006</c:v>
                </c:pt>
                <c:pt idx="3728">
                  <c:v>3.7279999999997004</c:v>
                </c:pt>
                <c:pt idx="3729">
                  <c:v>3.7289999999997003</c:v>
                </c:pt>
                <c:pt idx="3730">
                  <c:v>3.7299999999997002</c:v>
                </c:pt>
                <c:pt idx="3731">
                  <c:v>3.7309999999997001</c:v>
                </c:pt>
                <c:pt idx="3732">
                  <c:v>3.7319999999997</c:v>
                </c:pt>
                <c:pt idx="3733">
                  <c:v>3.7329999999996999</c:v>
                </c:pt>
                <c:pt idx="3734">
                  <c:v>3.7339999999996998</c:v>
                </c:pt>
                <c:pt idx="3735">
                  <c:v>3.7349999999996997</c:v>
                </c:pt>
                <c:pt idx="3736">
                  <c:v>3.7359999999996996</c:v>
                </c:pt>
                <c:pt idx="3737">
                  <c:v>3.7369999999996995</c:v>
                </c:pt>
                <c:pt idx="3738">
                  <c:v>3.7379999999996993</c:v>
                </c:pt>
                <c:pt idx="3739">
                  <c:v>3.7389999999996992</c:v>
                </c:pt>
                <c:pt idx="3740">
                  <c:v>3.7399999999996991</c:v>
                </c:pt>
                <c:pt idx="3741">
                  <c:v>3.740999999999699</c:v>
                </c:pt>
                <c:pt idx="3742">
                  <c:v>3.7419999999996989</c:v>
                </c:pt>
                <c:pt idx="3743">
                  <c:v>3.7429999999996988</c:v>
                </c:pt>
                <c:pt idx="3744">
                  <c:v>3.7439999999996987</c:v>
                </c:pt>
                <c:pt idx="3745">
                  <c:v>3.7449999999996986</c:v>
                </c:pt>
                <c:pt idx="3746">
                  <c:v>3.7459999999996985</c:v>
                </c:pt>
                <c:pt idx="3747">
                  <c:v>3.7469999999996983</c:v>
                </c:pt>
                <c:pt idx="3748">
                  <c:v>3.7479999999996982</c:v>
                </c:pt>
                <c:pt idx="3749">
                  <c:v>3.7489999999996981</c:v>
                </c:pt>
                <c:pt idx="3750">
                  <c:v>3.749999999999698</c:v>
                </c:pt>
                <c:pt idx="3751">
                  <c:v>3.7509999999996979</c:v>
                </c:pt>
                <c:pt idx="3752">
                  <c:v>3.7519999999996978</c:v>
                </c:pt>
                <c:pt idx="3753">
                  <c:v>3.7529999999996977</c:v>
                </c:pt>
                <c:pt idx="3754">
                  <c:v>3.7539999999996976</c:v>
                </c:pt>
                <c:pt idx="3755">
                  <c:v>3.7549999999996975</c:v>
                </c:pt>
                <c:pt idx="3756">
                  <c:v>3.7559999999996974</c:v>
                </c:pt>
                <c:pt idx="3757">
                  <c:v>3.7569999999996972</c:v>
                </c:pt>
                <c:pt idx="3758">
                  <c:v>3.7579999999996971</c:v>
                </c:pt>
                <c:pt idx="3759">
                  <c:v>3.758999999999697</c:v>
                </c:pt>
                <c:pt idx="3760">
                  <c:v>3.7599999999996969</c:v>
                </c:pt>
                <c:pt idx="3761">
                  <c:v>3.7609999999996968</c:v>
                </c:pt>
                <c:pt idx="3762">
                  <c:v>3.7619999999996967</c:v>
                </c:pt>
                <c:pt idx="3763">
                  <c:v>3.7629999999996966</c:v>
                </c:pt>
                <c:pt idx="3764">
                  <c:v>3.7639999999996965</c:v>
                </c:pt>
                <c:pt idx="3765">
                  <c:v>3.7649999999996964</c:v>
                </c:pt>
                <c:pt idx="3766">
                  <c:v>3.7659999999996963</c:v>
                </c:pt>
                <c:pt idx="3767">
                  <c:v>3.7669999999996961</c:v>
                </c:pt>
                <c:pt idx="3768">
                  <c:v>3.767999999999696</c:v>
                </c:pt>
                <c:pt idx="3769">
                  <c:v>3.7689999999996959</c:v>
                </c:pt>
                <c:pt idx="3770">
                  <c:v>3.7699999999996958</c:v>
                </c:pt>
                <c:pt idx="3771">
                  <c:v>3.7709999999996957</c:v>
                </c:pt>
                <c:pt idx="3772">
                  <c:v>3.7719999999996956</c:v>
                </c:pt>
                <c:pt idx="3773">
                  <c:v>3.7729999999996955</c:v>
                </c:pt>
                <c:pt idx="3774">
                  <c:v>3.7739999999996954</c:v>
                </c:pt>
                <c:pt idx="3775">
                  <c:v>3.7749999999996953</c:v>
                </c:pt>
                <c:pt idx="3776">
                  <c:v>3.7759999999996952</c:v>
                </c:pt>
                <c:pt idx="3777">
                  <c:v>3.776999999999695</c:v>
                </c:pt>
                <c:pt idx="3778">
                  <c:v>3.7779999999996949</c:v>
                </c:pt>
                <c:pt idx="3779">
                  <c:v>3.7789999999996948</c:v>
                </c:pt>
                <c:pt idx="3780">
                  <c:v>3.7799999999996947</c:v>
                </c:pt>
                <c:pt idx="3781">
                  <c:v>3.7809999999996946</c:v>
                </c:pt>
                <c:pt idx="3782">
                  <c:v>3.7819999999996945</c:v>
                </c:pt>
                <c:pt idx="3783">
                  <c:v>3.7829999999996944</c:v>
                </c:pt>
                <c:pt idx="3784">
                  <c:v>3.7839999999996943</c:v>
                </c:pt>
                <c:pt idx="3785">
                  <c:v>3.7849999999996942</c:v>
                </c:pt>
                <c:pt idx="3786">
                  <c:v>3.7859999999996941</c:v>
                </c:pt>
                <c:pt idx="3787">
                  <c:v>3.7869999999996939</c:v>
                </c:pt>
                <c:pt idx="3788">
                  <c:v>3.7879999999996938</c:v>
                </c:pt>
                <c:pt idx="3789">
                  <c:v>3.7889999999996937</c:v>
                </c:pt>
                <c:pt idx="3790">
                  <c:v>3.7899999999996936</c:v>
                </c:pt>
                <c:pt idx="3791">
                  <c:v>3.7909999999996935</c:v>
                </c:pt>
                <c:pt idx="3792">
                  <c:v>3.7919999999996934</c:v>
                </c:pt>
                <c:pt idx="3793">
                  <c:v>3.7929999999996933</c:v>
                </c:pt>
                <c:pt idx="3794">
                  <c:v>3.7939999999996932</c:v>
                </c:pt>
                <c:pt idx="3795">
                  <c:v>3.7949999999996931</c:v>
                </c:pt>
                <c:pt idx="3796">
                  <c:v>3.795999999999693</c:v>
                </c:pt>
                <c:pt idx="3797">
                  <c:v>3.7969999999996928</c:v>
                </c:pt>
                <c:pt idx="3798">
                  <c:v>3.7979999999996927</c:v>
                </c:pt>
                <c:pt idx="3799">
                  <c:v>3.7989999999996926</c:v>
                </c:pt>
                <c:pt idx="3800">
                  <c:v>3.7999999999996925</c:v>
                </c:pt>
                <c:pt idx="3801">
                  <c:v>3.8009999999996924</c:v>
                </c:pt>
                <c:pt idx="3802">
                  <c:v>3.8019999999996923</c:v>
                </c:pt>
                <c:pt idx="3803">
                  <c:v>3.8029999999996922</c:v>
                </c:pt>
                <c:pt idx="3804">
                  <c:v>3.8039999999996921</c:v>
                </c:pt>
                <c:pt idx="3805">
                  <c:v>3.804999999999692</c:v>
                </c:pt>
                <c:pt idx="3806">
                  <c:v>3.8059999999996919</c:v>
                </c:pt>
                <c:pt idx="3807">
                  <c:v>3.8069999999996917</c:v>
                </c:pt>
                <c:pt idx="3808">
                  <c:v>3.8079999999996916</c:v>
                </c:pt>
                <c:pt idx="3809">
                  <c:v>3.8089999999996915</c:v>
                </c:pt>
                <c:pt idx="3810">
                  <c:v>3.8099999999996914</c:v>
                </c:pt>
                <c:pt idx="3811">
                  <c:v>3.8109999999996913</c:v>
                </c:pt>
                <c:pt idx="3812">
                  <c:v>3.8119999999996912</c:v>
                </c:pt>
                <c:pt idx="3813">
                  <c:v>3.8129999999996911</c:v>
                </c:pt>
                <c:pt idx="3814">
                  <c:v>3.813999999999691</c:v>
                </c:pt>
                <c:pt idx="3815">
                  <c:v>3.8149999999996909</c:v>
                </c:pt>
                <c:pt idx="3816">
                  <c:v>3.8159999999996908</c:v>
                </c:pt>
                <c:pt idx="3817">
                  <c:v>3.8169999999996906</c:v>
                </c:pt>
                <c:pt idx="3818">
                  <c:v>3.8179999999996905</c:v>
                </c:pt>
                <c:pt idx="3819">
                  <c:v>3.8189999999996904</c:v>
                </c:pt>
                <c:pt idx="3820">
                  <c:v>3.8199999999996903</c:v>
                </c:pt>
                <c:pt idx="3821">
                  <c:v>3.8209999999996902</c:v>
                </c:pt>
                <c:pt idx="3822">
                  <c:v>3.8219999999996901</c:v>
                </c:pt>
                <c:pt idx="3823">
                  <c:v>3.82299999999969</c:v>
                </c:pt>
                <c:pt idx="3824">
                  <c:v>3.8239999999996899</c:v>
                </c:pt>
                <c:pt idx="3825">
                  <c:v>3.8249999999996898</c:v>
                </c:pt>
                <c:pt idx="3826">
                  <c:v>3.8259999999996896</c:v>
                </c:pt>
                <c:pt idx="3827">
                  <c:v>3.8269999999996895</c:v>
                </c:pt>
                <c:pt idx="3828">
                  <c:v>3.8279999999996894</c:v>
                </c:pt>
                <c:pt idx="3829">
                  <c:v>3.8289999999996893</c:v>
                </c:pt>
                <c:pt idx="3830">
                  <c:v>3.8299999999996892</c:v>
                </c:pt>
                <c:pt idx="3831">
                  <c:v>3.8309999999996891</c:v>
                </c:pt>
                <c:pt idx="3832">
                  <c:v>3.831999999999689</c:v>
                </c:pt>
                <c:pt idx="3833">
                  <c:v>3.8329999999996889</c:v>
                </c:pt>
                <c:pt idx="3834">
                  <c:v>3.8339999999996888</c:v>
                </c:pt>
                <c:pt idx="3835">
                  <c:v>3.8349999999996887</c:v>
                </c:pt>
                <c:pt idx="3836">
                  <c:v>3.8359999999996885</c:v>
                </c:pt>
                <c:pt idx="3837">
                  <c:v>3.8369999999996884</c:v>
                </c:pt>
                <c:pt idx="3838">
                  <c:v>3.8379999999996883</c:v>
                </c:pt>
                <c:pt idx="3839">
                  <c:v>3.8389999999996882</c:v>
                </c:pt>
                <c:pt idx="3840">
                  <c:v>3.8399999999996881</c:v>
                </c:pt>
                <c:pt idx="3841">
                  <c:v>3.840999999999688</c:v>
                </c:pt>
                <c:pt idx="3842">
                  <c:v>3.8419999999996879</c:v>
                </c:pt>
                <c:pt idx="3843">
                  <c:v>3.8429999999996878</c:v>
                </c:pt>
                <c:pt idx="3844">
                  <c:v>3.8439999999996877</c:v>
                </c:pt>
                <c:pt idx="3845">
                  <c:v>3.8449999999996876</c:v>
                </c:pt>
                <c:pt idx="3846">
                  <c:v>3.8459999999996874</c:v>
                </c:pt>
                <c:pt idx="3847">
                  <c:v>3.8469999999996873</c:v>
                </c:pt>
                <c:pt idx="3848">
                  <c:v>3.8479999999996872</c:v>
                </c:pt>
                <c:pt idx="3849">
                  <c:v>3.8489999999996871</c:v>
                </c:pt>
                <c:pt idx="3850">
                  <c:v>3.849999999999687</c:v>
                </c:pt>
                <c:pt idx="3851">
                  <c:v>3.8509999999996869</c:v>
                </c:pt>
                <c:pt idx="3852">
                  <c:v>3.8519999999996868</c:v>
                </c:pt>
                <c:pt idx="3853">
                  <c:v>3.8529999999996867</c:v>
                </c:pt>
                <c:pt idx="3854">
                  <c:v>3.8539999999996866</c:v>
                </c:pt>
                <c:pt idx="3855">
                  <c:v>3.8549999999996865</c:v>
                </c:pt>
                <c:pt idx="3856">
                  <c:v>3.8559999999996863</c:v>
                </c:pt>
                <c:pt idx="3857">
                  <c:v>3.8569999999996862</c:v>
                </c:pt>
                <c:pt idx="3858">
                  <c:v>3.8579999999996861</c:v>
                </c:pt>
                <c:pt idx="3859">
                  <c:v>3.858999999999686</c:v>
                </c:pt>
                <c:pt idx="3860">
                  <c:v>3.8599999999996859</c:v>
                </c:pt>
                <c:pt idx="3861">
                  <c:v>3.8609999999996858</c:v>
                </c:pt>
                <c:pt idx="3862">
                  <c:v>3.8619999999996857</c:v>
                </c:pt>
                <c:pt idx="3863">
                  <c:v>3.8629999999996856</c:v>
                </c:pt>
                <c:pt idx="3864">
                  <c:v>3.8639999999996855</c:v>
                </c:pt>
                <c:pt idx="3865">
                  <c:v>3.8649999999996854</c:v>
                </c:pt>
                <c:pt idx="3866">
                  <c:v>3.8659999999996852</c:v>
                </c:pt>
                <c:pt idx="3867">
                  <c:v>3.8669999999996851</c:v>
                </c:pt>
                <c:pt idx="3868">
                  <c:v>3.867999999999685</c:v>
                </c:pt>
                <c:pt idx="3869">
                  <c:v>3.8689999999996849</c:v>
                </c:pt>
                <c:pt idx="3870">
                  <c:v>3.8699999999996848</c:v>
                </c:pt>
                <c:pt idx="3871">
                  <c:v>3.8709999999996847</c:v>
                </c:pt>
                <c:pt idx="3872">
                  <c:v>3.8719999999996846</c:v>
                </c:pt>
                <c:pt idx="3873">
                  <c:v>3.8729999999996845</c:v>
                </c:pt>
                <c:pt idx="3874">
                  <c:v>3.8739999999996844</c:v>
                </c:pt>
                <c:pt idx="3875">
                  <c:v>3.8749999999996843</c:v>
                </c:pt>
                <c:pt idx="3876">
                  <c:v>3.8759999999996841</c:v>
                </c:pt>
                <c:pt idx="3877">
                  <c:v>3.876999999999684</c:v>
                </c:pt>
                <c:pt idx="3878">
                  <c:v>3.8779999999996839</c:v>
                </c:pt>
                <c:pt idx="3879">
                  <c:v>3.8789999999996838</c:v>
                </c:pt>
                <c:pt idx="3880">
                  <c:v>3.8799999999996837</c:v>
                </c:pt>
                <c:pt idx="3881">
                  <c:v>3.8809999999996836</c:v>
                </c:pt>
                <c:pt idx="3882">
                  <c:v>3.8819999999996835</c:v>
                </c:pt>
                <c:pt idx="3883">
                  <c:v>3.8829999999996834</c:v>
                </c:pt>
                <c:pt idx="3884">
                  <c:v>3.8839999999996833</c:v>
                </c:pt>
                <c:pt idx="3885">
                  <c:v>3.8849999999996832</c:v>
                </c:pt>
                <c:pt idx="3886">
                  <c:v>3.885999999999683</c:v>
                </c:pt>
                <c:pt idx="3887">
                  <c:v>3.8869999999996829</c:v>
                </c:pt>
                <c:pt idx="3888">
                  <c:v>3.8879999999996828</c:v>
                </c:pt>
                <c:pt idx="3889">
                  <c:v>3.8889999999996827</c:v>
                </c:pt>
                <c:pt idx="3890">
                  <c:v>3.8899999999996826</c:v>
                </c:pt>
                <c:pt idx="3891">
                  <c:v>3.8909999999996825</c:v>
                </c:pt>
                <c:pt idx="3892">
                  <c:v>3.8919999999996824</c:v>
                </c:pt>
                <c:pt idx="3893">
                  <c:v>3.8929999999996823</c:v>
                </c:pt>
                <c:pt idx="3894">
                  <c:v>3.8939999999996822</c:v>
                </c:pt>
                <c:pt idx="3895">
                  <c:v>3.894999999999682</c:v>
                </c:pt>
                <c:pt idx="3896">
                  <c:v>3.8959999999996819</c:v>
                </c:pt>
                <c:pt idx="3897">
                  <c:v>3.8969999999996818</c:v>
                </c:pt>
                <c:pt idx="3898">
                  <c:v>3.8979999999996817</c:v>
                </c:pt>
                <c:pt idx="3899">
                  <c:v>3.8989999999996816</c:v>
                </c:pt>
                <c:pt idx="3900">
                  <c:v>3.8999999999996815</c:v>
                </c:pt>
                <c:pt idx="3901">
                  <c:v>3.9009999999996814</c:v>
                </c:pt>
                <c:pt idx="3902">
                  <c:v>3.9019999999996813</c:v>
                </c:pt>
                <c:pt idx="3903">
                  <c:v>3.9029999999996812</c:v>
                </c:pt>
                <c:pt idx="3904">
                  <c:v>3.9039999999996811</c:v>
                </c:pt>
                <c:pt idx="3905">
                  <c:v>3.9049999999996809</c:v>
                </c:pt>
                <c:pt idx="3906">
                  <c:v>3.9059999999996808</c:v>
                </c:pt>
                <c:pt idx="3907">
                  <c:v>3.9069999999996807</c:v>
                </c:pt>
                <c:pt idx="3908">
                  <c:v>3.9079999999996806</c:v>
                </c:pt>
                <c:pt idx="3909">
                  <c:v>3.9089999999996805</c:v>
                </c:pt>
                <c:pt idx="3910">
                  <c:v>3.9099999999996804</c:v>
                </c:pt>
                <c:pt idx="3911">
                  <c:v>3.9109999999996803</c:v>
                </c:pt>
                <c:pt idx="3912">
                  <c:v>3.9119999999996802</c:v>
                </c:pt>
                <c:pt idx="3913">
                  <c:v>3.9129999999996801</c:v>
                </c:pt>
                <c:pt idx="3914">
                  <c:v>3.91399999999968</c:v>
                </c:pt>
                <c:pt idx="3915">
                  <c:v>3.9149999999996798</c:v>
                </c:pt>
                <c:pt idx="3916">
                  <c:v>3.9159999999996797</c:v>
                </c:pt>
                <c:pt idx="3917">
                  <c:v>3.9169999999996796</c:v>
                </c:pt>
                <c:pt idx="3918">
                  <c:v>3.9179999999996795</c:v>
                </c:pt>
                <c:pt idx="3919">
                  <c:v>3.9189999999996794</c:v>
                </c:pt>
                <c:pt idx="3920">
                  <c:v>3.9199999999996793</c:v>
                </c:pt>
                <c:pt idx="3921">
                  <c:v>3.9209999999996792</c:v>
                </c:pt>
                <c:pt idx="3922">
                  <c:v>3.9219999999996791</c:v>
                </c:pt>
                <c:pt idx="3923">
                  <c:v>3.922999999999679</c:v>
                </c:pt>
                <c:pt idx="3924">
                  <c:v>3.9239999999996789</c:v>
                </c:pt>
                <c:pt idx="3925">
                  <c:v>3.9249999999996787</c:v>
                </c:pt>
                <c:pt idx="3926">
                  <c:v>3.9259999999996786</c:v>
                </c:pt>
                <c:pt idx="3927">
                  <c:v>3.9269999999996785</c:v>
                </c:pt>
                <c:pt idx="3928">
                  <c:v>3.9279999999996784</c:v>
                </c:pt>
                <c:pt idx="3929">
                  <c:v>3.9289999999996783</c:v>
                </c:pt>
                <c:pt idx="3930">
                  <c:v>3.9299999999996782</c:v>
                </c:pt>
                <c:pt idx="3931">
                  <c:v>3.9309999999996781</c:v>
                </c:pt>
                <c:pt idx="3932">
                  <c:v>3.931999999999678</c:v>
                </c:pt>
                <c:pt idx="3933">
                  <c:v>3.9329999999996779</c:v>
                </c:pt>
                <c:pt idx="3934">
                  <c:v>3.9339999999996778</c:v>
                </c:pt>
                <c:pt idx="3935">
                  <c:v>3.9349999999996776</c:v>
                </c:pt>
                <c:pt idx="3936">
                  <c:v>3.9359999999996775</c:v>
                </c:pt>
                <c:pt idx="3937">
                  <c:v>3.9369999999996774</c:v>
                </c:pt>
                <c:pt idx="3938">
                  <c:v>3.9379999999996773</c:v>
                </c:pt>
                <c:pt idx="3939">
                  <c:v>3.9389999999996772</c:v>
                </c:pt>
                <c:pt idx="3940">
                  <c:v>3.9399999999996771</c:v>
                </c:pt>
                <c:pt idx="3941">
                  <c:v>3.940999999999677</c:v>
                </c:pt>
                <c:pt idx="3942">
                  <c:v>3.9419999999996769</c:v>
                </c:pt>
                <c:pt idx="3943">
                  <c:v>3.9429999999996768</c:v>
                </c:pt>
                <c:pt idx="3944">
                  <c:v>3.9439999999996767</c:v>
                </c:pt>
                <c:pt idx="3945">
                  <c:v>3.9449999999996765</c:v>
                </c:pt>
                <c:pt idx="3946">
                  <c:v>3.9459999999996764</c:v>
                </c:pt>
                <c:pt idx="3947">
                  <c:v>3.9469999999996763</c:v>
                </c:pt>
                <c:pt idx="3948">
                  <c:v>3.9479999999996762</c:v>
                </c:pt>
                <c:pt idx="3949">
                  <c:v>3.9489999999996761</c:v>
                </c:pt>
                <c:pt idx="3950">
                  <c:v>3.949999999999676</c:v>
                </c:pt>
                <c:pt idx="3951">
                  <c:v>3.9509999999996759</c:v>
                </c:pt>
                <c:pt idx="3952">
                  <c:v>3.9519999999996758</c:v>
                </c:pt>
                <c:pt idx="3953">
                  <c:v>3.9529999999996757</c:v>
                </c:pt>
                <c:pt idx="3954">
                  <c:v>3.9539999999996756</c:v>
                </c:pt>
                <c:pt idx="3955">
                  <c:v>3.9549999999996754</c:v>
                </c:pt>
                <c:pt idx="3956">
                  <c:v>3.9559999999996753</c:v>
                </c:pt>
                <c:pt idx="3957">
                  <c:v>3.9569999999996752</c:v>
                </c:pt>
                <c:pt idx="3958">
                  <c:v>3.9579999999996751</c:v>
                </c:pt>
                <c:pt idx="3959">
                  <c:v>3.958999999999675</c:v>
                </c:pt>
                <c:pt idx="3960">
                  <c:v>3.9599999999996749</c:v>
                </c:pt>
                <c:pt idx="3961">
                  <c:v>3.9609999999996748</c:v>
                </c:pt>
                <c:pt idx="3962">
                  <c:v>3.9619999999996747</c:v>
                </c:pt>
                <c:pt idx="3963">
                  <c:v>3.9629999999996746</c:v>
                </c:pt>
                <c:pt idx="3964">
                  <c:v>3.9639999999996745</c:v>
                </c:pt>
                <c:pt idx="3965">
                  <c:v>3.9649999999996743</c:v>
                </c:pt>
                <c:pt idx="3966">
                  <c:v>3.9659999999996742</c:v>
                </c:pt>
                <c:pt idx="3967">
                  <c:v>3.9669999999996741</c:v>
                </c:pt>
                <c:pt idx="3968">
                  <c:v>3.967999999999674</c:v>
                </c:pt>
                <c:pt idx="3969">
                  <c:v>3.9689999999996739</c:v>
                </c:pt>
                <c:pt idx="3970">
                  <c:v>3.9699999999996738</c:v>
                </c:pt>
                <c:pt idx="3971">
                  <c:v>3.9709999999996737</c:v>
                </c:pt>
                <c:pt idx="3972">
                  <c:v>3.9719999999996736</c:v>
                </c:pt>
                <c:pt idx="3973">
                  <c:v>3.9729999999996735</c:v>
                </c:pt>
                <c:pt idx="3974">
                  <c:v>3.9739999999996733</c:v>
                </c:pt>
                <c:pt idx="3975">
                  <c:v>3.9749999999996732</c:v>
                </c:pt>
                <c:pt idx="3976">
                  <c:v>3.9759999999996731</c:v>
                </c:pt>
                <c:pt idx="3977">
                  <c:v>3.976999999999673</c:v>
                </c:pt>
                <c:pt idx="3978">
                  <c:v>3.9779999999996729</c:v>
                </c:pt>
                <c:pt idx="3979">
                  <c:v>3.9789999999996728</c:v>
                </c:pt>
                <c:pt idx="3980">
                  <c:v>3.9799999999996727</c:v>
                </c:pt>
                <c:pt idx="3981">
                  <c:v>3.9809999999996726</c:v>
                </c:pt>
                <c:pt idx="3982">
                  <c:v>3.9819999999996725</c:v>
                </c:pt>
                <c:pt idx="3983">
                  <c:v>3.9829999999996724</c:v>
                </c:pt>
                <c:pt idx="3984">
                  <c:v>3.9839999999996722</c:v>
                </c:pt>
                <c:pt idx="3985">
                  <c:v>3.9849999999996721</c:v>
                </c:pt>
                <c:pt idx="3986">
                  <c:v>3.985999999999672</c:v>
                </c:pt>
                <c:pt idx="3987">
                  <c:v>3.9869999999996719</c:v>
                </c:pt>
                <c:pt idx="3988">
                  <c:v>3.9879999999996718</c:v>
                </c:pt>
                <c:pt idx="3989">
                  <c:v>3.9889999999996717</c:v>
                </c:pt>
                <c:pt idx="3990">
                  <c:v>3.9899999999996716</c:v>
                </c:pt>
                <c:pt idx="3991">
                  <c:v>3.9909999999996715</c:v>
                </c:pt>
                <c:pt idx="3992">
                  <c:v>3.9919999999996714</c:v>
                </c:pt>
                <c:pt idx="3993">
                  <c:v>3.9929999999996713</c:v>
                </c:pt>
                <c:pt idx="3994">
                  <c:v>3.9939999999996711</c:v>
                </c:pt>
                <c:pt idx="3995">
                  <c:v>3.994999999999671</c:v>
                </c:pt>
                <c:pt idx="3996">
                  <c:v>3.9959999999996709</c:v>
                </c:pt>
                <c:pt idx="3997">
                  <c:v>3.9969999999996708</c:v>
                </c:pt>
                <c:pt idx="3998">
                  <c:v>3.9979999999996707</c:v>
                </c:pt>
                <c:pt idx="3999">
                  <c:v>3.9989999999996706</c:v>
                </c:pt>
                <c:pt idx="4000">
                  <c:v>3.9999999999996705</c:v>
                </c:pt>
                <c:pt idx="4001">
                  <c:v>4.0009999999996708</c:v>
                </c:pt>
                <c:pt idx="4002">
                  <c:v>4.0019999999996712</c:v>
                </c:pt>
                <c:pt idx="4003">
                  <c:v>4.0029999999996715</c:v>
                </c:pt>
                <c:pt idx="4004">
                  <c:v>4.0039999999996718</c:v>
                </c:pt>
                <c:pt idx="4005">
                  <c:v>4.0049999999996722</c:v>
                </c:pt>
                <c:pt idx="4006">
                  <c:v>4.0059999999996725</c:v>
                </c:pt>
                <c:pt idx="4007">
                  <c:v>4.0069999999996728</c:v>
                </c:pt>
                <c:pt idx="4008">
                  <c:v>4.0079999999996732</c:v>
                </c:pt>
                <c:pt idx="4009">
                  <c:v>4.0089999999996735</c:v>
                </c:pt>
                <c:pt idx="4010">
                  <c:v>4.0099999999996738</c:v>
                </c:pt>
                <c:pt idx="4011">
                  <c:v>4.0109999999996742</c:v>
                </c:pt>
                <c:pt idx="4012">
                  <c:v>4.0119999999996745</c:v>
                </c:pt>
                <c:pt idx="4013">
                  <c:v>4.0129999999996748</c:v>
                </c:pt>
                <c:pt idx="4014">
                  <c:v>4.0139999999996752</c:v>
                </c:pt>
                <c:pt idx="4015">
                  <c:v>4.0149999999996755</c:v>
                </c:pt>
                <c:pt idx="4016">
                  <c:v>4.0159999999996758</c:v>
                </c:pt>
                <c:pt idx="4017">
                  <c:v>4.0169999999996762</c:v>
                </c:pt>
                <c:pt idx="4018">
                  <c:v>4.0179999999996765</c:v>
                </c:pt>
                <c:pt idx="4019">
                  <c:v>4.0189999999996768</c:v>
                </c:pt>
                <c:pt idx="4020">
                  <c:v>4.0199999999996772</c:v>
                </c:pt>
                <c:pt idx="4021">
                  <c:v>4.0209999999996775</c:v>
                </c:pt>
                <c:pt idx="4022">
                  <c:v>4.0219999999996778</c:v>
                </c:pt>
                <c:pt idx="4023">
                  <c:v>4.0229999999996782</c:v>
                </c:pt>
                <c:pt idx="4024">
                  <c:v>4.0239999999996785</c:v>
                </c:pt>
                <c:pt idx="4025">
                  <c:v>4.0249999999996788</c:v>
                </c:pt>
                <c:pt idx="4026">
                  <c:v>4.0259999999996792</c:v>
                </c:pt>
                <c:pt idx="4027">
                  <c:v>4.0269999999996795</c:v>
                </c:pt>
                <c:pt idx="4028">
                  <c:v>4.0279999999996798</c:v>
                </c:pt>
                <c:pt idx="4029">
                  <c:v>4.0289999999996802</c:v>
                </c:pt>
                <c:pt idx="4030">
                  <c:v>4.0299999999996805</c:v>
                </c:pt>
                <c:pt idx="4031">
                  <c:v>4.0309999999996808</c:v>
                </c:pt>
                <c:pt idx="4032">
                  <c:v>4.0319999999996812</c:v>
                </c:pt>
                <c:pt idx="4033">
                  <c:v>4.0329999999996815</c:v>
                </c:pt>
                <c:pt idx="4034">
                  <c:v>4.0339999999996818</c:v>
                </c:pt>
                <c:pt idx="4035">
                  <c:v>4.0349999999996822</c:v>
                </c:pt>
                <c:pt idx="4036">
                  <c:v>4.0359999999996825</c:v>
                </c:pt>
                <c:pt idx="4037">
                  <c:v>4.0369999999996828</c:v>
                </c:pt>
                <c:pt idx="4038">
                  <c:v>4.0379999999996832</c:v>
                </c:pt>
                <c:pt idx="4039">
                  <c:v>4.0389999999996835</c:v>
                </c:pt>
                <c:pt idx="4040">
                  <c:v>4.0399999999996838</c:v>
                </c:pt>
                <c:pt idx="4041">
                  <c:v>4.0409999999996842</c:v>
                </c:pt>
                <c:pt idx="4042">
                  <c:v>4.0419999999996845</c:v>
                </c:pt>
                <c:pt idx="4043">
                  <c:v>4.0429999999996848</c:v>
                </c:pt>
                <c:pt idx="4044">
                  <c:v>4.0439999999996852</c:v>
                </c:pt>
                <c:pt idx="4045">
                  <c:v>4.0449999999996855</c:v>
                </c:pt>
                <c:pt idx="4046">
                  <c:v>4.0459999999996858</c:v>
                </c:pt>
                <c:pt idx="4047">
                  <c:v>4.0469999999996862</c:v>
                </c:pt>
                <c:pt idx="4048">
                  <c:v>4.0479999999996865</c:v>
                </c:pt>
                <c:pt idx="4049">
                  <c:v>4.0489999999996868</c:v>
                </c:pt>
                <c:pt idx="4050">
                  <c:v>4.0499999999996872</c:v>
                </c:pt>
                <c:pt idx="4051">
                  <c:v>4.0509999999996875</c:v>
                </c:pt>
                <c:pt idx="4052">
                  <c:v>4.0519999999996879</c:v>
                </c:pt>
                <c:pt idx="4053">
                  <c:v>4.0529999999996882</c:v>
                </c:pt>
                <c:pt idx="4054">
                  <c:v>4.0539999999996885</c:v>
                </c:pt>
                <c:pt idx="4055">
                  <c:v>4.0549999999996889</c:v>
                </c:pt>
                <c:pt idx="4056">
                  <c:v>4.0559999999996892</c:v>
                </c:pt>
                <c:pt idx="4057">
                  <c:v>4.0569999999996895</c:v>
                </c:pt>
                <c:pt idx="4058">
                  <c:v>4.0579999999996899</c:v>
                </c:pt>
                <c:pt idx="4059">
                  <c:v>4.0589999999996902</c:v>
                </c:pt>
                <c:pt idx="4060">
                  <c:v>4.0599999999996905</c:v>
                </c:pt>
                <c:pt idx="4061">
                  <c:v>4.0609999999996909</c:v>
                </c:pt>
                <c:pt idx="4062">
                  <c:v>4.0619999999996912</c:v>
                </c:pt>
                <c:pt idx="4063">
                  <c:v>4.0629999999996915</c:v>
                </c:pt>
                <c:pt idx="4064">
                  <c:v>4.0639999999996919</c:v>
                </c:pt>
                <c:pt idx="4065">
                  <c:v>4.0649999999996922</c:v>
                </c:pt>
                <c:pt idx="4066">
                  <c:v>4.0659999999996925</c:v>
                </c:pt>
                <c:pt idx="4067">
                  <c:v>4.0669999999996929</c:v>
                </c:pt>
                <c:pt idx="4068">
                  <c:v>4.0679999999996932</c:v>
                </c:pt>
                <c:pt idx="4069">
                  <c:v>4.0689999999996935</c:v>
                </c:pt>
                <c:pt idx="4070">
                  <c:v>4.0699999999996939</c:v>
                </c:pt>
                <c:pt idx="4071">
                  <c:v>4.0709999999996942</c:v>
                </c:pt>
                <c:pt idx="4072">
                  <c:v>4.0719999999996945</c:v>
                </c:pt>
                <c:pt idx="4073">
                  <c:v>4.0729999999996949</c:v>
                </c:pt>
                <c:pt idx="4074">
                  <c:v>4.0739999999996952</c:v>
                </c:pt>
                <c:pt idx="4075">
                  <c:v>4.0749999999996955</c:v>
                </c:pt>
                <c:pt idx="4076">
                  <c:v>4.0759999999996959</c:v>
                </c:pt>
                <c:pt idx="4077">
                  <c:v>4.0769999999996962</c:v>
                </c:pt>
                <c:pt idx="4078">
                  <c:v>4.0779999999996965</c:v>
                </c:pt>
                <c:pt idx="4079">
                  <c:v>4.0789999999996969</c:v>
                </c:pt>
                <c:pt idx="4080">
                  <c:v>4.0799999999996972</c:v>
                </c:pt>
                <c:pt idx="4081">
                  <c:v>4.0809999999996975</c:v>
                </c:pt>
                <c:pt idx="4082">
                  <c:v>4.0819999999996979</c:v>
                </c:pt>
                <c:pt idx="4083">
                  <c:v>4.0829999999996982</c:v>
                </c:pt>
                <c:pt idx="4084">
                  <c:v>4.0839999999996985</c:v>
                </c:pt>
                <c:pt idx="4085">
                  <c:v>4.0849999999996989</c:v>
                </c:pt>
                <c:pt idx="4086">
                  <c:v>4.0859999999996992</c:v>
                </c:pt>
                <c:pt idx="4087">
                  <c:v>4.0869999999996995</c:v>
                </c:pt>
                <c:pt idx="4088">
                  <c:v>4.0879999999996999</c:v>
                </c:pt>
                <c:pt idx="4089">
                  <c:v>4.0889999999997002</c:v>
                </c:pt>
                <c:pt idx="4090">
                  <c:v>4.0899999999997005</c:v>
                </c:pt>
                <c:pt idx="4091">
                  <c:v>4.0909999999997009</c:v>
                </c:pt>
                <c:pt idx="4092">
                  <c:v>4.0919999999997012</c:v>
                </c:pt>
                <c:pt idx="4093">
                  <c:v>4.0929999999997015</c:v>
                </c:pt>
                <c:pt idx="4094">
                  <c:v>4.0939999999997019</c:v>
                </c:pt>
                <c:pt idx="4095">
                  <c:v>4.0949999999997022</c:v>
                </c:pt>
                <c:pt idx="4096">
                  <c:v>4.0959999999997025</c:v>
                </c:pt>
                <c:pt idx="4097">
                  <c:v>4.0969999999997029</c:v>
                </c:pt>
                <c:pt idx="4098">
                  <c:v>4.0979999999997032</c:v>
                </c:pt>
                <c:pt idx="4099">
                  <c:v>4.0989999999997035</c:v>
                </c:pt>
                <c:pt idx="4100">
                  <c:v>4.0999999999997039</c:v>
                </c:pt>
                <c:pt idx="4101">
                  <c:v>4.1009999999997042</c:v>
                </c:pt>
                <c:pt idx="4102">
                  <c:v>4.1019999999997045</c:v>
                </c:pt>
                <c:pt idx="4103">
                  <c:v>4.1029999999997049</c:v>
                </c:pt>
                <c:pt idx="4104">
                  <c:v>4.1039999999997052</c:v>
                </c:pt>
                <c:pt idx="4105">
                  <c:v>4.1049999999997056</c:v>
                </c:pt>
                <c:pt idx="4106">
                  <c:v>4.1059999999997059</c:v>
                </c:pt>
                <c:pt idx="4107">
                  <c:v>4.1069999999997062</c:v>
                </c:pt>
                <c:pt idx="4108">
                  <c:v>4.1079999999997066</c:v>
                </c:pt>
                <c:pt idx="4109">
                  <c:v>4.1089999999997069</c:v>
                </c:pt>
                <c:pt idx="4110">
                  <c:v>4.1099999999997072</c:v>
                </c:pt>
                <c:pt idx="4111">
                  <c:v>4.1109999999997076</c:v>
                </c:pt>
                <c:pt idx="4112">
                  <c:v>4.1119999999997079</c:v>
                </c:pt>
                <c:pt idx="4113">
                  <c:v>4.1129999999997082</c:v>
                </c:pt>
                <c:pt idx="4114">
                  <c:v>4.1139999999997086</c:v>
                </c:pt>
                <c:pt idx="4115">
                  <c:v>4.1149999999997089</c:v>
                </c:pt>
                <c:pt idx="4116">
                  <c:v>4.1159999999997092</c:v>
                </c:pt>
                <c:pt idx="4117">
                  <c:v>4.1169999999997096</c:v>
                </c:pt>
                <c:pt idx="4118">
                  <c:v>4.1179999999997099</c:v>
                </c:pt>
                <c:pt idx="4119">
                  <c:v>4.1189999999997102</c:v>
                </c:pt>
                <c:pt idx="4120">
                  <c:v>4.1199999999997106</c:v>
                </c:pt>
                <c:pt idx="4121">
                  <c:v>4.1209999999997109</c:v>
                </c:pt>
                <c:pt idx="4122">
                  <c:v>4.1219999999997112</c:v>
                </c:pt>
                <c:pt idx="4123">
                  <c:v>4.1229999999997116</c:v>
                </c:pt>
                <c:pt idx="4124">
                  <c:v>4.1239999999997119</c:v>
                </c:pt>
                <c:pt idx="4125">
                  <c:v>4.1249999999997122</c:v>
                </c:pt>
                <c:pt idx="4126">
                  <c:v>4.1259999999997126</c:v>
                </c:pt>
                <c:pt idx="4127">
                  <c:v>4.1269999999997129</c:v>
                </c:pt>
                <c:pt idx="4128">
                  <c:v>4.1279999999997132</c:v>
                </c:pt>
                <c:pt idx="4129">
                  <c:v>4.1289999999997136</c:v>
                </c:pt>
                <c:pt idx="4130">
                  <c:v>4.1299999999997139</c:v>
                </c:pt>
                <c:pt idx="4131">
                  <c:v>4.1309999999997142</c:v>
                </c:pt>
                <c:pt idx="4132">
                  <c:v>4.1319999999997146</c:v>
                </c:pt>
                <c:pt idx="4133">
                  <c:v>4.1329999999997149</c:v>
                </c:pt>
                <c:pt idx="4134">
                  <c:v>4.1339999999997152</c:v>
                </c:pt>
                <c:pt idx="4135">
                  <c:v>4.1349999999997156</c:v>
                </c:pt>
                <c:pt idx="4136">
                  <c:v>4.1359999999997159</c:v>
                </c:pt>
                <c:pt idx="4137">
                  <c:v>4.1369999999997162</c:v>
                </c:pt>
                <c:pt idx="4138">
                  <c:v>4.1379999999997166</c:v>
                </c:pt>
                <c:pt idx="4139">
                  <c:v>4.1389999999997169</c:v>
                </c:pt>
                <c:pt idx="4140">
                  <c:v>4.1399999999997172</c:v>
                </c:pt>
                <c:pt idx="4141">
                  <c:v>4.1409999999997176</c:v>
                </c:pt>
                <c:pt idx="4142">
                  <c:v>4.1419999999997179</c:v>
                </c:pt>
                <c:pt idx="4143">
                  <c:v>4.1429999999997182</c:v>
                </c:pt>
                <c:pt idx="4144">
                  <c:v>4.1439999999997186</c:v>
                </c:pt>
                <c:pt idx="4145">
                  <c:v>4.1449999999997189</c:v>
                </c:pt>
                <c:pt idx="4146">
                  <c:v>4.1459999999997192</c:v>
                </c:pt>
                <c:pt idx="4147">
                  <c:v>4.1469999999997196</c:v>
                </c:pt>
                <c:pt idx="4148">
                  <c:v>4.1479999999997199</c:v>
                </c:pt>
                <c:pt idx="4149">
                  <c:v>4.1489999999997202</c:v>
                </c:pt>
                <c:pt idx="4150">
                  <c:v>4.1499999999997206</c:v>
                </c:pt>
                <c:pt idx="4151">
                  <c:v>4.1509999999997209</c:v>
                </c:pt>
                <c:pt idx="4152">
                  <c:v>4.1519999999997212</c:v>
                </c:pt>
                <c:pt idx="4153">
                  <c:v>4.1529999999997216</c:v>
                </c:pt>
                <c:pt idx="4154">
                  <c:v>4.1539999999997219</c:v>
                </c:pt>
                <c:pt idx="4155">
                  <c:v>4.1549999999997222</c:v>
                </c:pt>
                <c:pt idx="4156">
                  <c:v>4.1559999999997226</c:v>
                </c:pt>
                <c:pt idx="4157">
                  <c:v>4.1569999999997229</c:v>
                </c:pt>
                <c:pt idx="4158">
                  <c:v>4.1579999999997233</c:v>
                </c:pt>
                <c:pt idx="4159">
                  <c:v>4.1589999999997236</c:v>
                </c:pt>
                <c:pt idx="4160">
                  <c:v>4.1599999999997239</c:v>
                </c:pt>
                <c:pt idx="4161">
                  <c:v>4.1609999999997243</c:v>
                </c:pt>
                <c:pt idx="4162">
                  <c:v>4.1619999999997246</c:v>
                </c:pt>
                <c:pt idx="4163">
                  <c:v>4.1629999999997249</c:v>
                </c:pt>
                <c:pt idx="4164">
                  <c:v>4.1639999999997253</c:v>
                </c:pt>
                <c:pt idx="4165">
                  <c:v>4.1649999999997256</c:v>
                </c:pt>
                <c:pt idx="4166">
                  <c:v>4.1659999999997259</c:v>
                </c:pt>
                <c:pt idx="4167">
                  <c:v>4.1669999999997263</c:v>
                </c:pt>
                <c:pt idx="4168">
                  <c:v>4.1679999999997266</c:v>
                </c:pt>
                <c:pt idx="4169">
                  <c:v>4.1689999999997269</c:v>
                </c:pt>
                <c:pt idx="4170">
                  <c:v>4.1699999999997273</c:v>
                </c:pt>
                <c:pt idx="4171">
                  <c:v>4.1709999999997276</c:v>
                </c:pt>
                <c:pt idx="4172">
                  <c:v>4.1719999999997279</c:v>
                </c:pt>
                <c:pt idx="4173">
                  <c:v>4.1729999999997283</c:v>
                </c:pt>
                <c:pt idx="4174">
                  <c:v>4.1739999999997286</c:v>
                </c:pt>
                <c:pt idx="4175">
                  <c:v>4.1749999999997289</c:v>
                </c:pt>
                <c:pt idx="4176">
                  <c:v>4.1759999999997293</c:v>
                </c:pt>
                <c:pt idx="4177">
                  <c:v>4.1769999999997296</c:v>
                </c:pt>
                <c:pt idx="4178">
                  <c:v>4.1779999999997299</c:v>
                </c:pt>
                <c:pt idx="4179">
                  <c:v>4.1789999999997303</c:v>
                </c:pt>
                <c:pt idx="4180">
                  <c:v>4.1799999999997306</c:v>
                </c:pt>
                <c:pt idx="4181">
                  <c:v>4.1809999999997309</c:v>
                </c:pt>
                <c:pt idx="4182">
                  <c:v>4.1819999999997313</c:v>
                </c:pt>
                <c:pt idx="4183">
                  <c:v>4.1829999999997316</c:v>
                </c:pt>
                <c:pt idx="4184">
                  <c:v>4.1839999999997319</c:v>
                </c:pt>
                <c:pt idx="4185">
                  <c:v>4.1849999999997323</c:v>
                </c:pt>
                <c:pt idx="4186">
                  <c:v>4.1859999999997326</c:v>
                </c:pt>
                <c:pt idx="4187">
                  <c:v>4.1869999999997329</c:v>
                </c:pt>
                <c:pt idx="4188">
                  <c:v>4.1879999999997333</c:v>
                </c:pt>
                <c:pt idx="4189">
                  <c:v>4.1889999999997336</c:v>
                </c:pt>
                <c:pt idx="4190">
                  <c:v>4.1899999999997339</c:v>
                </c:pt>
                <c:pt idx="4191">
                  <c:v>4.1909999999997343</c:v>
                </c:pt>
                <c:pt idx="4192">
                  <c:v>4.1919999999997346</c:v>
                </c:pt>
                <c:pt idx="4193">
                  <c:v>4.1929999999997349</c:v>
                </c:pt>
                <c:pt idx="4194">
                  <c:v>4.1939999999997353</c:v>
                </c:pt>
                <c:pt idx="4195">
                  <c:v>4.1949999999997356</c:v>
                </c:pt>
                <c:pt idx="4196">
                  <c:v>4.1959999999997359</c:v>
                </c:pt>
                <c:pt idx="4197">
                  <c:v>4.1969999999997363</c:v>
                </c:pt>
                <c:pt idx="4198">
                  <c:v>4.1979999999997366</c:v>
                </c:pt>
                <c:pt idx="4199">
                  <c:v>4.1989999999997369</c:v>
                </c:pt>
                <c:pt idx="4200">
                  <c:v>4.1999999999997373</c:v>
                </c:pt>
                <c:pt idx="4201">
                  <c:v>4.2009999999997376</c:v>
                </c:pt>
                <c:pt idx="4202">
                  <c:v>4.2019999999997379</c:v>
                </c:pt>
                <c:pt idx="4203">
                  <c:v>4.2029999999997383</c:v>
                </c:pt>
                <c:pt idx="4204">
                  <c:v>4.2039999999997386</c:v>
                </c:pt>
                <c:pt idx="4205">
                  <c:v>4.2049999999997389</c:v>
                </c:pt>
                <c:pt idx="4206">
                  <c:v>4.2059999999997393</c:v>
                </c:pt>
                <c:pt idx="4207">
                  <c:v>4.2069999999997396</c:v>
                </c:pt>
                <c:pt idx="4208">
                  <c:v>4.2079999999997399</c:v>
                </c:pt>
                <c:pt idx="4209">
                  <c:v>4.2089999999997403</c:v>
                </c:pt>
                <c:pt idx="4210">
                  <c:v>4.2099999999997406</c:v>
                </c:pt>
                <c:pt idx="4211">
                  <c:v>4.210999999999741</c:v>
                </c:pt>
                <c:pt idx="4212">
                  <c:v>4.2119999999997413</c:v>
                </c:pt>
                <c:pt idx="4213">
                  <c:v>4.2129999999997416</c:v>
                </c:pt>
                <c:pt idx="4214">
                  <c:v>4.213999999999742</c:v>
                </c:pt>
                <c:pt idx="4215">
                  <c:v>4.2149999999997423</c:v>
                </c:pt>
                <c:pt idx="4216">
                  <c:v>4.2159999999997426</c:v>
                </c:pt>
                <c:pt idx="4217">
                  <c:v>4.216999999999743</c:v>
                </c:pt>
                <c:pt idx="4218">
                  <c:v>4.2179999999997433</c:v>
                </c:pt>
                <c:pt idx="4219">
                  <c:v>4.2189999999997436</c:v>
                </c:pt>
                <c:pt idx="4220">
                  <c:v>4.219999999999744</c:v>
                </c:pt>
                <c:pt idx="4221">
                  <c:v>4.2209999999997443</c:v>
                </c:pt>
                <c:pt idx="4222">
                  <c:v>4.2219999999997446</c:v>
                </c:pt>
                <c:pt idx="4223">
                  <c:v>4.222999999999745</c:v>
                </c:pt>
                <c:pt idx="4224">
                  <c:v>4.2239999999997453</c:v>
                </c:pt>
                <c:pt idx="4225">
                  <c:v>4.2249999999997456</c:v>
                </c:pt>
                <c:pt idx="4226">
                  <c:v>4.225999999999746</c:v>
                </c:pt>
                <c:pt idx="4227">
                  <c:v>4.2269999999997463</c:v>
                </c:pt>
                <c:pt idx="4228">
                  <c:v>4.2279999999997466</c:v>
                </c:pt>
                <c:pt idx="4229">
                  <c:v>4.228999999999747</c:v>
                </c:pt>
                <c:pt idx="4230">
                  <c:v>4.2299999999997473</c:v>
                </c:pt>
                <c:pt idx="4231">
                  <c:v>4.2309999999997476</c:v>
                </c:pt>
                <c:pt idx="4232">
                  <c:v>4.231999999999748</c:v>
                </c:pt>
                <c:pt idx="4233">
                  <c:v>4.2329999999997483</c:v>
                </c:pt>
                <c:pt idx="4234">
                  <c:v>4.2339999999997486</c:v>
                </c:pt>
                <c:pt idx="4235">
                  <c:v>4.234999999999749</c:v>
                </c:pt>
                <c:pt idx="4236">
                  <c:v>4.2359999999997493</c:v>
                </c:pt>
                <c:pt idx="4237">
                  <c:v>4.2369999999997496</c:v>
                </c:pt>
                <c:pt idx="4238">
                  <c:v>4.23799999999975</c:v>
                </c:pt>
                <c:pt idx="4239">
                  <c:v>4.2389999999997503</c:v>
                </c:pt>
                <c:pt idx="4240">
                  <c:v>4.2399999999997506</c:v>
                </c:pt>
                <c:pt idx="4241">
                  <c:v>4.240999999999751</c:v>
                </c:pt>
                <c:pt idx="4242">
                  <c:v>4.2419999999997513</c:v>
                </c:pt>
                <c:pt idx="4243">
                  <c:v>4.2429999999997516</c:v>
                </c:pt>
                <c:pt idx="4244">
                  <c:v>4.243999999999752</c:v>
                </c:pt>
                <c:pt idx="4245">
                  <c:v>4.2449999999997523</c:v>
                </c:pt>
                <c:pt idx="4246">
                  <c:v>4.2459999999997526</c:v>
                </c:pt>
                <c:pt idx="4247">
                  <c:v>4.246999999999753</c:v>
                </c:pt>
                <c:pt idx="4248">
                  <c:v>4.2479999999997533</c:v>
                </c:pt>
                <c:pt idx="4249">
                  <c:v>4.2489999999997536</c:v>
                </c:pt>
                <c:pt idx="4250">
                  <c:v>4.249999999999754</c:v>
                </c:pt>
                <c:pt idx="4251">
                  <c:v>4.2509999999997543</c:v>
                </c:pt>
                <c:pt idx="4252">
                  <c:v>4.2519999999997546</c:v>
                </c:pt>
                <c:pt idx="4253">
                  <c:v>4.252999999999755</c:v>
                </c:pt>
                <c:pt idx="4254">
                  <c:v>4.2539999999997553</c:v>
                </c:pt>
                <c:pt idx="4255">
                  <c:v>4.2549999999997556</c:v>
                </c:pt>
                <c:pt idx="4256">
                  <c:v>4.255999999999756</c:v>
                </c:pt>
                <c:pt idx="4257">
                  <c:v>4.2569999999997563</c:v>
                </c:pt>
                <c:pt idx="4258">
                  <c:v>4.2579999999997566</c:v>
                </c:pt>
                <c:pt idx="4259">
                  <c:v>4.258999999999757</c:v>
                </c:pt>
                <c:pt idx="4260">
                  <c:v>4.2599999999997573</c:v>
                </c:pt>
                <c:pt idx="4261">
                  <c:v>4.2609999999997576</c:v>
                </c:pt>
                <c:pt idx="4262">
                  <c:v>4.261999999999758</c:v>
                </c:pt>
                <c:pt idx="4263">
                  <c:v>4.2629999999997583</c:v>
                </c:pt>
                <c:pt idx="4264">
                  <c:v>4.2639999999997586</c:v>
                </c:pt>
                <c:pt idx="4265">
                  <c:v>4.264999999999759</c:v>
                </c:pt>
                <c:pt idx="4266">
                  <c:v>4.2659999999997593</c:v>
                </c:pt>
                <c:pt idx="4267">
                  <c:v>4.2669999999997597</c:v>
                </c:pt>
                <c:pt idx="4268">
                  <c:v>4.26799999999976</c:v>
                </c:pt>
                <c:pt idx="4269">
                  <c:v>4.2689999999997603</c:v>
                </c:pt>
                <c:pt idx="4270">
                  <c:v>4.2699999999997607</c:v>
                </c:pt>
                <c:pt idx="4271">
                  <c:v>4.270999999999761</c:v>
                </c:pt>
                <c:pt idx="4272">
                  <c:v>4.2719999999997613</c:v>
                </c:pt>
                <c:pt idx="4273">
                  <c:v>4.2729999999997617</c:v>
                </c:pt>
                <c:pt idx="4274">
                  <c:v>4.273999999999762</c:v>
                </c:pt>
                <c:pt idx="4275">
                  <c:v>4.2749999999997623</c:v>
                </c:pt>
                <c:pt idx="4276">
                  <c:v>4.2759999999997627</c:v>
                </c:pt>
                <c:pt idx="4277">
                  <c:v>4.276999999999763</c:v>
                </c:pt>
                <c:pt idx="4278">
                  <c:v>4.2779999999997633</c:v>
                </c:pt>
                <c:pt idx="4279">
                  <c:v>4.2789999999997637</c:v>
                </c:pt>
                <c:pt idx="4280">
                  <c:v>4.279999999999764</c:v>
                </c:pt>
                <c:pt idx="4281">
                  <c:v>4.2809999999997643</c:v>
                </c:pt>
                <c:pt idx="4282">
                  <c:v>4.2819999999997647</c:v>
                </c:pt>
                <c:pt idx="4283">
                  <c:v>4.282999999999765</c:v>
                </c:pt>
                <c:pt idx="4284">
                  <c:v>4.2839999999997653</c:v>
                </c:pt>
                <c:pt idx="4285">
                  <c:v>4.2849999999997657</c:v>
                </c:pt>
                <c:pt idx="4286">
                  <c:v>4.285999999999766</c:v>
                </c:pt>
                <c:pt idx="4287">
                  <c:v>4.2869999999997663</c:v>
                </c:pt>
                <c:pt idx="4288">
                  <c:v>4.2879999999997667</c:v>
                </c:pt>
                <c:pt idx="4289">
                  <c:v>4.288999999999767</c:v>
                </c:pt>
                <c:pt idx="4290">
                  <c:v>4.2899999999997673</c:v>
                </c:pt>
                <c:pt idx="4291">
                  <c:v>4.2909999999997677</c:v>
                </c:pt>
                <c:pt idx="4292">
                  <c:v>4.291999999999768</c:v>
                </c:pt>
                <c:pt idx="4293">
                  <c:v>4.2929999999997683</c:v>
                </c:pt>
                <c:pt idx="4294">
                  <c:v>4.2939999999997687</c:v>
                </c:pt>
                <c:pt idx="4295">
                  <c:v>4.294999999999769</c:v>
                </c:pt>
                <c:pt idx="4296">
                  <c:v>4.2959999999997693</c:v>
                </c:pt>
                <c:pt idx="4297">
                  <c:v>4.2969999999997697</c:v>
                </c:pt>
                <c:pt idx="4298">
                  <c:v>4.29799999999977</c:v>
                </c:pt>
                <c:pt idx="4299">
                  <c:v>4.2989999999997703</c:v>
                </c:pt>
                <c:pt idx="4300">
                  <c:v>4.2999999999997707</c:v>
                </c:pt>
                <c:pt idx="4301">
                  <c:v>4.300999999999771</c:v>
                </c:pt>
                <c:pt idx="4302">
                  <c:v>4.3019999999997713</c:v>
                </c:pt>
                <c:pt idx="4303">
                  <c:v>4.3029999999997717</c:v>
                </c:pt>
                <c:pt idx="4304">
                  <c:v>4.303999999999772</c:v>
                </c:pt>
                <c:pt idx="4305">
                  <c:v>4.3049999999997723</c:v>
                </c:pt>
                <c:pt idx="4306">
                  <c:v>4.3059999999997727</c:v>
                </c:pt>
                <c:pt idx="4307">
                  <c:v>4.306999999999773</c:v>
                </c:pt>
                <c:pt idx="4308">
                  <c:v>4.3079999999997733</c:v>
                </c:pt>
                <c:pt idx="4309">
                  <c:v>4.3089999999997737</c:v>
                </c:pt>
                <c:pt idx="4310">
                  <c:v>4.309999999999774</c:v>
                </c:pt>
                <c:pt idx="4311">
                  <c:v>4.3109999999997743</c:v>
                </c:pt>
                <c:pt idx="4312">
                  <c:v>4.3119999999997747</c:v>
                </c:pt>
                <c:pt idx="4313">
                  <c:v>4.312999999999775</c:v>
                </c:pt>
                <c:pt idx="4314">
                  <c:v>4.3139999999997753</c:v>
                </c:pt>
                <c:pt idx="4315">
                  <c:v>4.3149999999997757</c:v>
                </c:pt>
                <c:pt idx="4316">
                  <c:v>4.315999999999776</c:v>
                </c:pt>
                <c:pt idx="4317">
                  <c:v>4.3169999999997763</c:v>
                </c:pt>
                <c:pt idx="4318">
                  <c:v>4.3179999999997767</c:v>
                </c:pt>
                <c:pt idx="4319">
                  <c:v>4.318999999999777</c:v>
                </c:pt>
                <c:pt idx="4320">
                  <c:v>4.3199999999997774</c:v>
                </c:pt>
                <c:pt idx="4321">
                  <c:v>4.3209999999997777</c:v>
                </c:pt>
                <c:pt idx="4322">
                  <c:v>4.321999999999778</c:v>
                </c:pt>
                <c:pt idx="4323">
                  <c:v>4.3229999999997784</c:v>
                </c:pt>
                <c:pt idx="4324">
                  <c:v>4.3239999999997787</c:v>
                </c:pt>
                <c:pt idx="4325">
                  <c:v>4.324999999999779</c:v>
                </c:pt>
                <c:pt idx="4326">
                  <c:v>4.3259999999997794</c:v>
                </c:pt>
                <c:pt idx="4327">
                  <c:v>4.3269999999997797</c:v>
                </c:pt>
                <c:pt idx="4328">
                  <c:v>4.32799999999978</c:v>
                </c:pt>
                <c:pt idx="4329">
                  <c:v>4.3289999999997804</c:v>
                </c:pt>
                <c:pt idx="4330">
                  <c:v>4.3299999999997807</c:v>
                </c:pt>
                <c:pt idx="4331">
                  <c:v>4.330999999999781</c:v>
                </c:pt>
                <c:pt idx="4332">
                  <c:v>4.3319999999997814</c:v>
                </c:pt>
                <c:pt idx="4333">
                  <c:v>4.3329999999997817</c:v>
                </c:pt>
                <c:pt idx="4334">
                  <c:v>4.333999999999782</c:v>
                </c:pt>
                <c:pt idx="4335">
                  <c:v>4.3349999999997824</c:v>
                </c:pt>
                <c:pt idx="4336">
                  <c:v>4.3359999999997827</c:v>
                </c:pt>
                <c:pt idx="4337">
                  <c:v>4.336999999999783</c:v>
                </c:pt>
                <c:pt idx="4338">
                  <c:v>4.3379999999997834</c:v>
                </c:pt>
                <c:pt idx="4339">
                  <c:v>4.3389999999997837</c:v>
                </c:pt>
                <c:pt idx="4340">
                  <c:v>4.339999999999784</c:v>
                </c:pt>
                <c:pt idx="4341">
                  <c:v>4.3409999999997844</c:v>
                </c:pt>
                <c:pt idx="4342">
                  <c:v>4.3419999999997847</c:v>
                </c:pt>
                <c:pt idx="4343">
                  <c:v>4.342999999999785</c:v>
                </c:pt>
                <c:pt idx="4344">
                  <c:v>4.3439999999997854</c:v>
                </c:pt>
                <c:pt idx="4345">
                  <c:v>4.3449999999997857</c:v>
                </c:pt>
                <c:pt idx="4346">
                  <c:v>4.345999999999786</c:v>
                </c:pt>
                <c:pt idx="4347">
                  <c:v>4.3469999999997864</c:v>
                </c:pt>
                <c:pt idx="4348">
                  <c:v>4.3479999999997867</c:v>
                </c:pt>
                <c:pt idx="4349">
                  <c:v>4.348999999999787</c:v>
                </c:pt>
                <c:pt idx="4350">
                  <c:v>4.3499999999997874</c:v>
                </c:pt>
                <c:pt idx="4351">
                  <c:v>4.3509999999997877</c:v>
                </c:pt>
                <c:pt idx="4352">
                  <c:v>4.351999999999788</c:v>
                </c:pt>
                <c:pt idx="4353">
                  <c:v>4.3529999999997884</c:v>
                </c:pt>
                <c:pt idx="4354">
                  <c:v>4.3539999999997887</c:v>
                </c:pt>
                <c:pt idx="4355">
                  <c:v>4.354999999999789</c:v>
                </c:pt>
                <c:pt idx="4356">
                  <c:v>4.3559999999997894</c:v>
                </c:pt>
                <c:pt idx="4357">
                  <c:v>4.3569999999997897</c:v>
                </c:pt>
                <c:pt idx="4358">
                  <c:v>4.35799999999979</c:v>
                </c:pt>
                <c:pt idx="4359">
                  <c:v>4.3589999999997904</c:v>
                </c:pt>
                <c:pt idx="4360">
                  <c:v>4.3599999999997907</c:v>
                </c:pt>
                <c:pt idx="4361">
                  <c:v>4.360999999999791</c:v>
                </c:pt>
                <c:pt idx="4362">
                  <c:v>4.3619999999997914</c:v>
                </c:pt>
                <c:pt idx="4363">
                  <c:v>4.3629999999997917</c:v>
                </c:pt>
                <c:pt idx="4364">
                  <c:v>4.363999999999792</c:v>
                </c:pt>
                <c:pt idx="4365">
                  <c:v>4.3649999999997924</c:v>
                </c:pt>
                <c:pt idx="4366">
                  <c:v>4.3659999999997927</c:v>
                </c:pt>
                <c:pt idx="4367">
                  <c:v>4.366999999999793</c:v>
                </c:pt>
                <c:pt idx="4368">
                  <c:v>4.3679999999997934</c:v>
                </c:pt>
                <c:pt idx="4369">
                  <c:v>4.3689999999997937</c:v>
                </c:pt>
                <c:pt idx="4370">
                  <c:v>4.369999999999794</c:v>
                </c:pt>
                <c:pt idx="4371">
                  <c:v>4.3709999999997944</c:v>
                </c:pt>
                <c:pt idx="4372">
                  <c:v>4.3719999999997947</c:v>
                </c:pt>
                <c:pt idx="4373">
                  <c:v>4.3729999999997951</c:v>
                </c:pt>
                <c:pt idx="4374">
                  <c:v>4.3739999999997954</c:v>
                </c:pt>
                <c:pt idx="4375">
                  <c:v>4.3749999999997957</c:v>
                </c:pt>
                <c:pt idx="4376">
                  <c:v>4.3759999999997961</c:v>
                </c:pt>
                <c:pt idx="4377">
                  <c:v>4.3769999999997964</c:v>
                </c:pt>
                <c:pt idx="4378">
                  <c:v>4.3779999999997967</c:v>
                </c:pt>
                <c:pt idx="4379">
                  <c:v>4.3789999999997971</c:v>
                </c:pt>
                <c:pt idx="4380">
                  <c:v>4.3799999999997974</c:v>
                </c:pt>
                <c:pt idx="4381">
                  <c:v>4.3809999999997977</c:v>
                </c:pt>
                <c:pt idx="4382">
                  <c:v>4.3819999999997981</c:v>
                </c:pt>
                <c:pt idx="4383">
                  <c:v>4.3829999999997984</c:v>
                </c:pt>
                <c:pt idx="4384">
                  <c:v>4.3839999999997987</c:v>
                </c:pt>
                <c:pt idx="4385">
                  <c:v>4.3849999999997991</c:v>
                </c:pt>
                <c:pt idx="4386">
                  <c:v>4.3859999999997994</c:v>
                </c:pt>
                <c:pt idx="4387">
                  <c:v>4.3869999999997997</c:v>
                </c:pt>
                <c:pt idx="4388">
                  <c:v>4.3879999999998001</c:v>
                </c:pt>
                <c:pt idx="4389">
                  <c:v>4.3889999999998004</c:v>
                </c:pt>
                <c:pt idx="4390">
                  <c:v>4.3899999999998007</c:v>
                </c:pt>
                <c:pt idx="4391">
                  <c:v>4.3909999999998011</c:v>
                </c:pt>
                <c:pt idx="4392">
                  <c:v>4.3919999999998014</c:v>
                </c:pt>
                <c:pt idx="4393">
                  <c:v>4.3929999999998017</c:v>
                </c:pt>
                <c:pt idx="4394">
                  <c:v>4.3939999999998021</c:v>
                </c:pt>
                <c:pt idx="4395">
                  <c:v>4.3949999999998024</c:v>
                </c:pt>
                <c:pt idx="4396">
                  <c:v>4.3959999999998027</c:v>
                </c:pt>
                <c:pt idx="4397">
                  <c:v>4.3969999999998031</c:v>
                </c:pt>
                <c:pt idx="4398">
                  <c:v>4.3979999999998034</c:v>
                </c:pt>
                <c:pt idx="4399">
                  <c:v>4.3989999999998037</c:v>
                </c:pt>
                <c:pt idx="4400">
                  <c:v>4.3999999999998041</c:v>
                </c:pt>
                <c:pt idx="4401">
                  <c:v>4.4009999999998044</c:v>
                </c:pt>
                <c:pt idx="4402">
                  <c:v>4.4019999999998047</c:v>
                </c:pt>
                <c:pt idx="4403">
                  <c:v>4.4029999999998051</c:v>
                </c:pt>
                <c:pt idx="4404">
                  <c:v>4.4039999999998054</c:v>
                </c:pt>
                <c:pt idx="4405">
                  <c:v>4.4049999999998057</c:v>
                </c:pt>
                <c:pt idx="4406">
                  <c:v>4.4059999999998061</c:v>
                </c:pt>
                <c:pt idx="4407">
                  <c:v>4.4069999999998064</c:v>
                </c:pt>
                <c:pt idx="4408">
                  <c:v>4.4079999999998067</c:v>
                </c:pt>
                <c:pt idx="4409">
                  <c:v>4.4089999999998071</c:v>
                </c:pt>
                <c:pt idx="4410">
                  <c:v>4.4099999999998074</c:v>
                </c:pt>
                <c:pt idx="4411">
                  <c:v>4.4109999999998077</c:v>
                </c:pt>
                <c:pt idx="4412">
                  <c:v>4.4119999999998081</c:v>
                </c:pt>
                <c:pt idx="4413">
                  <c:v>4.4129999999998084</c:v>
                </c:pt>
                <c:pt idx="4414">
                  <c:v>4.4139999999998087</c:v>
                </c:pt>
                <c:pt idx="4415">
                  <c:v>4.4149999999998091</c:v>
                </c:pt>
                <c:pt idx="4416">
                  <c:v>4.4159999999998094</c:v>
                </c:pt>
                <c:pt idx="4417">
                  <c:v>4.4169999999998097</c:v>
                </c:pt>
                <c:pt idx="4418">
                  <c:v>4.4179999999998101</c:v>
                </c:pt>
                <c:pt idx="4419">
                  <c:v>4.4189999999998104</c:v>
                </c:pt>
                <c:pt idx="4420">
                  <c:v>4.4199999999998107</c:v>
                </c:pt>
                <c:pt idx="4421">
                  <c:v>4.4209999999998111</c:v>
                </c:pt>
                <c:pt idx="4422">
                  <c:v>4.4219999999998114</c:v>
                </c:pt>
                <c:pt idx="4423">
                  <c:v>4.4229999999998117</c:v>
                </c:pt>
                <c:pt idx="4424">
                  <c:v>4.4239999999998121</c:v>
                </c:pt>
                <c:pt idx="4425">
                  <c:v>4.4249999999998124</c:v>
                </c:pt>
                <c:pt idx="4426">
                  <c:v>4.4259999999998128</c:v>
                </c:pt>
                <c:pt idx="4427">
                  <c:v>4.4269999999998131</c:v>
                </c:pt>
                <c:pt idx="4428">
                  <c:v>4.4279999999998134</c:v>
                </c:pt>
                <c:pt idx="4429">
                  <c:v>4.4289999999998138</c:v>
                </c:pt>
                <c:pt idx="4430">
                  <c:v>4.4299999999998141</c:v>
                </c:pt>
                <c:pt idx="4431">
                  <c:v>4.4309999999998144</c:v>
                </c:pt>
                <c:pt idx="4432">
                  <c:v>4.4319999999998148</c:v>
                </c:pt>
                <c:pt idx="4433">
                  <c:v>4.4329999999998151</c:v>
                </c:pt>
                <c:pt idx="4434">
                  <c:v>4.4339999999998154</c:v>
                </c:pt>
                <c:pt idx="4435">
                  <c:v>4.4349999999998158</c:v>
                </c:pt>
                <c:pt idx="4436">
                  <c:v>4.4359999999998161</c:v>
                </c:pt>
                <c:pt idx="4437">
                  <c:v>4.4369999999998164</c:v>
                </c:pt>
                <c:pt idx="4438">
                  <c:v>4.4379999999998168</c:v>
                </c:pt>
                <c:pt idx="4439">
                  <c:v>4.4389999999998171</c:v>
                </c:pt>
                <c:pt idx="4440">
                  <c:v>4.4399999999998174</c:v>
                </c:pt>
                <c:pt idx="4441">
                  <c:v>4.4409999999998178</c:v>
                </c:pt>
                <c:pt idx="4442">
                  <c:v>4.4419999999998181</c:v>
                </c:pt>
                <c:pt idx="4443">
                  <c:v>4.4429999999998184</c:v>
                </c:pt>
                <c:pt idx="4444">
                  <c:v>4.4439999999998188</c:v>
                </c:pt>
                <c:pt idx="4445">
                  <c:v>4.4449999999998191</c:v>
                </c:pt>
                <c:pt idx="4446">
                  <c:v>4.4459999999998194</c:v>
                </c:pt>
                <c:pt idx="4447">
                  <c:v>4.4469999999998198</c:v>
                </c:pt>
                <c:pt idx="4448">
                  <c:v>4.4479999999998201</c:v>
                </c:pt>
                <c:pt idx="4449">
                  <c:v>4.4489999999998204</c:v>
                </c:pt>
                <c:pt idx="4450">
                  <c:v>4.4499999999998208</c:v>
                </c:pt>
                <c:pt idx="4451">
                  <c:v>4.4509999999998211</c:v>
                </c:pt>
                <c:pt idx="4452">
                  <c:v>4.4519999999998214</c:v>
                </c:pt>
                <c:pt idx="4453">
                  <c:v>4.4529999999998218</c:v>
                </c:pt>
                <c:pt idx="4454">
                  <c:v>4.4539999999998221</c:v>
                </c:pt>
                <c:pt idx="4455">
                  <c:v>4.4549999999998224</c:v>
                </c:pt>
                <c:pt idx="4456">
                  <c:v>4.4559999999998228</c:v>
                </c:pt>
                <c:pt idx="4457">
                  <c:v>4.4569999999998231</c:v>
                </c:pt>
                <c:pt idx="4458">
                  <c:v>4.4579999999998234</c:v>
                </c:pt>
                <c:pt idx="4459">
                  <c:v>4.4589999999998238</c:v>
                </c:pt>
                <c:pt idx="4460">
                  <c:v>4.4599999999998241</c:v>
                </c:pt>
                <c:pt idx="4461">
                  <c:v>4.4609999999998244</c:v>
                </c:pt>
                <c:pt idx="4462">
                  <c:v>4.4619999999998248</c:v>
                </c:pt>
                <c:pt idx="4463">
                  <c:v>4.4629999999998251</c:v>
                </c:pt>
                <c:pt idx="4464">
                  <c:v>4.4639999999998254</c:v>
                </c:pt>
                <c:pt idx="4465">
                  <c:v>4.4649999999998258</c:v>
                </c:pt>
                <c:pt idx="4466">
                  <c:v>4.4659999999998261</c:v>
                </c:pt>
                <c:pt idx="4467">
                  <c:v>4.4669999999998264</c:v>
                </c:pt>
                <c:pt idx="4468">
                  <c:v>4.4679999999998268</c:v>
                </c:pt>
                <c:pt idx="4469">
                  <c:v>4.4689999999998271</c:v>
                </c:pt>
                <c:pt idx="4470">
                  <c:v>4.4699999999998274</c:v>
                </c:pt>
                <c:pt idx="4471">
                  <c:v>4.4709999999998278</c:v>
                </c:pt>
                <c:pt idx="4472">
                  <c:v>4.4719999999998281</c:v>
                </c:pt>
                <c:pt idx="4473">
                  <c:v>4.4729999999998284</c:v>
                </c:pt>
                <c:pt idx="4474">
                  <c:v>4.4739999999998288</c:v>
                </c:pt>
                <c:pt idx="4475">
                  <c:v>4.4749999999998291</c:v>
                </c:pt>
                <c:pt idx="4476">
                  <c:v>4.4759999999998294</c:v>
                </c:pt>
                <c:pt idx="4477">
                  <c:v>4.4769999999998298</c:v>
                </c:pt>
                <c:pt idx="4478">
                  <c:v>4.4779999999998301</c:v>
                </c:pt>
                <c:pt idx="4479">
                  <c:v>4.4789999999998305</c:v>
                </c:pt>
                <c:pt idx="4480">
                  <c:v>4.4799999999998308</c:v>
                </c:pt>
                <c:pt idx="4481">
                  <c:v>4.4809999999998311</c:v>
                </c:pt>
                <c:pt idx="4482">
                  <c:v>4.4819999999998315</c:v>
                </c:pt>
                <c:pt idx="4483">
                  <c:v>4.4829999999998318</c:v>
                </c:pt>
                <c:pt idx="4484">
                  <c:v>4.4839999999998321</c:v>
                </c:pt>
                <c:pt idx="4485">
                  <c:v>4.4849999999998325</c:v>
                </c:pt>
                <c:pt idx="4486">
                  <c:v>4.4859999999998328</c:v>
                </c:pt>
                <c:pt idx="4487">
                  <c:v>4.4869999999998331</c:v>
                </c:pt>
                <c:pt idx="4488">
                  <c:v>4.4879999999998335</c:v>
                </c:pt>
                <c:pt idx="4489">
                  <c:v>4.4889999999998338</c:v>
                </c:pt>
                <c:pt idx="4490">
                  <c:v>4.4899999999998341</c:v>
                </c:pt>
                <c:pt idx="4491">
                  <c:v>4.4909999999998345</c:v>
                </c:pt>
                <c:pt idx="4492">
                  <c:v>4.4919999999998348</c:v>
                </c:pt>
                <c:pt idx="4493">
                  <c:v>4.4929999999998351</c:v>
                </c:pt>
                <c:pt idx="4494">
                  <c:v>4.4939999999998355</c:v>
                </c:pt>
                <c:pt idx="4495">
                  <c:v>4.4949999999998358</c:v>
                </c:pt>
                <c:pt idx="4496">
                  <c:v>4.4959999999998361</c:v>
                </c:pt>
                <c:pt idx="4497">
                  <c:v>4.4969999999998365</c:v>
                </c:pt>
                <c:pt idx="4498">
                  <c:v>4.4979999999998368</c:v>
                </c:pt>
                <c:pt idx="4499">
                  <c:v>4.4989999999998371</c:v>
                </c:pt>
                <c:pt idx="4500">
                  <c:v>4.4999999999998375</c:v>
                </c:pt>
                <c:pt idx="4501">
                  <c:v>4.5009999999998378</c:v>
                </c:pt>
                <c:pt idx="4502">
                  <c:v>4.5019999999998381</c:v>
                </c:pt>
                <c:pt idx="4503">
                  <c:v>4.5029999999998385</c:v>
                </c:pt>
                <c:pt idx="4504">
                  <c:v>4.5039999999998388</c:v>
                </c:pt>
                <c:pt idx="4505">
                  <c:v>4.5049999999998391</c:v>
                </c:pt>
                <c:pt idx="4506">
                  <c:v>4.5059999999998395</c:v>
                </c:pt>
                <c:pt idx="4507">
                  <c:v>4.5069999999998398</c:v>
                </c:pt>
                <c:pt idx="4508">
                  <c:v>4.5079999999998401</c:v>
                </c:pt>
                <c:pt idx="4509">
                  <c:v>4.5089999999998405</c:v>
                </c:pt>
                <c:pt idx="4510">
                  <c:v>4.5099999999998408</c:v>
                </c:pt>
                <c:pt idx="4511">
                  <c:v>4.5109999999998411</c:v>
                </c:pt>
                <c:pt idx="4512">
                  <c:v>4.5119999999998415</c:v>
                </c:pt>
                <c:pt idx="4513">
                  <c:v>4.5129999999998418</c:v>
                </c:pt>
                <c:pt idx="4514">
                  <c:v>4.5139999999998421</c:v>
                </c:pt>
                <c:pt idx="4515">
                  <c:v>4.5149999999998425</c:v>
                </c:pt>
                <c:pt idx="4516">
                  <c:v>4.5159999999998428</c:v>
                </c:pt>
                <c:pt idx="4517">
                  <c:v>4.5169999999998431</c:v>
                </c:pt>
                <c:pt idx="4518">
                  <c:v>4.5179999999998435</c:v>
                </c:pt>
                <c:pt idx="4519">
                  <c:v>4.5189999999998438</c:v>
                </c:pt>
                <c:pt idx="4520">
                  <c:v>4.5199999999998441</c:v>
                </c:pt>
                <c:pt idx="4521">
                  <c:v>4.5209999999998445</c:v>
                </c:pt>
                <c:pt idx="4522">
                  <c:v>4.5219999999998448</c:v>
                </c:pt>
                <c:pt idx="4523">
                  <c:v>4.5229999999998451</c:v>
                </c:pt>
                <c:pt idx="4524">
                  <c:v>4.5239999999998455</c:v>
                </c:pt>
                <c:pt idx="4525">
                  <c:v>4.5249999999998458</c:v>
                </c:pt>
                <c:pt idx="4526">
                  <c:v>4.5259999999998461</c:v>
                </c:pt>
                <c:pt idx="4527">
                  <c:v>4.5269999999998465</c:v>
                </c:pt>
                <c:pt idx="4528">
                  <c:v>4.5279999999998468</c:v>
                </c:pt>
                <c:pt idx="4529">
                  <c:v>4.5289999999998471</c:v>
                </c:pt>
                <c:pt idx="4530">
                  <c:v>4.5299999999998475</c:v>
                </c:pt>
                <c:pt idx="4531">
                  <c:v>4.5309999999998478</c:v>
                </c:pt>
                <c:pt idx="4532">
                  <c:v>4.5319999999998481</c:v>
                </c:pt>
                <c:pt idx="4533">
                  <c:v>4.5329999999998485</c:v>
                </c:pt>
                <c:pt idx="4534">
                  <c:v>4.5339999999998488</c:v>
                </c:pt>
                <c:pt idx="4535">
                  <c:v>4.5349999999998492</c:v>
                </c:pt>
                <c:pt idx="4536">
                  <c:v>4.5359999999998495</c:v>
                </c:pt>
                <c:pt idx="4537">
                  <c:v>4.5369999999998498</c:v>
                </c:pt>
                <c:pt idx="4538">
                  <c:v>4.5379999999998502</c:v>
                </c:pt>
                <c:pt idx="4539">
                  <c:v>4.5389999999998505</c:v>
                </c:pt>
                <c:pt idx="4540">
                  <c:v>4.5399999999998508</c:v>
                </c:pt>
                <c:pt idx="4541">
                  <c:v>4.5409999999998512</c:v>
                </c:pt>
                <c:pt idx="4542">
                  <c:v>4.5419999999998515</c:v>
                </c:pt>
                <c:pt idx="4543">
                  <c:v>4.5429999999998518</c:v>
                </c:pt>
                <c:pt idx="4544">
                  <c:v>4.5439999999998522</c:v>
                </c:pt>
                <c:pt idx="4545">
                  <c:v>4.5449999999998525</c:v>
                </c:pt>
                <c:pt idx="4546">
                  <c:v>4.5459999999998528</c:v>
                </c:pt>
                <c:pt idx="4547">
                  <c:v>4.5469999999998532</c:v>
                </c:pt>
                <c:pt idx="4548">
                  <c:v>4.5479999999998535</c:v>
                </c:pt>
                <c:pt idx="4549">
                  <c:v>4.5489999999998538</c:v>
                </c:pt>
                <c:pt idx="4550">
                  <c:v>4.5499999999998542</c:v>
                </c:pt>
                <c:pt idx="4551">
                  <c:v>4.5509999999998545</c:v>
                </c:pt>
                <c:pt idx="4552">
                  <c:v>4.5519999999998548</c:v>
                </c:pt>
                <c:pt idx="4553">
                  <c:v>4.5529999999998552</c:v>
                </c:pt>
                <c:pt idx="4554">
                  <c:v>4.5539999999998555</c:v>
                </c:pt>
                <c:pt idx="4555">
                  <c:v>4.5549999999998558</c:v>
                </c:pt>
                <c:pt idx="4556">
                  <c:v>4.5559999999998562</c:v>
                </c:pt>
                <c:pt idx="4557">
                  <c:v>4.5569999999998565</c:v>
                </c:pt>
                <c:pt idx="4558">
                  <c:v>4.5579999999998568</c:v>
                </c:pt>
                <c:pt idx="4559">
                  <c:v>4.5589999999998572</c:v>
                </c:pt>
                <c:pt idx="4560">
                  <c:v>4.5599999999998575</c:v>
                </c:pt>
                <c:pt idx="4561">
                  <c:v>4.5609999999998578</c:v>
                </c:pt>
                <c:pt idx="4562">
                  <c:v>4.5619999999998582</c:v>
                </c:pt>
                <c:pt idx="4563">
                  <c:v>4.5629999999998585</c:v>
                </c:pt>
                <c:pt idx="4564">
                  <c:v>4.5639999999998588</c:v>
                </c:pt>
                <c:pt idx="4565">
                  <c:v>4.5649999999998592</c:v>
                </c:pt>
                <c:pt idx="4566">
                  <c:v>4.5659999999998595</c:v>
                </c:pt>
                <c:pt idx="4567">
                  <c:v>4.5669999999998598</c:v>
                </c:pt>
                <c:pt idx="4568">
                  <c:v>4.5679999999998602</c:v>
                </c:pt>
                <c:pt idx="4569">
                  <c:v>4.5689999999998605</c:v>
                </c:pt>
                <c:pt idx="4570">
                  <c:v>4.5699999999998608</c:v>
                </c:pt>
                <c:pt idx="4571">
                  <c:v>4.5709999999998612</c:v>
                </c:pt>
                <c:pt idx="4572">
                  <c:v>4.5719999999998615</c:v>
                </c:pt>
                <c:pt idx="4573">
                  <c:v>4.5729999999998618</c:v>
                </c:pt>
                <c:pt idx="4574">
                  <c:v>4.5739999999998622</c:v>
                </c:pt>
                <c:pt idx="4575">
                  <c:v>4.5749999999998625</c:v>
                </c:pt>
                <c:pt idx="4576">
                  <c:v>4.5759999999998628</c:v>
                </c:pt>
                <c:pt idx="4577">
                  <c:v>4.5769999999998632</c:v>
                </c:pt>
                <c:pt idx="4578">
                  <c:v>4.5779999999998635</c:v>
                </c:pt>
                <c:pt idx="4579">
                  <c:v>4.5789999999998638</c:v>
                </c:pt>
                <c:pt idx="4580">
                  <c:v>4.5799999999998642</c:v>
                </c:pt>
                <c:pt idx="4581">
                  <c:v>4.5809999999998645</c:v>
                </c:pt>
                <c:pt idx="4582">
                  <c:v>4.5819999999998648</c:v>
                </c:pt>
                <c:pt idx="4583">
                  <c:v>4.5829999999998652</c:v>
                </c:pt>
                <c:pt idx="4584">
                  <c:v>4.5839999999998655</c:v>
                </c:pt>
                <c:pt idx="4585">
                  <c:v>4.5849999999998658</c:v>
                </c:pt>
                <c:pt idx="4586">
                  <c:v>4.5859999999998662</c:v>
                </c:pt>
                <c:pt idx="4587">
                  <c:v>4.5869999999998665</c:v>
                </c:pt>
                <c:pt idx="4588">
                  <c:v>4.5879999999998669</c:v>
                </c:pt>
                <c:pt idx="4589">
                  <c:v>4.5889999999998672</c:v>
                </c:pt>
                <c:pt idx="4590">
                  <c:v>4.5899999999998675</c:v>
                </c:pt>
                <c:pt idx="4591">
                  <c:v>4.5909999999998679</c:v>
                </c:pt>
                <c:pt idx="4592">
                  <c:v>4.5919999999998682</c:v>
                </c:pt>
                <c:pt idx="4593">
                  <c:v>4.5929999999998685</c:v>
                </c:pt>
                <c:pt idx="4594">
                  <c:v>4.5939999999998689</c:v>
                </c:pt>
                <c:pt idx="4595">
                  <c:v>4.5949999999998692</c:v>
                </c:pt>
                <c:pt idx="4596">
                  <c:v>4.5959999999998695</c:v>
                </c:pt>
                <c:pt idx="4597">
                  <c:v>4.5969999999998699</c:v>
                </c:pt>
                <c:pt idx="4598">
                  <c:v>4.5979999999998702</c:v>
                </c:pt>
                <c:pt idx="4599">
                  <c:v>4.5989999999998705</c:v>
                </c:pt>
                <c:pt idx="4600">
                  <c:v>4.5999999999998709</c:v>
                </c:pt>
                <c:pt idx="4601">
                  <c:v>4.6009999999998712</c:v>
                </c:pt>
                <c:pt idx="4602">
                  <c:v>4.6019999999998715</c:v>
                </c:pt>
                <c:pt idx="4603">
                  <c:v>4.6029999999998719</c:v>
                </c:pt>
                <c:pt idx="4604">
                  <c:v>4.6039999999998722</c:v>
                </c:pt>
                <c:pt idx="4605">
                  <c:v>4.6049999999998725</c:v>
                </c:pt>
                <c:pt idx="4606">
                  <c:v>4.6059999999998729</c:v>
                </c:pt>
                <c:pt idx="4607">
                  <c:v>4.6069999999998732</c:v>
                </c:pt>
                <c:pt idx="4608">
                  <c:v>4.6079999999998735</c:v>
                </c:pt>
                <c:pt idx="4609">
                  <c:v>4.6089999999998739</c:v>
                </c:pt>
                <c:pt idx="4610">
                  <c:v>4.6099999999998742</c:v>
                </c:pt>
                <c:pt idx="4611">
                  <c:v>4.6109999999998745</c:v>
                </c:pt>
                <c:pt idx="4612">
                  <c:v>4.6119999999998749</c:v>
                </c:pt>
                <c:pt idx="4613">
                  <c:v>4.6129999999998752</c:v>
                </c:pt>
                <c:pt idx="4614">
                  <c:v>4.6139999999998755</c:v>
                </c:pt>
                <c:pt idx="4615">
                  <c:v>4.6149999999998759</c:v>
                </c:pt>
                <c:pt idx="4616">
                  <c:v>4.6159999999998762</c:v>
                </c:pt>
                <c:pt idx="4617">
                  <c:v>4.6169999999998765</c:v>
                </c:pt>
                <c:pt idx="4618">
                  <c:v>4.6179999999998769</c:v>
                </c:pt>
                <c:pt idx="4619">
                  <c:v>4.6189999999998772</c:v>
                </c:pt>
                <c:pt idx="4620">
                  <c:v>4.6199999999998775</c:v>
                </c:pt>
                <c:pt idx="4621">
                  <c:v>4.6209999999998779</c:v>
                </c:pt>
                <c:pt idx="4622">
                  <c:v>4.6219999999998782</c:v>
                </c:pt>
                <c:pt idx="4623">
                  <c:v>4.6229999999998785</c:v>
                </c:pt>
                <c:pt idx="4624">
                  <c:v>4.6239999999998789</c:v>
                </c:pt>
                <c:pt idx="4625">
                  <c:v>4.6249999999998792</c:v>
                </c:pt>
                <c:pt idx="4626">
                  <c:v>4.6259999999998795</c:v>
                </c:pt>
                <c:pt idx="4627">
                  <c:v>4.6269999999998799</c:v>
                </c:pt>
                <c:pt idx="4628">
                  <c:v>4.6279999999998802</c:v>
                </c:pt>
                <c:pt idx="4629">
                  <c:v>4.6289999999998805</c:v>
                </c:pt>
                <c:pt idx="4630">
                  <c:v>4.6299999999998809</c:v>
                </c:pt>
                <c:pt idx="4631">
                  <c:v>4.6309999999998812</c:v>
                </c:pt>
                <c:pt idx="4632">
                  <c:v>4.6319999999998815</c:v>
                </c:pt>
                <c:pt idx="4633">
                  <c:v>4.6329999999998819</c:v>
                </c:pt>
                <c:pt idx="4634">
                  <c:v>4.6339999999998822</c:v>
                </c:pt>
                <c:pt idx="4635">
                  <c:v>4.6349999999998825</c:v>
                </c:pt>
                <c:pt idx="4636">
                  <c:v>4.6359999999998829</c:v>
                </c:pt>
                <c:pt idx="4637">
                  <c:v>4.6369999999998832</c:v>
                </c:pt>
                <c:pt idx="4638">
                  <c:v>4.6379999999998835</c:v>
                </c:pt>
                <c:pt idx="4639">
                  <c:v>4.6389999999998839</c:v>
                </c:pt>
                <c:pt idx="4640">
                  <c:v>4.6399999999998842</c:v>
                </c:pt>
                <c:pt idx="4641">
                  <c:v>4.6409999999998846</c:v>
                </c:pt>
                <c:pt idx="4642">
                  <c:v>4.6419999999998849</c:v>
                </c:pt>
                <c:pt idx="4643">
                  <c:v>4.6429999999998852</c:v>
                </c:pt>
                <c:pt idx="4644">
                  <c:v>4.6439999999998856</c:v>
                </c:pt>
                <c:pt idx="4645">
                  <c:v>4.6449999999998859</c:v>
                </c:pt>
                <c:pt idx="4646">
                  <c:v>4.6459999999998862</c:v>
                </c:pt>
                <c:pt idx="4647">
                  <c:v>4.6469999999998866</c:v>
                </c:pt>
                <c:pt idx="4648">
                  <c:v>4.6479999999998869</c:v>
                </c:pt>
                <c:pt idx="4649">
                  <c:v>4.6489999999998872</c:v>
                </c:pt>
                <c:pt idx="4650">
                  <c:v>4.6499999999998876</c:v>
                </c:pt>
                <c:pt idx="4651">
                  <c:v>4.6509999999998879</c:v>
                </c:pt>
                <c:pt idx="4652">
                  <c:v>4.6519999999998882</c:v>
                </c:pt>
                <c:pt idx="4653">
                  <c:v>4.6529999999998886</c:v>
                </c:pt>
                <c:pt idx="4654">
                  <c:v>4.6539999999998889</c:v>
                </c:pt>
                <c:pt idx="4655">
                  <c:v>4.6549999999998892</c:v>
                </c:pt>
                <c:pt idx="4656">
                  <c:v>4.6559999999998896</c:v>
                </c:pt>
                <c:pt idx="4657">
                  <c:v>4.6569999999998899</c:v>
                </c:pt>
                <c:pt idx="4658">
                  <c:v>4.6579999999998902</c:v>
                </c:pt>
                <c:pt idx="4659">
                  <c:v>4.6589999999998906</c:v>
                </c:pt>
                <c:pt idx="4660">
                  <c:v>4.6599999999998909</c:v>
                </c:pt>
                <c:pt idx="4661">
                  <c:v>4.6609999999998912</c:v>
                </c:pt>
                <c:pt idx="4662">
                  <c:v>4.6619999999998916</c:v>
                </c:pt>
                <c:pt idx="4663">
                  <c:v>4.6629999999998919</c:v>
                </c:pt>
                <c:pt idx="4664">
                  <c:v>4.6639999999998922</c:v>
                </c:pt>
                <c:pt idx="4665">
                  <c:v>4.6649999999998926</c:v>
                </c:pt>
                <c:pt idx="4666">
                  <c:v>4.6659999999998929</c:v>
                </c:pt>
                <c:pt idx="4667">
                  <c:v>4.6669999999998932</c:v>
                </c:pt>
                <c:pt idx="4668">
                  <c:v>4.6679999999998936</c:v>
                </c:pt>
                <c:pt idx="4669">
                  <c:v>4.6689999999998939</c:v>
                </c:pt>
                <c:pt idx="4670">
                  <c:v>4.6699999999998942</c:v>
                </c:pt>
                <c:pt idx="4671">
                  <c:v>4.6709999999998946</c:v>
                </c:pt>
                <c:pt idx="4672">
                  <c:v>4.6719999999998949</c:v>
                </c:pt>
                <c:pt idx="4673">
                  <c:v>4.6729999999998952</c:v>
                </c:pt>
                <c:pt idx="4674">
                  <c:v>4.6739999999998956</c:v>
                </c:pt>
                <c:pt idx="4675">
                  <c:v>4.6749999999998959</c:v>
                </c:pt>
                <c:pt idx="4676">
                  <c:v>4.6759999999998962</c:v>
                </c:pt>
                <c:pt idx="4677">
                  <c:v>4.6769999999998966</c:v>
                </c:pt>
                <c:pt idx="4678">
                  <c:v>4.6779999999998969</c:v>
                </c:pt>
                <c:pt idx="4679">
                  <c:v>4.6789999999998972</c:v>
                </c:pt>
                <c:pt idx="4680">
                  <c:v>4.6799999999998976</c:v>
                </c:pt>
                <c:pt idx="4681">
                  <c:v>4.6809999999998979</c:v>
                </c:pt>
                <c:pt idx="4682">
                  <c:v>4.6819999999998982</c:v>
                </c:pt>
                <c:pt idx="4683">
                  <c:v>4.6829999999998986</c:v>
                </c:pt>
                <c:pt idx="4684">
                  <c:v>4.6839999999998989</c:v>
                </c:pt>
                <c:pt idx="4685">
                  <c:v>4.6849999999998992</c:v>
                </c:pt>
                <c:pt idx="4686">
                  <c:v>4.6859999999998996</c:v>
                </c:pt>
                <c:pt idx="4687">
                  <c:v>4.6869999999998999</c:v>
                </c:pt>
                <c:pt idx="4688">
                  <c:v>4.6879999999999002</c:v>
                </c:pt>
                <c:pt idx="4689">
                  <c:v>4.6889999999999006</c:v>
                </c:pt>
                <c:pt idx="4690">
                  <c:v>4.6899999999999009</c:v>
                </c:pt>
                <c:pt idx="4691">
                  <c:v>4.6909999999999012</c:v>
                </c:pt>
                <c:pt idx="4692">
                  <c:v>4.6919999999999016</c:v>
                </c:pt>
                <c:pt idx="4693">
                  <c:v>4.6929999999999019</c:v>
                </c:pt>
                <c:pt idx="4694">
                  <c:v>4.6939999999999023</c:v>
                </c:pt>
                <c:pt idx="4695">
                  <c:v>4.6949999999999026</c:v>
                </c:pt>
                <c:pt idx="4696">
                  <c:v>4.6959999999999029</c:v>
                </c:pt>
                <c:pt idx="4697">
                  <c:v>4.6969999999999033</c:v>
                </c:pt>
                <c:pt idx="4698">
                  <c:v>4.6979999999999036</c:v>
                </c:pt>
                <c:pt idx="4699">
                  <c:v>4.6989999999999039</c:v>
                </c:pt>
                <c:pt idx="4700">
                  <c:v>4.6999999999999043</c:v>
                </c:pt>
                <c:pt idx="4701">
                  <c:v>4.7009999999999046</c:v>
                </c:pt>
                <c:pt idx="4702">
                  <c:v>4.7019999999999049</c:v>
                </c:pt>
                <c:pt idx="4703">
                  <c:v>4.7029999999999053</c:v>
                </c:pt>
                <c:pt idx="4704">
                  <c:v>4.7039999999999056</c:v>
                </c:pt>
                <c:pt idx="4705">
                  <c:v>4.7049999999999059</c:v>
                </c:pt>
                <c:pt idx="4706">
                  <c:v>4.7059999999999063</c:v>
                </c:pt>
                <c:pt idx="4707">
                  <c:v>4.7069999999999066</c:v>
                </c:pt>
                <c:pt idx="4708">
                  <c:v>4.7079999999999069</c:v>
                </c:pt>
                <c:pt idx="4709">
                  <c:v>4.7089999999999073</c:v>
                </c:pt>
                <c:pt idx="4710">
                  <c:v>4.7099999999999076</c:v>
                </c:pt>
                <c:pt idx="4711">
                  <c:v>4.7109999999999079</c:v>
                </c:pt>
                <c:pt idx="4712">
                  <c:v>4.7119999999999083</c:v>
                </c:pt>
                <c:pt idx="4713">
                  <c:v>4.7129999999999086</c:v>
                </c:pt>
                <c:pt idx="4714">
                  <c:v>4.7139999999999089</c:v>
                </c:pt>
                <c:pt idx="4715">
                  <c:v>4.7149999999999093</c:v>
                </c:pt>
                <c:pt idx="4716">
                  <c:v>4.7159999999999096</c:v>
                </c:pt>
                <c:pt idx="4717">
                  <c:v>4.7169999999999099</c:v>
                </c:pt>
                <c:pt idx="4718">
                  <c:v>4.7179999999999103</c:v>
                </c:pt>
                <c:pt idx="4719">
                  <c:v>4.7189999999999106</c:v>
                </c:pt>
                <c:pt idx="4720">
                  <c:v>4.7199999999999109</c:v>
                </c:pt>
                <c:pt idx="4721">
                  <c:v>4.7209999999999113</c:v>
                </c:pt>
                <c:pt idx="4722">
                  <c:v>4.7219999999999116</c:v>
                </c:pt>
                <c:pt idx="4723">
                  <c:v>4.7229999999999119</c:v>
                </c:pt>
                <c:pt idx="4724">
                  <c:v>4.7239999999999123</c:v>
                </c:pt>
                <c:pt idx="4725">
                  <c:v>4.7249999999999126</c:v>
                </c:pt>
                <c:pt idx="4726">
                  <c:v>4.7259999999999129</c:v>
                </c:pt>
                <c:pt idx="4727">
                  <c:v>4.7269999999999133</c:v>
                </c:pt>
                <c:pt idx="4728">
                  <c:v>4.7279999999999136</c:v>
                </c:pt>
                <c:pt idx="4729">
                  <c:v>4.7289999999999139</c:v>
                </c:pt>
                <c:pt idx="4730">
                  <c:v>4.7299999999999143</c:v>
                </c:pt>
                <c:pt idx="4731">
                  <c:v>4.7309999999999146</c:v>
                </c:pt>
                <c:pt idx="4732">
                  <c:v>4.7319999999999149</c:v>
                </c:pt>
                <c:pt idx="4733">
                  <c:v>4.7329999999999153</c:v>
                </c:pt>
                <c:pt idx="4734">
                  <c:v>4.7339999999999156</c:v>
                </c:pt>
                <c:pt idx="4735">
                  <c:v>4.7349999999999159</c:v>
                </c:pt>
                <c:pt idx="4736">
                  <c:v>4.7359999999999163</c:v>
                </c:pt>
                <c:pt idx="4737">
                  <c:v>4.7369999999999166</c:v>
                </c:pt>
                <c:pt idx="4738">
                  <c:v>4.7379999999999169</c:v>
                </c:pt>
                <c:pt idx="4739">
                  <c:v>4.7389999999999173</c:v>
                </c:pt>
                <c:pt idx="4740">
                  <c:v>4.7399999999999176</c:v>
                </c:pt>
                <c:pt idx="4741">
                  <c:v>4.7409999999999179</c:v>
                </c:pt>
                <c:pt idx="4742">
                  <c:v>4.7419999999999183</c:v>
                </c:pt>
                <c:pt idx="4743">
                  <c:v>4.7429999999999186</c:v>
                </c:pt>
                <c:pt idx="4744">
                  <c:v>4.7439999999999189</c:v>
                </c:pt>
                <c:pt idx="4745">
                  <c:v>4.7449999999999193</c:v>
                </c:pt>
                <c:pt idx="4746">
                  <c:v>4.7459999999999196</c:v>
                </c:pt>
                <c:pt idx="4747">
                  <c:v>4.74699999999992</c:v>
                </c:pt>
                <c:pt idx="4748">
                  <c:v>4.7479999999999203</c:v>
                </c:pt>
                <c:pt idx="4749">
                  <c:v>4.7489999999999206</c:v>
                </c:pt>
                <c:pt idx="4750">
                  <c:v>4.749999999999921</c:v>
                </c:pt>
                <c:pt idx="4751">
                  <c:v>4.7509999999999213</c:v>
                </c:pt>
                <c:pt idx="4752">
                  <c:v>4.7519999999999216</c:v>
                </c:pt>
                <c:pt idx="4753">
                  <c:v>4.752999999999922</c:v>
                </c:pt>
                <c:pt idx="4754">
                  <c:v>4.7539999999999223</c:v>
                </c:pt>
                <c:pt idx="4755">
                  <c:v>4.7549999999999226</c:v>
                </c:pt>
                <c:pt idx="4756">
                  <c:v>4.755999999999923</c:v>
                </c:pt>
                <c:pt idx="4757">
                  <c:v>4.7569999999999233</c:v>
                </c:pt>
                <c:pt idx="4758">
                  <c:v>4.7579999999999236</c:v>
                </c:pt>
                <c:pt idx="4759">
                  <c:v>4.758999999999924</c:v>
                </c:pt>
                <c:pt idx="4760">
                  <c:v>4.7599999999999243</c:v>
                </c:pt>
                <c:pt idx="4761">
                  <c:v>4.7609999999999246</c:v>
                </c:pt>
                <c:pt idx="4762">
                  <c:v>4.761999999999925</c:v>
                </c:pt>
                <c:pt idx="4763">
                  <c:v>4.7629999999999253</c:v>
                </c:pt>
                <c:pt idx="4764">
                  <c:v>4.7639999999999256</c:v>
                </c:pt>
                <c:pt idx="4765">
                  <c:v>4.764999999999926</c:v>
                </c:pt>
                <c:pt idx="4766">
                  <c:v>4.7659999999999263</c:v>
                </c:pt>
                <c:pt idx="4767">
                  <c:v>4.7669999999999266</c:v>
                </c:pt>
                <c:pt idx="4768">
                  <c:v>4.767999999999927</c:v>
                </c:pt>
                <c:pt idx="4769">
                  <c:v>4.7689999999999273</c:v>
                </c:pt>
                <c:pt idx="4770">
                  <c:v>4.7699999999999276</c:v>
                </c:pt>
                <c:pt idx="4771">
                  <c:v>4.770999999999928</c:v>
                </c:pt>
                <c:pt idx="4772">
                  <c:v>4.7719999999999283</c:v>
                </c:pt>
                <c:pt idx="4773">
                  <c:v>4.7729999999999286</c:v>
                </c:pt>
                <c:pt idx="4774">
                  <c:v>4.773999999999929</c:v>
                </c:pt>
                <c:pt idx="4775">
                  <c:v>4.7749999999999293</c:v>
                </c:pt>
                <c:pt idx="4776">
                  <c:v>4.7759999999999296</c:v>
                </c:pt>
                <c:pt idx="4777">
                  <c:v>4.77699999999993</c:v>
                </c:pt>
                <c:pt idx="4778">
                  <c:v>4.7779999999999303</c:v>
                </c:pt>
                <c:pt idx="4779">
                  <c:v>4.7789999999999306</c:v>
                </c:pt>
                <c:pt idx="4780">
                  <c:v>4.779999999999931</c:v>
                </c:pt>
                <c:pt idx="4781">
                  <c:v>4.7809999999999313</c:v>
                </c:pt>
                <c:pt idx="4782">
                  <c:v>4.7819999999999316</c:v>
                </c:pt>
                <c:pt idx="4783">
                  <c:v>4.782999999999932</c:v>
                </c:pt>
                <c:pt idx="4784">
                  <c:v>4.7839999999999323</c:v>
                </c:pt>
                <c:pt idx="4785">
                  <c:v>4.7849999999999326</c:v>
                </c:pt>
                <c:pt idx="4786">
                  <c:v>4.785999999999933</c:v>
                </c:pt>
                <c:pt idx="4787">
                  <c:v>4.7869999999999333</c:v>
                </c:pt>
                <c:pt idx="4788">
                  <c:v>4.7879999999999336</c:v>
                </c:pt>
                <c:pt idx="4789">
                  <c:v>4.788999999999934</c:v>
                </c:pt>
                <c:pt idx="4790">
                  <c:v>4.7899999999999343</c:v>
                </c:pt>
                <c:pt idx="4791">
                  <c:v>4.7909999999999346</c:v>
                </c:pt>
                <c:pt idx="4792">
                  <c:v>4.791999999999935</c:v>
                </c:pt>
                <c:pt idx="4793">
                  <c:v>4.7929999999999353</c:v>
                </c:pt>
                <c:pt idx="4794">
                  <c:v>4.7939999999999356</c:v>
                </c:pt>
                <c:pt idx="4795">
                  <c:v>4.794999999999936</c:v>
                </c:pt>
                <c:pt idx="4796">
                  <c:v>4.7959999999999363</c:v>
                </c:pt>
                <c:pt idx="4797">
                  <c:v>4.7969999999999366</c:v>
                </c:pt>
                <c:pt idx="4798">
                  <c:v>4.797999999999937</c:v>
                </c:pt>
                <c:pt idx="4799">
                  <c:v>4.7989999999999373</c:v>
                </c:pt>
                <c:pt idx="4800">
                  <c:v>4.7999999999999376</c:v>
                </c:pt>
                <c:pt idx="4801">
                  <c:v>4.800999999999938</c:v>
                </c:pt>
                <c:pt idx="4802">
                  <c:v>4.8019999999999383</c:v>
                </c:pt>
                <c:pt idx="4803">
                  <c:v>4.8029999999999387</c:v>
                </c:pt>
                <c:pt idx="4804">
                  <c:v>4.803999999999939</c:v>
                </c:pt>
                <c:pt idx="4805">
                  <c:v>4.8049999999999393</c:v>
                </c:pt>
                <c:pt idx="4806">
                  <c:v>4.8059999999999397</c:v>
                </c:pt>
                <c:pt idx="4807">
                  <c:v>4.80699999999994</c:v>
                </c:pt>
                <c:pt idx="4808">
                  <c:v>4.8079999999999403</c:v>
                </c:pt>
                <c:pt idx="4809">
                  <c:v>4.8089999999999407</c:v>
                </c:pt>
                <c:pt idx="4810">
                  <c:v>4.809999999999941</c:v>
                </c:pt>
                <c:pt idx="4811">
                  <c:v>4.8109999999999413</c:v>
                </c:pt>
                <c:pt idx="4812">
                  <c:v>4.8119999999999417</c:v>
                </c:pt>
                <c:pt idx="4813">
                  <c:v>4.812999999999942</c:v>
                </c:pt>
                <c:pt idx="4814">
                  <c:v>4.8139999999999423</c:v>
                </c:pt>
                <c:pt idx="4815">
                  <c:v>4.8149999999999427</c:v>
                </c:pt>
                <c:pt idx="4816">
                  <c:v>4.815999999999943</c:v>
                </c:pt>
                <c:pt idx="4817">
                  <c:v>4.8169999999999433</c:v>
                </c:pt>
                <c:pt idx="4818">
                  <c:v>4.8179999999999437</c:v>
                </c:pt>
                <c:pt idx="4819">
                  <c:v>4.818999999999944</c:v>
                </c:pt>
                <c:pt idx="4820">
                  <c:v>4.8199999999999443</c:v>
                </c:pt>
                <c:pt idx="4821">
                  <c:v>4.8209999999999447</c:v>
                </c:pt>
                <c:pt idx="4822">
                  <c:v>4.821999999999945</c:v>
                </c:pt>
                <c:pt idx="4823">
                  <c:v>4.8229999999999453</c:v>
                </c:pt>
                <c:pt idx="4824">
                  <c:v>4.8239999999999457</c:v>
                </c:pt>
                <c:pt idx="4825">
                  <c:v>4.824999999999946</c:v>
                </c:pt>
                <c:pt idx="4826">
                  <c:v>4.8259999999999463</c:v>
                </c:pt>
                <c:pt idx="4827">
                  <c:v>4.8269999999999467</c:v>
                </c:pt>
                <c:pt idx="4828">
                  <c:v>4.827999999999947</c:v>
                </c:pt>
                <c:pt idx="4829">
                  <c:v>4.8289999999999473</c:v>
                </c:pt>
                <c:pt idx="4830">
                  <c:v>4.8299999999999477</c:v>
                </c:pt>
                <c:pt idx="4831">
                  <c:v>4.830999999999948</c:v>
                </c:pt>
                <c:pt idx="4832">
                  <c:v>4.8319999999999483</c:v>
                </c:pt>
                <c:pt idx="4833">
                  <c:v>4.8329999999999487</c:v>
                </c:pt>
                <c:pt idx="4834">
                  <c:v>4.833999999999949</c:v>
                </c:pt>
                <c:pt idx="4835">
                  <c:v>4.8349999999999493</c:v>
                </c:pt>
                <c:pt idx="4836">
                  <c:v>4.8359999999999497</c:v>
                </c:pt>
                <c:pt idx="4837">
                  <c:v>4.83699999999995</c:v>
                </c:pt>
                <c:pt idx="4838">
                  <c:v>4.8379999999999503</c:v>
                </c:pt>
                <c:pt idx="4839">
                  <c:v>4.8389999999999507</c:v>
                </c:pt>
                <c:pt idx="4840">
                  <c:v>4.839999999999951</c:v>
                </c:pt>
                <c:pt idx="4841">
                  <c:v>4.8409999999999513</c:v>
                </c:pt>
                <c:pt idx="4842">
                  <c:v>4.8419999999999517</c:v>
                </c:pt>
                <c:pt idx="4843">
                  <c:v>4.842999999999952</c:v>
                </c:pt>
                <c:pt idx="4844">
                  <c:v>4.8439999999999523</c:v>
                </c:pt>
                <c:pt idx="4845">
                  <c:v>4.8449999999999527</c:v>
                </c:pt>
                <c:pt idx="4846">
                  <c:v>4.845999999999953</c:v>
                </c:pt>
                <c:pt idx="4847">
                  <c:v>4.8469999999999533</c:v>
                </c:pt>
                <c:pt idx="4848">
                  <c:v>4.8479999999999537</c:v>
                </c:pt>
                <c:pt idx="4849">
                  <c:v>4.848999999999954</c:v>
                </c:pt>
                <c:pt idx="4850">
                  <c:v>4.8499999999999543</c:v>
                </c:pt>
                <c:pt idx="4851">
                  <c:v>4.8509999999999547</c:v>
                </c:pt>
                <c:pt idx="4852">
                  <c:v>4.851999999999955</c:v>
                </c:pt>
                <c:pt idx="4853">
                  <c:v>4.8529999999999553</c:v>
                </c:pt>
                <c:pt idx="4854">
                  <c:v>4.8539999999999557</c:v>
                </c:pt>
                <c:pt idx="4855">
                  <c:v>4.854999999999956</c:v>
                </c:pt>
                <c:pt idx="4856">
                  <c:v>4.8559999999999564</c:v>
                </c:pt>
                <c:pt idx="4857">
                  <c:v>4.8569999999999567</c:v>
                </c:pt>
                <c:pt idx="4858">
                  <c:v>4.857999999999957</c:v>
                </c:pt>
                <c:pt idx="4859">
                  <c:v>4.8589999999999574</c:v>
                </c:pt>
                <c:pt idx="4860">
                  <c:v>4.8599999999999577</c:v>
                </c:pt>
                <c:pt idx="4861">
                  <c:v>4.860999999999958</c:v>
                </c:pt>
                <c:pt idx="4862">
                  <c:v>4.8619999999999584</c:v>
                </c:pt>
                <c:pt idx="4863">
                  <c:v>4.8629999999999587</c:v>
                </c:pt>
                <c:pt idx="4864">
                  <c:v>4.863999999999959</c:v>
                </c:pt>
                <c:pt idx="4865">
                  <c:v>4.8649999999999594</c:v>
                </c:pt>
                <c:pt idx="4866">
                  <c:v>4.8659999999999597</c:v>
                </c:pt>
                <c:pt idx="4867">
                  <c:v>4.86699999999996</c:v>
                </c:pt>
                <c:pt idx="4868">
                  <c:v>4.8679999999999604</c:v>
                </c:pt>
                <c:pt idx="4869">
                  <c:v>4.8689999999999607</c:v>
                </c:pt>
                <c:pt idx="4870">
                  <c:v>4.869999999999961</c:v>
                </c:pt>
                <c:pt idx="4871">
                  <c:v>4.8709999999999614</c:v>
                </c:pt>
                <c:pt idx="4872">
                  <c:v>4.8719999999999617</c:v>
                </c:pt>
                <c:pt idx="4873">
                  <c:v>4.872999999999962</c:v>
                </c:pt>
                <c:pt idx="4874">
                  <c:v>4.8739999999999624</c:v>
                </c:pt>
                <c:pt idx="4875">
                  <c:v>4.8749999999999627</c:v>
                </c:pt>
                <c:pt idx="4876">
                  <c:v>4.875999999999963</c:v>
                </c:pt>
                <c:pt idx="4877">
                  <c:v>4.8769999999999634</c:v>
                </c:pt>
                <c:pt idx="4878">
                  <c:v>4.8779999999999637</c:v>
                </c:pt>
                <c:pt idx="4879">
                  <c:v>4.878999999999964</c:v>
                </c:pt>
                <c:pt idx="4880">
                  <c:v>4.8799999999999644</c:v>
                </c:pt>
                <c:pt idx="4881">
                  <c:v>4.8809999999999647</c:v>
                </c:pt>
                <c:pt idx="4882">
                  <c:v>4.881999999999965</c:v>
                </c:pt>
                <c:pt idx="4883">
                  <c:v>4.8829999999999654</c:v>
                </c:pt>
                <c:pt idx="4884">
                  <c:v>4.8839999999999657</c:v>
                </c:pt>
                <c:pt idx="4885">
                  <c:v>4.884999999999966</c:v>
                </c:pt>
                <c:pt idx="4886">
                  <c:v>4.8859999999999664</c:v>
                </c:pt>
                <c:pt idx="4887">
                  <c:v>4.8869999999999667</c:v>
                </c:pt>
                <c:pt idx="4888">
                  <c:v>4.887999999999967</c:v>
                </c:pt>
                <c:pt idx="4889">
                  <c:v>4.8889999999999674</c:v>
                </c:pt>
                <c:pt idx="4890">
                  <c:v>4.8899999999999677</c:v>
                </c:pt>
                <c:pt idx="4891">
                  <c:v>4.890999999999968</c:v>
                </c:pt>
                <c:pt idx="4892">
                  <c:v>4.8919999999999684</c:v>
                </c:pt>
                <c:pt idx="4893">
                  <c:v>4.8929999999999687</c:v>
                </c:pt>
                <c:pt idx="4894">
                  <c:v>4.893999999999969</c:v>
                </c:pt>
                <c:pt idx="4895">
                  <c:v>4.8949999999999694</c:v>
                </c:pt>
                <c:pt idx="4896">
                  <c:v>4.8959999999999697</c:v>
                </c:pt>
                <c:pt idx="4897">
                  <c:v>4.89699999999997</c:v>
                </c:pt>
                <c:pt idx="4898">
                  <c:v>4.8979999999999704</c:v>
                </c:pt>
                <c:pt idx="4899">
                  <c:v>4.8989999999999707</c:v>
                </c:pt>
                <c:pt idx="4900">
                  <c:v>4.899999999999971</c:v>
                </c:pt>
                <c:pt idx="4901">
                  <c:v>4.9009999999999714</c:v>
                </c:pt>
                <c:pt idx="4902">
                  <c:v>4.9019999999999717</c:v>
                </c:pt>
                <c:pt idx="4903">
                  <c:v>4.902999999999972</c:v>
                </c:pt>
                <c:pt idx="4904">
                  <c:v>4.9039999999999724</c:v>
                </c:pt>
                <c:pt idx="4905">
                  <c:v>4.9049999999999727</c:v>
                </c:pt>
                <c:pt idx="4906">
                  <c:v>4.905999999999973</c:v>
                </c:pt>
                <c:pt idx="4907">
                  <c:v>4.9069999999999734</c:v>
                </c:pt>
                <c:pt idx="4908">
                  <c:v>4.9079999999999737</c:v>
                </c:pt>
                <c:pt idx="4909">
                  <c:v>4.9089999999999741</c:v>
                </c:pt>
                <c:pt idx="4910">
                  <c:v>4.9099999999999744</c:v>
                </c:pt>
                <c:pt idx="4911">
                  <c:v>4.9109999999999747</c:v>
                </c:pt>
                <c:pt idx="4912">
                  <c:v>4.9119999999999751</c:v>
                </c:pt>
                <c:pt idx="4913">
                  <c:v>4.9129999999999754</c:v>
                </c:pt>
                <c:pt idx="4914">
                  <c:v>4.9139999999999757</c:v>
                </c:pt>
                <c:pt idx="4915">
                  <c:v>4.9149999999999761</c:v>
                </c:pt>
                <c:pt idx="4916">
                  <c:v>4.9159999999999764</c:v>
                </c:pt>
                <c:pt idx="4917">
                  <c:v>4.9169999999999767</c:v>
                </c:pt>
                <c:pt idx="4918">
                  <c:v>4.9179999999999771</c:v>
                </c:pt>
                <c:pt idx="4919">
                  <c:v>4.9189999999999774</c:v>
                </c:pt>
                <c:pt idx="4920">
                  <c:v>4.9199999999999777</c:v>
                </c:pt>
                <c:pt idx="4921">
                  <c:v>4.9209999999999781</c:v>
                </c:pt>
                <c:pt idx="4922">
                  <c:v>4.9219999999999784</c:v>
                </c:pt>
                <c:pt idx="4923">
                  <c:v>4.9229999999999787</c:v>
                </c:pt>
                <c:pt idx="4924">
                  <c:v>4.9239999999999791</c:v>
                </c:pt>
                <c:pt idx="4925">
                  <c:v>4.9249999999999794</c:v>
                </c:pt>
                <c:pt idx="4926">
                  <c:v>4.9259999999999797</c:v>
                </c:pt>
                <c:pt idx="4927">
                  <c:v>4.9269999999999801</c:v>
                </c:pt>
                <c:pt idx="4928">
                  <c:v>4.9279999999999804</c:v>
                </c:pt>
                <c:pt idx="4929">
                  <c:v>4.9289999999999807</c:v>
                </c:pt>
                <c:pt idx="4930">
                  <c:v>4.9299999999999811</c:v>
                </c:pt>
                <c:pt idx="4931">
                  <c:v>4.9309999999999814</c:v>
                </c:pt>
                <c:pt idx="4932">
                  <c:v>4.9319999999999817</c:v>
                </c:pt>
                <c:pt idx="4933">
                  <c:v>4.9329999999999821</c:v>
                </c:pt>
                <c:pt idx="4934">
                  <c:v>4.9339999999999824</c:v>
                </c:pt>
                <c:pt idx="4935">
                  <c:v>4.9349999999999827</c:v>
                </c:pt>
                <c:pt idx="4936">
                  <c:v>4.9359999999999831</c:v>
                </c:pt>
                <c:pt idx="4937">
                  <c:v>4.9369999999999834</c:v>
                </c:pt>
                <c:pt idx="4938">
                  <c:v>4.9379999999999837</c:v>
                </c:pt>
                <c:pt idx="4939">
                  <c:v>4.9389999999999841</c:v>
                </c:pt>
                <c:pt idx="4940">
                  <c:v>4.9399999999999844</c:v>
                </c:pt>
                <c:pt idx="4941">
                  <c:v>4.9409999999999847</c:v>
                </c:pt>
                <c:pt idx="4942">
                  <c:v>4.9419999999999851</c:v>
                </c:pt>
                <c:pt idx="4943">
                  <c:v>4.9429999999999854</c:v>
                </c:pt>
                <c:pt idx="4944">
                  <c:v>4.9439999999999857</c:v>
                </c:pt>
                <c:pt idx="4945">
                  <c:v>4.9449999999999861</c:v>
                </c:pt>
                <c:pt idx="4946">
                  <c:v>4.9459999999999864</c:v>
                </c:pt>
                <c:pt idx="4947">
                  <c:v>4.9469999999999867</c:v>
                </c:pt>
                <c:pt idx="4948">
                  <c:v>4.9479999999999871</c:v>
                </c:pt>
                <c:pt idx="4949">
                  <c:v>4.9489999999999874</c:v>
                </c:pt>
                <c:pt idx="4950">
                  <c:v>4.9499999999999877</c:v>
                </c:pt>
                <c:pt idx="4951">
                  <c:v>4.9509999999999881</c:v>
                </c:pt>
                <c:pt idx="4952">
                  <c:v>4.9519999999999884</c:v>
                </c:pt>
                <c:pt idx="4953">
                  <c:v>4.9529999999999887</c:v>
                </c:pt>
                <c:pt idx="4954">
                  <c:v>4.9539999999999891</c:v>
                </c:pt>
                <c:pt idx="4955">
                  <c:v>4.9549999999999894</c:v>
                </c:pt>
                <c:pt idx="4956">
                  <c:v>4.9559999999999897</c:v>
                </c:pt>
                <c:pt idx="4957">
                  <c:v>4.9569999999999901</c:v>
                </c:pt>
                <c:pt idx="4958">
                  <c:v>4.9579999999999904</c:v>
                </c:pt>
                <c:pt idx="4959">
                  <c:v>4.9589999999999907</c:v>
                </c:pt>
                <c:pt idx="4960">
                  <c:v>4.9599999999999911</c:v>
                </c:pt>
                <c:pt idx="4961">
                  <c:v>4.9609999999999914</c:v>
                </c:pt>
                <c:pt idx="4962">
                  <c:v>4.9619999999999918</c:v>
                </c:pt>
                <c:pt idx="4963">
                  <c:v>4.9629999999999921</c:v>
                </c:pt>
                <c:pt idx="4964">
                  <c:v>4.9639999999999924</c:v>
                </c:pt>
                <c:pt idx="4965">
                  <c:v>4.9649999999999928</c:v>
                </c:pt>
                <c:pt idx="4966">
                  <c:v>4.9659999999999931</c:v>
                </c:pt>
                <c:pt idx="4967">
                  <c:v>4.9669999999999934</c:v>
                </c:pt>
                <c:pt idx="4968">
                  <c:v>4.9679999999999938</c:v>
                </c:pt>
                <c:pt idx="4969">
                  <c:v>4.9689999999999941</c:v>
                </c:pt>
                <c:pt idx="4970">
                  <c:v>4.9699999999999944</c:v>
                </c:pt>
                <c:pt idx="4971">
                  <c:v>4.9709999999999948</c:v>
                </c:pt>
                <c:pt idx="4972">
                  <c:v>4.9719999999999951</c:v>
                </c:pt>
                <c:pt idx="4973">
                  <c:v>4.9729999999999954</c:v>
                </c:pt>
                <c:pt idx="4974">
                  <c:v>4.9739999999999958</c:v>
                </c:pt>
                <c:pt idx="4975">
                  <c:v>4.9749999999999961</c:v>
                </c:pt>
                <c:pt idx="4976">
                  <c:v>4.9759999999999964</c:v>
                </c:pt>
                <c:pt idx="4977">
                  <c:v>4.9769999999999968</c:v>
                </c:pt>
                <c:pt idx="4978">
                  <c:v>4.9779999999999971</c:v>
                </c:pt>
                <c:pt idx="4979">
                  <c:v>4.9789999999999974</c:v>
                </c:pt>
                <c:pt idx="4980">
                  <c:v>4.9799999999999978</c:v>
                </c:pt>
                <c:pt idx="4981">
                  <c:v>4.9809999999999981</c:v>
                </c:pt>
                <c:pt idx="4982">
                  <c:v>4.9819999999999984</c:v>
                </c:pt>
                <c:pt idx="4983">
                  <c:v>4.9829999999999988</c:v>
                </c:pt>
                <c:pt idx="4984">
                  <c:v>4.9839999999999991</c:v>
                </c:pt>
                <c:pt idx="4985">
                  <c:v>4.9849999999999994</c:v>
                </c:pt>
                <c:pt idx="4986">
                  <c:v>4.9859999999999998</c:v>
                </c:pt>
                <c:pt idx="4987">
                  <c:v>4.9870000000000001</c:v>
                </c:pt>
                <c:pt idx="4988">
                  <c:v>4.9880000000000004</c:v>
                </c:pt>
                <c:pt idx="4989">
                  <c:v>4.9890000000000008</c:v>
                </c:pt>
                <c:pt idx="4990">
                  <c:v>4.9900000000000011</c:v>
                </c:pt>
                <c:pt idx="4991">
                  <c:v>4.9910000000000014</c:v>
                </c:pt>
                <c:pt idx="4992">
                  <c:v>4.9920000000000018</c:v>
                </c:pt>
                <c:pt idx="4993">
                  <c:v>4.9930000000000021</c:v>
                </c:pt>
                <c:pt idx="4994">
                  <c:v>4.9940000000000024</c:v>
                </c:pt>
                <c:pt idx="4995">
                  <c:v>4.9950000000000028</c:v>
                </c:pt>
                <c:pt idx="4996">
                  <c:v>4.9960000000000031</c:v>
                </c:pt>
                <c:pt idx="4997">
                  <c:v>4.9970000000000034</c:v>
                </c:pt>
                <c:pt idx="4998">
                  <c:v>4.9980000000000038</c:v>
                </c:pt>
                <c:pt idx="4999">
                  <c:v>4.9990000000000041</c:v>
                </c:pt>
                <c:pt idx="5000">
                  <c:v>5.0000000000000044</c:v>
                </c:pt>
                <c:pt idx="5001">
                  <c:v>5.0010000000000048</c:v>
                </c:pt>
                <c:pt idx="5002">
                  <c:v>5.0020000000000051</c:v>
                </c:pt>
                <c:pt idx="5003">
                  <c:v>5.0030000000000054</c:v>
                </c:pt>
                <c:pt idx="5004">
                  <c:v>5.0040000000000058</c:v>
                </c:pt>
                <c:pt idx="5005">
                  <c:v>5.0050000000000061</c:v>
                </c:pt>
                <c:pt idx="5006">
                  <c:v>5.0060000000000064</c:v>
                </c:pt>
                <c:pt idx="5007">
                  <c:v>5.0070000000000068</c:v>
                </c:pt>
                <c:pt idx="5008">
                  <c:v>5.0080000000000071</c:v>
                </c:pt>
                <c:pt idx="5009">
                  <c:v>5.0090000000000074</c:v>
                </c:pt>
                <c:pt idx="5010">
                  <c:v>5.0100000000000078</c:v>
                </c:pt>
                <c:pt idx="5011">
                  <c:v>5.0110000000000081</c:v>
                </c:pt>
                <c:pt idx="5012">
                  <c:v>5.0120000000000084</c:v>
                </c:pt>
                <c:pt idx="5013">
                  <c:v>5.0130000000000088</c:v>
                </c:pt>
                <c:pt idx="5014">
                  <c:v>5.0140000000000091</c:v>
                </c:pt>
                <c:pt idx="5015">
                  <c:v>5.0150000000000095</c:v>
                </c:pt>
                <c:pt idx="5016">
                  <c:v>5.0160000000000098</c:v>
                </c:pt>
                <c:pt idx="5017">
                  <c:v>5.0170000000000101</c:v>
                </c:pt>
                <c:pt idx="5018">
                  <c:v>5.0180000000000105</c:v>
                </c:pt>
                <c:pt idx="5019">
                  <c:v>5.0190000000000108</c:v>
                </c:pt>
                <c:pt idx="5020">
                  <c:v>5.0200000000000111</c:v>
                </c:pt>
                <c:pt idx="5021">
                  <c:v>5.0210000000000115</c:v>
                </c:pt>
                <c:pt idx="5022">
                  <c:v>5.0220000000000118</c:v>
                </c:pt>
                <c:pt idx="5023">
                  <c:v>5.0230000000000121</c:v>
                </c:pt>
                <c:pt idx="5024">
                  <c:v>5.0240000000000125</c:v>
                </c:pt>
                <c:pt idx="5025">
                  <c:v>5.0250000000000128</c:v>
                </c:pt>
                <c:pt idx="5026">
                  <c:v>5.0260000000000131</c:v>
                </c:pt>
                <c:pt idx="5027">
                  <c:v>5.0270000000000135</c:v>
                </c:pt>
                <c:pt idx="5028">
                  <c:v>5.0280000000000138</c:v>
                </c:pt>
                <c:pt idx="5029">
                  <c:v>5.0290000000000141</c:v>
                </c:pt>
                <c:pt idx="5030">
                  <c:v>5.0300000000000145</c:v>
                </c:pt>
                <c:pt idx="5031">
                  <c:v>5.0310000000000148</c:v>
                </c:pt>
                <c:pt idx="5032">
                  <c:v>5.0320000000000151</c:v>
                </c:pt>
                <c:pt idx="5033">
                  <c:v>5.0330000000000155</c:v>
                </c:pt>
                <c:pt idx="5034">
                  <c:v>5.0340000000000158</c:v>
                </c:pt>
                <c:pt idx="5035">
                  <c:v>5.0350000000000161</c:v>
                </c:pt>
                <c:pt idx="5036">
                  <c:v>5.0360000000000165</c:v>
                </c:pt>
                <c:pt idx="5037">
                  <c:v>5.0370000000000168</c:v>
                </c:pt>
                <c:pt idx="5038">
                  <c:v>5.0380000000000171</c:v>
                </c:pt>
                <c:pt idx="5039">
                  <c:v>5.0390000000000175</c:v>
                </c:pt>
                <c:pt idx="5040">
                  <c:v>5.0400000000000178</c:v>
                </c:pt>
                <c:pt idx="5041">
                  <c:v>5.0410000000000181</c:v>
                </c:pt>
                <c:pt idx="5042">
                  <c:v>5.0420000000000185</c:v>
                </c:pt>
                <c:pt idx="5043">
                  <c:v>5.0430000000000188</c:v>
                </c:pt>
                <c:pt idx="5044">
                  <c:v>5.0440000000000191</c:v>
                </c:pt>
                <c:pt idx="5045">
                  <c:v>5.0450000000000195</c:v>
                </c:pt>
                <c:pt idx="5046">
                  <c:v>5.0460000000000198</c:v>
                </c:pt>
                <c:pt idx="5047">
                  <c:v>5.0470000000000201</c:v>
                </c:pt>
                <c:pt idx="5048">
                  <c:v>5.0480000000000205</c:v>
                </c:pt>
                <c:pt idx="5049">
                  <c:v>5.0490000000000208</c:v>
                </c:pt>
                <c:pt idx="5050">
                  <c:v>5.0500000000000211</c:v>
                </c:pt>
                <c:pt idx="5051">
                  <c:v>5.0510000000000215</c:v>
                </c:pt>
                <c:pt idx="5052">
                  <c:v>5.0520000000000218</c:v>
                </c:pt>
                <c:pt idx="5053">
                  <c:v>5.0530000000000221</c:v>
                </c:pt>
                <c:pt idx="5054">
                  <c:v>5.0540000000000225</c:v>
                </c:pt>
                <c:pt idx="5055">
                  <c:v>5.0550000000000228</c:v>
                </c:pt>
                <c:pt idx="5056">
                  <c:v>5.0560000000000231</c:v>
                </c:pt>
                <c:pt idx="5057">
                  <c:v>5.0570000000000235</c:v>
                </c:pt>
                <c:pt idx="5058">
                  <c:v>5.0580000000000238</c:v>
                </c:pt>
                <c:pt idx="5059">
                  <c:v>5.0590000000000241</c:v>
                </c:pt>
                <c:pt idx="5060">
                  <c:v>5.0600000000000245</c:v>
                </c:pt>
                <c:pt idx="5061">
                  <c:v>5.0610000000000248</c:v>
                </c:pt>
                <c:pt idx="5062">
                  <c:v>5.0620000000000251</c:v>
                </c:pt>
                <c:pt idx="5063">
                  <c:v>5.0630000000000255</c:v>
                </c:pt>
                <c:pt idx="5064">
                  <c:v>5.0640000000000258</c:v>
                </c:pt>
                <c:pt idx="5065">
                  <c:v>5.0650000000000261</c:v>
                </c:pt>
                <c:pt idx="5066">
                  <c:v>5.0660000000000265</c:v>
                </c:pt>
                <c:pt idx="5067">
                  <c:v>5.0670000000000268</c:v>
                </c:pt>
                <c:pt idx="5068">
                  <c:v>5.0680000000000271</c:v>
                </c:pt>
                <c:pt idx="5069">
                  <c:v>5.0690000000000275</c:v>
                </c:pt>
                <c:pt idx="5070">
                  <c:v>5.0700000000000278</c:v>
                </c:pt>
                <c:pt idx="5071">
                  <c:v>5.0710000000000282</c:v>
                </c:pt>
                <c:pt idx="5072">
                  <c:v>5.0720000000000285</c:v>
                </c:pt>
                <c:pt idx="5073">
                  <c:v>5.0730000000000288</c:v>
                </c:pt>
                <c:pt idx="5074">
                  <c:v>5.0740000000000292</c:v>
                </c:pt>
                <c:pt idx="5075">
                  <c:v>5.0750000000000295</c:v>
                </c:pt>
                <c:pt idx="5076">
                  <c:v>5.0760000000000298</c:v>
                </c:pt>
                <c:pt idx="5077">
                  <c:v>5.0770000000000302</c:v>
                </c:pt>
                <c:pt idx="5078">
                  <c:v>5.0780000000000305</c:v>
                </c:pt>
                <c:pt idx="5079">
                  <c:v>5.0790000000000308</c:v>
                </c:pt>
                <c:pt idx="5080">
                  <c:v>5.0800000000000312</c:v>
                </c:pt>
                <c:pt idx="5081">
                  <c:v>5.0810000000000315</c:v>
                </c:pt>
                <c:pt idx="5082">
                  <c:v>5.0820000000000318</c:v>
                </c:pt>
                <c:pt idx="5083">
                  <c:v>5.0830000000000322</c:v>
                </c:pt>
                <c:pt idx="5084">
                  <c:v>5.0840000000000325</c:v>
                </c:pt>
                <c:pt idx="5085">
                  <c:v>5.0850000000000328</c:v>
                </c:pt>
                <c:pt idx="5086">
                  <c:v>5.0860000000000332</c:v>
                </c:pt>
                <c:pt idx="5087">
                  <c:v>5.0870000000000335</c:v>
                </c:pt>
                <c:pt idx="5088">
                  <c:v>5.0880000000000338</c:v>
                </c:pt>
                <c:pt idx="5089">
                  <c:v>5.0890000000000342</c:v>
                </c:pt>
                <c:pt idx="5090">
                  <c:v>5.0900000000000345</c:v>
                </c:pt>
                <c:pt idx="5091">
                  <c:v>5.0910000000000348</c:v>
                </c:pt>
                <c:pt idx="5092">
                  <c:v>5.0920000000000352</c:v>
                </c:pt>
                <c:pt idx="5093">
                  <c:v>5.0930000000000355</c:v>
                </c:pt>
                <c:pt idx="5094">
                  <c:v>5.0940000000000358</c:v>
                </c:pt>
                <c:pt idx="5095">
                  <c:v>5.0950000000000362</c:v>
                </c:pt>
                <c:pt idx="5096">
                  <c:v>5.0960000000000365</c:v>
                </c:pt>
                <c:pt idx="5097">
                  <c:v>5.0970000000000368</c:v>
                </c:pt>
                <c:pt idx="5098">
                  <c:v>5.0980000000000372</c:v>
                </c:pt>
                <c:pt idx="5099">
                  <c:v>5.0990000000000375</c:v>
                </c:pt>
                <c:pt idx="5100">
                  <c:v>5.1000000000000378</c:v>
                </c:pt>
                <c:pt idx="5101">
                  <c:v>5.1010000000000382</c:v>
                </c:pt>
                <c:pt idx="5102">
                  <c:v>5.1020000000000385</c:v>
                </c:pt>
                <c:pt idx="5103">
                  <c:v>5.1030000000000388</c:v>
                </c:pt>
                <c:pt idx="5104">
                  <c:v>5.1040000000000392</c:v>
                </c:pt>
                <c:pt idx="5105">
                  <c:v>5.1050000000000395</c:v>
                </c:pt>
                <c:pt idx="5106">
                  <c:v>5.1060000000000398</c:v>
                </c:pt>
                <c:pt idx="5107">
                  <c:v>5.1070000000000402</c:v>
                </c:pt>
                <c:pt idx="5108">
                  <c:v>5.1080000000000405</c:v>
                </c:pt>
                <c:pt idx="5109">
                  <c:v>5.1090000000000408</c:v>
                </c:pt>
                <c:pt idx="5110">
                  <c:v>5.1100000000000412</c:v>
                </c:pt>
                <c:pt idx="5111">
                  <c:v>5.1110000000000415</c:v>
                </c:pt>
                <c:pt idx="5112">
                  <c:v>5.1120000000000418</c:v>
                </c:pt>
                <c:pt idx="5113">
                  <c:v>5.1130000000000422</c:v>
                </c:pt>
                <c:pt idx="5114">
                  <c:v>5.1140000000000425</c:v>
                </c:pt>
                <c:pt idx="5115">
                  <c:v>5.1150000000000428</c:v>
                </c:pt>
                <c:pt idx="5116">
                  <c:v>5.1160000000000432</c:v>
                </c:pt>
                <c:pt idx="5117">
                  <c:v>5.1170000000000435</c:v>
                </c:pt>
                <c:pt idx="5118">
                  <c:v>5.1180000000000438</c:v>
                </c:pt>
                <c:pt idx="5119">
                  <c:v>5.1190000000000442</c:v>
                </c:pt>
                <c:pt idx="5120">
                  <c:v>5.1200000000000445</c:v>
                </c:pt>
                <c:pt idx="5121">
                  <c:v>5.1210000000000448</c:v>
                </c:pt>
                <c:pt idx="5122">
                  <c:v>5.1220000000000452</c:v>
                </c:pt>
                <c:pt idx="5123">
                  <c:v>5.1230000000000455</c:v>
                </c:pt>
                <c:pt idx="5124">
                  <c:v>5.1240000000000459</c:v>
                </c:pt>
                <c:pt idx="5125">
                  <c:v>5.1250000000000462</c:v>
                </c:pt>
                <c:pt idx="5126">
                  <c:v>5.1260000000000465</c:v>
                </c:pt>
                <c:pt idx="5127">
                  <c:v>5.1270000000000469</c:v>
                </c:pt>
                <c:pt idx="5128">
                  <c:v>5.1280000000000472</c:v>
                </c:pt>
                <c:pt idx="5129">
                  <c:v>5.1290000000000475</c:v>
                </c:pt>
                <c:pt idx="5130">
                  <c:v>5.1300000000000479</c:v>
                </c:pt>
                <c:pt idx="5131">
                  <c:v>5.1310000000000482</c:v>
                </c:pt>
                <c:pt idx="5132">
                  <c:v>5.1320000000000485</c:v>
                </c:pt>
                <c:pt idx="5133">
                  <c:v>5.1330000000000489</c:v>
                </c:pt>
                <c:pt idx="5134">
                  <c:v>5.1340000000000492</c:v>
                </c:pt>
                <c:pt idx="5135">
                  <c:v>5.1350000000000495</c:v>
                </c:pt>
                <c:pt idx="5136">
                  <c:v>5.1360000000000499</c:v>
                </c:pt>
                <c:pt idx="5137">
                  <c:v>5.1370000000000502</c:v>
                </c:pt>
                <c:pt idx="5138">
                  <c:v>5.1380000000000505</c:v>
                </c:pt>
                <c:pt idx="5139">
                  <c:v>5.1390000000000509</c:v>
                </c:pt>
                <c:pt idx="5140">
                  <c:v>5.1400000000000512</c:v>
                </c:pt>
                <c:pt idx="5141">
                  <c:v>5.1410000000000515</c:v>
                </c:pt>
                <c:pt idx="5142">
                  <c:v>5.1420000000000519</c:v>
                </c:pt>
                <c:pt idx="5143">
                  <c:v>5.1430000000000522</c:v>
                </c:pt>
                <c:pt idx="5144">
                  <c:v>5.1440000000000525</c:v>
                </c:pt>
                <c:pt idx="5145">
                  <c:v>5.1450000000000529</c:v>
                </c:pt>
                <c:pt idx="5146">
                  <c:v>5.1460000000000532</c:v>
                </c:pt>
                <c:pt idx="5147">
                  <c:v>5.1470000000000535</c:v>
                </c:pt>
                <c:pt idx="5148">
                  <c:v>5.1480000000000539</c:v>
                </c:pt>
                <c:pt idx="5149">
                  <c:v>5.1490000000000542</c:v>
                </c:pt>
                <c:pt idx="5150">
                  <c:v>5.1500000000000545</c:v>
                </c:pt>
                <c:pt idx="5151">
                  <c:v>5.1510000000000549</c:v>
                </c:pt>
                <c:pt idx="5152">
                  <c:v>5.1520000000000552</c:v>
                </c:pt>
                <c:pt idx="5153">
                  <c:v>5.1530000000000555</c:v>
                </c:pt>
                <c:pt idx="5154">
                  <c:v>5.1540000000000559</c:v>
                </c:pt>
                <c:pt idx="5155">
                  <c:v>5.1550000000000562</c:v>
                </c:pt>
                <c:pt idx="5156">
                  <c:v>5.1560000000000565</c:v>
                </c:pt>
                <c:pt idx="5157">
                  <c:v>5.1570000000000569</c:v>
                </c:pt>
                <c:pt idx="5158">
                  <c:v>5.1580000000000572</c:v>
                </c:pt>
                <c:pt idx="5159">
                  <c:v>5.1590000000000575</c:v>
                </c:pt>
                <c:pt idx="5160">
                  <c:v>5.1600000000000579</c:v>
                </c:pt>
                <c:pt idx="5161">
                  <c:v>5.1610000000000582</c:v>
                </c:pt>
                <c:pt idx="5162">
                  <c:v>5.1620000000000585</c:v>
                </c:pt>
                <c:pt idx="5163">
                  <c:v>5.1630000000000589</c:v>
                </c:pt>
                <c:pt idx="5164">
                  <c:v>5.1640000000000592</c:v>
                </c:pt>
                <c:pt idx="5165">
                  <c:v>5.1650000000000595</c:v>
                </c:pt>
                <c:pt idx="5166">
                  <c:v>5.1660000000000599</c:v>
                </c:pt>
                <c:pt idx="5167">
                  <c:v>5.1670000000000602</c:v>
                </c:pt>
                <c:pt idx="5168">
                  <c:v>5.1680000000000605</c:v>
                </c:pt>
                <c:pt idx="5169">
                  <c:v>5.1690000000000609</c:v>
                </c:pt>
                <c:pt idx="5170">
                  <c:v>5.1700000000000612</c:v>
                </c:pt>
                <c:pt idx="5171">
                  <c:v>5.1710000000000615</c:v>
                </c:pt>
                <c:pt idx="5172">
                  <c:v>5.1720000000000619</c:v>
                </c:pt>
                <c:pt idx="5173">
                  <c:v>5.1730000000000622</c:v>
                </c:pt>
                <c:pt idx="5174">
                  <c:v>5.1740000000000625</c:v>
                </c:pt>
                <c:pt idx="5175">
                  <c:v>5.1750000000000629</c:v>
                </c:pt>
                <c:pt idx="5176">
                  <c:v>5.1760000000000632</c:v>
                </c:pt>
                <c:pt idx="5177">
                  <c:v>5.1770000000000636</c:v>
                </c:pt>
                <c:pt idx="5178">
                  <c:v>5.1780000000000639</c:v>
                </c:pt>
                <c:pt idx="5179">
                  <c:v>5.1790000000000642</c:v>
                </c:pt>
                <c:pt idx="5180">
                  <c:v>5.1800000000000646</c:v>
                </c:pt>
                <c:pt idx="5181">
                  <c:v>5.1810000000000649</c:v>
                </c:pt>
                <c:pt idx="5182">
                  <c:v>5.1820000000000652</c:v>
                </c:pt>
                <c:pt idx="5183">
                  <c:v>5.1830000000000656</c:v>
                </c:pt>
                <c:pt idx="5184">
                  <c:v>5.1840000000000659</c:v>
                </c:pt>
                <c:pt idx="5185">
                  <c:v>5.1850000000000662</c:v>
                </c:pt>
                <c:pt idx="5186">
                  <c:v>5.1860000000000666</c:v>
                </c:pt>
                <c:pt idx="5187">
                  <c:v>5.1870000000000669</c:v>
                </c:pt>
                <c:pt idx="5188">
                  <c:v>5.1880000000000672</c:v>
                </c:pt>
                <c:pt idx="5189">
                  <c:v>5.1890000000000676</c:v>
                </c:pt>
                <c:pt idx="5190">
                  <c:v>5.1900000000000679</c:v>
                </c:pt>
                <c:pt idx="5191">
                  <c:v>5.1910000000000682</c:v>
                </c:pt>
                <c:pt idx="5192">
                  <c:v>5.1920000000000686</c:v>
                </c:pt>
                <c:pt idx="5193">
                  <c:v>5.1930000000000689</c:v>
                </c:pt>
                <c:pt idx="5194">
                  <c:v>5.1940000000000692</c:v>
                </c:pt>
                <c:pt idx="5195">
                  <c:v>5.1950000000000696</c:v>
                </c:pt>
                <c:pt idx="5196">
                  <c:v>5.1960000000000699</c:v>
                </c:pt>
                <c:pt idx="5197">
                  <c:v>5.1970000000000702</c:v>
                </c:pt>
                <c:pt idx="5198">
                  <c:v>5.1980000000000706</c:v>
                </c:pt>
                <c:pt idx="5199">
                  <c:v>5.1990000000000709</c:v>
                </c:pt>
                <c:pt idx="5200">
                  <c:v>5.2000000000000712</c:v>
                </c:pt>
                <c:pt idx="5201">
                  <c:v>5.2010000000000716</c:v>
                </c:pt>
                <c:pt idx="5202">
                  <c:v>5.2020000000000719</c:v>
                </c:pt>
                <c:pt idx="5203">
                  <c:v>5.2030000000000722</c:v>
                </c:pt>
                <c:pt idx="5204">
                  <c:v>5.2040000000000726</c:v>
                </c:pt>
                <c:pt idx="5205">
                  <c:v>5.2050000000000729</c:v>
                </c:pt>
                <c:pt idx="5206">
                  <c:v>5.2060000000000732</c:v>
                </c:pt>
                <c:pt idx="5207">
                  <c:v>5.2070000000000736</c:v>
                </c:pt>
                <c:pt idx="5208">
                  <c:v>5.2080000000000739</c:v>
                </c:pt>
                <c:pt idx="5209">
                  <c:v>5.2090000000000742</c:v>
                </c:pt>
                <c:pt idx="5210">
                  <c:v>5.2100000000000746</c:v>
                </c:pt>
                <c:pt idx="5211">
                  <c:v>5.2110000000000749</c:v>
                </c:pt>
                <c:pt idx="5212">
                  <c:v>5.2120000000000752</c:v>
                </c:pt>
                <c:pt idx="5213">
                  <c:v>5.2130000000000756</c:v>
                </c:pt>
                <c:pt idx="5214">
                  <c:v>5.2140000000000759</c:v>
                </c:pt>
                <c:pt idx="5215">
                  <c:v>5.2150000000000762</c:v>
                </c:pt>
                <c:pt idx="5216">
                  <c:v>5.2160000000000766</c:v>
                </c:pt>
                <c:pt idx="5217">
                  <c:v>5.2170000000000769</c:v>
                </c:pt>
                <c:pt idx="5218">
                  <c:v>5.2180000000000772</c:v>
                </c:pt>
                <c:pt idx="5219">
                  <c:v>5.2190000000000776</c:v>
                </c:pt>
                <c:pt idx="5220">
                  <c:v>5.2200000000000779</c:v>
                </c:pt>
                <c:pt idx="5221">
                  <c:v>5.2210000000000782</c:v>
                </c:pt>
                <c:pt idx="5222">
                  <c:v>5.2220000000000786</c:v>
                </c:pt>
                <c:pt idx="5223">
                  <c:v>5.2230000000000789</c:v>
                </c:pt>
                <c:pt idx="5224">
                  <c:v>5.2240000000000792</c:v>
                </c:pt>
                <c:pt idx="5225">
                  <c:v>5.2250000000000796</c:v>
                </c:pt>
                <c:pt idx="5226">
                  <c:v>5.2260000000000799</c:v>
                </c:pt>
                <c:pt idx="5227">
                  <c:v>5.2270000000000802</c:v>
                </c:pt>
                <c:pt idx="5228">
                  <c:v>5.2280000000000806</c:v>
                </c:pt>
                <c:pt idx="5229">
                  <c:v>5.2290000000000809</c:v>
                </c:pt>
                <c:pt idx="5230">
                  <c:v>5.2300000000000813</c:v>
                </c:pt>
                <c:pt idx="5231">
                  <c:v>5.2310000000000816</c:v>
                </c:pt>
                <c:pt idx="5232">
                  <c:v>5.2320000000000819</c:v>
                </c:pt>
                <c:pt idx="5233">
                  <c:v>5.2330000000000823</c:v>
                </c:pt>
                <c:pt idx="5234">
                  <c:v>5.2340000000000826</c:v>
                </c:pt>
                <c:pt idx="5235">
                  <c:v>5.2350000000000829</c:v>
                </c:pt>
                <c:pt idx="5236">
                  <c:v>5.2360000000000833</c:v>
                </c:pt>
                <c:pt idx="5237">
                  <c:v>5.2370000000000836</c:v>
                </c:pt>
                <c:pt idx="5238">
                  <c:v>5.2380000000000839</c:v>
                </c:pt>
                <c:pt idx="5239">
                  <c:v>5.2390000000000843</c:v>
                </c:pt>
                <c:pt idx="5240">
                  <c:v>5.2400000000000846</c:v>
                </c:pt>
                <c:pt idx="5241">
                  <c:v>5.2410000000000849</c:v>
                </c:pt>
                <c:pt idx="5242">
                  <c:v>5.2420000000000853</c:v>
                </c:pt>
                <c:pt idx="5243">
                  <c:v>5.2430000000000856</c:v>
                </c:pt>
                <c:pt idx="5244">
                  <c:v>5.2440000000000859</c:v>
                </c:pt>
                <c:pt idx="5245">
                  <c:v>5.2450000000000863</c:v>
                </c:pt>
                <c:pt idx="5246">
                  <c:v>5.2460000000000866</c:v>
                </c:pt>
                <c:pt idx="5247">
                  <c:v>5.2470000000000869</c:v>
                </c:pt>
                <c:pt idx="5248">
                  <c:v>5.2480000000000873</c:v>
                </c:pt>
                <c:pt idx="5249">
                  <c:v>5.2490000000000876</c:v>
                </c:pt>
                <c:pt idx="5250">
                  <c:v>5.2500000000000879</c:v>
                </c:pt>
                <c:pt idx="5251">
                  <c:v>5.2510000000000883</c:v>
                </c:pt>
                <c:pt idx="5252">
                  <c:v>5.2520000000000886</c:v>
                </c:pt>
                <c:pt idx="5253">
                  <c:v>5.2530000000000889</c:v>
                </c:pt>
                <c:pt idx="5254">
                  <c:v>5.2540000000000893</c:v>
                </c:pt>
                <c:pt idx="5255">
                  <c:v>5.2550000000000896</c:v>
                </c:pt>
                <c:pt idx="5256">
                  <c:v>5.2560000000000899</c:v>
                </c:pt>
                <c:pt idx="5257">
                  <c:v>5.2570000000000903</c:v>
                </c:pt>
                <c:pt idx="5258">
                  <c:v>5.2580000000000906</c:v>
                </c:pt>
                <c:pt idx="5259">
                  <c:v>5.2590000000000909</c:v>
                </c:pt>
                <c:pt idx="5260">
                  <c:v>5.2600000000000913</c:v>
                </c:pt>
                <c:pt idx="5261">
                  <c:v>5.2610000000000916</c:v>
                </c:pt>
                <c:pt idx="5262">
                  <c:v>5.2620000000000919</c:v>
                </c:pt>
                <c:pt idx="5263">
                  <c:v>5.2630000000000923</c:v>
                </c:pt>
                <c:pt idx="5264">
                  <c:v>5.2640000000000926</c:v>
                </c:pt>
                <c:pt idx="5265">
                  <c:v>5.2650000000000929</c:v>
                </c:pt>
                <c:pt idx="5266">
                  <c:v>5.2660000000000933</c:v>
                </c:pt>
                <c:pt idx="5267">
                  <c:v>5.2670000000000936</c:v>
                </c:pt>
                <c:pt idx="5268">
                  <c:v>5.2680000000000939</c:v>
                </c:pt>
                <c:pt idx="5269">
                  <c:v>5.2690000000000943</c:v>
                </c:pt>
                <c:pt idx="5270">
                  <c:v>5.2700000000000946</c:v>
                </c:pt>
                <c:pt idx="5271">
                  <c:v>5.2710000000000949</c:v>
                </c:pt>
                <c:pt idx="5272">
                  <c:v>5.2720000000000953</c:v>
                </c:pt>
                <c:pt idx="5273">
                  <c:v>5.2730000000000956</c:v>
                </c:pt>
                <c:pt idx="5274">
                  <c:v>5.2740000000000959</c:v>
                </c:pt>
                <c:pt idx="5275">
                  <c:v>5.2750000000000963</c:v>
                </c:pt>
                <c:pt idx="5276">
                  <c:v>5.2760000000000966</c:v>
                </c:pt>
                <c:pt idx="5277">
                  <c:v>5.2770000000000969</c:v>
                </c:pt>
                <c:pt idx="5278">
                  <c:v>5.2780000000000973</c:v>
                </c:pt>
                <c:pt idx="5279">
                  <c:v>5.2790000000000976</c:v>
                </c:pt>
                <c:pt idx="5280">
                  <c:v>5.2800000000000979</c:v>
                </c:pt>
                <c:pt idx="5281">
                  <c:v>5.2810000000000983</c:v>
                </c:pt>
                <c:pt idx="5282">
                  <c:v>5.2820000000000986</c:v>
                </c:pt>
                <c:pt idx="5283">
                  <c:v>5.283000000000099</c:v>
                </c:pt>
                <c:pt idx="5284">
                  <c:v>5.2840000000000993</c:v>
                </c:pt>
                <c:pt idx="5285">
                  <c:v>5.2850000000000996</c:v>
                </c:pt>
                <c:pt idx="5286">
                  <c:v>5.2860000000001</c:v>
                </c:pt>
                <c:pt idx="5287">
                  <c:v>5.2870000000001003</c:v>
                </c:pt>
                <c:pt idx="5288">
                  <c:v>5.2880000000001006</c:v>
                </c:pt>
                <c:pt idx="5289">
                  <c:v>5.289000000000101</c:v>
                </c:pt>
                <c:pt idx="5290">
                  <c:v>5.2900000000001013</c:v>
                </c:pt>
                <c:pt idx="5291">
                  <c:v>5.2910000000001016</c:v>
                </c:pt>
                <c:pt idx="5292">
                  <c:v>5.292000000000102</c:v>
                </c:pt>
                <c:pt idx="5293">
                  <c:v>5.2930000000001023</c:v>
                </c:pt>
                <c:pt idx="5294">
                  <c:v>5.2940000000001026</c:v>
                </c:pt>
                <c:pt idx="5295">
                  <c:v>5.295000000000103</c:v>
                </c:pt>
                <c:pt idx="5296">
                  <c:v>5.2960000000001033</c:v>
                </c:pt>
                <c:pt idx="5297">
                  <c:v>5.2970000000001036</c:v>
                </c:pt>
                <c:pt idx="5298">
                  <c:v>5.298000000000104</c:v>
                </c:pt>
                <c:pt idx="5299">
                  <c:v>5.2990000000001043</c:v>
                </c:pt>
                <c:pt idx="5300">
                  <c:v>5.3000000000001046</c:v>
                </c:pt>
                <c:pt idx="5301">
                  <c:v>5.301000000000105</c:v>
                </c:pt>
                <c:pt idx="5302">
                  <c:v>5.3020000000001053</c:v>
                </c:pt>
                <c:pt idx="5303">
                  <c:v>5.3030000000001056</c:v>
                </c:pt>
                <c:pt idx="5304">
                  <c:v>5.304000000000106</c:v>
                </c:pt>
                <c:pt idx="5305">
                  <c:v>5.3050000000001063</c:v>
                </c:pt>
                <c:pt idx="5306">
                  <c:v>5.3060000000001066</c:v>
                </c:pt>
                <c:pt idx="5307">
                  <c:v>5.307000000000107</c:v>
                </c:pt>
                <c:pt idx="5308">
                  <c:v>5.3080000000001073</c:v>
                </c:pt>
                <c:pt idx="5309">
                  <c:v>5.3090000000001076</c:v>
                </c:pt>
                <c:pt idx="5310">
                  <c:v>5.310000000000108</c:v>
                </c:pt>
                <c:pt idx="5311">
                  <c:v>5.3110000000001083</c:v>
                </c:pt>
                <c:pt idx="5312">
                  <c:v>5.3120000000001086</c:v>
                </c:pt>
                <c:pt idx="5313">
                  <c:v>5.313000000000109</c:v>
                </c:pt>
                <c:pt idx="5314">
                  <c:v>5.3140000000001093</c:v>
                </c:pt>
                <c:pt idx="5315">
                  <c:v>5.3150000000001096</c:v>
                </c:pt>
                <c:pt idx="5316">
                  <c:v>5.31600000000011</c:v>
                </c:pt>
                <c:pt idx="5317">
                  <c:v>5.3170000000001103</c:v>
                </c:pt>
                <c:pt idx="5318">
                  <c:v>5.3180000000001106</c:v>
                </c:pt>
                <c:pt idx="5319">
                  <c:v>5.319000000000111</c:v>
                </c:pt>
                <c:pt idx="5320">
                  <c:v>5.3200000000001113</c:v>
                </c:pt>
                <c:pt idx="5321">
                  <c:v>5.3210000000001116</c:v>
                </c:pt>
                <c:pt idx="5322">
                  <c:v>5.322000000000112</c:v>
                </c:pt>
                <c:pt idx="5323">
                  <c:v>5.3230000000001123</c:v>
                </c:pt>
                <c:pt idx="5324">
                  <c:v>5.3240000000001126</c:v>
                </c:pt>
                <c:pt idx="5325">
                  <c:v>5.325000000000113</c:v>
                </c:pt>
                <c:pt idx="5326">
                  <c:v>5.3260000000001133</c:v>
                </c:pt>
                <c:pt idx="5327">
                  <c:v>5.3270000000001136</c:v>
                </c:pt>
                <c:pt idx="5328">
                  <c:v>5.328000000000114</c:v>
                </c:pt>
                <c:pt idx="5329">
                  <c:v>5.3290000000001143</c:v>
                </c:pt>
                <c:pt idx="5330">
                  <c:v>5.3300000000001146</c:v>
                </c:pt>
                <c:pt idx="5331">
                  <c:v>5.331000000000115</c:v>
                </c:pt>
                <c:pt idx="5332">
                  <c:v>5.3320000000001153</c:v>
                </c:pt>
                <c:pt idx="5333">
                  <c:v>5.3330000000001156</c:v>
                </c:pt>
                <c:pt idx="5334">
                  <c:v>5.334000000000116</c:v>
                </c:pt>
                <c:pt idx="5335">
                  <c:v>5.3350000000001163</c:v>
                </c:pt>
                <c:pt idx="5336">
                  <c:v>5.3360000000001166</c:v>
                </c:pt>
                <c:pt idx="5337">
                  <c:v>5.337000000000117</c:v>
                </c:pt>
                <c:pt idx="5338">
                  <c:v>5.3380000000001173</c:v>
                </c:pt>
                <c:pt idx="5339">
                  <c:v>5.3390000000001177</c:v>
                </c:pt>
                <c:pt idx="5340">
                  <c:v>5.340000000000118</c:v>
                </c:pt>
                <c:pt idx="5341">
                  <c:v>5.3410000000001183</c:v>
                </c:pt>
                <c:pt idx="5342">
                  <c:v>5.3420000000001187</c:v>
                </c:pt>
                <c:pt idx="5343">
                  <c:v>5.343000000000119</c:v>
                </c:pt>
                <c:pt idx="5344">
                  <c:v>5.3440000000001193</c:v>
                </c:pt>
                <c:pt idx="5345">
                  <c:v>5.3450000000001197</c:v>
                </c:pt>
                <c:pt idx="5346">
                  <c:v>5.34600000000012</c:v>
                </c:pt>
                <c:pt idx="5347">
                  <c:v>5.3470000000001203</c:v>
                </c:pt>
                <c:pt idx="5348">
                  <c:v>5.3480000000001207</c:v>
                </c:pt>
                <c:pt idx="5349">
                  <c:v>5.349000000000121</c:v>
                </c:pt>
                <c:pt idx="5350">
                  <c:v>5.3500000000001213</c:v>
                </c:pt>
                <c:pt idx="5351">
                  <c:v>5.3510000000001217</c:v>
                </c:pt>
                <c:pt idx="5352">
                  <c:v>5.352000000000122</c:v>
                </c:pt>
                <c:pt idx="5353">
                  <c:v>5.3530000000001223</c:v>
                </c:pt>
                <c:pt idx="5354">
                  <c:v>5.3540000000001227</c:v>
                </c:pt>
                <c:pt idx="5355">
                  <c:v>5.355000000000123</c:v>
                </c:pt>
                <c:pt idx="5356">
                  <c:v>5.3560000000001233</c:v>
                </c:pt>
                <c:pt idx="5357">
                  <c:v>5.3570000000001237</c:v>
                </c:pt>
                <c:pt idx="5358">
                  <c:v>5.358000000000124</c:v>
                </c:pt>
                <c:pt idx="5359">
                  <c:v>5.3590000000001243</c:v>
                </c:pt>
                <c:pt idx="5360">
                  <c:v>5.3600000000001247</c:v>
                </c:pt>
                <c:pt idx="5361">
                  <c:v>5.361000000000125</c:v>
                </c:pt>
                <c:pt idx="5362">
                  <c:v>5.3620000000001253</c:v>
                </c:pt>
                <c:pt idx="5363">
                  <c:v>5.3630000000001257</c:v>
                </c:pt>
                <c:pt idx="5364">
                  <c:v>5.364000000000126</c:v>
                </c:pt>
                <c:pt idx="5365">
                  <c:v>5.3650000000001263</c:v>
                </c:pt>
                <c:pt idx="5366">
                  <c:v>5.3660000000001267</c:v>
                </c:pt>
                <c:pt idx="5367">
                  <c:v>5.367000000000127</c:v>
                </c:pt>
                <c:pt idx="5368">
                  <c:v>5.3680000000001273</c:v>
                </c:pt>
                <c:pt idx="5369">
                  <c:v>5.3690000000001277</c:v>
                </c:pt>
                <c:pt idx="5370">
                  <c:v>5.370000000000128</c:v>
                </c:pt>
                <c:pt idx="5371">
                  <c:v>5.3710000000001283</c:v>
                </c:pt>
                <c:pt idx="5372">
                  <c:v>5.3720000000001287</c:v>
                </c:pt>
                <c:pt idx="5373">
                  <c:v>5.373000000000129</c:v>
                </c:pt>
                <c:pt idx="5374">
                  <c:v>5.3740000000001293</c:v>
                </c:pt>
                <c:pt idx="5375">
                  <c:v>5.3750000000001297</c:v>
                </c:pt>
                <c:pt idx="5376">
                  <c:v>5.37600000000013</c:v>
                </c:pt>
                <c:pt idx="5377">
                  <c:v>5.3770000000001303</c:v>
                </c:pt>
                <c:pt idx="5378">
                  <c:v>5.3780000000001307</c:v>
                </c:pt>
                <c:pt idx="5379">
                  <c:v>5.379000000000131</c:v>
                </c:pt>
                <c:pt idx="5380">
                  <c:v>5.3800000000001313</c:v>
                </c:pt>
                <c:pt idx="5381">
                  <c:v>5.3810000000001317</c:v>
                </c:pt>
                <c:pt idx="5382">
                  <c:v>5.382000000000132</c:v>
                </c:pt>
                <c:pt idx="5383">
                  <c:v>5.3830000000001323</c:v>
                </c:pt>
                <c:pt idx="5384">
                  <c:v>5.3840000000001327</c:v>
                </c:pt>
                <c:pt idx="5385">
                  <c:v>5.385000000000133</c:v>
                </c:pt>
                <c:pt idx="5386">
                  <c:v>5.3860000000001333</c:v>
                </c:pt>
                <c:pt idx="5387">
                  <c:v>5.3870000000001337</c:v>
                </c:pt>
                <c:pt idx="5388">
                  <c:v>5.388000000000134</c:v>
                </c:pt>
                <c:pt idx="5389">
                  <c:v>5.3890000000001343</c:v>
                </c:pt>
                <c:pt idx="5390">
                  <c:v>5.3900000000001347</c:v>
                </c:pt>
                <c:pt idx="5391">
                  <c:v>5.391000000000135</c:v>
                </c:pt>
                <c:pt idx="5392">
                  <c:v>5.3920000000001354</c:v>
                </c:pt>
                <c:pt idx="5393">
                  <c:v>5.3930000000001357</c:v>
                </c:pt>
                <c:pt idx="5394">
                  <c:v>5.394000000000136</c:v>
                </c:pt>
                <c:pt idx="5395">
                  <c:v>5.3950000000001364</c:v>
                </c:pt>
                <c:pt idx="5396">
                  <c:v>5.3960000000001367</c:v>
                </c:pt>
                <c:pt idx="5397">
                  <c:v>5.397000000000137</c:v>
                </c:pt>
                <c:pt idx="5398">
                  <c:v>5.3980000000001374</c:v>
                </c:pt>
                <c:pt idx="5399">
                  <c:v>5.3990000000001377</c:v>
                </c:pt>
                <c:pt idx="5400">
                  <c:v>5.400000000000138</c:v>
                </c:pt>
                <c:pt idx="5401">
                  <c:v>5.4010000000001384</c:v>
                </c:pt>
                <c:pt idx="5402">
                  <c:v>5.4020000000001387</c:v>
                </c:pt>
                <c:pt idx="5403">
                  <c:v>5.403000000000139</c:v>
                </c:pt>
                <c:pt idx="5404">
                  <c:v>5.4040000000001394</c:v>
                </c:pt>
                <c:pt idx="5405">
                  <c:v>5.4050000000001397</c:v>
                </c:pt>
                <c:pt idx="5406">
                  <c:v>5.40600000000014</c:v>
                </c:pt>
                <c:pt idx="5407">
                  <c:v>5.4070000000001404</c:v>
                </c:pt>
                <c:pt idx="5408">
                  <c:v>5.4080000000001407</c:v>
                </c:pt>
                <c:pt idx="5409">
                  <c:v>5.409000000000141</c:v>
                </c:pt>
                <c:pt idx="5410">
                  <c:v>5.4100000000001414</c:v>
                </c:pt>
                <c:pt idx="5411">
                  <c:v>5.4110000000001417</c:v>
                </c:pt>
                <c:pt idx="5412">
                  <c:v>5.412000000000142</c:v>
                </c:pt>
                <c:pt idx="5413">
                  <c:v>5.4130000000001424</c:v>
                </c:pt>
                <c:pt idx="5414">
                  <c:v>5.4140000000001427</c:v>
                </c:pt>
                <c:pt idx="5415">
                  <c:v>5.415000000000143</c:v>
                </c:pt>
                <c:pt idx="5416">
                  <c:v>5.4160000000001434</c:v>
                </c:pt>
                <c:pt idx="5417">
                  <c:v>5.4170000000001437</c:v>
                </c:pt>
                <c:pt idx="5418">
                  <c:v>5.418000000000144</c:v>
                </c:pt>
                <c:pt idx="5419">
                  <c:v>5.4190000000001444</c:v>
                </c:pt>
                <c:pt idx="5420">
                  <c:v>5.4200000000001447</c:v>
                </c:pt>
                <c:pt idx="5421">
                  <c:v>5.421000000000145</c:v>
                </c:pt>
                <c:pt idx="5422">
                  <c:v>5.4220000000001454</c:v>
                </c:pt>
                <c:pt idx="5423">
                  <c:v>5.4230000000001457</c:v>
                </c:pt>
                <c:pt idx="5424">
                  <c:v>5.424000000000146</c:v>
                </c:pt>
                <c:pt idx="5425">
                  <c:v>5.4250000000001464</c:v>
                </c:pt>
                <c:pt idx="5426">
                  <c:v>5.4260000000001467</c:v>
                </c:pt>
                <c:pt idx="5427">
                  <c:v>5.427000000000147</c:v>
                </c:pt>
                <c:pt idx="5428">
                  <c:v>5.4280000000001474</c:v>
                </c:pt>
                <c:pt idx="5429">
                  <c:v>5.4290000000001477</c:v>
                </c:pt>
                <c:pt idx="5430">
                  <c:v>5.430000000000148</c:v>
                </c:pt>
                <c:pt idx="5431">
                  <c:v>5.4310000000001484</c:v>
                </c:pt>
                <c:pt idx="5432">
                  <c:v>5.4320000000001487</c:v>
                </c:pt>
                <c:pt idx="5433">
                  <c:v>5.433000000000149</c:v>
                </c:pt>
                <c:pt idx="5434">
                  <c:v>5.4340000000001494</c:v>
                </c:pt>
                <c:pt idx="5435">
                  <c:v>5.4350000000001497</c:v>
                </c:pt>
                <c:pt idx="5436">
                  <c:v>5.43600000000015</c:v>
                </c:pt>
                <c:pt idx="5437">
                  <c:v>5.4370000000001504</c:v>
                </c:pt>
                <c:pt idx="5438">
                  <c:v>5.4380000000001507</c:v>
                </c:pt>
                <c:pt idx="5439">
                  <c:v>5.439000000000151</c:v>
                </c:pt>
                <c:pt idx="5440">
                  <c:v>5.4400000000001514</c:v>
                </c:pt>
                <c:pt idx="5441">
                  <c:v>5.4410000000001517</c:v>
                </c:pt>
                <c:pt idx="5442">
                  <c:v>5.442000000000152</c:v>
                </c:pt>
                <c:pt idx="5443">
                  <c:v>5.4430000000001524</c:v>
                </c:pt>
                <c:pt idx="5444">
                  <c:v>5.4440000000001527</c:v>
                </c:pt>
                <c:pt idx="5445">
                  <c:v>5.4450000000001531</c:v>
                </c:pt>
                <c:pt idx="5446">
                  <c:v>5.4460000000001534</c:v>
                </c:pt>
                <c:pt idx="5447">
                  <c:v>5.4470000000001537</c:v>
                </c:pt>
                <c:pt idx="5448">
                  <c:v>5.4480000000001541</c:v>
                </c:pt>
                <c:pt idx="5449">
                  <c:v>5.4490000000001544</c:v>
                </c:pt>
                <c:pt idx="5450">
                  <c:v>5.4500000000001547</c:v>
                </c:pt>
                <c:pt idx="5451">
                  <c:v>5.4510000000001551</c:v>
                </c:pt>
                <c:pt idx="5452">
                  <c:v>5.4520000000001554</c:v>
                </c:pt>
                <c:pt idx="5453">
                  <c:v>5.4530000000001557</c:v>
                </c:pt>
                <c:pt idx="5454">
                  <c:v>5.4540000000001561</c:v>
                </c:pt>
                <c:pt idx="5455">
                  <c:v>5.4550000000001564</c:v>
                </c:pt>
                <c:pt idx="5456">
                  <c:v>5.4560000000001567</c:v>
                </c:pt>
                <c:pt idx="5457">
                  <c:v>5.4570000000001571</c:v>
                </c:pt>
                <c:pt idx="5458">
                  <c:v>5.4580000000001574</c:v>
                </c:pt>
                <c:pt idx="5459">
                  <c:v>5.4590000000001577</c:v>
                </c:pt>
                <c:pt idx="5460">
                  <c:v>5.4600000000001581</c:v>
                </c:pt>
                <c:pt idx="5461">
                  <c:v>5.4610000000001584</c:v>
                </c:pt>
                <c:pt idx="5462">
                  <c:v>5.4620000000001587</c:v>
                </c:pt>
                <c:pt idx="5463">
                  <c:v>5.4630000000001591</c:v>
                </c:pt>
                <c:pt idx="5464">
                  <c:v>5.4640000000001594</c:v>
                </c:pt>
                <c:pt idx="5465">
                  <c:v>5.4650000000001597</c:v>
                </c:pt>
                <c:pt idx="5466">
                  <c:v>5.4660000000001601</c:v>
                </c:pt>
                <c:pt idx="5467">
                  <c:v>5.4670000000001604</c:v>
                </c:pt>
                <c:pt idx="5468">
                  <c:v>5.4680000000001607</c:v>
                </c:pt>
                <c:pt idx="5469">
                  <c:v>5.4690000000001611</c:v>
                </c:pt>
                <c:pt idx="5470">
                  <c:v>5.4700000000001614</c:v>
                </c:pt>
                <c:pt idx="5471">
                  <c:v>5.4710000000001617</c:v>
                </c:pt>
                <c:pt idx="5472">
                  <c:v>5.4720000000001621</c:v>
                </c:pt>
                <c:pt idx="5473">
                  <c:v>5.4730000000001624</c:v>
                </c:pt>
                <c:pt idx="5474">
                  <c:v>5.4740000000001627</c:v>
                </c:pt>
                <c:pt idx="5475">
                  <c:v>5.4750000000001631</c:v>
                </c:pt>
                <c:pt idx="5476">
                  <c:v>5.4760000000001634</c:v>
                </c:pt>
                <c:pt idx="5477">
                  <c:v>5.4770000000001637</c:v>
                </c:pt>
                <c:pt idx="5478">
                  <c:v>5.4780000000001641</c:v>
                </c:pt>
                <c:pt idx="5479">
                  <c:v>5.4790000000001644</c:v>
                </c:pt>
                <c:pt idx="5480">
                  <c:v>5.4800000000001647</c:v>
                </c:pt>
                <c:pt idx="5481">
                  <c:v>5.4810000000001651</c:v>
                </c:pt>
                <c:pt idx="5482">
                  <c:v>5.4820000000001654</c:v>
                </c:pt>
                <c:pt idx="5483">
                  <c:v>5.4830000000001657</c:v>
                </c:pt>
                <c:pt idx="5484">
                  <c:v>5.4840000000001661</c:v>
                </c:pt>
                <c:pt idx="5485">
                  <c:v>5.4850000000001664</c:v>
                </c:pt>
                <c:pt idx="5486">
                  <c:v>5.4860000000001667</c:v>
                </c:pt>
                <c:pt idx="5487">
                  <c:v>5.4870000000001671</c:v>
                </c:pt>
                <c:pt idx="5488">
                  <c:v>5.4880000000001674</c:v>
                </c:pt>
                <c:pt idx="5489">
                  <c:v>5.4890000000001677</c:v>
                </c:pt>
                <c:pt idx="5490">
                  <c:v>5.4900000000001681</c:v>
                </c:pt>
                <c:pt idx="5491">
                  <c:v>5.4910000000001684</c:v>
                </c:pt>
                <c:pt idx="5492">
                  <c:v>5.4920000000001687</c:v>
                </c:pt>
                <c:pt idx="5493">
                  <c:v>5.4930000000001691</c:v>
                </c:pt>
                <c:pt idx="5494">
                  <c:v>5.4940000000001694</c:v>
                </c:pt>
                <c:pt idx="5495">
                  <c:v>5.4950000000001697</c:v>
                </c:pt>
                <c:pt idx="5496">
                  <c:v>5.4960000000001701</c:v>
                </c:pt>
                <c:pt idx="5497">
                  <c:v>5.4970000000001704</c:v>
                </c:pt>
                <c:pt idx="5498">
                  <c:v>5.4980000000001708</c:v>
                </c:pt>
                <c:pt idx="5499">
                  <c:v>5.4990000000001711</c:v>
                </c:pt>
                <c:pt idx="5500">
                  <c:v>5.5000000000001714</c:v>
                </c:pt>
                <c:pt idx="5501">
                  <c:v>5.5010000000001718</c:v>
                </c:pt>
                <c:pt idx="5502">
                  <c:v>5.5020000000001721</c:v>
                </c:pt>
                <c:pt idx="5503">
                  <c:v>5.5030000000001724</c:v>
                </c:pt>
                <c:pt idx="5504">
                  <c:v>5.5040000000001728</c:v>
                </c:pt>
                <c:pt idx="5505">
                  <c:v>5.5050000000001731</c:v>
                </c:pt>
                <c:pt idx="5506">
                  <c:v>5.5060000000001734</c:v>
                </c:pt>
                <c:pt idx="5507">
                  <c:v>5.5070000000001738</c:v>
                </c:pt>
                <c:pt idx="5508">
                  <c:v>5.5080000000001741</c:v>
                </c:pt>
                <c:pt idx="5509">
                  <c:v>5.5090000000001744</c:v>
                </c:pt>
                <c:pt idx="5510">
                  <c:v>5.5100000000001748</c:v>
                </c:pt>
                <c:pt idx="5511">
                  <c:v>5.5110000000001751</c:v>
                </c:pt>
                <c:pt idx="5512">
                  <c:v>5.5120000000001754</c:v>
                </c:pt>
                <c:pt idx="5513">
                  <c:v>5.5130000000001758</c:v>
                </c:pt>
                <c:pt idx="5514">
                  <c:v>5.5140000000001761</c:v>
                </c:pt>
                <c:pt idx="5515">
                  <c:v>5.5150000000001764</c:v>
                </c:pt>
                <c:pt idx="5516">
                  <c:v>5.5160000000001768</c:v>
                </c:pt>
                <c:pt idx="5517">
                  <c:v>5.5170000000001771</c:v>
                </c:pt>
                <c:pt idx="5518">
                  <c:v>5.5180000000001774</c:v>
                </c:pt>
                <c:pt idx="5519">
                  <c:v>5.5190000000001778</c:v>
                </c:pt>
                <c:pt idx="5520">
                  <c:v>5.5200000000001781</c:v>
                </c:pt>
                <c:pt idx="5521">
                  <c:v>5.5210000000001784</c:v>
                </c:pt>
                <c:pt idx="5522">
                  <c:v>5.5220000000001788</c:v>
                </c:pt>
                <c:pt idx="5523">
                  <c:v>5.5230000000001791</c:v>
                </c:pt>
                <c:pt idx="5524">
                  <c:v>5.5240000000001794</c:v>
                </c:pt>
                <c:pt idx="5525">
                  <c:v>5.5250000000001798</c:v>
                </c:pt>
                <c:pt idx="5526">
                  <c:v>5.5260000000001801</c:v>
                </c:pt>
                <c:pt idx="5527">
                  <c:v>5.5270000000001804</c:v>
                </c:pt>
                <c:pt idx="5528">
                  <c:v>5.5280000000001808</c:v>
                </c:pt>
                <c:pt idx="5529">
                  <c:v>5.5290000000001811</c:v>
                </c:pt>
                <c:pt idx="5530">
                  <c:v>5.5300000000001814</c:v>
                </c:pt>
                <c:pt idx="5531">
                  <c:v>5.5310000000001818</c:v>
                </c:pt>
                <c:pt idx="5532">
                  <c:v>5.5320000000001821</c:v>
                </c:pt>
                <c:pt idx="5533">
                  <c:v>5.5330000000001824</c:v>
                </c:pt>
                <c:pt idx="5534">
                  <c:v>5.5340000000001828</c:v>
                </c:pt>
                <c:pt idx="5535">
                  <c:v>5.5350000000001831</c:v>
                </c:pt>
                <c:pt idx="5536">
                  <c:v>5.5360000000001834</c:v>
                </c:pt>
                <c:pt idx="5537">
                  <c:v>5.5370000000001838</c:v>
                </c:pt>
                <c:pt idx="5538">
                  <c:v>5.5380000000001841</c:v>
                </c:pt>
                <c:pt idx="5539">
                  <c:v>5.5390000000001844</c:v>
                </c:pt>
                <c:pt idx="5540">
                  <c:v>5.5400000000001848</c:v>
                </c:pt>
                <c:pt idx="5541">
                  <c:v>5.5410000000001851</c:v>
                </c:pt>
                <c:pt idx="5542">
                  <c:v>5.5420000000001854</c:v>
                </c:pt>
                <c:pt idx="5543">
                  <c:v>5.5430000000001858</c:v>
                </c:pt>
                <c:pt idx="5544">
                  <c:v>5.5440000000001861</c:v>
                </c:pt>
                <c:pt idx="5545">
                  <c:v>5.5450000000001864</c:v>
                </c:pt>
                <c:pt idx="5546">
                  <c:v>5.5460000000001868</c:v>
                </c:pt>
                <c:pt idx="5547">
                  <c:v>5.5470000000001871</c:v>
                </c:pt>
                <c:pt idx="5548">
                  <c:v>5.5480000000001874</c:v>
                </c:pt>
                <c:pt idx="5549">
                  <c:v>5.5490000000001878</c:v>
                </c:pt>
                <c:pt idx="5550">
                  <c:v>5.5500000000001881</c:v>
                </c:pt>
                <c:pt idx="5551">
                  <c:v>5.5510000000001885</c:v>
                </c:pt>
                <c:pt idx="5552">
                  <c:v>5.5520000000001888</c:v>
                </c:pt>
                <c:pt idx="5553">
                  <c:v>5.5530000000001891</c:v>
                </c:pt>
                <c:pt idx="5554">
                  <c:v>5.5540000000001895</c:v>
                </c:pt>
                <c:pt idx="5555">
                  <c:v>5.5550000000001898</c:v>
                </c:pt>
                <c:pt idx="5556">
                  <c:v>5.5560000000001901</c:v>
                </c:pt>
                <c:pt idx="5557">
                  <c:v>5.5570000000001905</c:v>
                </c:pt>
                <c:pt idx="5558">
                  <c:v>5.5580000000001908</c:v>
                </c:pt>
                <c:pt idx="5559">
                  <c:v>5.5590000000001911</c:v>
                </c:pt>
                <c:pt idx="5560">
                  <c:v>5.5600000000001915</c:v>
                </c:pt>
                <c:pt idx="5561">
                  <c:v>5.5610000000001918</c:v>
                </c:pt>
                <c:pt idx="5562">
                  <c:v>5.5620000000001921</c:v>
                </c:pt>
                <c:pt idx="5563">
                  <c:v>5.5630000000001925</c:v>
                </c:pt>
                <c:pt idx="5564">
                  <c:v>5.5640000000001928</c:v>
                </c:pt>
                <c:pt idx="5565">
                  <c:v>5.5650000000001931</c:v>
                </c:pt>
                <c:pt idx="5566">
                  <c:v>5.5660000000001935</c:v>
                </c:pt>
                <c:pt idx="5567">
                  <c:v>5.5670000000001938</c:v>
                </c:pt>
                <c:pt idx="5568">
                  <c:v>5.5680000000001941</c:v>
                </c:pt>
                <c:pt idx="5569">
                  <c:v>5.5690000000001945</c:v>
                </c:pt>
                <c:pt idx="5570">
                  <c:v>5.5700000000001948</c:v>
                </c:pt>
                <c:pt idx="5571">
                  <c:v>5.5710000000001951</c:v>
                </c:pt>
                <c:pt idx="5572">
                  <c:v>5.5720000000001955</c:v>
                </c:pt>
                <c:pt idx="5573">
                  <c:v>5.5730000000001958</c:v>
                </c:pt>
                <c:pt idx="5574">
                  <c:v>5.5740000000001961</c:v>
                </c:pt>
                <c:pt idx="5575">
                  <c:v>5.5750000000001965</c:v>
                </c:pt>
                <c:pt idx="5576">
                  <c:v>5.5760000000001968</c:v>
                </c:pt>
                <c:pt idx="5577">
                  <c:v>5.5770000000001971</c:v>
                </c:pt>
                <c:pt idx="5578">
                  <c:v>5.5780000000001975</c:v>
                </c:pt>
                <c:pt idx="5579">
                  <c:v>5.5790000000001978</c:v>
                </c:pt>
                <c:pt idx="5580">
                  <c:v>5.5800000000001981</c:v>
                </c:pt>
                <c:pt idx="5581">
                  <c:v>5.5810000000001985</c:v>
                </c:pt>
                <c:pt idx="5582">
                  <c:v>5.5820000000001988</c:v>
                </c:pt>
                <c:pt idx="5583">
                  <c:v>5.5830000000001991</c:v>
                </c:pt>
                <c:pt idx="5584">
                  <c:v>5.5840000000001995</c:v>
                </c:pt>
                <c:pt idx="5585">
                  <c:v>5.5850000000001998</c:v>
                </c:pt>
                <c:pt idx="5586">
                  <c:v>5.5860000000002001</c:v>
                </c:pt>
                <c:pt idx="5587">
                  <c:v>5.5870000000002005</c:v>
                </c:pt>
                <c:pt idx="5588">
                  <c:v>5.5880000000002008</c:v>
                </c:pt>
                <c:pt idx="5589">
                  <c:v>5.5890000000002011</c:v>
                </c:pt>
                <c:pt idx="5590">
                  <c:v>5.5900000000002015</c:v>
                </c:pt>
                <c:pt idx="5591">
                  <c:v>5.5910000000002018</c:v>
                </c:pt>
                <c:pt idx="5592">
                  <c:v>5.5920000000002021</c:v>
                </c:pt>
                <c:pt idx="5593">
                  <c:v>5.5930000000002025</c:v>
                </c:pt>
                <c:pt idx="5594">
                  <c:v>5.5940000000002028</c:v>
                </c:pt>
                <c:pt idx="5595">
                  <c:v>5.5950000000002031</c:v>
                </c:pt>
                <c:pt idx="5596">
                  <c:v>5.5960000000002035</c:v>
                </c:pt>
                <c:pt idx="5597">
                  <c:v>5.5970000000002038</c:v>
                </c:pt>
                <c:pt idx="5598">
                  <c:v>5.5980000000002041</c:v>
                </c:pt>
                <c:pt idx="5599">
                  <c:v>5.5990000000002045</c:v>
                </c:pt>
                <c:pt idx="5600">
                  <c:v>5.6000000000002048</c:v>
                </c:pt>
                <c:pt idx="5601">
                  <c:v>5.6010000000002051</c:v>
                </c:pt>
                <c:pt idx="5602">
                  <c:v>5.6020000000002055</c:v>
                </c:pt>
                <c:pt idx="5603">
                  <c:v>5.6030000000002058</c:v>
                </c:pt>
                <c:pt idx="5604">
                  <c:v>5.6040000000002061</c:v>
                </c:pt>
                <c:pt idx="5605">
                  <c:v>5.6050000000002065</c:v>
                </c:pt>
                <c:pt idx="5606">
                  <c:v>5.6060000000002068</c:v>
                </c:pt>
                <c:pt idx="5607">
                  <c:v>5.6070000000002072</c:v>
                </c:pt>
                <c:pt idx="5608">
                  <c:v>5.6080000000002075</c:v>
                </c:pt>
                <c:pt idx="5609">
                  <c:v>5.6090000000002078</c:v>
                </c:pt>
                <c:pt idx="5610">
                  <c:v>5.6100000000002082</c:v>
                </c:pt>
                <c:pt idx="5611">
                  <c:v>5.6110000000002085</c:v>
                </c:pt>
                <c:pt idx="5612">
                  <c:v>5.6120000000002088</c:v>
                </c:pt>
                <c:pt idx="5613">
                  <c:v>5.6130000000002092</c:v>
                </c:pt>
                <c:pt idx="5614">
                  <c:v>5.6140000000002095</c:v>
                </c:pt>
                <c:pt idx="5615">
                  <c:v>5.6150000000002098</c:v>
                </c:pt>
                <c:pt idx="5616">
                  <c:v>5.6160000000002102</c:v>
                </c:pt>
                <c:pt idx="5617">
                  <c:v>5.6170000000002105</c:v>
                </c:pt>
                <c:pt idx="5618">
                  <c:v>5.6180000000002108</c:v>
                </c:pt>
                <c:pt idx="5619">
                  <c:v>5.6190000000002112</c:v>
                </c:pt>
                <c:pt idx="5620">
                  <c:v>5.6200000000002115</c:v>
                </c:pt>
                <c:pt idx="5621">
                  <c:v>5.6210000000002118</c:v>
                </c:pt>
                <c:pt idx="5622">
                  <c:v>5.6220000000002122</c:v>
                </c:pt>
                <c:pt idx="5623">
                  <c:v>5.6230000000002125</c:v>
                </c:pt>
                <c:pt idx="5624">
                  <c:v>5.6240000000002128</c:v>
                </c:pt>
                <c:pt idx="5625">
                  <c:v>5.6250000000002132</c:v>
                </c:pt>
                <c:pt idx="5626">
                  <c:v>5.6260000000002135</c:v>
                </c:pt>
                <c:pt idx="5627">
                  <c:v>5.6270000000002138</c:v>
                </c:pt>
                <c:pt idx="5628">
                  <c:v>5.6280000000002142</c:v>
                </c:pt>
                <c:pt idx="5629">
                  <c:v>5.6290000000002145</c:v>
                </c:pt>
                <c:pt idx="5630">
                  <c:v>5.6300000000002148</c:v>
                </c:pt>
                <c:pt idx="5631">
                  <c:v>5.6310000000002152</c:v>
                </c:pt>
                <c:pt idx="5632">
                  <c:v>5.6320000000002155</c:v>
                </c:pt>
                <c:pt idx="5633">
                  <c:v>5.6330000000002158</c:v>
                </c:pt>
                <c:pt idx="5634">
                  <c:v>5.6340000000002162</c:v>
                </c:pt>
                <c:pt idx="5635">
                  <c:v>5.6350000000002165</c:v>
                </c:pt>
                <c:pt idx="5636">
                  <c:v>5.6360000000002168</c:v>
                </c:pt>
                <c:pt idx="5637">
                  <c:v>5.6370000000002172</c:v>
                </c:pt>
                <c:pt idx="5638">
                  <c:v>5.6380000000002175</c:v>
                </c:pt>
                <c:pt idx="5639">
                  <c:v>5.6390000000002178</c:v>
                </c:pt>
                <c:pt idx="5640">
                  <c:v>5.6400000000002182</c:v>
                </c:pt>
                <c:pt idx="5641">
                  <c:v>5.6410000000002185</c:v>
                </c:pt>
                <c:pt idx="5642">
                  <c:v>5.6420000000002188</c:v>
                </c:pt>
                <c:pt idx="5643">
                  <c:v>5.6430000000002192</c:v>
                </c:pt>
                <c:pt idx="5644">
                  <c:v>5.6440000000002195</c:v>
                </c:pt>
                <c:pt idx="5645">
                  <c:v>5.6450000000002198</c:v>
                </c:pt>
                <c:pt idx="5646">
                  <c:v>5.6460000000002202</c:v>
                </c:pt>
                <c:pt idx="5647">
                  <c:v>5.6470000000002205</c:v>
                </c:pt>
                <c:pt idx="5648">
                  <c:v>5.6480000000002208</c:v>
                </c:pt>
                <c:pt idx="5649">
                  <c:v>5.6490000000002212</c:v>
                </c:pt>
                <c:pt idx="5650">
                  <c:v>5.6500000000002215</c:v>
                </c:pt>
                <c:pt idx="5651">
                  <c:v>5.6510000000002218</c:v>
                </c:pt>
                <c:pt idx="5652">
                  <c:v>5.6520000000002222</c:v>
                </c:pt>
                <c:pt idx="5653">
                  <c:v>5.6530000000002225</c:v>
                </c:pt>
                <c:pt idx="5654">
                  <c:v>5.6540000000002228</c:v>
                </c:pt>
                <c:pt idx="5655">
                  <c:v>5.6550000000002232</c:v>
                </c:pt>
                <c:pt idx="5656">
                  <c:v>5.6560000000002235</c:v>
                </c:pt>
                <c:pt idx="5657">
                  <c:v>5.6570000000002238</c:v>
                </c:pt>
                <c:pt idx="5658">
                  <c:v>5.6580000000002242</c:v>
                </c:pt>
                <c:pt idx="5659">
                  <c:v>5.6590000000002245</c:v>
                </c:pt>
                <c:pt idx="5660">
                  <c:v>5.6600000000002249</c:v>
                </c:pt>
                <c:pt idx="5661">
                  <c:v>5.6610000000002252</c:v>
                </c:pt>
                <c:pt idx="5662">
                  <c:v>5.6620000000002255</c:v>
                </c:pt>
                <c:pt idx="5663">
                  <c:v>5.6630000000002259</c:v>
                </c:pt>
                <c:pt idx="5664">
                  <c:v>5.6640000000002262</c:v>
                </c:pt>
                <c:pt idx="5665">
                  <c:v>5.6650000000002265</c:v>
                </c:pt>
                <c:pt idx="5666">
                  <c:v>5.6660000000002269</c:v>
                </c:pt>
                <c:pt idx="5667">
                  <c:v>5.6670000000002272</c:v>
                </c:pt>
                <c:pt idx="5668">
                  <c:v>5.6680000000002275</c:v>
                </c:pt>
                <c:pt idx="5669">
                  <c:v>5.6690000000002279</c:v>
                </c:pt>
                <c:pt idx="5670">
                  <c:v>5.6700000000002282</c:v>
                </c:pt>
                <c:pt idx="5671">
                  <c:v>5.6710000000002285</c:v>
                </c:pt>
                <c:pt idx="5672">
                  <c:v>5.6720000000002289</c:v>
                </c:pt>
                <c:pt idx="5673">
                  <c:v>5.6730000000002292</c:v>
                </c:pt>
                <c:pt idx="5674">
                  <c:v>5.6740000000002295</c:v>
                </c:pt>
                <c:pt idx="5675">
                  <c:v>5.6750000000002299</c:v>
                </c:pt>
                <c:pt idx="5676">
                  <c:v>5.6760000000002302</c:v>
                </c:pt>
                <c:pt idx="5677">
                  <c:v>5.6770000000002305</c:v>
                </c:pt>
                <c:pt idx="5678">
                  <c:v>5.6780000000002309</c:v>
                </c:pt>
                <c:pt idx="5679">
                  <c:v>5.6790000000002312</c:v>
                </c:pt>
                <c:pt idx="5680">
                  <c:v>5.6800000000002315</c:v>
                </c:pt>
                <c:pt idx="5681">
                  <c:v>5.6810000000002319</c:v>
                </c:pt>
                <c:pt idx="5682">
                  <c:v>5.6820000000002322</c:v>
                </c:pt>
                <c:pt idx="5683">
                  <c:v>5.6830000000002325</c:v>
                </c:pt>
                <c:pt idx="5684">
                  <c:v>5.6840000000002329</c:v>
                </c:pt>
                <c:pt idx="5685">
                  <c:v>5.6850000000002332</c:v>
                </c:pt>
                <c:pt idx="5686">
                  <c:v>5.6860000000002335</c:v>
                </c:pt>
                <c:pt idx="5687">
                  <c:v>5.6870000000002339</c:v>
                </c:pt>
                <c:pt idx="5688">
                  <c:v>5.6880000000002342</c:v>
                </c:pt>
                <c:pt idx="5689">
                  <c:v>5.6890000000002345</c:v>
                </c:pt>
                <c:pt idx="5690">
                  <c:v>5.6900000000002349</c:v>
                </c:pt>
                <c:pt idx="5691">
                  <c:v>5.6910000000002352</c:v>
                </c:pt>
                <c:pt idx="5692">
                  <c:v>5.6920000000002355</c:v>
                </c:pt>
                <c:pt idx="5693">
                  <c:v>5.6930000000002359</c:v>
                </c:pt>
                <c:pt idx="5694">
                  <c:v>5.6940000000002362</c:v>
                </c:pt>
                <c:pt idx="5695">
                  <c:v>5.6950000000002365</c:v>
                </c:pt>
                <c:pt idx="5696">
                  <c:v>5.6960000000002369</c:v>
                </c:pt>
                <c:pt idx="5697">
                  <c:v>5.6970000000002372</c:v>
                </c:pt>
                <c:pt idx="5698">
                  <c:v>5.6980000000002375</c:v>
                </c:pt>
                <c:pt idx="5699">
                  <c:v>5.6990000000002379</c:v>
                </c:pt>
                <c:pt idx="5700">
                  <c:v>5.7000000000002382</c:v>
                </c:pt>
                <c:pt idx="5701">
                  <c:v>5.7010000000002385</c:v>
                </c:pt>
                <c:pt idx="5702">
                  <c:v>5.7020000000002389</c:v>
                </c:pt>
                <c:pt idx="5703">
                  <c:v>5.7030000000002392</c:v>
                </c:pt>
                <c:pt idx="5704">
                  <c:v>5.7040000000002395</c:v>
                </c:pt>
                <c:pt idx="5705">
                  <c:v>5.7050000000002399</c:v>
                </c:pt>
                <c:pt idx="5706">
                  <c:v>5.7060000000002402</c:v>
                </c:pt>
                <c:pt idx="5707">
                  <c:v>5.7070000000002405</c:v>
                </c:pt>
                <c:pt idx="5708">
                  <c:v>5.7080000000002409</c:v>
                </c:pt>
                <c:pt idx="5709">
                  <c:v>5.7090000000002412</c:v>
                </c:pt>
                <c:pt idx="5710">
                  <c:v>5.7100000000002415</c:v>
                </c:pt>
                <c:pt idx="5711">
                  <c:v>5.7110000000002419</c:v>
                </c:pt>
                <c:pt idx="5712">
                  <c:v>5.7120000000002422</c:v>
                </c:pt>
                <c:pt idx="5713">
                  <c:v>5.7130000000002426</c:v>
                </c:pt>
                <c:pt idx="5714">
                  <c:v>5.7140000000002429</c:v>
                </c:pt>
                <c:pt idx="5715">
                  <c:v>5.7150000000002432</c:v>
                </c:pt>
                <c:pt idx="5716">
                  <c:v>5.7160000000002436</c:v>
                </c:pt>
                <c:pt idx="5717">
                  <c:v>5.7170000000002439</c:v>
                </c:pt>
                <c:pt idx="5718">
                  <c:v>5.7180000000002442</c:v>
                </c:pt>
                <c:pt idx="5719">
                  <c:v>5.7190000000002446</c:v>
                </c:pt>
                <c:pt idx="5720">
                  <c:v>5.7200000000002449</c:v>
                </c:pt>
                <c:pt idx="5721">
                  <c:v>5.7210000000002452</c:v>
                </c:pt>
                <c:pt idx="5722">
                  <c:v>5.7220000000002456</c:v>
                </c:pt>
                <c:pt idx="5723">
                  <c:v>5.7230000000002459</c:v>
                </c:pt>
                <c:pt idx="5724">
                  <c:v>5.7240000000002462</c:v>
                </c:pt>
                <c:pt idx="5725">
                  <c:v>5.7250000000002466</c:v>
                </c:pt>
                <c:pt idx="5726">
                  <c:v>5.7260000000002469</c:v>
                </c:pt>
                <c:pt idx="5727">
                  <c:v>5.7270000000002472</c:v>
                </c:pt>
                <c:pt idx="5728">
                  <c:v>5.7280000000002476</c:v>
                </c:pt>
                <c:pt idx="5729">
                  <c:v>5.7290000000002479</c:v>
                </c:pt>
                <c:pt idx="5730">
                  <c:v>5.7300000000002482</c:v>
                </c:pt>
                <c:pt idx="5731">
                  <c:v>5.7310000000002486</c:v>
                </c:pt>
                <c:pt idx="5732">
                  <c:v>5.7320000000002489</c:v>
                </c:pt>
                <c:pt idx="5733">
                  <c:v>5.7330000000002492</c:v>
                </c:pt>
                <c:pt idx="5734">
                  <c:v>5.7340000000002496</c:v>
                </c:pt>
                <c:pt idx="5735">
                  <c:v>5.7350000000002499</c:v>
                </c:pt>
                <c:pt idx="5736">
                  <c:v>5.7360000000002502</c:v>
                </c:pt>
                <c:pt idx="5737">
                  <c:v>5.7370000000002506</c:v>
                </c:pt>
                <c:pt idx="5738">
                  <c:v>5.7380000000002509</c:v>
                </c:pt>
                <c:pt idx="5739">
                  <c:v>5.7390000000002512</c:v>
                </c:pt>
                <c:pt idx="5740">
                  <c:v>5.7400000000002516</c:v>
                </c:pt>
                <c:pt idx="5741">
                  <c:v>5.7410000000002519</c:v>
                </c:pt>
                <c:pt idx="5742">
                  <c:v>5.7420000000002522</c:v>
                </c:pt>
                <c:pt idx="5743">
                  <c:v>5.7430000000002526</c:v>
                </c:pt>
                <c:pt idx="5744">
                  <c:v>5.7440000000002529</c:v>
                </c:pt>
                <c:pt idx="5745">
                  <c:v>5.7450000000002532</c:v>
                </c:pt>
                <c:pt idx="5746">
                  <c:v>5.7460000000002536</c:v>
                </c:pt>
                <c:pt idx="5747">
                  <c:v>5.7470000000002539</c:v>
                </c:pt>
                <c:pt idx="5748">
                  <c:v>5.7480000000002542</c:v>
                </c:pt>
                <c:pt idx="5749">
                  <c:v>5.7490000000002546</c:v>
                </c:pt>
                <c:pt idx="5750">
                  <c:v>5.7500000000002549</c:v>
                </c:pt>
                <c:pt idx="5751">
                  <c:v>5.7510000000002552</c:v>
                </c:pt>
                <c:pt idx="5752">
                  <c:v>5.7520000000002556</c:v>
                </c:pt>
                <c:pt idx="5753">
                  <c:v>5.7530000000002559</c:v>
                </c:pt>
                <c:pt idx="5754">
                  <c:v>5.7540000000002562</c:v>
                </c:pt>
                <c:pt idx="5755">
                  <c:v>5.7550000000002566</c:v>
                </c:pt>
                <c:pt idx="5756">
                  <c:v>5.7560000000002569</c:v>
                </c:pt>
                <c:pt idx="5757">
                  <c:v>5.7570000000002572</c:v>
                </c:pt>
                <c:pt idx="5758">
                  <c:v>5.7580000000002576</c:v>
                </c:pt>
                <c:pt idx="5759">
                  <c:v>5.7590000000002579</c:v>
                </c:pt>
                <c:pt idx="5760">
                  <c:v>5.7600000000002582</c:v>
                </c:pt>
                <c:pt idx="5761">
                  <c:v>5.7610000000002586</c:v>
                </c:pt>
                <c:pt idx="5762">
                  <c:v>5.7620000000002589</c:v>
                </c:pt>
                <c:pt idx="5763">
                  <c:v>5.7630000000002592</c:v>
                </c:pt>
                <c:pt idx="5764">
                  <c:v>5.7640000000002596</c:v>
                </c:pt>
                <c:pt idx="5765">
                  <c:v>5.7650000000002599</c:v>
                </c:pt>
                <c:pt idx="5766">
                  <c:v>5.7660000000002603</c:v>
                </c:pt>
                <c:pt idx="5767">
                  <c:v>5.7670000000002606</c:v>
                </c:pt>
                <c:pt idx="5768">
                  <c:v>5.7680000000002609</c:v>
                </c:pt>
                <c:pt idx="5769">
                  <c:v>5.7690000000002613</c:v>
                </c:pt>
                <c:pt idx="5770">
                  <c:v>5.7700000000002616</c:v>
                </c:pt>
                <c:pt idx="5771">
                  <c:v>5.7710000000002619</c:v>
                </c:pt>
                <c:pt idx="5772">
                  <c:v>5.7720000000002623</c:v>
                </c:pt>
                <c:pt idx="5773">
                  <c:v>5.7730000000002626</c:v>
                </c:pt>
                <c:pt idx="5774">
                  <c:v>5.7740000000002629</c:v>
                </c:pt>
                <c:pt idx="5775">
                  <c:v>5.7750000000002633</c:v>
                </c:pt>
                <c:pt idx="5776">
                  <c:v>5.7760000000002636</c:v>
                </c:pt>
                <c:pt idx="5777">
                  <c:v>5.7770000000002639</c:v>
                </c:pt>
                <c:pt idx="5778">
                  <c:v>5.7780000000002643</c:v>
                </c:pt>
                <c:pt idx="5779">
                  <c:v>5.7790000000002646</c:v>
                </c:pt>
                <c:pt idx="5780">
                  <c:v>5.7800000000002649</c:v>
                </c:pt>
                <c:pt idx="5781">
                  <c:v>5.7810000000002653</c:v>
                </c:pt>
                <c:pt idx="5782">
                  <c:v>5.7820000000002656</c:v>
                </c:pt>
                <c:pt idx="5783">
                  <c:v>5.7830000000002659</c:v>
                </c:pt>
                <c:pt idx="5784">
                  <c:v>5.7840000000002663</c:v>
                </c:pt>
                <c:pt idx="5785">
                  <c:v>5.7850000000002666</c:v>
                </c:pt>
                <c:pt idx="5786">
                  <c:v>5.7860000000002669</c:v>
                </c:pt>
                <c:pt idx="5787">
                  <c:v>5.7870000000002673</c:v>
                </c:pt>
                <c:pt idx="5788">
                  <c:v>5.7880000000002676</c:v>
                </c:pt>
                <c:pt idx="5789">
                  <c:v>5.7890000000002679</c:v>
                </c:pt>
                <c:pt idx="5790">
                  <c:v>5.7900000000002683</c:v>
                </c:pt>
                <c:pt idx="5791">
                  <c:v>5.7910000000002686</c:v>
                </c:pt>
                <c:pt idx="5792">
                  <c:v>5.7920000000002689</c:v>
                </c:pt>
                <c:pt idx="5793">
                  <c:v>5.7930000000002693</c:v>
                </c:pt>
                <c:pt idx="5794">
                  <c:v>5.7940000000002696</c:v>
                </c:pt>
                <c:pt idx="5795">
                  <c:v>5.7950000000002699</c:v>
                </c:pt>
                <c:pt idx="5796">
                  <c:v>5.7960000000002703</c:v>
                </c:pt>
                <c:pt idx="5797">
                  <c:v>5.7970000000002706</c:v>
                </c:pt>
                <c:pt idx="5798">
                  <c:v>5.7980000000002709</c:v>
                </c:pt>
                <c:pt idx="5799">
                  <c:v>5.7990000000002713</c:v>
                </c:pt>
                <c:pt idx="5800">
                  <c:v>5.8000000000002716</c:v>
                </c:pt>
                <c:pt idx="5801">
                  <c:v>5.8010000000002719</c:v>
                </c:pt>
                <c:pt idx="5802">
                  <c:v>5.8020000000002723</c:v>
                </c:pt>
                <c:pt idx="5803">
                  <c:v>5.8030000000002726</c:v>
                </c:pt>
                <c:pt idx="5804">
                  <c:v>5.8040000000002729</c:v>
                </c:pt>
                <c:pt idx="5805">
                  <c:v>5.8050000000002733</c:v>
                </c:pt>
                <c:pt idx="5806">
                  <c:v>5.8060000000002736</c:v>
                </c:pt>
                <c:pt idx="5807">
                  <c:v>5.8070000000002739</c:v>
                </c:pt>
                <c:pt idx="5808">
                  <c:v>5.8080000000002743</c:v>
                </c:pt>
                <c:pt idx="5809">
                  <c:v>5.8090000000002746</c:v>
                </c:pt>
                <c:pt idx="5810">
                  <c:v>5.8100000000002749</c:v>
                </c:pt>
                <c:pt idx="5811">
                  <c:v>5.8110000000002753</c:v>
                </c:pt>
                <c:pt idx="5812">
                  <c:v>5.8120000000002756</c:v>
                </c:pt>
                <c:pt idx="5813">
                  <c:v>5.8130000000002759</c:v>
                </c:pt>
                <c:pt idx="5814">
                  <c:v>5.8140000000002763</c:v>
                </c:pt>
                <c:pt idx="5815">
                  <c:v>5.8150000000002766</c:v>
                </c:pt>
                <c:pt idx="5816">
                  <c:v>5.8160000000002769</c:v>
                </c:pt>
                <c:pt idx="5817">
                  <c:v>5.8170000000002773</c:v>
                </c:pt>
                <c:pt idx="5818">
                  <c:v>5.8180000000002776</c:v>
                </c:pt>
                <c:pt idx="5819">
                  <c:v>5.819000000000278</c:v>
                </c:pt>
                <c:pt idx="5820">
                  <c:v>5.8200000000002783</c:v>
                </c:pt>
                <c:pt idx="5821">
                  <c:v>5.8210000000002786</c:v>
                </c:pt>
                <c:pt idx="5822">
                  <c:v>5.822000000000279</c:v>
                </c:pt>
                <c:pt idx="5823">
                  <c:v>5.8230000000002793</c:v>
                </c:pt>
                <c:pt idx="5824">
                  <c:v>5.8240000000002796</c:v>
                </c:pt>
                <c:pt idx="5825">
                  <c:v>5.82500000000028</c:v>
                </c:pt>
                <c:pt idx="5826">
                  <c:v>5.8260000000002803</c:v>
                </c:pt>
                <c:pt idx="5827">
                  <c:v>5.8270000000002806</c:v>
                </c:pt>
                <c:pt idx="5828">
                  <c:v>5.828000000000281</c:v>
                </c:pt>
                <c:pt idx="5829">
                  <c:v>5.8290000000002813</c:v>
                </c:pt>
                <c:pt idx="5830">
                  <c:v>5.8300000000002816</c:v>
                </c:pt>
                <c:pt idx="5831">
                  <c:v>5.831000000000282</c:v>
                </c:pt>
                <c:pt idx="5832">
                  <c:v>5.8320000000002823</c:v>
                </c:pt>
                <c:pt idx="5833">
                  <c:v>5.8330000000002826</c:v>
                </c:pt>
                <c:pt idx="5834">
                  <c:v>5.834000000000283</c:v>
                </c:pt>
                <c:pt idx="5835">
                  <c:v>5.8350000000002833</c:v>
                </c:pt>
                <c:pt idx="5836">
                  <c:v>5.8360000000002836</c:v>
                </c:pt>
                <c:pt idx="5837">
                  <c:v>5.837000000000284</c:v>
                </c:pt>
                <c:pt idx="5838">
                  <c:v>5.8380000000002843</c:v>
                </c:pt>
                <c:pt idx="5839">
                  <c:v>5.8390000000002846</c:v>
                </c:pt>
                <c:pt idx="5840">
                  <c:v>5.840000000000285</c:v>
                </c:pt>
                <c:pt idx="5841">
                  <c:v>5.8410000000002853</c:v>
                </c:pt>
                <c:pt idx="5842">
                  <c:v>5.8420000000002856</c:v>
                </c:pt>
                <c:pt idx="5843">
                  <c:v>5.843000000000286</c:v>
                </c:pt>
                <c:pt idx="5844">
                  <c:v>5.8440000000002863</c:v>
                </c:pt>
                <c:pt idx="5845">
                  <c:v>5.8450000000002866</c:v>
                </c:pt>
                <c:pt idx="5846">
                  <c:v>5.846000000000287</c:v>
                </c:pt>
                <c:pt idx="5847">
                  <c:v>5.8470000000002873</c:v>
                </c:pt>
                <c:pt idx="5848">
                  <c:v>5.8480000000002876</c:v>
                </c:pt>
                <c:pt idx="5849">
                  <c:v>5.849000000000288</c:v>
                </c:pt>
                <c:pt idx="5850">
                  <c:v>5.8500000000002883</c:v>
                </c:pt>
                <c:pt idx="5851">
                  <c:v>5.8510000000002886</c:v>
                </c:pt>
                <c:pt idx="5852">
                  <c:v>5.852000000000289</c:v>
                </c:pt>
                <c:pt idx="5853">
                  <c:v>5.8530000000002893</c:v>
                </c:pt>
                <c:pt idx="5854">
                  <c:v>5.8540000000002896</c:v>
                </c:pt>
                <c:pt idx="5855">
                  <c:v>5.85500000000029</c:v>
                </c:pt>
                <c:pt idx="5856">
                  <c:v>5.8560000000002903</c:v>
                </c:pt>
                <c:pt idx="5857">
                  <c:v>5.8570000000002906</c:v>
                </c:pt>
                <c:pt idx="5858">
                  <c:v>5.858000000000291</c:v>
                </c:pt>
                <c:pt idx="5859">
                  <c:v>5.8590000000002913</c:v>
                </c:pt>
                <c:pt idx="5860">
                  <c:v>5.8600000000002916</c:v>
                </c:pt>
                <c:pt idx="5861">
                  <c:v>5.861000000000292</c:v>
                </c:pt>
                <c:pt idx="5862">
                  <c:v>5.8620000000002923</c:v>
                </c:pt>
                <c:pt idx="5863">
                  <c:v>5.8630000000002926</c:v>
                </c:pt>
                <c:pt idx="5864">
                  <c:v>5.864000000000293</c:v>
                </c:pt>
                <c:pt idx="5865">
                  <c:v>5.8650000000002933</c:v>
                </c:pt>
                <c:pt idx="5866">
                  <c:v>5.8660000000002936</c:v>
                </c:pt>
                <c:pt idx="5867">
                  <c:v>5.867000000000294</c:v>
                </c:pt>
                <c:pt idx="5868">
                  <c:v>5.8680000000002943</c:v>
                </c:pt>
                <c:pt idx="5869">
                  <c:v>5.8690000000002946</c:v>
                </c:pt>
                <c:pt idx="5870">
                  <c:v>5.870000000000295</c:v>
                </c:pt>
                <c:pt idx="5871">
                  <c:v>5.8710000000002953</c:v>
                </c:pt>
                <c:pt idx="5872">
                  <c:v>5.8720000000002956</c:v>
                </c:pt>
                <c:pt idx="5873">
                  <c:v>5.873000000000296</c:v>
                </c:pt>
                <c:pt idx="5874">
                  <c:v>5.8740000000002963</c:v>
                </c:pt>
                <c:pt idx="5875">
                  <c:v>5.8750000000002967</c:v>
                </c:pt>
                <c:pt idx="5876">
                  <c:v>5.876000000000297</c:v>
                </c:pt>
                <c:pt idx="5877">
                  <c:v>5.8770000000002973</c:v>
                </c:pt>
                <c:pt idx="5878">
                  <c:v>5.8780000000002977</c:v>
                </c:pt>
                <c:pt idx="5879">
                  <c:v>5.879000000000298</c:v>
                </c:pt>
                <c:pt idx="5880">
                  <c:v>5.8800000000002983</c:v>
                </c:pt>
                <c:pt idx="5881">
                  <c:v>5.8810000000002987</c:v>
                </c:pt>
                <c:pt idx="5882">
                  <c:v>5.882000000000299</c:v>
                </c:pt>
                <c:pt idx="5883">
                  <c:v>5.8830000000002993</c:v>
                </c:pt>
                <c:pt idx="5884">
                  <c:v>5.8840000000002997</c:v>
                </c:pt>
                <c:pt idx="5885">
                  <c:v>5.8850000000003</c:v>
                </c:pt>
                <c:pt idx="5886">
                  <c:v>5.8860000000003003</c:v>
                </c:pt>
                <c:pt idx="5887">
                  <c:v>5.8870000000003007</c:v>
                </c:pt>
                <c:pt idx="5888">
                  <c:v>5.888000000000301</c:v>
                </c:pt>
                <c:pt idx="5889">
                  <c:v>5.8890000000003013</c:v>
                </c:pt>
                <c:pt idx="5890">
                  <c:v>5.8900000000003017</c:v>
                </c:pt>
                <c:pt idx="5891">
                  <c:v>5.891000000000302</c:v>
                </c:pt>
                <c:pt idx="5892">
                  <c:v>5.8920000000003023</c:v>
                </c:pt>
                <c:pt idx="5893">
                  <c:v>5.8930000000003027</c:v>
                </c:pt>
                <c:pt idx="5894">
                  <c:v>5.894000000000303</c:v>
                </c:pt>
                <c:pt idx="5895">
                  <c:v>5.8950000000003033</c:v>
                </c:pt>
                <c:pt idx="5896">
                  <c:v>5.8960000000003037</c:v>
                </c:pt>
                <c:pt idx="5897">
                  <c:v>5.897000000000304</c:v>
                </c:pt>
                <c:pt idx="5898">
                  <c:v>5.8980000000003043</c:v>
                </c:pt>
                <c:pt idx="5899">
                  <c:v>5.8990000000003047</c:v>
                </c:pt>
                <c:pt idx="5900">
                  <c:v>5.900000000000305</c:v>
                </c:pt>
                <c:pt idx="5901">
                  <c:v>5.9010000000003053</c:v>
                </c:pt>
                <c:pt idx="5902">
                  <c:v>5.9020000000003057</c:v>
                </c:pt>
                <c:pt idx="5903">
                  <c:v>5.903000000000306</c:v>
                </c:pt>
                <c:pt idx="5904">
                  <c:v>5.9040000000003063</c:v>
                </c:pt>
                <c:pt idx="5905">
                  <c:v>5.9050000000003067</c:v>
                </c:pt>
                <c:pt idx="5906">
                  <c:v>5.906000000000307</c:v>
                </c:pt>
                <c:pt idx="5907">
                  <c:v>5.9070000000003073</c:v>
                </c:pt>
                <c:pt idx="5908">
                  <c:v>5.9080000000003077</c:v>
                </c:pt>
                <c:pt idx="5909">
                  <c:v>5.909000000000308</c:v>
                </c:pt>
                <c:pt idx="5910">
                  <c:v>5.9100000000003083</c:v>
                </c:pt>
                <c:pt idx="5911">
                  <c:v>5.9110000000003087</c:v>
                </c:pt>
                <c:pt idx="5912">
                  <c:v>5.912000000000309</c:v>
                </c:pt>
                <c:pt idx="5913">
                  <c:v>5.9130000000003093</c:v>
                </c:pt>
                <c:pt idx="5914">
                  <c:v>5.9140000000003097</c:v>
                </c:pt>
                <c:pt idx="5915">
                  <c:v>5.91500000000031</c:v>
                </c:pt>
                <c:pt idx="5916">
                  <c:v>5.9160000000003103</c:v>
                </c:pt>
                <c:pt idx="5917">
                  <c:v>5.9170000000003107</c:v>
                </c:pt>
                <c:pt idx="5918">
                  <c:v>5.918000000000311</c:v>
                </c:pt>
                <c:pt idx="5919">
                  <c:v>5.9190000000003113</c:v>
                </c:pt>
                <c:pt idx="5920">
                  <c:v>5.9200000000003117</c:v>
                </c:pt>
                <c:pt idx="5921">
                  <c:v>5.921000000000312</c:v>
                </c:pt>
                <c:pt idx="5922">
                  <c:v>5.9220000000003123</c:v>
                </c:pt>
                <c:pt idx="5923">
                  <c:v>5.9230000000003127</c:v>
                </c:pt>
                <c:pt idx="5924">
                  <c:v>5.924000000000313</c:v>
                </c:pt>
                <c:pt idx="5925">
                  <c:v>5.9250000000003133</c:v>
                </c:pt>
                <c:pt idx="5926">
                  <c:v>5.9260000000003137</c:v>
                </c:pt>
                <c:pt idx="5927">
                  <c:v>5.927000000000314</c:v>
                </c:pt>
                <c:pt idx="5928">
                  <c:v>5.9280000000003144</c:v>
                </c:pt>
                <c:pt idx="5929">
                  <c:v>5.9290000000003147</c:v>
                </c:pt>
                <c:pt idx="5930">
                  <c:v>5.930000000000315</c:v>
                </c:pt>
                <c:pt idx="5931">
                  <c:v>5.9310000000003154</c:v>
                </c:pt>
                <c:pt idx="5932">
                  <c:v>5.9320000000003157</c:v>
                </c:pt>
                <c:pt idx="5933">
                  <c:v>5.933000000000316</c:v>
                </c:pt>
                <c:pt idx="5934">
                  <c:v>5.9340000000003164</c:v>
                </c:pt>
                <c:pt idx="5935">
                  <c:v>5.9350000000003167</c:v>
                </c:pt>
                <c:pt idx="5936">
                  <c:v>5.936000000000317</c:v>
                </c:pt>
                <c:pt idx="5937">
                  <c:v>5.9370000000003174</c:v>
                </c:pt>
                <c:pt idx="5938">
                  <c:v>5.9380000000003177</c:v>
                </c:pt>
                <c:pt idx="5939">
                  <c:v>5.939000000000318</c:v>
                </c:pt>
                <c:pt idx="5940">
                  <c:v>5.9400000000003184</c:v>
                </c:pt>
                <c:pt idx="5941">
                  <c:v>5.9410000000003187</c:v>
                </c:pt>
                <c:pt idx="5942">
                  <c:v>5.942000000000319</c:v>
                </c:pt>
                <c:pt idx="5943">
                  <c:v>5.9430000000003194</c:v>
                </c:pt>
                <c:pt idx="5944">
                  <c:v>5.9440000000003197</c:v>
                </c:pt>
                <c:pt idx="5945">
                  <c:v>5.94500000000032</c:v>
                </c:pt>
                <c:pt idx="5946">
                  <c:v>5.9460000000003204</c:v>
                </c:pt>
                <c:pt idx="5947">
                  <c:v>5.9470000000003207</c:v>
                </c:pt>
                <c:pt idx="5948">
                  <c:v>5.948000000000321</c:v>
                </c:pt>
                <c:pt idx="5949">
                  <c:v>5.9490000000003214</c:v>
                </c:pt>
                <c:pt idx="5950">
                  <c:v>5.9500000000003217</c:v>
                </c:pt>
                <c:pt idx="5951">
                  <c:v>5.951000000000322</c:v>
                </c:pt>
                <c:pt idx="5952">
                  <c:v>5.9520000000003224</c:v>
                </c:pt>
                <c:pt idx="5953">
                  <c:v>5.9530000000003227</c:v>
                </c:pt>
                <c:pt idx="5954">
                  <c:v>5.954000000000323</c:v>
                </c:pt>
                <c:pt idx="5955">
                  <c:v>5.9550000000003234</c:v>
                </c:pt>
                <c:pt idx="5956">
                  <c:v>5.9560000000003237</c:v>
                </c:pt>
                <c:pt idx="5957">
                  <c:v>5.957000000000324</c:v>
                </c:pt>
                <c:pt idx="5958">
                  <c:v>5.9580000000003244</c:v>
                </c:pt>
                <c:pt idx="5959">
                  <c:v>5.9590000000003247</c:v>
                </c:pt>
                <c:pt idx="5960">
                  <c:v>5.960000000000325</c:v>
                </c:pt>
                <c:pt idx="5961">
                  <c:v>5.9610000000003254</c:v>
                </c:pt>
                <c:pt idx="5962">
                  <c:v>5.9620000000003257</c:v>
                </c:pt>
                <c:pt idx="5963">
                  <c:v>5.963000000000326</c:v>
                </c:pt>
                <c:pt idx="5964">
                  <c:v>5.9640000000003264</c:v>
                </c:pt>
                <c:pt idx="5965">
                  <c:v>5.9650000000003267</c:v>
                </c:pt>
                <c:pt idx="5966">
                  <c:v>5.966000000000327</c:v>
                </c:pt>
                <c:pt idx="5967">
                  <c:v>5.9670000000003274</c:v>
                </c:pt>
                <c:pt idx="5968">
                  <c:v>5.9680000000003277</c:v>
                </c:pt>
                <c:pt idx="5969">
                  <c:v>5.969000000000328</c:v>
                </c:pt>
                <c:pt idx="5970">
                  <c:v>5.9700000000003284</c:v>
                </c:pt>
                <c:pt idx="5971">
                  <c:v>5.9710000000003287</c:v>
                </c:pt>
                <c:pt idx="5972">
                  <c:v>5.972000000000329</c:v>
                </c:pt>
                <c:pt idx="5973">
                  <c:v>5.9730000000003294</c:v>
                </c:pt>
                <c:pt idx="5974">
                  <c:v>5.9740000000003297</c:v>
                </c:pt>
                <c:pt idx="5975">
                  <c:v>5.97500000000033</c:v>
                </c:pt>
                <c:pt idx="5976">
                  <c:v>5.9760000000003304</c:v>
                </c:pt>
                <c:pt idx="5977">
                  <c:v>5.9770000000003307</c:v>
                </c:pt>
                <c:pt idx="5978">
                  <c:v>5.978000000000331</c:v>
                </c:pt>
                <c:pt idx="5979">
                  <c:v>5.9790000000003314</c:v>
                </c:pt>
                <c:pt idx="5980">
                  <c:v>5.9800000000003317</c:v>
                </c:pt>
                <c:pt idx="5981">
                  <c:v>5.9810000000003321</c:v>
                </c:pt>
                <c:pt idx="5982">
                  <c:v>5.9820000000003324</c:v>
                </c:pt>
                <c:pt idx="5983">
                  <c:v>5.9830000000003327</c:v>
                </c:pt>
                <c:pt idx="5984">
                  <c:v>5.9840000000003331</c:v>
                </c:pt>
                <c:pt idx="5985">
                  <c:v>5.9850000000003334</c:v>
                </c:pt>
                <c:pt idx="5986">
                  <c:v>5.9860000000003337</c:v>
                </c:pt>
                <c:pt idx="5987">
                  <c:v>5.9870000000003341</c:v>
                </c:pt>
                <c:pt idx="5988">
                  <c:v>5.9880000000003344</c:v>
                </c:pt>
                <c:pt idx="5989">
                  <c:v>5.9890000000003347</c:v>
                </c:pt>
                <c:pt idx="5990">
                  <c:v>5.9900000000003351</c:v>
                </c:pt>
                <c:pt idx="5991">
                  <c:v>5.9910000000003354</c:v>
                </c:pt>
                <c:pt idx="5992">
                  <c:v>5.9920000000003357</c:v>
                </c:pt>
                <c:pt idx="5993">
                  <c:v>5.9930000000003361</c:v>
                </c:pt>
                <c:pt idx="5994">
                  <c:v>5.9940000000003364</c:v>
                </c:pt>
                <c:pt idx="5995">
                  <c:v>5.9950000000003367</c:v>
                </c:pt>
                <c:pt idx="5996">
                  <c:v>5.9960000000003371</c:v>
                </c:pt>
                <c:pt idx="5997">
                  <c:v>5.9970000000003374</c:v>
                </c:pt>
                <c:pt idx="5998">
                  <c:v>5.9980000000003377</c:v>
                </c:pt>
                <c:pt idx="5999">
                  <c:v>5.9990000000003381</c:v>
                </c:pt>
                <c:pt idx="6000">
                  <c:v>6.0000000000003384</c:v>
                </c:pt>
                <c:pt idx="6001">
                  <c:v>6.0010000000003387</c:v>
                </c:pt>
                <c:pt idx="6002">
                  <c:v>6.0020000000003391</c:v>
                </c:pt>
                <c:pt idx="6003">
                  <c:v>6.0030000000003394</c:v>
                </c:pt>
                <c:pt idx="6004">
                  <c:v>6.0040000000003397</c:v>
                </c:pt>
                <c:pt idx="6005">
                  <c:v>6.0050000000003401</c:v>
                </c:pt>
                <c:pt idx="6006">
                  <c:v>6.0060000000003404</c:v>
                </c:pt>
                <c:pt idx="6007">
                  <c:v>6.0070000000003407</c:v>
                </c:pt>
                <c:pt idx="6008">
                  <c:v>6.0080000000003411</c:v>
                </c:pt>
                <c:pt idx="6009">
                  <c:v>6.0090000000003414</c:v>
                </c:pt>
                <c:pt idx="6010">
                  <c:v>6.0100000000003417</c:v>
                </c:pt>
                <c:pt idx="6011">
                  <c:v>6.0110000000003421</c:v>
                </c:pt>
                <c:pt idx="6012">
                  <c:v>6.0120000000003424</c:v>
                </c:pt>
                <c:pt idx="6013">
                  <c:v>6.0130000000003427</c:v>
                </c:pt>
                <c:pt idx="6014">
                  <c:v>6.0140000000003431</c:v>
                </c:pt>
                <c:pt idx="6015">
                  <c:v>6.0150000000003434</c:v>
                </c:pt>
                <c:pt idx="6016">
                  <c:v>6.0160000000003437</c:v>
                </c:pt>
                <c:pt idx="6017">
                  <c:v>6.0170000000003441</c:v>
                </c:pt>
                <c:pt idx="6018">
                  <c:v>6.0180000000003444</c:v>
                </c:pt>
                <c:pt idx="6019">
                  <c:v>6.0190000000003447</c:v>
                </c:pt>
                <c:pt idx="6020">
                  <c:v>6.0200000000003451</c:v>
                </c:pt>
                <c:pt idx="6021">
                  <c:v>6.0210000000003454</c:v>
                </c:pt>
                <c:pt idx="6022">
                  <c:v>6.0220000000003457</c:v>
                </c:pt>
                <c:pt idx="6023">
                  <c:v>6.0230000000003461</c:v>
                </c:pt>
                <c:pt idx="6024">
                  <c:v>6.0240000000003464</c:v>
                </c:pt>
                <c:pt idx="6025">
                  <c:v>6.0250000000003467</c:v>
                </c:pt>
                <c:pt idx="6026">
                  <c:v>6.0260000000003471</c:v>
                </c:pt>
                <c:pt idx="6027">
                  <c:v>6.0270000000003474</c:v>
                </c:pt>
                <c:pt idx="6028">
                  <c:v>6.0280000000003477</c:v>
                </c:pt>
                <c:pt idx="6029">
                  <c:v>6.0290000000003481</c:v>
                </c:pt>
                <c:pt idx="6030">
                  <c:v>6.0300000000003484</c:v>
                </c:pt>
                <c:pt idx="6031">
                  <c:v>6.0310000000003487</c:v>
                </c:pt>
                <c:pt idx="6032">
                  <c:v>6.0320000000003491</c:v>
                </c:pt>
                <c:pt idx="6033">
                  <c:v>6.0330000000003494</c:v>
                </c:pt>
                <c:pt idx="6034">
                  <c:v>6.0340000000003498</c:v>
                </c:pt>
                <c:pt idx="6035">
                  <c:v>6.0350000000003501</c:v>
                </c:pt>
                <c:pt idx="6036">
                  <c:v>6.0360000000003504</c:v>
                </c:pt>
                <c:pt idx="6037">
                  <c:v>6.0370000000003508</c:v>
                </c:pt>
                <c:pt idx="6038">
                  <c:v>6.0380000000003511</c:v>
                </c:pt>
                <c:pt idx="6039">
                  <c:v>6.0390000000003514</c:v>
                </c:pt>
                <c:pt idx="6040">
                  <c:v>6.0400000000003518</c:v>
                </c:pt>
                <c:pt idx="6041">
                  <c:v>6.0410000000003521</c:v>
                </c:pt>
                <c:pt idx="6042">
                  <c:v>6.0420000000003524</c:v>
                </c:pt>
                <c:pt idx="6043">
                  <c:v>6.0430000000003528</c:v>
                </c:pt>
                <c:pt idx="6044">
                  <c:v>6.0440000000003531</c:v>
                </c:pt>
                <c:pt idx="6045">
                  <c:v>6.0450000000003534</c:v>
                </c:pt>
                <c:pt idx="6046">
                  <c:v>6.0460000000003538</c:v>
                </c:pt>
                <c:pt idx="6047">
                  <c:v>6.0470000000003541</c:v>
                </c:pt>
                <c:pt idx="6048">
                  <c:v>6.0480000000003544</c:v>
                </c:pt>
                <c:pt idx="6049">
                  <c:v>6.0490000000003548</c:v>
                </c:pt>
                <c:pt idx="6050">
                  <c:v>6.0500000000003551</c:v>
                </c:pt>
                <c:pt idx="6051">
                  <c:v>6.0510000000003554</c:v>
                </c:pt>
                <c:pt idx="6052">
                  <c:v>6.0520000000003558</c:v>
                </c:pt>
                <c:pt idx="6053">
                  <c:v>6.0530000000003561</c:v>
                </c:pt>
                <c:pt idx="6054">
                  <c:v>6.0540000000003564</c:v>
                </c:pt>
                <c:pt idx="6055">
                  <c:v>6.0550000000003568</c:v>
                </c:pt>
                <c:pt idx="6056">
                  <c:v>6.0560000000003571</c:v>
                </c:pt>
                <c:pt idx="6057">
                  <c:v>6.0570000000003574</c:v>
                </c:pt>
                <c:pt idx="6058">
                  <c:v>6.0580000000003578</c:v>
                </c:pt>
                <c:pt idx="6059">
                  <c:v>6.0590000000003581</c:v>
                </c:pt>
                <c:pt idx="6060">
                  <c:v>6.0600000000003584</c:v>
                </c:pt>
                <c:pt idx="6061">
                  <c:v>6.0610000000003588</c:v>
                </c:pt>
                <c:pt idx="6062">
                  <c:v>6.0620000000003591</c:v>
                </c:pt>
                <c:pt idx="6063">
                  <c:v>6.0630000000003594</c:v>
                </c:pt>
                <c:pt idx="6064">
                  <c:v>6.0640000000003598</c:v>
                </c:pt>
                <c:pt idx="6065">
                  <c:v>6.0650000000003601</c:v>
                </c:pt>
                <c:pt idx="6066">
                  <c:v>6.0660000000003604</c:v>
                </c:pt>
                <c:pt idx="6067">
                  <c:v>6.0670000000003608</c:v>
                </c:pt>
                <c:pt idx="6068">
                  <c:v>6.0680000000003611</c:v>
                </c:pt>
                <c:pt idx="6069">
                  <c:v>6.0690000000003614</c:v>
                </c:pt>
                <c:pt idx="6070">
                  <c:v>6.0700000000003618</c:v>
                </c:pt>
                <c:pt idx="6071">
                  <c:v>6.0710000000003621</c:v>
                </c:pt>
                <c:pt idx="6072">
                  <c:v>6.0720000000003624</c:v>
                </c:pt>
                <c:pt idx="6073">
                  <c:v>6.0730000000003628</c:v>
                </c:pt>
                <c:pt idx="6074">
                  <c:v>6.0740000000003631</c:v>
                </c:pt>
                <c:pt idx="6075">
                  <c:v>6.0750000000003634</c:v>
                </c:pt>
                <c:pt idx="6076">
                  <c:v>6.0760000000003638</c:v>
                </c:pt>
                <c:pt idx="6077">
                  <c:v>6.0770000000003641</c:v>
                </c:pt>
                <c:pt idx="6078">
                  <c:v>6.0780000000003644</c:v>
                </c:pt>
                <c:pt idx="6079">
                  <c:v>6.0790000000003648</c:v>
                </c:pt>
                <c:pt idx="6080">
                  <c:v>6.0800000000003651</c:v>
                </c:pt>
                <c:pt idx="6081">
                  <c:v>6.0810000000003654</c:v>
                </c:pt>
                <c:pt idx="6082">
                  <c:v>6.0820000000003658</c:v>
                </c:pt>
                <c:pt idx="6083">
                  <c:v>6.0830000000003661</c:v>
                </c:pt>
                <c:pt idx="6084">
                  <c:v>6.0840000000003664</c:v>
                </c:pt>
                <c:pt idx="6085">
                  <c:v>6.0850000000003668</c:v>
                </c:pt>
                <c:pt idx="6086">
                  <c:v>6.0860000000003671</c:v>
                </c:pt>
                <c:pt idx="6087">
                  <c:v>6.0870000000003675</c:v>
                </c:pt>
                <c:pt idx="6088">
                  <c:v>6.0880000000003678</c:v>
                </c:pt>
                <c:pt idx="6089">
                  <c:v>6.0890000000003681</c:v>
                </c:pt>
                <c:pt idx="6090">
                  <c:v>6.0900000000003685</c:v>
                </c:pt>
                <c:pt idx="6091">
                  <c:v>6.0910000000003688</c:v>
                </c:pt>
                <c:pt idx="6092">
                  <c:v>6.0920000000003691</c:v>
                </c:pt>
                <c:pt idx="6093">
                  <c:v>6.0930000000003695</c:v>
                </c:pt>
                <c:pt idx="6094">
                  <c:v>6.0940000000003698</c:v>
                </c:pt>
                <c:pt idx="6095">
                  <c:v>6.0950000000003701</c:v>
                </c:pt>
                <c:pt idx="6096">
                  <c:v>6.0960000000003705</c:v>
                </c:pt>
                <c:pt idx="6097">
                  <c:v>6.0970000000003708</c:v>
                </c:pt>
                <c:pt idx="6098">
                  <c:v>6.0980000000003711</c:v>
                </c:pt>
                <c:pt idx="6099">
                  <c:v>6.0990000000003715</c:v>
                </c:pt>
                <c:pt idx="6100">
                  <c:v>6.1000000000003718</c:v>
                </c:pt>
                <c:pt idx="6101">
                  <c:v>6.1010000000003721</c:v>
                </c:pt>
                <c:pt idx="6102">
                  <c:v>6.1020000000003725</c:v>
                </c:pt>
                <c:pt idx="6103">
                  <c:v>6.1030000000003728</c:v>
                </c:pt>
                <c:pt idx="6104">
                  <c:v>6.1040000000003731</c:v>
                </c:pt>
                <c:pt idx="6105">
                  <c:v>6.1050000000003735</c:v>
                </c:pt>
                <c:pt idx="6106">
                  <c:v>6.1060000000003738</c:v>
                </c:pt>
                <c:pt idx="6107">
                  <c:v>6.1070000000003741</c:v>
                </c:pt>
                <c:pt idx="6108">
                  <c:v>6.1080000000003745</c:v>
                </c:pt>
                <c:pt idx="6109">
                  <c:v>6.1090000000003748</c:v>
                </c:pt>
                <c:pt idx="6110">
                  <c:v>6.1100000000003751</c:v>
                </c:pt>
                <c:pt idx="6111">
                  <c:v>6.1110000000003755</c:v>
                </c:pt>
                <c:pt idx="6112">
                  <c:v>6.1120000000003758</c:v>
                </c:pt>
                <c:pt idx="6113">
                  <c:v>6.1130000000003761</c:v>
                </c:pt>
                <c:pt idx="6114">
                  <c:v>6.1140000000003765</c:v>
                </c:pt>
                <c:pt idx="6115">
                  <c:v>6.1150000000003768</c:v>
                </c:pt>
                <c:pt idx="6116">
                  <c:v>6.1160000000003771</c:v>
                </c:pt>
                <c:pt idx="6117">
                  <c:v>6.1170000000003775</c:v>
                </c:pt>
                <c:pt idx="6118">
                  <c:v>6.1180000000003778</c:v>
                </c:pt>
                <c:pt idx="6119">
                  <c:v>6.1190000000003781</c:v>
                </c:pt>
                <c:pt idx="6120">
                  <c:v>6.1200000000003785</c:v>
                </c:pt>
                <c:pt idx="6121">
                  <c:v>6.1210000000003788</c:v>
                </c:pt>
                <c:pt idx="6122">
                  <c:v>6.1220000000003791</c:v>
                </c:pt>
                <c:pt idx="6123">
                  <c:v>6.1230000000003795</c:v>
                </c:pt>
                <c:pt idx="6124">
                  <c:v>6.1240000000003798</c:v>
                </c:pt>
                <c:pt idx="6125">
                  <c:v>6.1250000000003801</c:v>
                </c:pt>
                <c:pt idx="6126">
                  <c:v>6.1260000000003805</c:v>
                </c:pt>
                <c:pt idx="6127">
                  <c:v>6.1270000000003808</c:v>
                </c:pt>
                <c:pt idx="6128">
                  <c:v>6.1280000000003811</c:v>
                </c:pt>
                <c:pt idx="6129">
                  <c:v>6.1290000000003815</c:v>
                </c:pt>
                <c:pt idx="6130">
                  <c:v>6.1300000000003818</c:v>
                </c:pt>
                <c:pt idx="6131">
                  <c:v>6.1310000000003821</c:v>
                </c:pt>
                <c:pt idx="6132">
                  <c:v>6.1320000000003825</c:v>
                </c:pt>
                <c:pt idx="6133">
                  <c:v>6.1330000000003828</c:v>
                </c:pt>
                <c:pt idx="6134">
                  <c:v>6.1340000000003831</c:v>
                </c:pt>
                <c:pt idx="6135">
                  <c:v>6.1350000000003835</c:v>
                </c:pt>
                <c:pt idx="6136">
                  <c:v>6.1360000000003838</c:v>
                </c:pt>
                <c:pt idx="6137">
                  <c:v>6.1370000000003841</c:v>
                </c:pt>
                <c:pt idx="6138">
                  <c:v>6.1380000000003845</c:v>
                </c:pt>
                <c:pt idx="6139">
                  <c:v>6.1390000000003848</c:v>
                </c:pt>
                <c:pt idx="6140">
                  <c:v>6.1400000000003851</c:v>
                </c:pt>
                <c:pt idx="6141">
                  <c:v>6.1410000000003855</c:v>
                </c:pt>
                <c:pt idx="6142">
                  <c:v>6.1420000000003858</c:v>
                </c:pt>
                <c:pt idx="6143">
                  <c:v>6.1430000000003862</c:v>
                </c:pt>
                <c:pt idx="6144">
                  <c:v>6.1440000000003865</c:v>
                </c:pt>
                <c:pt idx="6145">
                  <c:v>6.1450000000003868</c:v>
                </c:pt>
                <c:pt idx="6146">
                  <c:v>6.1460000000003872</c:v>
                </c:pt>
                <c:pt idx="6147">
                  <c:v>6.1470000000003875</c:v>
                </c:pt>
                <c:pt idx="6148">
                  <c:v>6.1480000000003878</c:v>
                </c:pt>
                <c:pt idx="6149">
                  <c:v>6.1490000000003882</c:v>
                </c:pt>
                <c:pt idx="6150">
                  <c:v>6.1500000000003885</c:v>
                </c:pt>
                <c:pt idx="6151">
                  <c:v>6.1510000000003888</c:v>
                </c:pt>
                <c:pt idx="6152">
                  <c:v>6.1520000000003892</c:v>
                </c:pt>
                <c:pt idx="6153">
                  <c:v>6.1530000000003895</c:v>
                </c:pt>
                <c:pt idx="6154">
                  <c:v>6.1540000000003898</c:v>
                </c:pt>
                <c:pt idx="6155">
                  <c:v>6.1550000000003902</c:v>
                </c:pt>
                <c:pt idx="6156">
                  <c:v>6.1560000000003905</c:v>
                </c:pt>
                <c:pt idx="6157">
                  <c:v>6.1570000000003908</c:v>
                </c:pt>
                <c:pt idx="6158">
                  <c:v>6.1580000000003912</c:v>
                </c:pt>
                <c:pt idx="6159">
                  <c:v>6.1590000000003915</c:v>
                </c:pt>
                <c:pt idx="6160">
                  <c:v>6.1600000000003918</c:v>
                </c:pt>
                <c:pt idx="6161">
                  <c:v>6.1610000000003922</c:v>
                </c:pt>
                <c:pt idx="6162">
                  <c:v>6.1620000000003925</c:v>
                </c:pt>
                <c:pt idx="6163">
                  <c:v>6.1630000000003928</c:v>
                </c:pt>
                <c:pt idx="6164">
                  <c:v>6.1640000000003932</c:v>
                </c:pt>
                <c:pt idx="6165">
                  <c:v>6.1650000000003935</c:v>
                </c:pt>
                <c:pt idx="6166">
                  <c:v>6.1660000000003938</c:v>
                </c:pt>
                <c:pt idx="6167">
                  <c:v>6.1670000000003942</c:v>
                </c:pt>
                <c:pt idx="6168">
                  <c:v>6.1680000000003945</c:v>
                </c:pt>
                <c:pt idx="6169">
                  <c:v>6.1690000000003948</c:v>
                </c:pt>
                <c:pt idx="6170">
                  <c:v>6.1700000000003952</c:v>
                </c:pt>
                <c:pt idx="6171">
                  <c:v>6.1710000000003955</c:v>
                </c:pt>
                <c:pt idx="6172">
                  <c:v>6.1720000000003958</c:v>
                </c:pt>
                <c:pt idx="6173">
                  <c:v>6.1730000000003962</c:v>
                </c:pt>
                <c:pt idx="6174">
                  <c:v>6.1740000000003965</c:v>
                </c:pt>
                <c:pt idx="6175">
                  <c:v>6.1750000000003968</c:v>
                </c:pt>
                <c:pt idx="6176">
                  <c:v>6.1760000000003972</c:v>
                </c:pt>
                <c:pt idx="6177">
                  <c:v>6.1770000000003975</c:v>
                </c:pt>
                <c:pt idx="6178">
                  <c:v>6.1780000000003978</c:v>
                </c:pt>
                <c:pt idx="6179">
                  <c:v>6.1790000000003982</c:v>
                </c:pt>
                <c:pt idx="6180">
                  <c:v>6.1800000000003985</c:v>
                </c:pt>
                <c:pt idx="6181">
                  <c:v>6.1810000000003988</c:v>
                </c:pt>
                <c:pt idx="6182">
                  <c:v>6.1820000000003992</c:v>
                </c:pt>
                <c:pt idx="6183">
                  <c:v>6.1830000000003995</c:v>
                </c:pt>
                <c:pt idx="6184">
                  <c:v>6.1840000000003998</c:v>
                </c:pt>
                <c:pt idx="6185">
                  <c:v>6.1850000000004002</c:v>
                </c:pt>
                <c:pt idx="6186">
                  <c:v>6.1860000000004005</c:v>
                </c:pt>
                <c:pt idx="6187">
                  <c:v>6.1870000000004008</c:v>
                </c:pt>
                <c:pt idx="6188">
                  <c:v>6.1880000000004012</c:v>
                </c:pt>
                <c:pt idx="6189">
                  <c:v>6.1890000000004015</c:v>
                </c:pt>
                <c:pt idx="6190">
                  <c:v>6.1900000000004018</c:v>
                </c:pt>
                <c:pt idx="6191">
                  <c:v>6.1910000000004022</c:v>
                </c:pt>
                <c:pt idx="6192">
                  <c:v>6.1920000000004025</c:v>
                </c:pt>
                <c:pt idx="6193">
                  <c:v>6.1930000000004028</c:v>
                </c:pt>
                <c:pt idx="6194">
                  <c:v>6.1940000000004032</c:v>
                </c:pt>
                <c:pt idx="6195">
                  <c:v>6.1950000000004035</c:v>
                </c:pt>
                <c:pt idx="6196">
                  <c:v>6.1960000000004039</c:v>
                </c:pt>
                <c:pt idx="6197">
                  <c:v>6.1970000000004042</c:v>
                </c:pt>
                <c:pt idx="6198">
                  <c:v>6.1980000000004045</c:v>
                </c:pt>
                <c:pt idx="6199">
                  <c:v>6.1990000000004049</c:v>
                </c:pt>
                <c:pt idx="6200">
                  <c:v>6.2000000000004052</c:v>
                </c:pt>
                <c:pt idx="6201">
                  <c:v>6.2010000000004055</c:v>
                </c:pt>
                <c:pt idx="6202">
                  <c:v>6.2020000000004059</c:v>
                </c:pt>
                <c:pt idx="6203">
                  <c:v>6.2030000000004062</c:v>
                </c:pt>
                <c:pt idx="6204">
                  <c:v>6.2040000000004065</c:v>
                </c:pt>
                <c:pt idx="6205">
                  <c:v>6.2050000000004069</c:v>
                </c:pt>
                <c:pt idx="6206">
                  <c:v>6.2060000000004072</c:v>
                </c:pt>
                <c:pt idx="6207">
                  <c:v>6.2070000000004075</c:v>
                </c:pt>
                <c:pt idx="6208">
                  <c:v>6.2080000000004079</c:v>
                </c:pt>
                <c:pt idx="6209">
                  <c:v>6.2090000000004082</c:v>
                </c:pt>
                <c:pt idx="6210">
                  <c:v>6.2100000000004085</c:v>
                </c:pt>
                <c:pt idx="6211">
                  <c:v>6.2110000000004089</c:v>
                </c:pt>
                <c:pt idx="6212">
                  <c:v>6.2120000000004092</c:v>
                </c:pt>
                <c:pt idx="6213">
                  <c:v>6.2130000000004095</c:v>
                </c:pt>
                <c:pt idx="6214">
                  <c:v>6.2140000000004099</c:v>
                </c:pt>
                <c:pt idx="6215">
                  <c:v>6.2150000000004102</c:v>
                </c:pt>
                <c:pt idx="6216">
                  <c:v>6.2160000000004105</c:v>
                </c:pt>
                <c:pt idx="6217">
                  <c:v>6.2170000000004109</c:v>
                </c:pt>
                <c:pt idx="6218">
                  <c:v>6.2180000000004112</c:v>
                </c:pt>
                <c:pt idx="6219">
                  <c:v>6.2190000000004115</c:v>
                </c:pt>
                <c:pt idx="6220">
                  <c:v>6.2200000000004119</c:v>
                </c:pt>
                <c:pt idx="6221">
                  <c:v>6.2210000000004122</c:v>
                </c:pt>
                <c:pt idx="6222">
                  <c:v>6.2220000000004125</c:v>
                </c:pt>
                <c:pt idx="6223">
                  <c:v>6.2230000000004129</c:v>
                </c:pt>
                <c:pt idx="6224">
                  <c:v>6.2240000000004132</c:v>
                </c:pt>
                <c:pt idx="6225">
                  <c:v>6.2250000000004135</c:v>
                </c:pt>
                <c:pt idx="6226">
                  <c:v>6.2260000000004139</c:v>
                </c:pt>
                <c:pt idx="6227">
                  <c:v>6.2270000000004142</c:v>
                </c:pt>
                <c:pt idx="6228">
                  <c:v>6.2280000000004145</c:v>
                </c:pt>
                <c:pt idx="6229">
                  <c:v>6.2290000000004149</c:v>
                </c:pt>
                <c:pt idx="6230">
                  <c:v>6.2300000000004152</c:v>
                </c:pt>
                <c:pt idx="6231">
                  <c:v>6.2310000000004155</c:v>
                </c:pt>
                <c:pt idx="6232">
                  <c:v>6.2320000000004159</c:v>
                </c:pt>
                <c:pt idx="6233">
                  <c:v>6.2330000000004162</c:v>
                </c:pt>
                <c:pt idx="6234">
                  <c:v>6.2340000000004165</c:v>
                </c:pt>
                <c:pt idx="6235">
                  <c:v>6.2350000000004169</c:v>
                </c:pt>
                <c:pt idx="6236">
                  <c:v>6.2360000000004172</c:v>
                </c:pt>
                <c:pt idx="6237">
                  <c:v>6.2370000000004175</c:v>
                </c:pt>
                <c:pt idx="6238">
                  <c:v>6.2380000000004179</c:v>
                </c:pt>
                <c:pt idx="6239">
                  <c:v>6.2390000000004182</c:v>
                </c:pt>
                <c:pt idx="6240">
                  <c:v>6.2400000000004185</c:v>
                </c:pt>
                <c:pt idx="6241">
                  <c:v>6.2410000000004189</c:v>
                </c:pt>
                <c:pt idx="6242">
                  <c:v>6.2420000000004192</c:v>
                </c:pt>
                <c:pt idx="6243">
                  <c:v>6.2430000000004195</c:v>
                </c:pt>
                <c:pt idx="6244">
                  <c:v>6.2440000000004199</c:v>
                </c:pt>
                <c:pt idx="6245">
                  <c:v>6.2450000000004202</c:v>
                </c:pt>
                <c:pt idx="6246">
                  <c:v>6.2460000000004205</c:v>
                </c:pt>
                <c:pt idx="6247">
                  <c:v>6.2470000000004209</c:v>
                </c:pt>
                <c:pt idx="6248">
                  <c:v>6.2480000000004212</c:v>
                </c:pt>
                <c:pt idx="6249">
                  <c:v>6.2490000000004216</c:v>
                </c:pt>
                <c:pt idx="6250">
                  <c:v>6.2500000000004219</c:v>
                </c:pt>
                <c:pt idx="6251">
                  <c:v>6.2510000000004222</c:v>
                </c:pt>
                <c:pt idx="6252">
                  <c:v>6.2520000000004226</c:v>
                </c:pt>
                <c:pt idx="6253">
                  <c:v>6.2530000000004229</c:v>
                </c:pt>
                <c:pt idx="6254">
                  <c:v>6.2540000000004232</c:v>
                </c:pt>
                <c:pt idx="6255">
                  <c:v>6.2550000000004236</c:v>
                </c:pt>
                <c:pt idx="6256">
                  <c:v>6.2560000000004239</c:v>
                </c:pt>
                <c:pt idx="6257">
                  <c:v>6.2570000000004242</c:v>
                </c:pt>
                <c:pt idx="6258">
                  <c:v>6.2580000000004246</c:v>
                </c:pt>
                <c:pt idx="6259">
                  <c:v>6.2590000000004249</c:v>
                </c:pt>
                <c:pt idx="6260">
                  <c:v>6.2600000000004252</c:v>
                </c:pt>
                <c:pt idx="6261">
                  <c:v>6.2610000000004256</c:v>
                </c:pt>
                <c:pt idx="6262">
                  <c:v>6.2620000000004259</c:v>
                </c:pt>
                <c:pt idx="6263">
                  <c:v>6.2630000000004262</c:v>
                </c:pt>
                <c:pt idx="6264">
                  <c:v>6.2640000000004266</c:v>
                </c:pt>
                <c:pt idx="6265">
                  <c:v>6.2650000000004269</c:v>
                </c:pt>
                <c:pt idx="6266">
                  <c:v>6.2660000000004272</c:v>
                </c:pt>
                <c:pt idx="6267">
                  <c:v>6.2670000000004276</c:v>
                </c:pt>
                <c:pt idx="6268">
                  <c:v>6.2680000000004279</c:v>
                </c:pt>
                <c:pt idx="6269">
                  <c:v>6.2690000000004282</c:v>
                </c:pt>
                <c:pt idx="6270">
                  <c:v>6.2700000000004286</c:v>
                </c:pt>
                <c:pt idx="6271">
                  <c:v>6.2710000000004289</c:v>
                </c:pt>
                <c:pt idx="6272">
                  <c:v>6.2720000000004292</c:v>
                </c:pt>
                <c:pt idx="6273">
                  <c:v>6.2730000000004296</c:v>
                </c:pt>
                <c:pt idx="6274">
                  <c:v>6.2740000000004299</c:v>
                </c:pt>
                <c:pt idx="6275">
                  <c:v>6.2750000000004302</c:v>
                </c:pt>
                <c:pt idx="6276">
                  <c:v>6.2760000000004306</c:v>
                </c:pt>
                <c:pt idx="6277">
                  <c:v>6.2770000000004309</c:v>
                </c:pt>
                <c:pt idx="6278">
                  <c:v>6.2780000000004312</c:v>
                </c:pt>
                <c:pt idx="6279">
                  <c:v>6.2790000000004316</c:v>
                </c:pt>
                <c:pt idx="6280">
                  <c:v>6.2800000000004319</c:v>
                </c:pt>
                <c:pt idx="6281">
                  <c:v>6.2810000000004322</c:v>
                </c:pt>
                <c:pt idx="6282">
                  <c:v>6.2820000000004326</c:v>
                </c:pt>
                <c:pt idx="6283">
                  <c:v>6.2830000000004329</c:v>
                </c:pt>
                <c:pt idx="6284">
                  <c:v>6.2840000000004332</c:v>
                </c:pt>
                <c:pt idx="6285">
                  <c:v>6.2850000000004336</c:v>
                </c:pt>
                <c:pt idx="6286">
                  <c:v>6.2860000000004339</c:v>
                </c:pt>
                <c:pt idx="6287">
                  <c:v>6.2870000000004342</c:v>
                </c:pt>
                <c:pt idx="6288">
                  <c:v>6.2880000000004346</c:v>
                </c:pt>
                <c:pt idx="6289">
                  <c:v>6.2890000000004349</c:v>
                </c:pt>
                <c:pt idx="6290">
                  <c:v>6.2900000000004352</c:v>
                </c:pt>
                <c:pt idx="6291">
                  <c:v>6.2910000000004356</c:v>
                </c:pt>
                <c:pt idx="6292">
                  <c:v>6.2920000000004359</c:v>
                </c:pt>
                <c:pt idx="6293">
                  <c:v>6.2930000000004362</c:v>
                </c:pt>
                <c:pt idx="6294">
                  <c:v>6.2940000000004366</c:v>
                </c:pt>
                <c:pt idx="6295">
                  <c:v>6.2950000000004369</c:v>
                </c:pt>
                <c:pt idx="6296">
                  <c:v>6.2960000000004372</c:v>
                </c:pt>
                <c:pt idx="6297">
                  <c:v>6.2970000000004376</c:v>
                </c:pt>
                <c:pt idx="6298">
                  <c:v>6.2980000000004379</c:v>
                </c:pt>
                <c:pt idx="6299">
                  <c:v>6.2990000000004382</c:v>
                </c:pt>
                <c:pt idx="6300">
                  <c:v>6.3000000000004386</c:v>
                </c:pt>
                <c:pt idx="6301">
                  <c:v>6.3010000000004389</c:v>
                </c:pt>
                <c:pt idx="6302">
                  <c:v>6.3020000000004393</c:v>
                </c:pt>
                <c:pt idx="6303">
                  <c:v>6.3030000000004396</c:v>
                </c:pt>
                <c:pt idx="6304">
                  <c:v>6.3040000000004399</c:v>
                </c:pt>
                <c:pt idx="6305">
                  <c:v>6.3050000000004403</c:v>
                </c:pt>
                <c:pt idx="6306">
                  <c:v>6.3060000000004406</c:v>
                </c:pt>
                <c:pt idx="6307">
                  <c:v>6.3070000000004409</c:v>
                </c:pt>
                <c:pt idx="6308">
                  <c:v>6.3080000000004413</c:v>
                </c:pt>
                <c:pt idx="6309">
                  <c:v>6.3090000000004416</c:v>
                </c:pt>
                <c:pt idx="6310">
                  <c:v>6.3100000000004419</c:v>
                </c:pt>
                <c:pt idx="6311">
                  <c:v>6.3110000000004423</c:v>
                </c:pt>
                <c:pt idx="6312">
                  <c:v>6.3120000000004426</c:v>
                </c:pt>
                <c:pt idx="6313">
                  <c:v>6.3130000000004429</c:v>
                </c:pt>
                <c:pt idx="6314">
                  <c:v>6.3140000000004433</c:v>
                </c:pt>
                <c:pt idx="6315">
                  <c:v>6.3150000000004436</c:v>
                </c:pt>
                <c:pt idx="6316">
                  <c:v>6.3160000000004439</c:v>
                </c:pt>
                <c:pt idx="6317">
                  <c:v>6.3170000000004443</c:v>
                </c:pt>
                <c:pt idx="6318">
                  <c:v>6.3180000000004446</c:v>
                </c:pt>
                <c:pt idx="6319">
                  <c:v>6.3190000000004449</c:v>
                </c:pt>
                <c:pt idx="6320">
                  <c:v>6.3200000000004453</c:v>
                </c:pt>
                <c:pt idx="6321">
                  <c:v>6.3210000000004456</c:v>
                </c:pt>
                <c:pt idx="6322">
                  <c:v>6.3220000000004459</c:v>
                </c:pt>
                <c:pt idx="6323">
                  <c:v>6.3230000000004463</c:v>
                </c:pt>
                <c:pt idx="6324">
                  <c:v>6.3240000000004466</c:v>
                </c:pt>
                <c:pt idx="6325">
                  <c:v>6.3250000000004469</c:v>
                </c:pt>
                <c:pt idx="6326">
                  <c:v>6.3260000000004473</c:v>
                </c:pt>
                <c:pt idx="6327">
                  <c:v>6.3270000000004476</c:v>
                </c:pt>
                <c:pt idx="6328">
                  <c:v>6.3280000000004479</c:v>
                </c:pt>
                <c:pt idx="6329">
                  <c:v>6.3290000000004483</c:v>
                </c:pt>
                <c:pt idx="6330">
                  <c:v>6.3300000000004486</c:v>
                </c:pt>
                <c:pt idx="6331">
                  <c:v>6.3310000000004489</c:v>
                </c:pt>
                <c:pt idx="6332">
                  <c:v>6.3320000000004493</c:v>
                </c:pt>
                <c:pt idx="6333">
                  <c:v>6.3330000000004496</c:v>
                </c:pt>
                <c:pt idx="6334">
                  <c:v>6.3340000000004499</c:v>
                </c:pt>
                <c:pt idx="6335">
                  <c:v>6.3350000000004503</c:v>
                </c:pt>
                <c:pt idx="6336">
                  <c:v>6.3360000000004506</c:v>
                </c:pt>
                <c:pt idx="6337">
                  <c:v>6.3370000000004509</c:v>
                </c:pt>
                <c:pt idx="6338">
                  <c:v>6.3380000000004513</c:v>
                </c:pt>
                <c:pt idx="6339">
                  <c:v>6.3390000000004516</c:v>
                </c:pt>
                <c:pt idx="6340">
                  <c:v>6.3400000000004519</c:v>
                </c:pt>
                <c:pt idx="6341">
                  <c:v>6.3410000000004523</c:v>
                </c:pt>
                <c:pt idx="6342">
                  <c:v>6.3420000000004526</c:v>
                </c:pt>
                <c:pt idx="6343">
                  <c:v>6.3430000000004529</c:v>
                </c:pt>
                <c:pt idx="6344">
                  <c:v>6.3440000000004533</c:v>
                </c:pt>
                <c:pt idx="6345">
                  <c:v>6.3450000000004536</c:v>
                </c:pt>
                <c:pt idx="6346">
                  <c:v>6.3460000000004539</c:v>
                </c:pt>
                <c:pt idx="6347">
                  <c:v>6.3470000000004543</c:v>
                </c:pt>
                <c:pt idx="6348">
                  <c:v>6.3480000000004546</c:v>
                </c:pt>
                <c:pt idx="6349">
                  <c:v>6.3490000000004549</c:v>
                </c:pt>
                <c:pt idx="6350">
                  <c:v>6.3500000000004553</c:v>
                </c:pt>
                <c:pt idx="6351">
                  <c:v>6.3510000000004556</c:v>
                </c:pt>
                <c:pt idx="6352">
                  <c:v>6.3520000000004559</c:v>
                </c:pt>
                <c:pt idx="6353">
                  <c:v>6.3530000000004563</c:v>
                </c:pt>
                <c:pt idx="6354">
                  <c:v>6.3540000000004566</c:v>
                </c:pt>
                <c:pt idx="6355">
                  <c:v>6.355000000000457</c:v>
                </c:pt>
                <c:pt idx="6356">
                  <c:v>6.3560000000004573</c:v>
                </c:pt>
                <c:pt idx="6357">
                  <c:v>6.3570000000004576</c:v>
                </c:pt>
                <c:pt idx="6358">
                  <c:v>6.358000000000458</c:v>
                </c:pt>
                <c:pt idx="6359">
                  <c:v>6.3590000000004583</c:v>
                </c:pt>
                <c:pt idx="6360">
                  <c:v>6.3600000000004586</c:v>
                </c:pt>
                <c:pt idx="6361">
                  <c:v>6.361000000000459</c:v>
                </c:pt>
                <c:pt idx="6362">
                  <c:v>6.3620000000004593</c:v>
                </c:pt>
                <c:pt idx="6363">
                  <c:v>6.3630000000004596</c:v>
                </c:pt>
                <c:pt idx="6364">
                  <c:v>6.36400000000046</c:v>
                </c:pt>
                <c:pt idx="6365">
                  <c:v>6.3650000000004603</c:v>
                </c:pt>
                <c:pt idx="6366">
                  <c:v>6.3660000000004606</c:v>
                </c:pt>
                <c:pt idx="6367">
                  <c:v>6.367000000000461</c:v>
                </c:pt>
                <c:pt idx="6368">
                  <c:v>6.3680000000004613</c:v>
                </c:pt>
                <c:pt idx="6369">
                  <c:v>6.3690000000004616</c:v>
                </c:pt>
                <c:pt idx="6370">
                  <c:v>6.370000000000462</c:v>
                </c:pt>
                <c:pt idx="6371">
                  <c:v>6.3710000000004623</c:v>
                </c:pt>
                <c:pt idx="6372">
                  <c:v>6.3720000000004626</c:v>
                </c:pt>
                <c:pt idx="6373">
                  <c:v>6.373000000000463</c:v>
                </c:pt>
                <c:pt idx="6374">
                  <c:v>6.3740000000004633</c:v>
                </c:pt>
                <c:pt idx="6375">
                  <c:v>6.3750000000004636</c:v>
                </c:pt>
                <c:pt idx="6376">
                  <c:v>6.376000000000464</c:v>
                </c:pt>
                <c:pt idx="6377">
                  <c:v>6.3770000000004643</c:v>
                </c:pt>
                <c:pt idx="6378">
                  <c:v>6.3780000000004646</c:v>
                </c:pt>
                <c:pt idx="6379">
                  <c:v>6.379000000000465</c:v>
                </c:pt>
                <c:pt idx="6380">
                  <c:v>6.3800000000004653</c:v>
                </c:pt>
                <c:pt idx="6381">
                  <c:v>6.3810000000004656</c:v>
                </c:pt>
                <c:pt idx="6382">
                  <c:v>6.382000000000466</c:v>
                </c:pt>
                <c:pt idx="6383">
                  <c:v>6.3830000000004663</c:v>
                </c:pt>
                <c:pt idx="6384">
                  <c:v>6.3840000000004666</c:v>
                </c:pt>
                <c:pt idx="6385">
                  <c:v>6.385000000000467</c:v>
                </c:pt>
                <c:pt idx="6386">
                  <c:v>6.3860000000004673</c:v>
                </c:pt>
                <c:pt idx="6387">
                  <c:v>6.3870000000004676</c:v>
                </c:pt>
                <c:pt idx="6388">
                  <c:v>6.388000000000468</c:v>
                </c:pt>
                <c:pt idx="6389">
                  <c:v>6.3890000000004683</c:v>
                </c:pt>
                <c:pt idx="6390">
                  <c:v>6.3900000000004686</c:v>
                </c:pt>
                <c:pt idx="6391">
                  <c:v>6.391000000000469</c:v>
                </c:pt>
                <c:pt idx="6392">
                  <c:v>6.3920000000004693</c:v>
                </c:pt>
                <c:pt idx="6393">
                  <c:v>6.3930000000004696</c:v>
                </c:pt>
                <c:pt idx="6394">
                  <c:v>6.39400000000047</c:v>
                </c:pt>
                <c:pt idx="6395">
                  <c:v>6.3950000000004703</c:v>
                </c:pt>
                <c:pt idx="6396">
                  <c:v>6.3960000000004706</c:v>
                </c:pt>
                <c:pt idx="6397">
                  <c:v>6.397000000000471</c:v>
                </c:pt>
                <c:pt idx="6398">
                  <c:v>6.3980000000004713</c:v>
                </c:pt>
                <c:pt idx="6399">
                  <c:v>6.3990000000004716</c:v>
                </c:pt>
                <c:pt idx="6400">
                  <c:v>6.400000000000472</c:v>
                </c:pt>
                <c:pt idx="6401">
                  <c:v>6.4010000000004723</c:v>
                </c:pt>
                <c:pt idx="6402">
                  <c:v>6.4020000000004726</c:v>
                </c:pt>
                <c:pt idx="6403">
                  <c:v>6.403000000000473</c:v>
                </c:pt>
                <c:pt idx="6404">
                  <c:v>6.4040000000004733</c:v>
                </c:pt>
                <c:pt idx="6405">
                  <c:v>6.4050000000004736</c:v>
                </c:pt>
                <c:pt idx="6406">
                  <c:v>6.406000000000474</c:v>
                </c:pt>
                <c:pt idx="6407">
                  <c:v>6.4070000000004743</c:v>
                </c:pt>
                <c:pt idx="6408">
                  <c:v>6.4080000000004746</c:v>
                </c:pt>
                <c:pt idx="6409">
                  <c:v>6.409000000000475</c:v>
                </c:pt>
                <c:pt idx="6410">
                  <c:v>6.4100000000004753</c:v>
                </c:pt>
                <c:pt idx="6411">
                  <c:v>6.4110000000004757</c:v>
                </c:pt>
                <c:pt idx="6412">
                  <c:v>6.412000000000476</c:v>
                </c:pt>
                <c:pt idx="6413">
                  <c:v>6.4130000000004763</c:v>
                </c:pt>
                <c:pt idx="6414">
                  <c:v>6.4140000000004767</c:v>
                </c:pt>
                <c:pt idx="6415">
                  <c:v>6.415000000000477</c:v>
                </c:pt>
                <c:pt idx="6416">
                  <c:v>6.4160000000004773</c:v>
                </c:pt>
                <c:pt idx="6417">
                  <c:v>6.4170000000004777</c:v>
                </c:pt>
                <c:pt idx="6418">
                  <c:v>6.418000000000478</c:v>
                </c:pt>
                <c:pt idx="6419">
                  <c:v>6.4190000000004783</c:v>
                </c:pt>
                <c:pt idx="6420">
                  <c:v>6.4200000000004787</c:v>
                </c:pt>
                <c:pt idx="6421">
                  <c:v>6.421000000000479</c:v>
                </c:pt>
                <c:pt idx="6422">
                  <c:v>6.4220000000004793</c:v>
                </c:pt>
                <c:pt idx="6423">
                  <c:v>6.4230000000004797</c:v>
                </c:pt>
                <c:pt idx="6424">
                  <c:v>6.42400000000048</c:v>
                </c:pt>
                <c:pt idx="6425">
                  <c:v>6.4250000000004803</c:v>
                </c:pt>
                <c:pt idx="6426">
                  <c:v>6.4260000000004807</c:v>
                </c:pt>
                <c:pt idx="6427">
                  <c:v>6.427000000000481</c:v>
                </c:pt>
                <c:pt idx="6428">
                  <c:v>6.4280000000004813</c:v>
                </c:pt>
                <c:pt idx="6429">
                  <c:v>6.4290000000004817</c:v>
                </c:pt>
                <c:pt idx="6430">
                  <c:v>6.430000000000482</c:v>
                </c:pt>
                <c:pt idx="6431">
                  <c:v>6.4310000000004823</c:v>
                </c:pt>
                <c:pt idx="6432">
                  <c:v>6.4320000000004827</c:v>
                </c:pt>
                <c:pt idx="6433">
                  <c:v>6.433000000000483</c:v>
                </c:pt>
                <c:pt idx="6434">
                  <c:v>6.4340000000004833</c:v>
                </c:pt>
                <c:pt idx="6435">
                  <c:v>6.4350000000004837</c:v>
                </c:pt>
                <c:pt idx="6436">
                  <c:v>6.436000000000484</c:v>
                </c:pt>
                <c:pt idx="6437">
                  <c:v>6.4370000000004843</c:v>
                </c:pt>
                <c:pt idx="6438">
                  <c:v>6.4380000000004847</c:v>
                </c:pt>
                <c:pt idx="6439">
                  <c:v>6.439000000000485</c:v>
                </c:pt>
                <c:pt idx="6440">
                  <c:v>6.4400000000004853</c:v>
                </c:pt>
                <c:pt idx="6441">
                  <c:v>6.4410000000004857</c:v>
                </c:pt>
                <c:pt idx="6442">
                  <c:v>6.442000000000486</c:v>
                </c:pt>
                <c:pt idx="6443">
                  <c:v>6.4430000000004863</c:v>
                </c:pt>
                <c:pt idx="6444">
                  <c:v>6.4440000000004867</c:v>
                </c:pt>
                <c:pt idx="6445">
                  <c:v>6.445000000000487</c:v>
                </c:pt>
                <c:pt idx="6446">
                  <c:v>6.4460000000004873</c:v>
                </c:pt>
                <c:pt idx="6447">
                  <c:v>6.4470000000004877</c:v>
                </c:pt>
                <c:pt idx="6448">
                  <c:v>6.448000000000488</c:v>
                </c:pt>
                <c:pt idx="6449">
                  <c:v>6.4490000000004883</c:v>
                </c:pt>
                <c:pt idx="6450">
                  <c:v>6.4500000000004887</c:v>
                </c:pt>
                <c:pt idx="6451">
                  <c:v>6.451000000000489</c:v>
                </c:pt>
                <c:pt idx="6452">
                  <c:v>6.4520000000004893</c:v>
                </c:pt>
                <c:pt idx="6453">
                  <c:v>6.4530000000004897</c:v>
                </c:pt>
                <c:pt idx="6454">
                  <c:v>6.45400000000049</c:v>
                </c:pt>
                <c:pt idx="6455">
                  <c:v>6.4550000000004903</c:v>
                </c:pt>
                <c:pt idx="6456">
                  <c:v>6.4560000000004907</c:v>
                </c:pt>
                <c:pt idx="6457">
                  <c:v>6.457000000000491</c:v>
                </c:pt>
                <c:pt idx="6458">
                  <c:v>6.4580000000004913</c:v>
                </c:pt>
                <c:pt idx="6459">
                  <c:v>6.4590000000004917</c:v>
                </c:pt>
                <c:pt idx="6460">
                  <c:v>6.460000000000492</c:v>
                </c:pt>
                <c:pt idx="6461">
                  <c:v>6.4610000000004923</c:v>
                </c:pt>
                <c:pt idx="6462">
                  <c:v>6.4620000000004927</c:v>
                </c:pt>
                <c:pt idx="6463">
                  <c:v>6.463000000000493</c:v>
                </c:pt>
                <c:pt idx="6464">
                  <c:v>6.4640000000004934</c:v>
                </c:pt>
                <c:pt idx="6465">
                  <c:v>6.4650000000004937</c:v>
                </c:pt>
                <c:pt idx="6466">
                  <c:v>6.466000000000494</c:v>
                </c:pt>
                <c:pt idx="6467">
                  <c:v>6.4670000000004944</c:v>
                </c:pt>
                <c:pt idx="6468">
                  <c:v>6.4680000000004947</c:v>
                </c:pt>
                <c:pt idx="6469">
                  <c:v>6.469000000000495</c:v>
                </c:pt>
                <c:pt idx="6470">
                  <c:v>6.4700000000004954</c:v>
                </c:pt>
                <c:pt idx="6471">
                  <c:v>6.4710000000004957</c:v>
                </c:pt>
                <c:pt idx="6472">
                  <c:v>6.472000000000496</c:v>
                </c:pt>
                <c:pt idx="6473">
                  <c:v>6.4730000000004964</c:v>
                </c:pt>
                <c:pt idx="6474">
                  <c:v>6.4740000000004967</c:v>
                </c:pt>
                <c:pt idx="6475">
                  <c:v>6.475000000000497</c:v>
                </c:pt>
                <c:pt idx="6476">
                  <c:v>6.4760000000004974</c:v>
                </c:pt>
                <c:pt idx="6477">
                  <c:v>6.4770000000004977</c:v>
                </c:pt>
                <c:pt idx="6478">
                  <c:v>6.478000000000498</c:v>
                </c:pt>
                <c:pt idx="6479">
                  <c:v>6.4790000000004984</c:v>
                </c:pt>
                <c:pt idx="6480">
                  <c:v>6.4800000000004987</c:v>
                </c:pt>
                <c:pt idx="6481">
                  <c:v>6.481000000000499</c:v>
                </c:pt>
                <c:pt idx="6482">
                  <c:v>6.4820000000004994</c:v>
                </c:pt>
                <c:pt idx="6483">
                  <c:v>6.4830000000004997</c:v>
                </c:pt>
                <c:pt idx="6484">
                  <c:v>6.4840000000005</c:v>
                </c:pt>
                <c:pt idx="6485">
                  <c:v>6.4850000000005004</c:v>
                </c:pt>
                <c:pt idx="6486">
                  <c:v>6.4860000000005007</c:v>
                </c:pt>
                <c:pt idx="6487">
                  <c:v>6.487000000000501</c:v>
                </c:pt>
                <c:pt idx="6488">
                  <c:v>6.4880000000005014</c:v>
                </c:pt>
                <c:pt idx="6489">
                  <c:v>6.4890000000005017</c:v>
                </c:pt>
                <c:pt idx="6490">
                  <c:v>6.490000000000502</c:v>
                </c:pt>
                <c:pt idx="6491">
                  <c:v>6.4910000000005024</c:v>
                </c:pt>
                <c:pt idx="6492">
                  <c:v>6.4920000000005027</c:v>
                </c:pt>
                <c:pt idx="6493">
                  <c:v>6.493000000000503</c:v>
                </c:pt>
                <c:pt idx="6494">
                  <c:v>6.4940000000005034</c:v>
                </c:pt>
                <c:pt idx="6495">
                  <c:v>6.4950000000005037</c:v>
                </c:pt>
                <c:pt idx="6496">
                  <c:v>6.496000000000504</c:v>
                </c:pt>
                <c:pt idx="6497">
                  <c:v>6.4970000000005044</c:v>
                </c:pt>
                <c:pt idx="6498">
                  <c:v>6.4980000000005047</c:v>
                </c:pt>
                <c:pt idx="6499">
                  <c:v>6.499000000000505</c:v>
                </c:pt>
                <c:pt idx="6500">
                  <c:v>6.5000000000005054</c:v>
                </c:pt>
                <c:pt idx="6501">
                  <c:v>6.5010000000005057</c:v>
                </c:pt>
                <c:pt idx="6502">
                  <c:v>6.502000000000506</c:v>
                </c:pt>
                <c:pt idx="6503">
                  <c:v>6.5030000000005064</c:v>
                </c:pt>
                <c:pt idx="6504">
                  <c:v>6.5040000000005067</c:v>
                </c:pt>
                <c:pt idx="6505">
                  <c:v>6.505000000000507</c:v>
                </c:pt>
                <c:pt idx="6506">
                  <c:v>6.5060000000005074</c:v>
                </c:pt>
                <c:pt idx="6507">
                  <c:v>6.5070000000005077</c:v>
                </c:pt>
                <c:pt idx="6508">
                  <c:v>6.508000000000508</c:v>
                </c:pt>
                <c:pt idx="6509">
                  <c:v>6.5090000000005084</c:v>
                </c:pt>
                <c:pt idx="6510">
                  <c:v>6.5100000000005087</c:v>
                </c:pt>
                <c:pt idx="6511">
                  <c:v>6.511000000000509</c:v>
                </c:pt>
                <c:pt idx="6512">
                  <c:v>6.5120000000005094</c:v>
                </c:pt>
                <c:pt idx="6513">
                  <c:v>6.5130000000005097</c:v>
                </c:pt>
                <c:pt idx="6514">
                  <c:v>6.51400000000051</c:v>
                </c:pt>
                <c:pt idx="6515">
                  <c:v>6.5150000000005104</c:v>
                </c:pt>
                <c:pt idx="6516">
                  <c:v>6.5160000000005107</c:v>
                </c:pt>
                <c:pt idx="6517">
                  <c:v>6.5170000000005111</c:v>
                </c:pt>
                <c:pt idx="6518">
                  <c:v>6.5180000000005114</c:v>
                </c:pt>
                <c:pt idx="6519">
                  <c:v>6.5190000000005117</c:v>
                </c:pt>
                <c:pt idx="6520">
                  <c:v>6.5200000000005121</c:v>
                </c:pt>
                <c:pt idx="6521">
                  <c:v>6.5210000000005124</c:v>
                </c:pt>
                <c:pt idx="6522">
                  <c:v>6.5220000000005127</c:v>
                </c:pt>
                <c:pt idx="6523">
                  <c:v>6.5230000000005131</c:v>
                </c:pt>
                <c:pt idx="6524">
                  <c:v>6.5240000000005134</c:v>
                </c:pt>
                <c:pt idx="6525">
                  <c:v>6.5250000000005137</c:v>
                </c:pt>
                <c:pt idx="6526">
                  <c:v>6.5260000000005141</c:v>
                </c:pt>
                <c:pt idx="6527">
                  <c:v>6.5270000000005144</c:v>
                </c:pt>
                <c:pt idx="6528">
                  <c:v>6.5280000000005147</c:v>
                </c:pt>
                <c:pt idx="6529">
                  <c:v>6.5290000000005151</c:v>
                </c:pt>
                <c:pt idx="6530">
                  <c:v>6.5300000000005154</c:v>
                </c:pt>
                <c:pt idx="6531">
                  <c:v>6.5310000000005157</c:v>
                </c:pt>
                <c:pt idx="6532">
                  <c:v>6.5320000000005161</c:v>
                </c:pt>
                <c:pt idx="6533">
                  <c:v>6.5330000000005164</c:v>
                </c:pt>
                <c:pt idx="6534">
                  <c:v>6.5340000000005167</c:v>
                </c:pt>
                <c:pt idx="6535">
                  <c:v>6.5350000000005171</c:v>
                </c:pt>
                <c:pt idx="6536">
                  <c:v>6.5360000000005174</c:v>
                </c:pt>
                <c:pt idx="6537">
                  <c:v>6.5370000000005177</c:v>
                </c:pt>
                <c:pt idx="6538">
                  <c:v>6.5380000000005181</c:v>
                </c:pt>
                <c:pt idx="6539">
                  <c:v>6.5390000000005184</c:v>
                </c:pt>
                <c:pt idx="6540">
                  <c:v>6.5400000000005187</c:v>
                </c:pt>
                <c:pt idx="6541">
                  <c:v>6.5410000000005191</c:v>
                </c:pt>
                <c:pt idx="6542">
                  <c:v>6.5420000000005194</c:v>
                </c:pt>
                <c:pt idx="6543">
                  <c:v>6.5430000000005197</c:v>
                </c:pt>
                <c:pt idx="6544">
                  <c:v>6.5440000000005201</c:v>
                </c:pt>
                <c:pt idx="6545">
                  <c:v>6.5450000000005204</c:v>
                </c:pt>
                <c:pt idx="6546">
                  <c:v>6.5460000000005207</c:v>
                </c:pt>
                <c:pt idx="6547">
                  <c:v>6.5470000000005211</c:v>
                </c:pt>
                <c:pt idx="6548">
                  <c:v>6.5480000000005214</c:v>
                </c:pt>
                <c:pt idx="6549">
                  <c:v>6.5490000000005217</c:v>
                </c:pt>
                <c:pt idx="6550">
                  <c:v>6.5500000000005221</c:v>
                </c:pt>
                <c:pt idx="6551">
                  <c:v>6.5510000000005224</c:v>
                </c:pt>
                <c:pt idx="6552">
                  <c:v>6.5520000000005227</c:v>
                </c:pt>
                <c:pt idx="6553">
                  <c:v>6.5530000000005231</c:v>
                </c:pt>
                <c:pt idx="6554">
                  <c:v>6.5540000000005234</c:v>
                </c:pt>
                <c:pt idx="6555">
                  <c:v>6.5550000000005237</c:v>
                </c:pt>
                <c:pt idx="6556">
                  <c:v>6.5560000000005241</c:v>
                </c:pt>
                <c:pt idx="6557">
                  <c:v>6.5570000000005244</c:v>
                </c:pt>
                <c:pt idx="6558">
                  <c:v>6.5580000000005247</c:v>
                </c:pt>
                <c:pt idx="6559">
                  <c:v>6.5590000000005251</c:v>
                </c:pt>
                <c:pt idx="6560">
                  <c:v>6.5600000000005254</c:v>
                </c:pt>
                <c:pt idx="6561">
                  <c:v>6.5610000000005257</c:v>
                </c:pt>
                <c:pt idx="6562">
                  <c:v>6.5620000000005261</c:v>
                </c:pt>
                <c:pt idx="6563">
                  <c:v>6.5630000000005264</c:v>
                </c:pt>
                <c:pt idx="6564">
                  <c:v>6.5640000000005267</c:v>
                </c:pt>
                <c:pt idx="6565">
                  <c:v>6.5650000000005271</c:v>
                </c:pt>
                <c:pt idx="6566">
                  <c:v>6.5660000000005274</c:v>
                </c:pt>
                <c:pt idx="6567">
                  <c:v>6.5670000000005277</c:v>
                </c:pt>
                <c:pt idx="6568">
                  <c:v>6.5680000000005281</c:v>
                </c:pt>
                <c:pt idx="6569">
                  <c:v>6.5690000000005284</c:v>
                </c:pt>
                <c:pt idx="6570">
                  <c:v>6.5700000000005288</c:v>
                </c:pt>
                <c:pt idx="6571">
                  <c:v>6.5710000000005291</c:v>
                </c:pt>
                <c:pt idx="6572">
                  <c:v>6.5720000000005294</c:v>
                </c:pt>
                <c:pt idx="6573">
                  <c:v>6.5730000000005298</c:v>
                </c:pt>
                <c:pt idx="6574">
                  <c:v>6.5740000000005301</c:v>
                </c:pt>
                <c:pt idx="6575">
                  <c:v>6.5750000000005304</c:v>
                </c:pt>
                <c:pt idx="6576">
                  <c:v>6.5760000000005308</c:v>
                </c:pt>
                <c:pt idx="6577">
                  <c:v>6.5770000000005311</c:v>
                </c:pt>
                <c:pt idx="6578">
                  <c:v>6.5780000000005314</c:v>
                </c:pt>
                <c:pt idx="6579">
                  <c:v>6.5790000000005318</c:v>
                </c:pt>
                <c:pt idx="6580">
                  <c:v>6.5800000000005321</c:v>
                </c:pt>
                <c:pt idx="6581">
                  <c:v>6.5810000000005324</c:v>
                </c:pt>
                <c:pt idx="6582">
                  <c:v>6.5820000000005328</c:v>
                </c:pt>
                <c:pt idx="6583">
                  <c:v>6.5830000000005331</c:v>
                </c:pt>
                <c:pt idx="6584">
                  <c:v>6.5840000000005334</c:v>
                </c:pt>
                <c:pt idx="6585">
                  <c:v>6.5850000000005338</c:v>
                </c:pt>
                <c:pt idx="6586">
                  <c:v>6.5860000000005341</c:v>
                </c:pt>
                <c:pt idx="6587">
                  <c:v>6.5870000000005344</c:v>
                </c:pt>
                <c:pt idx="6588">
                  <c:v>6.5880000000005348</c:v>
                </c:pt>
                <c:pt idx="6589">
                  <c:v>6.5890000000005351</c:v>
                </c:pt>
                <c:pt idx="6590">
                  <c:v>6.5900000000005354</c:v>
                </c:pt>
                <c:pt idx="6591">
                  <c:v>6.5910000000005358</c:v>
                </c:pt>
                <c:pt idx="6592">
                  <c:v>6.5920000000005361</c:v>
                </c:pt>
                <c:pt idx="6593">
                  <c:v>6.5930000000005364</c:v>
                </c:pt>
                <c:pt idx="6594">
                  <c:v>6.5940000000005368</c:v>
                </c:pt>
                <c:pt idx="6595">
                  <c:v>6.5950000000005371</c:v>
                </c:pt>
                <c:pt idx="6596">
                  <c:v>6.5960000000005374</c:v>
                </c:pt>
                <c:pt idx="6597">
                  <c:v>6.5970000000005378</c:v>
                </c:pt>
                <c:pt idx="6598">
                  <c:v>6.5980000000005381</c:v>
                </c:pt>
                <c:pt idx="6599">
                  <c:v>6.5990000000005384</c:v>
                </c:pt>
                <c:pt idx="6600">
                  <c:v>6.6000000000005388</c:v>
                </c:pt>
                <c:pt idx="6601">
                  <c:v>6.6010000000005391</c:v>
                </c:pt>
                <c:pt idx="6602">
                  <c:v>6.6020000000005394</c:v>
                </c:pt>
                <c:pt idx="6603">
                  <c:v>6.6030000000005398</c:v>
                </c:pt>
                <c:pt idx="6604">
                  <c:v>6.6040000000005401</c:v>
                </c:pt>
                <c:pt idx="6605">
                  <c:v>6.6050000000005404</c:v>
                </c:pt>
                <c:pt idx="6606">
                  <c:v>6.6060000000005408</c:v>
                </c:pt>
                <c:pt idx="6607">
                  <c:v>6.6070000000005411</c:v>
                </c:pt>
                <c:pt idx="6608">
                  <c:v>6.6080000000005414</c:v>
                </c:pt>
                <c:pt idx="6609">
                  <c:v>6.6090000000005418</c:v>
                </c:pt>
                <c:pt idx="6610">
                  <c:v>6.6100000000005421</c:v>
                </c:pt>
                <c:pt idx="6611">
                  <c:v>6.6110000000005424</c:v>
                </c:pt>
                <c:pt idx="6612">
                  <c:v>6.6120000000005428</c:v>
                </c:pt>
                <c:pt idx="6613">
                  <c:v>6.6130000000005431</c:v>
                </c:pt>
                <c:pt idx="6614">
                  <c:v>6.6140000000005434</c:v>
                </c:pt>
                <c:pt idx="6615">
                  <c:v>6.6150000000005438</c:v>
                </c:pt>
                <c:pt idx="6616">
                  <c:v>6.6160000000005441</c:v>
                </c:pt>
                <c:pt idx="6617">
                  <c:v>6.6170000000005444</c:v>
                </c:pt>
                <c:pt idx="6618">
                  <c:v>6.6180000000005448</c:v>
                </c:pt>
                <c:pt idx="6619">
                  <c:v>6.6190000000005451</c:v>
                </c:pt>
                <c:pt idx="6620">
                  <c:v>6.6200000000005454</c:v>
                </c:pt>
                <c:pt idx="6621">
                  <c:v>6.6210000000005458</c:v>
                </c:pt>
                <c:pt idx="6622">
                  <c:v>6.6220000000005461</c:v>
                </c:pt>
                <c:pt idx="6623">
                  <c:v>6.6230000000005464</c:v>
                </c:pt>
                <c:pt idx="6624">
                  <c:v>6.6240000000005468</c:v>
                </c:pt>
                <c:pt idx="6625">
                  <c:v>6.6250000000005471</c:v>
                </c:pt>
                <c:pt idx="6626">
                  <c:v>6.6260000000005475</c:v>
                </c:pt>
                <c:pt idx="6627">
                  <c:v>6.6270000000005478</c:v>
                </c:pt>
                <c:pt idx="6628">
                  <c:v>6.6280000000005481</c:v>
                </c:pt>
                <c:pt idx="6629">
                  <c:v>6.6290000000005485</c:v>
                </c:pt>
                <c:pt idx="6630">
                  <c:v>6.6300000000005488</c:v>
                </c:pt>
                <c:pt idx="6631">
                  <c:v>6.6310000000005491</c:v>
                </c:pt>
                <c:pt idx="6632">
                  <c:v>6.6320000000005495</c:v>
                </c:pt>
                <c:pt idx="6633">
                  <c:v>6.6330000000005498</c:v>
                </c:pt>
                <c:pt idx="6634">
                  <c:v>6.6340000000005501</c:v>
                </c:pt>
                <c:pt idx="6635">
                  <c:v>6.6350000000005505</c:v>
                </c:pt>
                <c:pt idx="6636">
                  <c:v>6.6360000000005508</c:v>
                </c:pt>
                <c:pt idx="6637">
                  <c:v>6.6370000000005511</c:v>
                </c:pt>
                <c:pt idx="6638">
                  <c:v>6.6380000000005515</c:v>
                </c:pt>
                <c:pt idx="6639">
                  <c:v>6.6390000000005518</c:v>
                </c:pt>
                <c:pt idx="6640">
                  <c:v>6.6400000000005521</c:v>
                </c:pt>
                <c:pt idx="6641">
                  <c:v>6.6410000000005525</c:v>
                </c:pt>
                <c:pt idx="6642">
                  <c:v>6.6420000000005528</c:v>
                </c:pt>
                <c:pt idx="6643">
                  <c:v>6.6430000000005531</c:v>
                </c:pt>
                <c:pt idx="6644">
                  <c:v>6.6440000000005535</c:v>
                </c:pt>
                <c:pt idx="6645">
                  <c:v>6.6450000000005538</c:v>
                </c:pt>
                <c:pt idx="6646">
                  <c:v>6.6460000000005541</c:v>
                </c:pt>
                <c:pt idx="6647">
                  <c:v>6.6470000000005545</c:v>
                </c:pt>
                <c:pt idx="6648">
                  <c:v>6.6480000000005548</c:v>
                </c:pt>
                <c:pt idx="6649">
                  <c:v>6.6490000000005551</c:v>
                </c:pt>
                <c:pt idx="6650">
                  <c:v>6.6500000000005555</c:v>
                </c:pt>
                <c:pt idx="6651">
                  <c:v>6.6510000000005558</c:v>
                </c:pt>
                <c:pt idx="6652">
                  <c:v>6.6520000000005561</c:v>
                </c:pt>
                <c:pt idx="6653">
                  <c:v>6.6530000000005565</c:v>
                </c:pt>
                <c:pt idx="6654">
                  <c:v>6.6540000000005568</c:v>
                </c:pt>
                <c:pt idx="6655">
                  <c:v>6.6550000000005571</c:v>
                </c:pt>
                <c:pt idx="6656">
                  <c:v>6.6560000000005575</c:v>
                </c:pt>
                <c:pt idx="6657">
                  <c:v>6.6570000000005578</c:v>
                </c:pt>
                <c:pt idx="6658">
                  <c:v>6.6580000000005581</c:v>
                </c:pt>
                <c:pt idx="6659">
                  <c:v>6.6590000000005585</c:v>
                </c:pt>
                <c:pt idx="6660">
                  <c:v>6.6600000000005588</c:v>
                </c:pt>
                <c:pt idx="6661">
                  <c:v>6.6610000000005591</c:v>
                </c:pt>
                <c:pt idx="6662">
                  <c:v>6.6620000000005595</c:v>
                </c:pt>
                <c:pt idx="6663">
                  <c:v>6.6630000000005598</c:v>
                </c:pt>
                <c:pt idx="6664">
                  <c:v>6.6640000000005601</c:v>
                </c:pt>
                <c:pt idx="6665">
                  <c:v>6.6650000000005605</c:v>
                </c:pt>
                <c:pt idx="6666">
                  <c:v>6.6660000000005608</c:v>
                </c:pt>
                <c:pt idx="6667">
                  <c:v>6.6670000000005611</c:v>
                </c:pt>
                <c:pt idx="6668">
                  <c:v>6.6680000000005615</c:v>
                </c:pt>
                <c:pt idx="6669">
                  <c:v>6.6690000000005618</c:v>
                </c:pt>
                <c:pt idx="6670">
                  <c:v>6.6700000000005621</c:v>
                </c:pt>
                <c:pt idx="6671">
                  <c:v>6.6710000000005625</c:v>
                </c:pt>
                <c:pt idx="6672">
                  <c:v>6.6720000000005628</c:v>
                </c:pt>
                <c:pt idx="6673">
                  <c:v>6.6730000000005631</c:v>
                </c:pt>
                <c:pt idx="6674">
                  <c:v>6.6740000000005635</c:v>
                </c:pt>
                <c:pt idx="6675">
                  <c:v>6.6750000000005638</c:v>
                </c:pt>
                <c:pt idx="6676">
                  <c:v>6.6760000000005641</c:v>
                </c:pt>
                <c:pt idx="6677">
                  <c:v>6.6770000000005645</c:v>
                </c:pt>
                <c:pt idx="6678">
                  <c:v>6.6780000000005648</c:v>
                </c:pt>
                <c:pt idx="6679">
                  <c:v>6.6790000000005652</c:v>
                </c:pt>
                <c:pt idx="6680">
                  <c:v>6.6800000000005655</c:v>
                </c:pt>
                <c:pt idx="6681">
                  <c:v>6.6810000000005658</c:v>
                </c:pt>
                <c:pt idx="6682">
                  <c:v>6.6820000000005662</c:v>
                </c:pt>
                <c:pt idx="6683">
                  <c:v>6.6830000000005665</c:v>
                </c:pt>
                <c:pt idx="6684">
                  <c:v>6.6840000000005668</c:v>
                </c:pt>
                <c:pt idx="6685">
                  <c:v>6.6850000000005672</c:v>
                </c:pt>
                <c:pt idx="6686">
                  <c:v>6.6860000000005675</c:v>
                </c:pt>
                <c:pt idx="6687">
                  <c:v>6.6870000000005678</c:v>
                </c:pt>
                <c:pt idx="6688">
                  <c:v>6.6880000000005682</c:v>
                </c:pt>
                <c:pt idx="6689">
                  <c:v>6.6890000000005685</c:v>
                </c:pt>
                <c:pt idx="6690">
                  <c:v>6.6900000000005688</c:v>
                </c:pt>
                <c:pt idx="6691">
                  <c:v>6.6910000000005692</c:v>
                </c:pt>
                <c:pt idx="6692">
                  <c:v>6.6920000000005695</c:v>
                </c:pt>
                <c:pt idx="6693">
                  <c:v>6.6930000000005698</c:v>
                </c:pt>
                <c:pt idx="6694">
                  <c:v>6.6940000000005702</c:v>
                </c:pt>
                <c:pt idx="6695">
                  <c:v>6.6950000000005705</c:v>
                </c:pt>
                <c:pt idx="6696">
                  <c:v>6.6960000000005708</c:v>
                </c:pt>
                <c:pt idx="6697">
                  <c:v>6.6970000000005712</c:v>
                </c:pt>
                <c:pt idx="6698">
                  <c:v>6.6980000000005715</c:v>
                </c:pt>
                <c:pt idx="6699">
                  <c:v>6.6990000000005718</c:v>
                </c:pt>
                <c:pt idx="6700">
                  <c:v>6.7000000000005722</c:v>
                </c:pt>
                <c:pt idx="6701">
                  <c:v>6.7010000000005725</c:v>
                </c:pt>
                <c:pt idx="6702">
                  <c:v>6.7020000000005728</c:v>
                </c:pt>
                <c:pt idx="6703">
                  <c:v>6.7030000000005732</c:v>
                </c:pt>
                <c:pt idx="6704">
                  <c:v>6.7040000000005735</c:v>
                </c:pt>
                <c:pt idx="6705">
                  <c:v>6.7050000000005738</c:v>
                </c:pt>
                <c:pt idx="6706">
                  <c:v>6.7060000000005742</c:v>
                </c:pt>
                <c:pt idx="6707">
                  <c:v>6.7070000000005745</c:v>
                </c:pt>
                <c:pt idx="6708">
                  <c:v>6.7080000000005748</c:v>
                </c:pt>
                <c:pt idx="6709">
                  <c:v>6.7090000000005752</c:v>
                </c:pt>
                <c:pt idx="6710">
                  <c:v>6.7100000000005755</c:v>
                </c:pt>
                <c:pt idx="6711">
                  <c:v>6.7110000000005758</c:v>
                </c:pt>
                <c:pt idx="6712">
                  <c:v>6.7120000000005762</c:v>
                </c:pt>
                <c:pt idx="6713">
                  <c:v>6.7130000000005765</c:v>
                </c:pt>
                <c:pt idx="6714">
                  <c:v>6.7140000000005768</c:v>
                </c:pt>
                <c:pt idx="6715">
                  <c:v>6.7150000000005772</c:v>
                </c:pt>
                <c:pt idx="6716">
                  <c:v>6.7160000000005775</c:v>
                </c:pt>
                <c:pt idx="6717">
                  <c:v>6.7170000000005778</c:v>
                </c:pt>
                <c:pt idx="6718">
                  <c:v>6.7180000000005782</c:v>
                </c:pt>
                <c:pt idx="6719">
                  <c:v>6.7190000000005785</c:v>
                </c:pt>
                <c:pt idx="6720">
                  <c:v>6.7200000000005788</c:v>
                </c:pt>
                <c:pt idx="6721">
                  <c:v>6.7210000000005792</c:v>
                </c:pt>
                <c:pt idx="6722">
                  <c:v>6.7220000000005795</c:v>
                </c:pt>
                <c:pt idx="6723">
                  <c:v>6.7230000000005798</c:v>
                </c:pt>
                <c:pt idx="6724">
                  <c:v>6.7240000000005802</c:v>
                </c:pt>
                <c:pt idx="6725">
                  <c:v>6.7250000000005805</c:v>
                </c:pt>
                <c:pt idx="6726">
                  <c:v>6.7260000000005808</c:v>
                </c:pt>
                <c:pt idx="6727">
                  <c:v>6.7270000000005812</c:v>
                </c:pt>
                <c:pt idx="6728">
                  <c:v>6.7280000000005815</c:v>
                </c:pt>
                <c:pt idx="6729">
                  <c:v>6.7290000000005818</c:v>
                </c:pt>
                <c:pt idx="6730">
                  <c:v>6.7300000000005822</c:v>
                </c:pt>
                <c:pt idx="6731">
                  <c:v>6.7310000000005825</c:v>
                </c:pt>
                <c:pt idx="6732">
                  <c:v>6.7320000000005829</c:v>
                </c:pt>
                <c:pt idx="6733">
                  <c:v>6.7330000000005832</c:v>
                </c:pt>
                <c:pt idx="6734">
                  <c:v>6.7340000000005835</c:v>
                </c:pt>
                <c:pt idx="6735">
                  <c:v>6.7350000000005839</c:v>
                </c:pt>
                <c:pt idx="6736">
                  <c:v>6.7360000000005842</c:v>
                </c:pt>
                <c:pt idx="6737">
                  <c:v>6.7370000000005845</c:v>
                </c:pt>
                <c:pt idx="6738">
                  <c:v>6.7380000000005849</c:v>
                </c:pt>
                <c:pt idx="6739">
                  <c:v>6.7390000000005852</c:v>
                </c:pt>
                <c:pt idx="6740">
                  <c:v>6.7400000000005855</c:v>
                </c:pt>
                <c:pt idx="6741">
                  <c:v>6.7410000000005859</c:v>
                </c:pt>
                <c:pt idx="6742">
                  <c:v>6.7420000000005862</c:v>
                </c:pt>
                <c:pt idx="6743">
                  <c:v>6.7430000000005865</c:v>
                </c:pt>
                <c:pt idx="6744">
                  <c:v>6.7440000000005869</c:v>
                </c:pt>
                <c:pt idx="6745">
                  <c:v>6.7450000000005872</c:v>
                </c:pt>
                <c:pt idx="6746">
                  <c:v>6.7460000000005875</c:v>
                </c:pt>
                <c:pt idx="6747">
                  <c:v>6.7470000000005879</c:v>
                </c:pt>
                <c:pt idx="6748">
                  <c:v>6.7480000000005882</c:v>
                </c:pt>
                <c:pt idx="6749">
                  <c:v>6.7490000000005885</c:v>
                </c:pt>
                <c:pt idx="6750">
                  <c:v>6.7500000000005889</c:v>
                </c:pt>
                <c:pt idx="6751">
                  <c:v>6.7510000000005892</c:v>
                </c:pt>
                <c:pt idx="6752">
                  <c:v>6.7520000000005895</c:v>
                </c:pt>
                <c:pt idx="6753">
                  <c:v>6.7530000000005899</c:v>
                </c:pt>
                <c:pt idx="6754">
                  <c:v>6.7540000000005902</c:v>
                </c:pt>
                <c:pt idx="6755">
                  <c:v>6.7550000000005905</c:v>
                </c:pt>
                <c:pt idx="6756">
                  <c:v>6.7560000000005909</c:v>
                </c:pt>
                <c:pt idx="6757">
                  <c:v>6.7570000000005912</c:v>
                </c:pt>
                <c:pt idx="6758">
                  <c:v>6.7580000000005915</c:v>
                </c:pt>
                <c:pt idx="6759">
                  <c:v>6.7590000000005919</c:v>
                </c:pt>
                <c:pt idx="6760">
                  <c:v>6.7600000000005922</c:v>
                </c:pt>
                <c:pt idx="6761">
                  <c:v>6.7610000000005925</c:v>
                </c:pt>
                <c:pt idx="6762">
                  <c:v>6.7620000000005929</c:v>
                </c:pt>
                <c:pt idx="6763">
                  <c:v>6.7630000000005932</c:v>
                </c:pt>
                <c:pt idx="6764">
                  <c:v>6.7640000000005935</c:v>
                </c:pt>
                <c:pt idx="6765">
                  <c:v>6.7650000000005939</c:v>
                </c:pt>
                <c:pt idx="6766">
                  <c:v>6.7660000000005942</c:v>
                </c:pt>
                <c:pt idx="6767">
                  <c:v>6.7670000000005945</c:v>
                </c:pt>
                <c:pt idx="6768">
                  <c:v>6.7680000000005949</c:v>
                </c:pt>
                <c:pt idx="6769">
                  <c:v>6.7690000000005952</c:v>
                </c:pt>
                <c:pt idx="6770">
                  <c:v>6.7700000000005955</c:v>
                </c:pt>
                <c:pt idx="6771">
                  <c:v>6.7710000000005959</c:v>
                </c:pt>
                <c:pt idx="6772">
                  <c:v>6.7720000000005962</c:v>
                </c:pt>
                <c:pt idx="6773">
                  <c:v>6.7730000000005965</c:v>
                </c:pt>
                <c:pt idx="6774">
                  <c:v>6.7740000000005969</c:v>
                </c:pt>
                <c:pt idx="6775">
                  <c:v>6.7750000000005972</c:v>
                </c:pt>
                <c:pt idx="6776">
                  <c:v>6.7760000000005975</c:v>
                </c:pt>
                <c:pt idx="6777">
                  <c:v>6.7770000000005979</c:v>
                </c:pt>
                <c:pt idx="6778">
                  <c:v>6.7780000000005982</c:v>
                </c:pt>
                <c:pt idx="6779">
                  <c:v>6.7790000000005985</c:v>
                </c:pt>
                <c:pt idx="6780">
                  <c:v>6.7800000000005989</c:v>
                </c:pt>
                <c:pt idx="6781">
                  <c:v>6.7810000000005992</c:v>
                </c:pt>
                <c:pt idx="6782">
                  <c:v>6.7820000000005995</c:v>
                </c:pt>
                <c:pt idx="6783">
                  <c:v>6.7830000000005999</c:v>
                </c:pt>
                <c:pt idx="6784">
                  <c:v>6.7840000000006002</c:v>
                </c:pt>
                <c:pt idx="6785">
                  <c:v>6.7850000000006006</c:v>
                </c:pt>
                <c:pt idx="6786">
                  <c:v>6.7860000000006009</c:v>
                </c:pt>
                <c:pt idx="6787">
                  <c:v>6.7870000000006012</c:v>
                </c:pt>
                <c:pt idx="6788">
                  <c:v>6.7880000000006016</c:v>
                </c:pt>
                <c:pt idx="6789">
                  <c:v>6.7890000000006019</c:v>
                </c:pt>
                <c:pt idx="6790">
                  <c:v>6.7900000000006022</c:v>
                </c:pt>
                <c:pt idx="6791">
                  <c:v>6.7910000000006026</c:v>
                </c:pt>
                <c:pt idx="6792">
                  <c:v>6.7920000000006029</c:v>
                </c:pt>
                <c:pt idx="6793">
                  <c:v>6.7930000000006032</c:v>
                </c:pt>
                <c:pt idx="6794">
                  <c:v>6.7940000000006036</c:v>
                </c:pt>
                <c:pt idx="6795">
                  <c:v>6.7950000000006039</c:v>
                </c:pt>
                <c:pt idx="6796">
                  <c:v>6.7960000000006042</c:v>
                </c:pt>
                <c:pt idx="6797">
                  <c:v>6.7970000000006046</c:v>
                </c:pt>
                <c:pt idx="6798">
                  <c:v>6.7980000000006049</c:v>
                </c:pt>
                <c:pt idx="6799">
                  <c:v>6.7990000000006052</c:v>
                </c:pt>
                <c:pt idx="6800">
                  <c:v>6.8000000000006056</c:v>
                </c:pt>
                <c:pt idx="6801">
                  <c:v>6.8010000000006059</c:v>
                </c:pt>
                <c:pt idx="6802">
                  <c:v>6.8020000000006062</c:v>
                </c:pt>
                <c:pt idx="6803">
                  <c:v>6.8030000000006066</c:v>
                </c:pt>
                <c:pt idx="6804">
                  <c:v>6.8040000000006069</c:v>
                </c:pt>
                <c:pt idx="6805">
                  <c:v>6.8050000000006072</c:v>
                </c:pt>
                <c:pt idx="6806">
                  <c:v>6.8060000000006076</c:v>
                </c:pt>
                <c:pt idx="6807">
                  <c:v>6.8070000000006079</c:v>
                </c:pt>
                <c:pt idx="6808">
                  <c:v>6.8080000000006082</c:v>
                </c:pt>
                <c:pt idx="6809">
                  <c:v>6.8090000000006086</c:v>
                </c:pt>
                <c:pt idx="6810">
                  <c:v>6.8100000000006089</c:v>
                </c:pt>
                <c:pt idx="6811">
                  <c:v>6.8110000000006092</c:v>
                </c:pt>
                <c:pt idx="6812">
                  <c:v>6.8120000000006096</c:v>
                </c:pt>
                <c:pt idx="6813">
                  <c:v>6.8130000000006099</c:v>
                </c:pt>
                <c:pt idx="6814">
                  <c:v>6.8140000000006102</c:v>
                </c:pt>
                <c:pt idx="6815">
                  <c:v>6.8150000000006106</c:v>
                </c:pt>
                <c:pt idx="6816">
                  <c:v>6.8160000000006109</c:v>
                </c:pt>
                <c:pt idx="6817">
                  <c:v>6.8170000000006112</c:v>
                </c:pt>
                <c:pt idx="6818">
                  <c:v>6.8180000000006116</c:v>
                </c:pt>
                <c:pt idx="6819">
                  <c:v>6.8190000000006119</c:v>
                </c:pt>
                <c:pt idx="6820">
                  <c:v>6.8200000000006122</c:v>
                </c:pt>
                <c:pt idx="6821">
                  <c:v>6.8210000000006126</c:v>
                </c:pt>
                <c:pt idx="6822">
                  <c:v>6.8220000000006129</c:v>
                </c:pt>
                <c:pt idx="6823">
                  <c:v>6.8230000000006132</c:v>
                </c:pt>
                <c:pt idx="6824">
                  <c:v>6.8240000000006136</c:v>
                </c:pt>
                <c:pt idx="6825">
                  <c:v>6.8250000000006139</c:v>
                </c:pt>
                <c:pt idx="6826">
                  <c:v>6.8260000000006142</c:v>
                </c:pt>
                <c:pt idx="6827">
                  <c:v>6.8270000000006146</c:v>
                </c:pt>
                <c:pt idx="6828">
                  <c:v>6.8280000000006149</c:v>
                </c:pt>
                <c:pt idx="6829">
                  <c:v>6.8290000000006152</c:v>
                </c:pt>
                <c:pt idx="6830">
                  <c:v>6.8300000000006156</c:v>
                </c:pt>
                <c:pt idx="6831">
                  <c:v>6.8310000000006159</c:v>
                </c:pt>
                <c:pt idx="6832">
                  <c:v>6.8320000000006162</c:v>
                </c:pt>
                <c:pt idx="6833">
                  <c:v>6.8330000000006166</c:v>
                </c:pt>
                <c:pt idx="6834">
                  <c:v>6.8340000000006169</c:v>
                </c:pt>
                <c:pt idx="6835">
                  <c:v>6.8350000000006172</c:v>
                </c:pt>
                <c:pt idx="6836">
                  <c:v>6.8360000000006176</c:v>
                </c:pt>
                <c:pt idx="6837">
                  <c:v>6.8370000000006179</c:v>
                </c:pt>
                <c:pt idx="6838">
                  <c:v>6.8380000000006183</c:v>
                </c:pt>
                <c:pt idx="6839">
                  <c:v>6.8390000000006186</c:v>
                </c:pt>
                <c:pt idx="6840">
                  <c:v>6.8400000000006189</c:v>
                </c:pt>
                <c:pt idx="6841">
                  <c:v>6.8410000000006193</c:v>
                </c:pt>
                <c:pt idx="6842">
                  <c:v>6.8420000000006196</c:v>
                </c:pt>
                <c:pt idx="6843">
                  <c:v>6.8430000000006199</c:v>
                </c:pt>
                <c:pt idx="6844">
                  <c:v>6.8440000000006203</c:v>
                </c:pt>
                <c:pt idx="6845">
                  <c:v>6.8450000000006206</c:v>
                </c:pt>
                <c:pt idx="6846">
                  <c:v>6.8460000000006209</c:v>
                </c:pt>
                <c:pt idx="6847">
                  <c:v>6.8470000000006213</c:v>
                </c:pt>
                <c:pt idx="6848">
                  <c:v>6.8480000000006216</c:v>
                </c:pt>
                <c:pt idx="6849">
                  <c:v>6.8490000000006219</c:v>
                </c:pt>
                <c:pt idx="6850">
                  <c:v>6.8500000000006223</c:v>
                </c:pt>
                <c:pt idx="6851">
                  <c:v>6.8510000000006226</c:v>
                </c:pt>
                <c:pt idx="6852">
                  <c:v>6.8520000000006229</c:v>
                </c:pt>
                <c:pt idx="6853">
                  <c:v>6.8530000000006233</c:v>
                </c:pt>
                <c:pt idx="6854">
                  <c:v>6.8540000000006236</c:v>
                </c:pt>
                <c:pt idx="6855">
                  <c:v>6.8550000000006239</c:v>
                </c:pt>
                <c:pt idx="6856">
                  <c:v>6.8560000000006243</c:v>
                </c:pt>
                <c:pt idx="6857">
                  <c:v>6.8570000000006246</c:v>
                </c:pt>
                <c:pt idx="6858">
                  <c:v>6.8580000000006249</c:v>
                </c:pt>
                <c:pt idx="6859">
                  <c:v>6.8590000000006253</c:v>
                </c:pt>
                <c:pt idx="6860">
                  <c:v>6.8600000000006256</c:v>
                </c:pt>
                <c:pt idx="6861">
                  <c:v>6.8610000000006259</c:v>
                </c:pt>
                <c:pt idx="6862">
                  <c:v>6.8620000000006263</c:v>
                </c:pt>
                <c:pt idx="6863">
                  <c:v>6.8630000000006266</c:v>
                </c:pt>
                <c:pt idx="6864">
                  <c:v>6.8640000000006269</c:v>
                </c:pt>
                <c:pt idx="6865">
                  <c:v>6.8650000000006273</c:v>
                </c:pt>
                <c:pt idx="6866">
                  <c:v>6.8660000000006276</c:v>
                </c:pt>
                <c:pt idx="6867">
                  <c:v>6.8670000000006279</c:v>
                </c:pt>
                <c:pt idx="6868">
                  <c:v>6.8680000000006283</c:v>
                </c:pt>
                <c:pt idx="6869">
                  <c:v>6.8690000000006286</c:v>
                </c:pt>
                <c:pt idx="6870">
                  <c:v>6.8700000000006289</c:v>
                </c:pt>
                <c:pt idx="6871">
                  <c:v>6.8710000000006293</c:v>
                </c:pt>
                <c:pt idx="6872">
                  <c:v>6.8720000000006296</c:v>
                </c:pt>
                <c:pt idx="6873">
                  <c:v>6.8730000000006299</c:v>
                </c:pt>
                <c:pt idx="6874">
                  <c:v>6.8740000000006303</c:v>
                </c:pt>
                <c:pt idx="6875">
                  <c:v>6.8750000000006306</c:v>
                </c:pt>
                <c:pt idx="6876">
                  <c:v>6.8760000000006309</c:v>
                </c:pt>
                <c:pt idx="6877">
                  <c:v>6.8770000000006313</c:v>
                </c:pt>
                <c:pt idx="6878">
                  <c:v>6.8780000000006316</c:v>
                </c:pt>
                <c:pt idx="6879">
                  <c:v>6.8790000000006319</c:v>
                </c:pt>
                <c:pt idx="6880">
                  <c:v>6.8800000000006323</c:v>
                </c:pt>
                <c:pt idx="6881">
                  <c:v>6.8810000000006326</c:v>
                </c:pt>
                <c:pt idx="6882">
                  <c:v>6.8820000000006329</c:v>
                </c:pt>
                <c:pt idx="6883">
                  <c:v>6.8830000000006333</c:v>
                </c:pt>
                <c:pt idx="6884">
                  <c:v>6.8840000000006336</c:v>
                </c:pt>
                <c:pt idx="6885">
                  <c:v>6.8850000000006339</c:v>
                </c:pt>
                <c:pt idx="6886">
                  <c:v>6.8860000000006343</c:v>
                </c:pt>
                <c:pt idx="6887">
                  <c:v>6.8870000000006346</c:v>
                </c:pt>
                <c:pt idx="6888">
                  <c:v>6.8880000000006349</c:v>
                </c:pt>
                <c:pt idx="6889">
                  <c:v>6.8890000000006353</c:v>
                </c:pt>
                <c:pt idx="6890">
                  <c:v>6.8900000000006356</c:v>
                </c:pt>
                <c:pt idx="6891">
                  <c:v>6.8910000000006359</c:v>
                </c:pt>
                <c:pt idx="6892">
                  <c:v>6.8920000000006363</c:v>
                </c:pt>
                <c:pt idx="6893">
                  <c:v>6.8930000000006366</c:v>
                </c:pt>
                <c:pt idx="6894">
                  <c:v>6.894000000000637</c:v>
                </c:pt>
                <c:pt idx="6895">
                  <c:v>6.8950000000006373</c:v>
                </c:pt>
                <c:pt idx="6896">
                  <c:v>6.8960000000006376</c:v>
                </c:pt>
                <c:pt idx="6897">
                  <c:v>6.897000000000638</c:v>
                </c:pt>
                <c:pt idx="6898">
                  <c:v>6.8980000000006383</c:v>
                </c:pt>
                <c:pt idx="6899">
                  <c:v>6.8990000000006386</c:v>
                </c:pt>
                <c:pt idx="6900">
                  <c:v>6.900000000000639</c:v>
                </c:pt>
                <c:pt idx="6901">
                  <c:v>6.9010000000006393</c:v>
                </c:pt>
                <c:pt idx="6902">
                  <c:v>6.9020000000006396</c:v>
                </c:pt>
                <c:pt idx="6903">
                  <c:v>6.90300000000064</c:v>
                </c:pt>
                <c:pt idx="6904">
                  <c:v>6.9040000000006403</c:v>
                </c:pt>
                <c:pt idx="6905">
                  <c:v>6.9050000000006406</c:v>
                </c:pt>
                <c:pt idx="6906">
                  <c:v>6.906000000000641</c:v>
                </c:pt>
                <c:pt idx="6907">
                  <c:v>6.9070000000006413</c:v>
                </c:pt>
                <c:pt idx="6908">
                  <c:v>6.9080000000006416</c:v>
                </c:pt>
                <c:pt idx="6909">
                  <c:v>6.909000000000642</c:v>
                </c:pt>
                <c:pt idx="6910">
                  <c:v>6.9100000000006423</c:v>
                </c:pt>
                <c:pt idx="6911">
                  <c:v>6.9110000000006426</c:v>
                </c:pt>
                <c:pt idx="6912">
                  <c:v>6.912000000000643</c:v>
                </c:pt>
                <c:pt idx="6913">
                  <c:v>6.9130000000006433</c:v>
                </c:pt>
                <c:pt idx="6914">
                  <c:v>6.9140000000006436</c:v>
                </c:pt>
                <c:pt idx="6915">
                  <c:v>6.915000000000644</c:v>
                </c:pt>
                <c:pt idx="6916">
                  <c:v>6.9160000000006443</c:v>
                </c:pt>
                <c:pt idx="6917">
                  <c:v>6.9170000000006446</c:v>
                </c:pt>
                <c:pt idx="6918">
                  <c:v>6.918000000000645</c:v>
                </c:pt>
                <c:pt idx="6919">
                  <c:v>6.9190000000006453</c:v>
                </c:pt>
                <c:pt idx="6920">
                  <c:v>6.9200000000006456</c:v>
                </c:pt>
                <c:pt idx="6921">
                  <c:v>6.921000000000646</c:v>
                </c:pt>
                <c:pt idx="6922">
                  <c:v>6.9220000000006463</c:v>
                </c:pt>
                <c:pt idx="6923">
                  <c:v>6.9230000000006466</c:v>
                </c:pt>
                <c:pt idx="6924">
                  <c:v>6.924000000000647</c:v>
                </c:pt>
                <c:pt idx="6925">
                  <c:v>6.9250000000006473</c:v>
                </c:pt>
                <c:pt idx="6926">
                  <c:v>6.9260000000006476</c:v>
                </c:pt>
                <c:pt idx="6927">
                  <c:v>6.927000000000648</c:v>
                </c:pt>
                <c:pt idx="6928">
                  <c:v>6.9280000000006483</c:v>
                </c:pt>
                <c:pt idx="6929">
                  <c:v>6.9290000000006486</c:v>
                </c:pt>
                <c:pt idx="6930">
                  <c:v>6.930000000000649</c:v>
                </c:pt>
                <c:pt idx="6931">
                  <c:v>6.9310000000006493</c:v>
                </c:pt>
                <c:pt idx="6932">
                  <c:v>6.9320000000006496</c:v>
                </c:pt>
                <c:pt idx="6933">
                  <c:v>6.93300000000065</c:v>
                </c:pt>
                <c:pt idx="6934">
                  <c:v>6.9340000000006503</c:v>
                </c:pt>
                <c:pt idx="6935">
                  <c:v>6.9350000000006506</c:v>
                </c:pt>
                <c:pt idx="6936">
                  <c:v>6.936000000000651</c:v>
                </c:pt>
                <c:pt idx="6937">
                  <c:v>6.9370000000006513</c:v>
                </c:pt>
                <c:pt idx="6938">
                  <c:v>6.9380000000006516</c:v>
                </c:pt>
                <c:pt idx="6939">
                  <c:v>6.939000000000652</c:v>
                </c:pt>
                <c:pt idx="6940">
                  <c:v>6.9400000000006523</c:v>
                </c:pt>
                <c:pt idx="6941">
                  <c:v>6.9410000000006526</c:v>
                </c:pt>
                <c:pt idx="6942">
                  <c:v>6.942000000000653</c:v>
                </c:pt>
                <c:pt idx="6943">
                  <c:v>6.9430000000006533</c:v>
                </c:pt>
                <c:pt idx="6944">
                  <c:v>6.9440000000006536</c:v>
                </c:pt>
                <c:pt idx="6945">
                  <c:v>6.945000000000654</c:v>
                </c:pt>
                <c:pt idx="6946">
                  <c:v>6.9460000000006543</c:v>
                </c:pt>
                <c:pt idx="6947">
                  <c:v>6.9470000000006547</c:v>
                </c:pt>
                <c:pt idx="6948">
                  <c:v>6.948000000000655</c:v>
                </c:pt>
                <c:pt idx="6949">
                  <c:v>6.9490000000006553</c:v>
                </c:pt>
                <c:pt idx="6950">
                  <c:v>6.9500000000006557</c:v>
                </c:pt>
                <c:pt idx="6951">
                  <c:v>6.951000000000656</c:v>
                </c:pt>
                <c:pt idx="6952">
                  <c:v>6.9520000000006563</c:v>
                </c:pt>
                <c:pt idx="6953">
                  <c:v>6.9530000000006567</c:v>
                </c:pt>
                <c:pt idx="6954">
                  <c:v>6.954000000000657</c:v>
                </c:pt>
                <c:pt idx="6955">
                  <c:v>6.9550000000006573</c:v>
                </c:pt>
                <c:pt idx="6956">
                  <c:v>6.9560000000006577</c:v>
                </c:pt>
                <c:pt idx="6957">
                  <c:v>6.957000000000658</c:v>
                </c:pt>
                <c:pt idx="6958">
                  <c:v>6.9580000000006583</c:v>
                </c:pt>
                <c:pt idx="6959">
                  <c:v>6.9590000000006587</c:v>
                </c:pt>
                <c:pt idx="6960">
                  <c:v>6.960000000000659</c:v>
                </c:pt>
                <c:pt idx="6961">
                  <c:v>6.9610000000006593</c:v>
                </c:pt>
                <c:pt idx="6962">
                  <c:v>6.9620000000006597</c:v>
                </c:pt>
                <c:pt idx="6963">
                  <c:v>6.96300000000066</c:v>
                </c:pt>
                <c:pt idx="6964">
                  <c:v>6.9640000000006603</c:v>
                </c:pt>
                <c:pt idx="6965">
                  <c:v>6.9650000000006607</c:v>
                </c:pt>
                <c:pt idx="6966">
                  <c:v>6.966000000000661</c:v>
                </c:pt>
                <c:pt idx="6967">
                  <c:v>6.9670000000006613</c:v>
                </c:pt>
                <c:pt idx="6968">
                  <c:v>6.9680000000006617</c:v>
                </c:pt>
                <c:pt idx="6969">
                  <c:v>6.969000000000662</c:v>
                </c:pt>
                <c:pt idx="6970">
                  <c:v>6.9700000000006623</c:v>
                </c:pt>
                <c:pt idx="6971">
                  <c:v>6.9710000000006627</c:v>
                </c:pt>
                <c:pt idx="6972">
                  <c:v>6.972000000000663</c:v>
                </c:pt>
                <c:pt idx="6973">
                  <c:v>6.9730000000006633</c:v>
                </c:pt>
                <c:pt idx="6974">
                  <c:v>6.9740000000006637</c:v>
                </c:pt>
                <c:pt idx="6975">
                  <c:v>6.975000000000664</c:v>
                </c:pt>
                <c:pt idx="6976">
                  <c:v>6.9760000000006643</c:v>
                </c:pt>
                <c:pt idx="6977">
                  <c:v>6.9770000000006647</c:v>
                </c:pt>
                <c:pt idx="6978">
                  <c:v>6.978000000000665</c:v>
                </c:pt>
                <c:pt idx="6979">
                  <c:v>6.9790000000006653</c:v>
                </c:pt>
                <c:pt idx="6980">
                  <c:v>6.9800000000006657</c:v>
                </c:pt>
                <c:pt idx="6981">
                  <c:v>6.981000000000666</c:v>
                </c:pt>
                <c:pt idx="6982">
                  <c:v>6.9820000000006663</c:v>
                </c:pt>
                <c:pt idx="6983">
                  <c:v>6.9830000000006667</c:v>
                </c:pt>
                <c:pt idx="6984">
                  <c:v>6.984000000000667</c:v>
                </c:pt>
                <c:pt idx="6985">
                  <c:v>6.9850000000006673</c:v>
                </c:pt>
                <c:pt idx="6986">
                  <c:v>6.9860000000006677</c:v>
                </c:pt>
                <c:pt idx="6987">
                  <c:v>6.987000000000668</c:v>
                </c:pt>
                <c:pt idx="6988">
                  <c:v>6.9880000000006683</c:v>
                </c:pt>
                <c:pt idx="6989">
                  <c:v>6.9890000000006687</c:v>
                </c:pt>
                <c:pt idx="6990">
                  <c:v>6.990000000000669</c:v>
                </c:pt>
                <c:pt idx="6991">
                  <c:v>6.9910000000006693</c:v>
                </c:pt>
                <c:pt idx="6992">
                  <c:v>6.9920000000006697</c:v>
                </c:pt>
                <c:pt idx="6993">
                  <c:v>6.99300000000067</c:v>
                </c:pt>
                <c:pt idx="6994">
                  <c:v>6.9940000000006703</c:v>
                </c:pt>
                <c:pt idx="6995">
                  <c:v>6.9950000000006707</c:v>
                </c:pt>
                <c:pt idx="6996">
                  <c:v>6.996000000000671</c:v>
                </c:pt>
                <c:pt idx="6997">
                  <c:v>6.9970000000006713</c:v>
                </c:pt>
                <c:pt idx="6998">
                  <c:v>6.9980000000006717</c:v>
                </c:pt>
                <c:pt idx="6999">
                  <c:v>6.999000000000672</c:v>
                </c:pt>
                <c:pt idx="7000">
                  <c:v>7.0000000000006724</c:v>
                </c:pt>
                <c:pt idx="7001">
                  <c:v>7.0010000000006727</c:v>
                </c:pt>
                <c:pt idx="7002">
                  <c:v>7.002000000000673</c:v>
                </c:pt>
                <c:pt idx="7003">
                  <c:v>7.0030000000006734</c:v>
                </c:pt>
                <c:pt idx="7004">
                  <c:v>7.0040000000006737</c:v>
                </c:pt>
                <c:pt idx="7005">
                  <c:v>7.005000000000674</c:v>
                </c:pt>
                <c:pt idx="7006">
                  <c:v>7.0060000000006744</c:v>
                </c:pt>
                <c:pt idx="7007">
                  <c:v>7.0070000000006747</c:v>
                </c:pt>
                <c:pt idx="7008">
                  <c:v>7.008000000000675</c:v>
                </c:pt>
                <c:pt idx="7009">
                  <c:v>7.0090000000006754</c:v>
                </c:pt>
                <c:pt idx="7010">
                  <c:v>7.0100000000006757</c:v>
                </c:pt>
                <c:pt idx="7011">
                  <c:v>7.011000000000676</c:v>
                </c:pt>
                <c:pt idx="7012">
                  <c:v>7.0120000000006764</c:v>
                </c:pt>
                <c:pt idx="7013">
                  <c:v>7.0130000000006767</c:v>
                </c:pt>
                <c:pt idx="7014">
                  <c:v>7.014000000000677</c:v>
                </c:pt>
                <c:pt idx="7015">
                  <c:v>7.0150000000006774</c:v>
                </c:pt>
                <c:pt idx="7016">
                  <c:v>7.0160000000006777</c:v>
                </c:pt>
                <c:pt idx="7017">
                  <c:v>7.017000000000678</c:v>
                </c:pt>
                <c:pt idx="7018">
                  <c:v>7.0180000000006784</c:v>
                </c:pt>
                <c:pt idx="7019">
                  <c:v>7.0190000000006787</c:v>
                </c:pt>
                <c:pt idx="7020">
                  <c:v>7.020000000000679</c:v>
                </c:pt>
                <c:pt idx="7021">
                  <c:v>7.0210000000006794</c:v>
                </c:pt>
                <c:pt idx="7022">
                  <c:v>7.0220000000006797</c:v>
                </c:pt>
                <c:pt idx="7023">
                  <c:v>7.02300000000068</c:v>
                </c:pt>
                <c:pt idx="7024">
                  <c:v>7.0240000000006804</c:v>
                </c:pt>
                <c:pt idx="7025">
                  <c:v>7.0250000000006807</c:v>
                </c:pt>
                <c:pt idx="7026">
                  <c:v>7.026000000000681</c:v>
                </c:pt>
                <c:pt idx="7027">
                  <c:v>7.0270000000006814</c:v>
                </c:pt>
                <c:pt idx="7028">
                  <c:v>7.0280000000006817</c:v>
                </c:pt>
                <c:pt idx="7029">
                  <c:v>7.029000000000682</c:v>
                </c:pt>
                <c:pt idx="7030">
                  <c:v>7.0300000000006824</c:v>
                </c:pt>
                <c:pt idx="7031">
                  <c:v>7.0310000000006827</c:v>
                </c:pt>
                <c:pt idx="7032">
                  <c:v>7.032000000000683</c:v>
                </c:pt>
                <c:pt idx="7033">
                  <c:v>7.0330000000006834</c:v>
                </c:pt>
                <c:pt idx="7034">
                  <c:v>7.0340000000006837</c:v>
                </c:pt>
                <c:pt idx="7035">
                  <c:v>7.035000000000684</c:v>
                </c:pt>
                <c:pt idx="7036">
                  <c:v>7.0360000000006844</c:v>
                </c:pt>
                <c:pt idx="7037">
                  <c:v>7.0370000000006847</c:v>
                </c:pt>
                <c:pt idx="7038">
                  <c:v>7.038000000000685</c:v>
                </c:pt>
                <c:pt idx="7039">
                  <c:v>7.0390000000006854</c:v>
                </c:pt>
                <c:pt idx="7040">
                  <c:v>7.0400000000006857</c:v>
                </c:pt>
                <c:pt idx="7041">
                  <c:v>7.041000000000686</c:v>
                </c:pt>
                <c:pt idx="7042">
                  <c:v>7.0420000000006864</c:v>
                </c:pt>
                <c:pt idx="7043">
                  <c:v>7.0430000000006867</c:v>
                </c:pt>
                <c:pt idx="7044">
                  <c:v>7.044000000000687</c:v>
                </c:pt>
                <c:pt idx="7045">
                  <c:v>7.0450000000006874</c:v>
                </c:pt>
                <c:pt idx="7046">
                  <c:v>7.0460000000006877</c:v>
                </c:pt>
                <c:pt idx="7047">
                  <c:v>7.047000000000688</c:v>
                </c:pt>
                <c:pt idx="7048">
                  <c:v>7.0480000000006884</c:v>
                </c:pt>
                <c:pt idx="7049">
                  <c:v>7.0490000000006887</c:v>
                </c:pt>
                <c:pt idx="7050">
                  <c:v>7.050000000000689</c:v>
                </c:pt>
                <c:pt idx="7051">
                  <c:v>7.0510000000006894</c:v>
                </c:pt>
                <c:pt idx="7052">
                  <c:v>7.0520000000006897</c:v>
                </c:pt>
                <c:pt idx="7053">
                  <c:v>7.0530000000006901</c:v>
                </c:pt>
                <c:pt idx="7054">
                  <c:v>7.0540000000006904</c:v>
                </c:pt>
                <c:pt idx="7055">
                  <c:v>7.0550000000006907</c:v>
                </c:pt>
                <c:pt idx="7056">
                  <c:v>7.0560000000006911</c:v>
                </c:pt>
                <c:pt idx="7057">
                  <c:v>7.0570000000006914</c:v>
                </c:pt>
                <c:pt idx="7058">
                  <c:v>7.0580000000006917</c:v>
                </c:pt>
                <c:pt idx="7059">
                  <c:v>7.0590000000006921</c:v>
                </c:pt>
                <c:pt idx="7060">
                  <c:v>7.0600000000006924</c:v>
                </c:pt>
                <c:pt idx="7061">
                  <c:v>7.0610000000006927</c:v>
                </c:pt>
                <c:pt idx="7062">
                  <c:v>7.0620000000006931</c:v>
                </c:pt>
                <c:pt idx="7063">
                  <c:v>7.0630000000006934</c:v>
                </c:pt>
                <c:pt idx="7064">
                  <c:v>7.0640000000006937</c:v>
                </c:pt>
                <c:pt idx="7065">
                  <c:v>7.0650000000006941</c:v>
                </c:pt>
                <c:pt idx="7066">
                  <c:v>7.0660000000006944</c:v>
                </c:pt>
                <c:pt idx="7067">
                  <c:v>7.0670000000006947</c:v>
                </c:pt>
                <c:pt idx="7068">
                  <c:v>7.0680000000006951</c:v>
                </c:pt>
                <c:pt idx="7069">
                  <c:v>7.0690000000006954</c:v>
                </c:pt>
                <c:pt idx="7070">
                  <c:v>7.0700000000006957</c:v>
                </c:pt>
                <c:pt idx="7071">
                  <c:v>7.0710000000006961</c:v>
                </c:pt>
                <c:pt idx="7072">
                  <c:v>7.0720000000006964</c:v>
                </c:pt>
                <c:pt idx="7073">
                  <c:v>7.0730000000006967</c:v>
                </c:pt>
                <c:pt idx="7074">
                  <c:v>7.0740000000006971</c:v>
                </c:pt>
                <c:pt idx="7075">
                  <c:v>7.0750000000006974</c:v>
                </c:pt>
                <c:pt idx="7076">
                  <c:v>7.0760000000006977</c:v>
                </c:pt>
                <c:pt idx="7077">
                  <c:v>7.0770000000006981</c:v>
                </c:pt>
                <c:pt idx="7078">
                  <c:v>7.0780000000006984</c:v>
                </c:pt>
                <c:pt idx="7079">
                  <c:v>7.0790000000006987</c:v>
                </c:pt>
                <c:pt idx="7080">
                  <c:v>7.0800000000006991</c:v>
                </c:pt>
                <c:pt idx="7081">
                  <c:v>7.0810000000006994</c:v>
                </c:pt>
                <c:pt idx="7082">
                  <c:v>7.0820000000006997</c:v>
                </c:pt>
                <c:pt idx="7083">
                  <c:v>7.0830000000007001</c:v>
                </c:pt>
                <c:pt idx="7084">
                  <c:v>7.0840000000007004</c:v>
                </c:pt>
                <c:pt idx="7085">
                  <c:v>7.0850000000007007</c:v>
                </c:pt>
                <c:pt idx="7086">
                  <c:v>7.0860000000007011</c:v>
                </c:pt>
                <c:pt idx="7087">
                  <c:v>7.0870000000007014</c:v>
                </c:pt>
                <c:pt idx="7088">
                  <c:v>7.0880000000007017</c:v>
                </c:pt>
                <c:pt idx="7089">
                  <c:v>7.0890000000007021</c:v>
                </c:pt>
                <c:pt idx="7090">
                  <c:v>7.0900000000007024</c:v>
                </c:pt>
                <c:pt idx="7091">
                  <c:v>7.0910000000007027</c:v>
                </c:pt>
                <c:pt idx="7092">
                  <c:v>7.0920000000007031</c:v>
                </c:pt>
                <c:pt idx="7093">
                  <c:v>7.0930000000007034</c:v>
                </c:pt>
                <c:pt idx="7094">
                  <c:v>7.0940000000007037</c:v>
                </c:pt>
                <c:pt idx="7095">
                  <c:v>7.0950000000007041</c:v>
                </c:pt>
                <c:pt idx="7096">
                  <c:v>7.0960000000007044</c:v>
                </c:pt>
                <c:pt idx="7097">
                  <c:v>7.0970000000007047</c:v>
                </c:pt>
                <c:pt idx="7098">
                  <c:v>7.0980000000007051</c:v>
                </c:pt>
                <c:pt idx="7099">
                  <c:v>7.0990000000007054</c:v>
                </c:pt>
                <c:pt idx="7100">
                  <c:v>7.1000000000007057</c:v>
                </c:pt>
                <c:pt idx="7101">
                  <c:v>7.1010000000007061</c:v>
                </c:pt>
                <c:pt idx="7102">
                  <c:v>7.1020000000007064</c:v>
                </c:pt>
                <c:pt idx="7103">
                  <c:v>7.1030000000007067</c:v>
                </c:pt>
                <c:pt idx="7104">
                  <c:v>7.1040000000007071</c:v>
                </c:pt>
                <c:pt idx="7105">
                  <c:v>7.1050000000007074</c:v>
                </c:pt>
                <c:pt idx="7106">
                  <c:v>7.1060000000007078</c:v>
                </c:pt>
                <c:pt idx="7107">
                  <c:v>7.1070000000007081</c:v>
                </c:pt>
                <c:pt idx="7108">
                  <c:v>7.1080000000007084</c:v>
                </c:pt>
                <c:pt idx="7109">
                  <c:v>7.1090000000007088</c:v>
                </c:pt>
                <c:pt idx="7110">
                  <c:v>7.1100000000007091</c:v>
                </c:pt>
                <c:pt idx="7111">
                  <c:v>7.1110000000007094</c:v>
                </c:pt>
                <c:pt idx="7112">
                  <c:v>7.1120000000007098</c:v>
                </c:pt>
                <c:pt idx="7113">
                  <c:v>7.1130000000007101</c:v>
                </c:pt>
                <c:pt idx="7114">
                  <c:v>7.1140000000007104</c:v>
                </c:pt>
                <c:pt idx="7115">
                  <c:v>7.1150000000007108</c:v>
                </c:pt>
                <c:pt idx="7116">
                  <c:v>7.1160000000007111</c:v>
                </c:pt>
                <c:pt idx="7117">
                  <c:v>7.1170000000007114</c:v>
                </c:pt>
                <c:pt idx="7118">
                  <c:v>7.1180000000007118</c:v>
                </c:pt>
                <c:pt idx="7119">
                  <c:v>7.1190000000007121</c:v>
                </c:pt>
                <c:pt idx="7120">
                  <c:v>7.1200000000007124</c:v>
                </c:pt>
                <c:pt idx="7121">
                  <c:v>7.1210000000007128</c:v>
                </c:pt>
                <c:pt idx="7122">
                  <c:v>7.1220000000007131</c:v>
                </c:pt>
                <c:pt idx="7123">
                  <c:v>7.1230000000007134</c:v>
                </c:pt>
                <c:pt idx="7124">
                  <c:v>7.1240000000007138</c:v>
                </c:pt>
                <c:pt idx="7125">
                  <c:v>7.1250000000007141</c:v>
                </c:pt>
                <c:pt idx="7126">
                  <c:v>7.1260000000007144</c:v>
                </c:pt>
                <c:pt idx="7127">
                  <c:v>7.1270000000007148</c:v>
                </c:pt>
                <c:pt idx="7128">
                  <c:v>7.1280000000007151</c:v>
                </c:pt>
                <c:pt idx="7129">
                  <c:v>7.1290000000007154</c:v>
                </c:pt>
                <c:pt idx="7130">
                  <c:v>7.1300000000007158</c:v>
                </c:pt>
                <c:pt idx="7131">
                  <c:v>7.1310000000007161</c:v>
                </c:pt>
                <c:pt idx="7132">
                  <c:v>7.1320000000007164</c:v>
                </c:pt>
                <c:pt idx="7133">
                  <c:v>7.1330000000007168</c:v>
                </c:pt>
                <c:pt idx="7134">
                  <c:v>7.1340000000007171</c:v>
                </c:pt>
                <c:pt idx="7135">
                  <c:v>7.1350000000007174</c:v>
                </c:pt>
                <c:pt idx="7136">
                  <c:v>7.1360000000007178</c:v>
                </c:pt>
                <c:pt idx="7137">
                  <c:v>7.1370000000007181</c:v>
                </c:pt>
                <c:pt idx="7138">
                  <c:v>7.1380000000007184</c:v>
                </c:pt>
                <c:pt idx="7139">
                  <c:v>7.1390000000007188</c:v>
                </c:pt>
                <c:pt idx="7140">
                  <c:v>7.1400000000007191</c:v>
                </c:pt>
                <c:pt idx="7141">
                  <c:v>7.1410000000007194</c:v>
                </c:pt>
                <c:pt idx="7142">
                  <c:v>7.1420000000007198</c:v>
                </c:pt>
                <c:pt idx="7143">
                  <c:v>7.1430000000007201</c:v>
                </c:pt>
                <c:pt idx="7144">
                  <c:v>7.1440000000007204</c:v>
                </c:pt>
                <c:pt idx="7145">
                  <c:v>7.1450000000007208</c:v>
                </c:pt>
                <c:pt idx="7146">
                  <c:v>7.1460000000007211</c:v>
                </c:pt>
                <c:pt idx="7147">
                  <c:v>7.1470000000007214</c:v>
                </c:pt>
                <c:pt idx="7148">
                  <c:v>7.1480000000007218</c:v>
                </c:pt>
                <c:pt idx="7149">
                  <c:v>7.1490000000007221</c:v>
                </c:pt>
                <c:pt idx="7150">
                  <c:v>7.1500000000007224</c:v>
                </c:pt>
                <c:pt idx="7151">
                  <c:v>7.1510000000007228</c:v>
                </c:pt>
                <c:pt idx="7152">
                  <c:v>7.1520000000007231</c:v>
                </c:pt>
                <c:pt idx="7153">
                  <c:v>7.1530000000007234</c:v>
                </c:pt>
                <c:pt idx="7154">
                  <c:v>7.1540000000007238</c:v>
                </c:pt>
                <c:pt idx="7155">
                  <c:v>7.1550000000007241</c:v>
                </c:pt>
                <c:pt idx="7156">
                  <c:v>7.1560000000007244</c:v>
                </c:pt>
                <c:pt idx="7157">
                  <c:v>7.1570000000007248</c:v>
                </c:pt>
                <c:pt idx="7158">
                  <c:v>7.1580000000007251</c:v>
                </c:pt>
                <c:pt idx="7159">
                  <c:v>7.1590000000007254</c:v>
                </c:pt>
                <c:pt idx="7160">
                  <c:v>7.1600000000007258</c:v>
                </c:pt>
                <c:pt idx="7161">
                  <c:v>7.1610000000007261</c:v>
                </c:pt>
                <c:pt idx="7162">
                  <c:v>7.1620000000007265</c:v>
                </c:pt>
                <c:pt idx="7163">
                  <c:v>7.1630000000007268</c:v>
                </c:pt>
                <c:pt idx="7164">
                  <c:v>7.1640000000007271</c:v>
                </c:pt>
                <c:pt idx="7165">
                  <c:v>7.1650000000007275</c:v>
                </c:pt>
                <c:pt idx="7166">
                  <c:v>7.1660000000007278</c:v>
                </c:pt>
                <c:pt idx="7167">
                  <c:v>7.1670000000007281</c:v>
                </c:pt>
                <c:pt idx="7168">
                  <c:v>7.1680000000007285</c:v>
                </c:pt>
                <c:pt idx="7169">
                  <c:v>7.1690000000007288</c:v>
                </c:pt>
                <c:pt idx="7170">
                  <c:v>7.1700000000007291</c:v>
                </c:pt>
                <c:pt idx="7171">
                  <c:v>7.1710000000007295</c:v>
                </c:pt>
                <c:pt idx="7172">
                  <c:v>7.1720000000007298</c:v>
                </c:pt>
                <c:pt idx="7173">
                  <c:v>7.1730000000007301</c:v>
                </c:pt>
                <c:pt idx="7174">
                  <c:v>7.1740000000007305</c:v>
                </c:pt>
                <c:pt idx="7175">
                  <c:v>7.1750000000007308</c:v>
                </c:pt>
                <c:pt idx="7176">
                  <c:v>7.1760000000007311</c:v>
                </c:pt>
                <c:pt idx="7177">
                  <c:v>7.1770000000007315</c:v>
                </c:pt>
                <c:pt idx="7178">
                  <c:v>7.1780000000007318</c:v>
                </c:pt>
                <c:pt idx="7179">
                  <c:v>7.1790000000007321</c:v>
                </c:pt>
                <c:pt idx="7180">
                  <c:v>7.1800000000007325</c:v>
                </c:pt>
                <c:pt idx="7181">
                  <c:v>7.1810000000007328</c:v>
                </c:pt>
                <c:pt idx="7182">
                  <c:v>7.1820000000007331</c:v>
                </c:pt>
                <c:pt idx="7183">
                  <c:v>7.1830000000007335</c:v>
                </c:pt>
                <c:pt idx="7184">
                  <c:v>7.1840000000007338</c:v>
                </c:pt>
                <c:pt idx="7185">
                  <c:v>7.1850000000007341</c:v>
                </c:pt>
                <c:pt idx="7186">
                  <c:v>7.1860000000007345</c:v>
                </c:pt>
                <c:pt idx="7187">
                  <c:v>7.1870000000007348</c:v>
                </c:pt>
                <c:pt idx="7188">
                  <c:v>7.1880000000007351</c:v>
                </c:pt>
                <c:pt idx="7189">
                  <c:v>7.1890000000007355</c:v>
                </c:pt>
                <c:pt idx="7190">
                  <c:v>7.1900000000007358</c:v>
                </c:pt>
                <c:pt idx="7191">
                  <c:v>7.1910000000007361</c:v>
                </c:pt>
                <c:pt idx="7192">
                  <c:v>7.1920000000007365</c:v>
                </c:pt>
                <c:pt idx="7193">
                  <c:v>7.1930000000007368</c:v>
                </c:pt>
                <c:pt idx="7194">
                  <c:v>7.1940000000007371</c:v>
                </c:pt>
                <c:pt idx="7195">
                  <c:v>7.1950000000007375</c:v>
                </c:pt>
                <c:pt idx="7196">
                  <c:v>7.1960000000007378</c:v>
                </c:pt>
                <c:pt idx="7197">
                  <c:v>7.1970000000007381</c:v>
                </c:pt>
                <c:pt idx="7198">
                  <c:v>7.1980000000007385</c:v>
                </c:pt>
                <c:pt idx="7199">
                  <c:v>7.1990000000007388</c:v>
                </c:pt>
                <c:pt idx="7200">
                  <c:v>7.2000000000007391</c:v>
                </c:pt>
                <c:pt idx="7201">
                  <c:v>7.2010000000007395</c:v>
                </c:pt>
                <c:pt idx="7202">
                  <c:v>7.2020000000007398</c:v>
                </c:pt>
                <c:pt idx="7203">
                  <c:v>7.2030000000007401</c:v>
                </c:pt>
                <c:pt idx="7204">
                  <c:v>7.2040000000007405</c:v>
                </c:pt>
                <c:pt idx="7205">
                  <c:v>7.2050000000007408</c:v>
                </c:pt>
                <c:pt idx="7206">
                  <c:v>7.2060000000007411</c:v>
                </c:pt>
                <c:pt idx="7207">
                  <c:v>7.2070000000007415</c:v>
                </c:pt>
                <c:pt idx="7208">
                  <c:v>7.2080000000007418</c:v>
                </c:pt>
                <c:pt idx="7209">
                  <c:v>7.2090000000007421</c:v>
                </c:pt>
                <c:pt idx="7210">
                  <c:v>7.2100000000007425</c:v>
                </c:pt>
                <c:pt idx="7211">
                  <c:v>7.2110000000007428</c:v>
                </c:pt>
                <c:pt idx="7212">
                  <c:v>7.2120000000007431</c:v>
                </c:pt>
                <c:pt idx="7213">
                  <c:v>7.2130000000007435</c:v>
                </c:pt>
                <c:pt idx="7214">
                  <c:v>7.2140000000007438</c:v>
                </c:pt>
                <c:pt idx="7215">
                  <c:v>7.2150000000007442</c:v>
                </c:pt>
                <c:pt idx="7216">
                  <c:v>7.2160000000007445</c:v>
                </c:pt>
                <c:pt idx="7217">
                  <c:v>7.2170000000007448</c:v>
                </c:pt>
                <c:pt idx="7218">
                  <c:v>7.2180000000007452</c:v>
                </c:pt>
                <c:pt idx="7219">
                  <c:v>7.2190000000007455</c:v>
                </c:pt>
                <c:pt idx="7220">
                  <c:v>7.2200000000007458</c:v>
                </c:pt>
                <c:pt idx="7221">
                  <c:v>7.2210000000007462</c:v>
                </c:pt>
                <c:pt idx="7222">
                  <c:v>7.2220000000007465</c:v>
                </c:pt>
                <c:pt idx="7223">
                  <c:v>7.2230000000007468</c:v>
                </c:pt>
                <c:pt idx="7224">
                  <c:v>7.2240000000007472</c:v>
                </c:pt>
                <c:pt idx="7225">
                  <c:v>7.2250000000007475</c:v>
                </c:pt>
                <c:pt idx="7226">
                  <c:v>7.2260000000007478</c:v>
                </c:pt>
                <c:pt idx="7227">
                  <c:v>7.2270000000007482</c:v>
                </c:pt>
                <c:pt idx="7228">
                  <c:v>7.2280000000007485</c:v>
                </c:pt>
                <c:pt idx="7229">
                  <c:v>7.2290000000007488</c:v>
                </c:pt>
                <c:pt idx="7230">
                  <c:v>7.2300000000007492</c:v>
                </c:pt>
                <c:pt idx="7231">
                  <c:v>7.2310000000007495</c:v>
                </c:pt>
                <c:pt idx="7232">
                  <c:v>7.2320000000007498</c:v>
                </c:pt>
                <c:pt idx="7233">
                  <c:v>7.2330000000007502</c:v>
                </c:pt>
                <c:pt idx="7234">
                  <c:v>7.2340000000007505</c:v>
                </c:pt>
                <c:pt idx="7235">
                  <c:v>7.2350000000007508</c:v>
                </c:pt>
                <c:pt idx="7236">
                  <c:v>7.2360000000007512</c:v>
                </c:pt>
                <c:pt idx="7237">
                  <c:v>7.2370000000007515</c:v>
                </c:pt>
                <c:pt idx="7238">
                  <c:v>7.2380000000007518</c:v>
                </c:pt>
                <c:pt idx="7239">
                  <c:v>7.2390000000007522</c:v>
                </c:pt>
                <c:pt idx="7240">
                  <c:v>7.2400000000007525</c:v>
                </c:pt>
                <c:pt idx="7241">
                  <c:v>7.2410000000007528</c:v>
                </c:pt>
                <c:pt idx="7242">
                  <c:v>7.2420000000007532</c:v>
                </c:pt>
                <c:pt idx="7243">
                  <c:v>7.2430000000007535</c:v>
                </c:pt>
                <c:pt idx="7244">
                  <c:v>7.2440000000007538</c:v>
                </c:pt>
                <c:pt idx="7245">
                  <c:v>7.2450000000007542</c:v>
                </c:pt>
                <c:pt idx="7246">
                  <c:v>7.2460000000007545</c:v>
                </c:pt>
                <c:pt idx="7247">
                  <c:v>7.2470000000007548</c:v>
                </c:pt>
                <c:pt idx="7248">
                  <c:v>7.2480000000007552</c:v>
                </c:pt>
                <c:pt idx="7249">
                  <c:v>7.2490000000007555</c:v>
                </c:pt>
                <c:pt idx="7250">
                  <c:v>7.2500000000007558</c:v>
                </c:pt>
                <c:pt idx="7251">
                  <c:v>7.2510000000007562</c:v>
                </c:pt>
                <c:pt idx="7252">
                  <c:v>7.2520000000007565</c:v>
                </c:pt>
                <c:pt idx="7253">
                  <c:v>7.2530000000007568</c:v>
                </c:pt>
                <c:pt idx="7254">
                  <c:v>7.2540000000007572</c:v>
                </c:pt>
                <c:pt idx="7255">
                  <c:v>7.2550000000007575</c:v>
                </c:pt>
                <c:pt idx="7256">
                  <c:v>7.2560000000007578</c:v>
                </c:pt>
                <c:pt idx="7257">
                  <c:v>7.2570000000007582</c:v>
                </c:pt>
                <c:pt idx="7258">
                  <c:v>7.2580000000007585</c:v>
                </c:pt>
                <c:pt idx="7259">
                  <c:v>7.2590000000007588</c:v>
                </c:pt>
                <c:pt idx="7260">
                  <c:v>7.2600000000007592</c:v>
                </c:pt>
                <c:pt idx="7261">
                  <c:v>7.2610000000007595</c:v>
                </c:pt>
                <c:pt idx="7262">
                  <c:v>7.2620000000007598</c:v>
                </c:pt>
                <c:pt idx="7263">
                  <c:v>7.2630000000007602</c:v>
                </c:pt>
                <c:pt idx="7264">
                  <c:v>7.2640000000007605</c:v>
                </c:pt>
                <c:pt idx="7265">
                  <c:v>7.2650000000007608</c:v>
                </c:pt>
                <c:pt idx="7266">
                  <c:v>7.2660000000007612</c:v>
                </c:pt>
                <c:pt idx="7267">
                  <c:v>7.2670000000007615</c:v>
                </c:pt>
                <c:pt idx="7268">
                  <c:v>7.2680000000007619</c:v>
                </c:pt>
                <c:pt idx="7269">
                  <c:v>7.2690000000007622</c:v>
                </c:pt>
                <c:pt idx="7270">
                  <c:v>7.2700000000007625</c:v>
                </c:pt>
                <c:pt idx="7271">
                  <c:v>7.2710000000007629</c:v>
                </c:pt>
                <c:pt idx="7272">
                  <c:v>7.2720000000007632</c:v>
                </c:pt>
                <c:pt idx="7273">
                  <c:v>7.2730000000007635</c:v>
                </c:pt>
                <c:pt idx="7274">
                  <c:v>7.2740000000007639</c:v>
                </c:pt>
                <c:pt idx="7275">
                  <c:v>7.2750000000007642</c:v>
                </c:pt>
                <c:pt idx="7276">
                  <c:v>7.2760000000007645</c:v>
                </c:pt>
                <c:pt idx="7277">
                  <c:v>7.2770000000007649</c:v>
                </c:pt>
                <c:pt idx="7278">
                  <c:v>7.2780000000007652</c:v>
                </c:pt>
                <c:pt idx="7279">
                  <c:v>7.2790000000007655</c:v>
                </c:pt>
                <c:pt idx="7280">
                  <c:v>7.2800000000007659</c:v>
                </c:pt>
                <c:pt idx="7281">
                  <c:v>7.2810000000007662</c:v>
                </c:pt>
                <c:pt idx="7282">
                  <c:v>7.2820000000007665</c:v>
                </c:pt>
                <c:pt idx="7283">
                  <c:v>7.2830000000007669</c:v>
                </c:pt>
                <c:pt idx="7284">
                  <c:v>7.2840000000007672</c:v>
                </c:pt>
                <c:pt idx="7285">
                  <c:v>7.2850000000007675</c:v>
                </c:pt>
                <c:pt idx="7286">
                  <c:v>7.2860000000007679</c:v>
                </c:pt>
                <c:pt idx="7287">
                  <c:v>7.2870000000007682</c:v>
                </c:pt>
                <c:pt idx="7288">
                  <c:v>7.2880000000007685</c:v>
                </c:pt>
                <c:pt idx="7289">
                  <c:v>7.2890000000007689</c:v>
                </c:pt>
                <c:pt idx="7290">
                  <c:v>7.2900000000007692</c:v>
                </c:pt>
                <c:pt idx="7291">
                  <c:v>7.2910000000007695</c:v>
                </c:pt>
                <c:pt idx="7292">
                  <c:v>7.2920000000007699</c:v>
                </c:pt>
                <c:pt idx="7293">
                  <c:v>7.2930000000007702</c:v>
                </c:pt>
                <c:pt idx="7294">
                  <c:v>7.2940000000007705</c:v>
                </c:pt>
                <c:pt idx="7295">
                  <c:v>7.2950000000007709</c:v>
                </c:pt>
                <c:pt idx="7296">
                  <c:v>7.2960000000007712</c:v>
                </c:pt>
                <c:pt idx="7297">
                  <c:v>7.2970000000007715</c:v>
                </c:pt>
                <c:pt idx="7298">
                  <c:v>7.2980000000007719</c:v>
                </c:pt>
                <c:pt idx="7299">
                  <c:v>7.2990000000007722</c:v>
                </c:pt>
                <c:pt idx="7300">
                  <c:v>7.3000000000007725</c:v>
                </c:pt>
                <c:pt idx="7301">
                  <c:v>7.3010000000007729</c:v>
                </c:pt>
                <c:pt idx="7302">
                  <c:v>7.3020000000007732</c:v>
                </c:pt>
                <c:pt idx="7303">
                  <c:v>7.3030000000007735</c:v>
                </c:pt>
                <c:pt idx="7304">
                  <c:v>7.3040000000007739</c:v>
                </c:pt>
                <c:pt idx="7305">
                  <c:v>7.3050000000007742</c:v>
                </c:pt>
                <c:pt idx="7306">
                  <c:v>7.3060000000007745</c:v>
                </c:pt>
                <c:pt idx="7307">
                  <c:v>7.3070000000007749</c:v>
                </c:pt>
                <c:pt idx="7308">
                  <c:v>7.3080000000007752</c:v>
                </c:pt>
                <c:pt idx="7309">
                  <c:v>7.3090000000007755</c:v>
                </c:pt>
                <c:pt idx="7310">
                  <c:v>7.3100000000007759</c:v>
                </c:pt>
                <c:pt idx="7311">
                  <c:v>7.3110000000007762</c:v>
                </c:pt>
                <c:pt idx="7312">
                  <c:v>7.3120000000007765</c:v>
                </c:pt>
                <c:pt idx="7313">
                  <c:v>7.3130000000007769</c:v>
                </c:pt>
                <c:pt idx="7314">
                  <c:v>7.3140000000007772</c:v>
                </c:pt>
                <c:pt idx="7315">
                  <c:v>7.3150000000007775</c:v>
                </c:pt>
                <c:pt idx="7316">
                  <c:v>7.3160000000007779</c:v>
                </c:pt>
                <c:pt idx="7317">
                  <c:v>7.3170000000007782</c:v>
                </c:pt>
                <c:pt idx="7318">
                  <c:v>7.3180000000007785</c:v>
                </c:pt>
                <c:pt idx="7319">
                  <c:v>7.3190000000007789</c:v>
                </c:pt>
                <c:pt idx="7320">
                  <c:v>7.3200000000007792</c:v>
                </c:pt>
                <c:pt idx="7321">
                  <c:v>7.3210000000007796</c:v>
                </c:pt>
                <c:pt idx="7322">
                  <c:v>7.3220000000007799</c:v>
                </c:pt>
                <c:pt idx="7323">
                  <c:v>7.3230000000007802</c:v>
                </c:pt>
                <c:pt idx="7324">
                  <c:v>7.3240000000007806</c:v>
                </c:pt>
                <c:pt idx="7325">
                  <c:v>7.3250000000007809</c:v>
                </c:pt>
                <c:pt idx="7326">
                  <c:v>7.3260000000007812</c:v>
                </c:pt>
                <c:pt idx="7327">
                  <c:v>7.3270000000007816</c:v>
                </c:pt>
                <c:pt idx="7328">
                  <c:v>7.3280000000007819</c:v>
                </c:pt>
                <c:pt idx="7329">
                  <c:v>7.3290000000007822</c:v>
                </c:pt>
                <c:pt idx="7330">
                  <c:v>7.3300000000007826</c:v>
                </c:pt>
                <c:pt idx="7331">
                  <c:v>7.3310000000007829</c:v>
                </c:pt>
                <c:pt idx="7332">
                  <c:v>7.3320000000007832</c:v>
                </c:pt>
                <c:pt idx="7333">
                  <c:v>7.3330000000007836</c:v>
                </c:pt>
                <c:pt idx="7334">
                  <c:v>7.3340000000007839</c:v>
                </c:pt>
                <c:pt idx="7335">
                  <c:v>7.3350000000007842</c:v>
                </c:pt>
                <c:pt idx="7336">
                  <c:v>7.3360000000007846</c:v>
                </c:pt>
                <c:pt idx="7337">
                  <c:v>7.3370000000007849</c:v>
                </c:pt>
                <c:pt idx="7338">
                  <c:v>7.3380000000007852</c:v>
                </c:pt>
                <c:pt idx="7339">
                  <c:v>7.3390000000007856</c:v>
                </c:pt>
                <c:pt idx="7340">
                  <c:v>7.3400000000007859</c:v>
                </c:pt>
                <c:pt idx="7341">
                  <c:v>7.3410000000007862</c:v>
                </c:pt>
                <c:pt idx="7342">
                  <c:v>7.3420000000007866</c:v>
                </c:pt>
                <c:pt idx="7343">
                  <c:v>7.3430000000007869</c:v>
                </c:pt>
                <c:pt idx="7344">
                  <c:v>7.3440000000007872</c:v>
                </c:pt>
                <c:pt idx="7345">
                  <c:v>7.3450000000007876</c:v>
                </c:pt>
                <c:pt idx="7346">
                  <c:v>7.3460000000007879</c:v>
                </c:pt>
                <c:pt idx="7347">
                  <c:v>7.3470000000007882</c:v>
                </c:pt>
                <c:pt idx="7348">
                  <c:v>7.3480000000007886</c:v>
                </c:pt>
                <c:pt idx="7349">
                  <c:v>7.3490000000007889</c:v>
                </c:pt>
                <c:pt idx="7350">
                  <c:v>7.3500000000007892</c:v>
                </c:pt>
                <c:pt idx="7351">
                  <c:v>7.3510000000007896</c:v>
                </c:pt>
                <c:pt idx="7352">
                  <c:v>7.3520000000007899</c:v>
                </c:pt>
                <c:pt idx="7353">
                  <c:v>7.3530000000007902</c:v>
                </c:pt>
                <c:pt idx="7354">
                  <c:v>7.3540000000007906</c:v>
                </c:pt>
                <c:pt idx="7355">
                  <c:v>7.3550000000007909</c:v>
                </c:pt>
                <c:pt idx="7356">
                  <c:v>7.3560000000007912</c:v>
                </c:pt>
                <c:pt idx="7357">
                  <c:v>7.3570000000007916</c:v>
                </c:pt>
                <c:pt idx="7358">
                  <c:v>7.3580000000007919</c:v>
                </c:pt>
                <c:pt idx="7359">
                  <c:v>7.3590000000007922</c:v>
                </c:pt>
                <c:pt idx="7360">
                  <c:v>7.3600000000007926</c:v>
                </c:pt>
                <c:pt idx="7361">
                  <c:v>7.3610000000007929</c:v>
                </c:pt>
                <c:pt idx="7362">
                  <c:v>7.3620000000007932</c:v>
                </c:pt>
                <c:pt idx="7363">
                  <c:v>7.3630000000007936</c:v>
                </c:pt>
                <c:pt idx="7364">
                  <c:v>7.3640000000007939</c:v>
                </c:pt>
                <c:pt idx="7365">
                  <c:v>7.3650000000007942</c:v>
                </c:pt>
                <c:pt idx="7366">
                  <c:v>7.3660000000007946</c:v>
                </c:pt>
                <c:pt idx="7367">
                  <c:v>7.3670000000007949</c:v>
                </c:pt>
                <c:pt idx="7368">
                  <c:v>7.3680000000007952</c:v>
                </c:pt>
                <c:pt idx="7369">
                  <c:v>7.3690000000007956</c:v>
                </c:pt>
                <c:pt idx="7370">
                  <c:v>7.3700000000007959</c:v>
                </c:pt>
                <c:pt idx="7371">
                  <c:v>7.3710000000007962</c:v>
                </c:pt>
                <c:pt idx="7372">
                  <c:v>7.3720000000007966</c:v>
                </c:pt>
                <c:pt idx="7373">
                  <c:v>7.3730000000007969</c:v>
                </c:pt>
                <c:pt idx="7374">
                  <c:v>7.3740000000007973</c:v>
                </c:pt>
                <c:pt idx="7375">
                  <c:v>7.3750000000007976</c:v>
                </c:pt>
                <c:pt idx="7376">
                  <c:v>7.3760000000007979</c:v>
                </c:pt>
                <c:pt idx="7377">
                  <c:v>7.3770000000007983</c:v>
                </c:pt>
                <c:pt idx="7378">
                  <c:v>7.3780000000007986</c:v>
                </c:pt>
                <c:pt idx="7379">
                  <c:v>7.3790000000007989</c:v>
                </c:pt>
                <c:pt idx="7380">
                  <c:v>7.3800000000007993</c:v>
                </c:pt>
                <c:pt idx="7381">
                  <c:v>7.3810000000007996</c:v>
                </c:pt>
                <c:pt idx="7382">
                  <c:v>7.3820000000007999</c:v>
                </c:pt>
                <c:pt idx="7383">
                  <c:v>7.3830000000008003</c:v>
                </c:pt>
                <c:pt idx="7384">
                  <c:v>7.3840000000008006</c:v>
                </c:pt>
                <c:pt idx="7385">
                  <c:v>7.3850000000008009</c:v>
                </c:pt>
                <c:pt idx="7386">
                  <c:v>7.3860000000008013</c:v>
                </c:pt>
                <c:pt idx="7387">
                  <c:v>7.3870000000008016</c:v>
                </c:pt>
                <c:pt idx="7388">
                  <c:v>7.3880000000008019</c:v>
                </c:pt>
                <c:pt idx="7389">
                  <c:v>7.3890000000008023</c:v>
                </c:pt>
                <c:pt idx="7390">
                  <c:v>7.3900000000008026</c:v>
                </c:pt>
                <c:pt idx="7391">
                  <c:v>7.3910000000008029</c:v>
                </c:pt>
                <c:pt idx="7392">
                  <c:v>7.3920000000008033</c:v>
                </c:pt>
                <c:pt idx="7393">
                  <c:v>7.3930000000008036</c:v>
                </c:pt>
                <c:pt idx="7394">
                  <c:v>7.3940000000008039</c:v>
                </c:pt>
                <c:pt idx="7395">
                  <c:v>7.3950000000008043</c:v>
                </c:pt>
                <c:pt idx="7396">
                  <c:v>7.3960000000008046</c:v>
                </c:pt>
                <c:pt idx="7397">
                  <c:v>7.3970000000008049</c:v>
                </c:pt>
                <c:pt idx="7398">
                  <c:v>7.3980000000008053</c:v>
                </c:pt>
                <c:pt idx="7399">
                  <c:v>7.3990000000008056</c:v>
                </c:pt>
                <c:pt idx="7400">
                  <c:v>7.4000000000008059</c:v>
                </c:pt>
                <c:pt idx="7401">
                  <c:v>7.4010000000008063</c:v>
                </c:pt>
                <c:pt idx="7402">
                  <c:v>7.4020000000008066</c:v>
                </c:pt>
                <c:pt idx="7403">
                  <c:v>7.4030000000008069</c:v>
                </c:pt>
                <c:pt idx="7404">
                  <c:v>7.4040000000008073</c:v>
                </c:pt>
                <c:pt idx="7405">
                  <c:v>7.4050000000008076</c:v>
                </c:pt>
                <c:pt idx="7406">
                  <c:v>7.4060000000008079</c:v>
                </c:pt>
                <c:pt idx="7407">
                  <c:v>7.4070000000008083</c:v>
                </c:pt>
                <c:pt idx="7408">
                  <c:v>7.4080000000008086</c:v>
                </c:pt>
                <c:pt idx="7409">
                  <c:v>7.4090000000008089</c:v>
                </c:pt>
                <c:pt idx="7410">
                  <c:v>7.4100000000008093</c:v>
                </c:pt>
                <c:pt idx="7411">
                  <c:v>7.4110000000008096</c:v>
                </c:pt>
                <c:pt idx="7412">
                  <c:v>7.4120000000008099</c:v>
                </c:pt>
                <c:pt idx="7413">
                  <c:v>7.4130000000008103</c:v>
                </c:pt>
                <c:pt idx="7414">
                  <c:v>7.4140000000008106</c:v>
                </c:pt>
                <c:pt idx="7415">
                  <c:v>7.4150000000008109</c:v>
                </c:pt>
                <c:pt idx="7416">
                  <c:v>7.4160000000008113</c:v>
                </c:pt>
                <c:pt idx="7417">
                  <c:v>7.4170000000008116</c:v>
                </c:pt>
                <c:pt idx="7418">
                  <c:v>7.4180000000008119</c:v>
                </c:pt>
                <c:pt idx="7419">
                  <c:v>7.4190000000008123</c:v>
                </c:pt>
                <c:pt idx="7420">
                  <c:v>7.4200000000008126</c:v>
                </c:pt>
                <c:pt idx="7421">
                  <c:v>7.4210000000008129</c:v>
                </c:pt>
                <c:pt idx="7422">
                  <c:v>7.4220000000008133</c:v>
                </c:pt>
                <c:pt idx="7423">
                  <c:v>7.4230000000008136</c:v>
                </c:pt>
                <c:pt idx="7424">
                  <c:v>7.4240000000008139</c:v>
                </c:pt>
                <c:pt idx="7425">
                  <c:v>7.4250000000008143</c:v>
                </c:pt>
                <c:pt idx="7426">
                  <c:v>7.4260000000008146</c:v>
                </c:pt>
                <c:pt idx="7427">
                  <c:v>7.4270000000008149</c:v>
                </c:pt>
                <c:pt idx="7428">
                  <c:v>7.4280000000008153</c:v>
                </c:pt>
                <c:pt idx="7429">
                  <c:v>7.4290000000008156</c:v>
                </c:pt>
                <c:pt idx="7430">
                  <c:v>7.430000000000816</c:v>
                </c:pt>
                <c:pt idx="7431">
                  <c:v>7.4310000000008163</c:v>
                </c:pt>
                <c:pt idx="7432">
                  <c:v>7.4320000000008166</c:v>
                </c:pt>
                <c:pt idx="7433">
                  <c:v>7.433000000000817</c:v>
                </c:pt>
                <c:pt idx="7434">
                  <c:v>7.4340000000008173</c:v>
                </c:pt>
                <c:pt idx="7435">
                  <c:v>7.4350000000008176</c:v>
                </c:pt>
                <c:pt idx="7436">
                  <c:v>7.436000000000818</c:v>
                </c:pt>
                <c:pt idx="7437">
                  <c:v>7.4370000000008183</c:v>
                </c:pt>
                <c:pt idx="7438">
                  <c:v>7.4380000000008186</c:v>
                </c:pt>
                <c:pt idx="7439">
                  <c:v>7.439000000000819</c:v>
                </c:pt>
                <c:pt idx="7440">
                  <c:v>7.4400000000008193</c:v>
                </c:pt>
                <c:pt idx="7441">
                  <c:v>7.4410000000008196</c:v>
                </c:pt>
                <c:pt idx="7442">
                  <c:v>7.44200000000082</c:v>
                </c:pt>
                <c:pt idx="7443">
                  <c:v>7.4430000000008203</c:v>
                </c:pt>
                <c:pt idx="7444">
                  <c:v>7.4440000000008206</c:v>
                </c:pt>
                <c:pt idx="7445">
                  <c:v>7.445000000000821</c:v>
                </c:pt>
                <c:pt idx="7446">
                  <c:v>7.4460000000008213</c:v>
                </c:pt>
                <c:pt idx="7447">
                  <c:v>7.4470000000008216</c:v>
                </c:pt>
                <c:pt idx="7448">
                  <c:v>7.448000000000822</c:v>
                </c:pt>
                <c:pt idx="7449">
                  <c:v>7.4490000000008223</c:v>
                </c:pt>
                <c:pt idx="7450">
                  <c:v>7.4500000000008226</c:v>
                </c:pt>
                <c:pt idx="7451">
                  <c:v>7.451000000000823</c:v>
                </c:pt>
                <c:pt idx="7452">
                  <c:v>7.4520000000008233</c:v>
                </c:pt>
                <c:pt idx="7453">
                  <c:v>7.4530000000008236</c:v>
                </c:pt>
                <c:pt idx="7454">
                  <c:v>7.454000000000824</c:v>
                </c:pt>
                <c:pt idx="7455">
                  <c:v>7.4550000000008243</c:v>
                </c:pt>
                <c:pt idx="7456">
                  <c:v>7.4560000000008246</c:v>
                </c:pt>
                <c:pt idx="7457">
                  <c:v>7.457000000000825</c:v>
                </c:pt>
                <c:pt idx="7458">
                  <c:v>7.4580000000008253</c:v>
                </c:pt>
                <c:pt idx="7459">
                  <c:v>7.4590000000008256</c:v>
                </c:pt>
                <c:pt idx="7460">
                  <c:v>7.460000000000826</c:v>
                </c:pt>
                <c:pt idx="7461">
                  <c:v>7.4610000000008263</c:v>
                </c:pt>
                <c:pt idx="7462">
                  <c:v>7.4620000000008266</c:v>
                </c:pt>
                <c:pt idx="7463">
                  <c:v>7.463000000000827</c:v>
                </c:pt>
                <c:pt idx="7464">
                  <c:v>7.4640000000008273</c:v>
                </c:pt>
                <c:pt idx="7465">
                  <c:v>7.4650000000008276</c:v>
                </c:pt>
                <c:pt idx="7466">
                  <c:v>7.466000000000828</c:v>
                </c:pt>
                <c:pt idx="7467">
                  <c:v>7.4670000000008283</c:v>
                </c:pt>
                <c:pt idx="7468">
                  <c:v>7.4680000000008286</c:v>
                </c:pt>
                <c:pt idx="7469">
                  <c:v>7.469000000000829</c:v>
                </c:pt>
                <c:pt idx="7470">
                  <c:v>7.4700000000008293</c:v>
                </c:pt>
                <c:pt idx="7471">
                  <c:v>7.4710000000008296</c:v>
                </c:pt>
                <c:pt idx="7472">
                  <c:v>7.47200000000083</c:v>
                </c:pt>
                <c:pt idx="7473">
                  <c:v>7.4730000000008303</c:v>
                </c:pt>
                <c:pt idx="7474">
                  <c:v>7.4740000000008306</c:v>
                </c:pt>
                <c:pt idx="7475">
                  <c:v>7.475000000000831</c:v>
                </c:pt>
                <c:pt idx="7476">
                  <c:v>7.4760000000008313</c:v>
                </c:pt>
                <c:pt idx="7477">
                  <c:v>7.4770000000008316</c:v>
                </c:pt>
                <c:pt idx="7478">
                  <c:v>7.478000000000832</c:v>
                </c:pt>
                <c:pt idx="7479">
                  <c:v>7.4790000000008323</c:v>
                </c:pt>
                <c:pt idx="7480">
                  <c:v>7.4800000000008326</c:v>
                </c:pt>
                <c:pt idx="7481">
                  <c:v>7.481000000000833</c:v>
                </c:pt>
                <c:pt idx="7482">
                  <c:v>7.4820000000008333</c:v>
                </c:pt>
                <c:pt idx="7483">
                  <c:v>7.4830000000008337</c:v>
                </c:pt>
                <c:pt idx="7484">
                  <c:v>7.484000000000834</c:v>
                </c:pt>
                <c:pt idx="7485">
                  <c:v>7.4850000000008343</c:v>
                </c:pt>
                <c:pt idx="7486">
                  <c:v>7.4860000000008347</c:v>
                </c:pt>
                <c:pt idx="7487">
                  <c:v>7.487000000000835</c:v>
                </c:pt>
                <c:pt idx="7488">
                  <c:v>7.4880000000008353</c:v>
                </c:pt>
                <c:pt idx="7489">
                  <c:v>7.4890000000008357</c:v>
                </c:pt>
                <c:pt idx="7490">
                  <c:v>7.490000000000836</c:v>
                </c:pt>
                <c:pt idx="7491">
                  <c:v>7.4910000000008363</c:v>
                </c:pt>
                <c:pt idx="7492">
                  <c:v>7.4920000000008367</c:v>
                </c:pt>
                <c:pt idx="7493">
                  <c:v>7.493000000000837</c:v>
                </c:pt>
                <c:pt idx="7494">
                  <c:v>7.4940000000008373</c:v>
                </c:pt>
                <c:pt idx="7495">
                  <c:v>7.4950000000008377</c:v>
                </c:pt>
                <c:pt idx="7496">
                  <c:v>7.496000000000838</c:v>
                </c:pt>
                <c:pt idx="7497">
                  <c:v>7.4970000000008383</c:v>
                </c:pt>
                <c:pt idx="7498">
                  <c:v>7.4980000000008387</c:v>
                </c:pt>
                <c:pt idx="7499">
                  <c:v>7.499000000000839</c:v>
                </c:pt>
                <c:pt idx="7500">
                  <c:v>7.5000000000008393</c:v>
                </c:pt>
                <c:pt idx="7501">
                  <c:v>7.5010000000008397</c:v>
                </c:pt>
                <c:pt idx="7502">
                  <c:v>7.50200000000084</c:v>
                </c:pt>
                <c:pt idx="7503">
                  <c:v>7.5030000000008403</c:v>
                </c:pt>
                <c:pt idx="7504">
                  <c:v>7.5040000000008407</c:v>
                </c:pt>
                <c:pt idx="7505">
                  <c:v>7.505000000000841</c:v>
                </c:pt>
                <c:pt idx="7506">
                  <c:v>7.5060000000008413</c:v>
                </c:pt>
                <c:pt idx="7507">
                  <c:v>7.5070000000008417</c:v>
                </c:pt>
                <c:pt idx="7508">
                  <c:v>7.508000000000842</c:v>
                </c:pt>
                <c:pt idx="7509">
                  <c:v>7.5090000000008423</c:v>
                </c:pt>
                <c:pt idx="7510">
                  <c:v>7.5100000000008427</c:v>
                </c:pt>
                <c:pt idx="7511">
                  <c:v>7.511000000000843</c:v>
                </c:pt>
                <c:pt idx="7512">
                  <c:v>7.5120000000008433</c:v>
                </c:pt>
                <c:pt idx="7513">
                  <c:v>7.5130000000008437</c:v>
                </c:pt>
                <c:pt idx="7514">
                  <c:v>7.514000000000844</c:v>
                </c:pt>
                <c:pt idx="7515">
                  <c:v>7.5150000000008443</c:v>
                </c:pt>
                <c:pt idx="7516">
                  <c:v>7.5160000000008447</c:v>
                </c:pt>
                <c:pt idx="7517">
                  <c:v>7.517000000000845</c:v>
                </c:pt>
                <c:pt idx="7518">
                  <c:v>7.5180000000008453</c:v>
                </c:pt>
                <c:pt idx="7519">
                  <c:v>7.5190000000008457</c:v>
                </c:pt>
                <c:pt idx="7520">
                  <c:v>7.520000000000846</c:v>
                </c:pt>
                <c:pt idx="7521">
                  <c:v>7.5210000000008463</c:v>
                </c:pt>
                <c:pt idx="7522">
                  <c:v>7.5220000000008467</c:v>
                </c:pt>
                <c:pt idx="7523">
                  <c:v>7.523000000000847</c:v>
                </c:pt>
                <c:pt idx="7524">
                  <c:v>7.5240000000008473</c:v>
                </c:pt>
                <c:pt idx="7525">
                  <c:v>7.5250000000008477</c:v>
                </c:pt>
                <c:pt idx="7526">
                  <c:v>7.526000000000848</c:v>
                </c:pt>
                <c:pt idx="7527">
                  <c:v>7.5270000000008483</c:v>
                </c:pt>
                <c:pt idx="7528">
                  <c:v>7.5280000000008487</c:v>
                </c:pt>
                <c:pt idx="7529">
                  <c:v>7.529000000000849</c:v>
                </c:pt>
                <c:pt idx="7530">
                  <c:v>7.5300000000008493</c:v>
                </c:pt>
                <c:pt idx="7531">
                  <c:v>7.5310000000008497</c:v>
                </c:pt>
                <c:pt idx="7532">
                  <c:v>7.53200000000085</c:v>
                </c:pt>
                <c:pt idx="7533">
                  <c:v>7.5330000000008503</c:v>
                </c:pt>
                <c:pt idx="7534">
                  <c:v>7.5340000000008507</c:v>
                </c:pt>
                <c:pt idx="7535">
                  <c:v>7.535000000000851</c:v>
                </c:pt>
                <c:pt idx="7536">
                  <c:v>7.5360000000008514</c:v>
                </c:pt>
                <c:pt idx="7537">
                  <c:v>7.5370000000008517</c:v>
                </c:pt>
                <c:pt idx="7538">
                  <c:v>7.538000000000852</c:v>
                </c:pt>
                <c:pt idx="7539">
                  <c:v>7.5390000000008524</c:v>
                </c:pt>
                <c:pt idx="7540">
                  <c:v>7.5400000000008527</c:v>
                </c:pt>
                <c:pt idx="7541">
                  <c:v>7.541000000000853</c:v>
                </c:pt>
                <c:pt idx="7542">
                  <c:v>7.5420000000008534</c:v>
                </c:pt>
                <c:pt idx="7543">
                  <c:v>7.5430000000008537</c:v>
                </c:pt>
                <c:pt idx="7544">
                  <c:v>7.544000000000854</c:v>
                </c:pt>
                <c:pt idx="7545">
                  <c:v>7.5450000000008544</c:v>
                </c:pt>
                <c:pt idx="7546">
                  <c:v>7.5460000000008547</c:v>
                </c:pt>
                <c:pt idx="7547">
                  <c:v>7.547000000000855</c:v>
                </c:pt>
                <c:pt idx="7548">
                  <c:v>7.5480000000008554</c:v>
                </c:pt>
                <c:pt idx="7549">
                  <c:v>7.5490000000008557</c:v>
                </c:pt>
                <c:pt idx="7550">
                  <c:v>7.550000000000856</c:v>
                </c:pt>
                <c:pt idx="7551">
                  <c:v>7.5510000000008564</c:v>
                </c:pt>
                <c:pt idx="7552">
                  <c:v>7.5520000000008567</c:v>
                </c:pt>
                <c:pt idx="7553">
                  <c:v>7.553000000000857</c:v>
                </c:pt>
                <c:pt idx="7554">
                  <c:v>7.5540000000008574</c:v>
                </c:pt>
                <c:pt idx="7555">
                  <c:v>7.5550000000008577</c:v>
                </c:pt>
                <c:pt idx="7556">
                  <c:v>7.556000000000858</c:v>
                </c:pt>
                <c:pt idx="7557">
                  <c:v>7.5570000000008584</c:v>
                </c:pt>
                <c:pt idx="7558">
                  <c:v>7.5580000000008587</c:v>
                </c:pt>
                <c:pt idx="7559">
                  <c:v>7.559000000000859</c:v>
                </c:pt>
                <c:pt idx="7560">
                  <c:v>7.5600000000008594</c:v>
                </c:pt>
                <c:pt idx="7561">
                  <c:v>7.5610000000008597</c:v>
                </c:pt>
                <c:pt idx="7562">
                  <c:v>7.56200000000086</c:v>
                </c:pt>
                <c:pt idx="7563">
                  <c:v>7.5630000000008604</c:v>
                </c:pt>
                <c:pt idx="7564">
                  <c:v>7.5640000000008607</c:v>
                </c:pt>
                <c:pt idx="7565">
                  <c:v>7.565000000000861</c:v>
                </c:pt>
                <c:pt idx="7566">
                  <c:v>7.5660000000008614</c:v>
                </c:pt>
                <c:pt idx="7567">
                  <c:v>7.5670000000008617</c:v>
                </c:pt>
                <c:pt idx="7568">
                  <c:v>7.568000000000862</c:v>
                </c:pt>
                <c:pt idx="7569">
                  <c:v>7.5690000000008624</c:v>
                </c:pt>
                <c:pt idx="7570">
                  <c:v>7.5700000000008627</c:v>
                </c:pt>
                <c:pt idx="7571">
                  <c:v>7.571000000000863</c:v>
                </c:pt>
                <c:pt idx="7572">
                  <c:v>7.5720000000008634</c:v>
                </c:pt>
                <c:pt idx="7573">
                  <c:v>7.5730000000008637</c:v>
                </c:pt>
                <c:pt idx="7574">
                  <c:v>7.574000000000864</c:v>
                </c:pt>
                <c:pt idx="7575">
                  <c:v>7.5750000000008644</c:v>
                </c:pt>
                <c:pt idx="7576">
                  <c:v>7.5760000000008647</c:v>
                </c:pt>
                <c:pt idx="7577">
                  <c:v>7.577000000000865</c:v>
                </c:pt>
                <c:pt idx="7578">
                  <c:v>7.5780000000008654</c:v>
                </c:pt>
                <c:pt idx="7579">
                  <c:v>7.5790000000008657</c:v>
                </c:pt>
                <c:pt idx="7580">
                  <c:v>7.580000000000866</c:v>
                </c:pt>
                <c:pt idx="7581">
                  <c:v>7.5810000000008664</c:v>
                </c:pt>
                <c:pt idx="7582">
                  <c:v>7.5820000000008667</c:v>
                </c:pt>
                <c:pt idx="7583">
                  <c:v>7.583000000000867</c:v>
                </c:pt>
                <c:pt idx="7584">
                  <c:v>7.5840000000008674</c:v>
                </c:pt>
                <c:pt idx="7585">
                  <c:v>7.5850000000008677</c:v>
                </c:pt>
                <c:pt idx="7586">
                  <c:v>7.586000000000868</c:v>
                </c:pt>
                <c:pt idx="7587">
                  <c:v>7.5870000000008684</c:v>
                </c:pt>
                <c:pt idx="7588">
                  <c:v>7.5880000000008687</c:v>
                </c:pt>
                <c:pt idx="7589">
                  <c:v>7.5890000000008691</c:v>
                </c:pt>
                <c:pt idx="7590">
                  <c:v>7.5900000000008694</c:v>
                </c:pt>
                <c:pt idx="7591">
                  <c:v>7.5910000000008697</c:v>
                </c:pt>
                <c:pt idx="7592">
                  <c:v>7.5920000000008701</c:v>
                </c:pt>
                <c:pt idx="7593">
                  <c:v>7.5930000000008704</c:v>
                </c:pt>
                <c:pt idx="7594">
                  <c:v>7.5940000000008707</c:v>
                </c:pt>
                <c:pt idx="7595">
                  <c:v>7.5950000000008711</c:v>
                </c:pt>
                <c:pt idx="7596">
                  <c:v>7.5960000000008714</c:v>
                </c:pt>
                <c:pt idx="7597">
                  <c:v>7.5970000000008717</c:v>
                </c:pt>
                <c:pt idx="7598">
                  <c:v>7.5980000000008721</c:v>
                </c:pt>
                <c:pt idx="7599">
                  <c:v>7.5990000000008724</c:v>
                </c:pt>
                <c:pt idx="7600">
                  <c:v>7.6000000000008727</c:v>
                </c:pt>
                <c:pt idx="7601">
                  <c:v>7.6010000000008731</c:v>
                </c:pt>
                <c:pt idx="7602">
                  <c:v>7.6020000000008734</c:v>
                </c:pt>
                <c:pt idx="7603">
                  <c:v>7.6030000000008737</c:v>
                </c:pt>
                <c:pt idx="7604">
                  <c:v>7.6040000000008741</c:v>
                </c:pt>
                <c:pt idx="7605">
                  <c:v>7.6050000000008744</c:v>
                </c:pt>
                <c:pt idx="7606">
                  <c:v>7.6060000000008747</c:v>
                </c:pt>
                <c:pt idx="7607">
                  <c:v>7.6070000000008751</c:v>
                </c:pt>
                <c:pt idx="7608">
                  <c:v>7.6080000000008754</c:v>
                </c:pt>
                <c:pt idx="7609">
                  <c:v>7.6090000000008757</c:v>
                </c:pt>
                <c:pt idx="7610">
                  <c:v>7.6100000000008761</c:v>
                </c:pt>
                <c:pt idx="7611">
                  <c:v>7.6110000000008764</c:v>
                </c:pt>
                <c:pt idx="7612">
                  <c:v>7.6120000000008767</c:v>
                </c:pt>
                <c:pt idx="7613">
                  <c:v>7.6130000000008771</c:v>
                </c:pt>
                <c:pt idx="7614">
                  <c:v>7.6140000000008774</c:v>
                </c:pt>
                <c:pt idx="7615">
                  <c:v>7.6150000000008777</c:v>
                </c:pt>
                <c:pt idx="7616">
                  <c:v>7.6160000000008781</c:v>
                </c:pt>
                <c:pt idx="7617">
                  <c:v>7.6170000000008784</c:v>
                </c:pt>
                <c:pt idx="7618">
                  <c:v>7.6180000000008787</c:v>
                </c:pt>
                <c:pt idx="7619">
                  <c:v>7.6190000000008791</c:v>
                </c:pt>
                <c:pt idx="7620">
                  <c:v>7.6200000000008794</c:v>
                </c:pt>
                <c:pt idx="7621">
                  <c:v>7.6210000000008797</c:v>
                </c:pt>
                <c:pt idx="7622">
                  <c:v>7.6220000000008801</c:v>
                </c:pt>
                <c:pt idx="7623">
                  <c:v>7.6230000000008804</c:v>
                </c:pt>
                <c:pt idx="7624">
                  <c:v>7.6240000000008807</c:v>
                </c:pt>
                <c:pt idx="7625">
                  <c:v>7.6250000000008811</c:v>
                </c:pt>
                <c:pt idx="7626">
                  <c:v>7.6260000000008814</c:v>
                </c:pt>
                <c:pt idx="7627">
                  <c:v>7.6270000000008817</c:v>
                </c:pt>
                <c:pt idx="7628">
                  <c:v>7.6280000000008821</c:v>
                </c:pt>
                <c:pt idx="7629">
                  <c:v>7.6290000000008824</c:v>
                </c:pt>
                <c:pt idx="7630">
                  <c:v>7.6300000000008827</c:v>
                </c:pt>
                <c:pt idx="7631">
                  <c:v>7.6310000000008831</c:v>
                </c:pt>
                <c:pt idx="7632">
                  <c:v>7.6320000000008834</c:v>
                </c:pt>
                <c:pt idx="7633">
                  <c:v>7.6330000000008837</c:v>
                </c:pt>
                <c:pt idx="7634">
                  <c:v>7.6340000000008841</c:v>
                </c:pt>
                <c:pt idx="7635">
                  <c:v>7.6350000000008844</c:v>
                </c:pt>
                <c:pt idx="7636">
                  <c:v>7.6360000000008847</c:v>
                </c:pt>
                <c:pt idx="7637">
                  <c:v>7.6370000000008851</c:v>
                </c:pt>
                <c:pt idx="7638">
                  <c:v>7.6380000000008854</c:v>
                </c:pt>
                <c:pt idx="7639">
                  <c:v>7.6390000000008857</c:v>
                </c:pt>
                <c:pt idx="7640">
                  <c:v>7.6400000000008861</c:v>
                </c:pt>
                <c:pt idx="7641">
                  <c:v>7.6410000000008864</c:v>
                </c:pt>
                <c:pt idx="7642">
                  <c:v>7.6420000000008868</c:v>
                </c:pt>
                <c:pt idx="7643">
                  <c:v>7.6430000000008871</c:v>
                </c:pt>
                <c:pt idx="7644">
                  <c:v>7.6440000000008874</c:v>
                </c:pt>
                <c:pt idx="7645">
                  <c:v>7.6450000000008878</c:v>
                </c:pt>
                <c:pt idx="7646">
                  <c:v>7.6460000000008881</c:v>
                </c:pt>
                <c:pt idx="7647">
                  <c:v>7.6470000000008884</c:v>
                </c:pt>
                <c:pt idx="7648">
                  <c:v>7.6480000000008888</c:v>
                </c:pt>
                <c:pt idx="7649">
                  <c:v>7.6490000000008891</c:v>
                </c:pt>
                <c:pt idx="7650">
                  <c:v>7.6500000000008894</c:v>
                </c:pt>
                <c:pt idx="7651">
                  <c:v>7.6510000000008898</c:v>
                </c:pt>
                <c:pt idx="7652">
                  <c:v>7.6520000000008901</c:v>
                </c:pt>
                <c:pt idx="7653">
                  <c:v>7.6530000000008904</c:v>
                </c:pt>
                <c:pt idx="7654">
                  <c:v>7.6540000000008908</c:v>
                </c:pt>
                <c:pt idx="7655">
                  <c:v>7.6550000000008911</c:v>
                </c:pt>
                <c:pt idx="7656">
                  <c:v>7.6560000000008914</c:v>
                </c:pt>
                <c:pt idx="7657">
                  <c:v>7.6570000000008918</c:v>
                </c:pt>
                <c:pt idx="7658">
                  <c:v>7.6580000000008921</c:v>
                </c:pt>
                <c:pt idx="7659">
                  <c:v>7.6590000000008924</c:v>
                </c:pt>
                <c:pt idx="7660">
                  <c:v>7.6600000000008928</c:v>
                </c:pt>
                <c:pt idx="7661">
                  <c:v>7.6610000000008931</c:v>
                </c:pt>
                <c:pt idx="7662">
                  <c:v>7.6620000000008934</c:v>
                </c:pt>
                <c:pt idx="7663">
                  <c:v>7.6630000000008938</c:v>
                </c:pt>
                <c:pt idx="7664">
                  <c:v>7.6640000000008941</c:v>
                </c:pt>
                <c:pt idx="7665">
                  <c:v>7.6650000000008944</c:v>
                </c:pt>
                <c:pt idx="7666">
                  <c:v>7.6660000000008948</c:v>
                </c:pt>
                <c:pt idx="7667">
                  <c:v>7.6670000000008951</c:v>
                </c:pt>
                <c:pt idx="7668">
                  <c:v>7.6680000000008954</c:v>
                </c:pt>
                <c:pt idx="7669">
                  <c:v>7.6690000000008958</c:v>
                </c:pt>
                <c:pt idx="7670">
                  <c:v>7.6700000000008961</c:v>
                </c:pt>
                <c:pt idx="7671">
                  <c:v>7.6710000000008964</c:v>
                </c:pt>
                <c:pt idx="7672">
                  <c:v>7.6720000000008968</c:v>
                </c:pt>
                <c:pt idx="7673">
                  <c:v>7.6730000000008971</c:v>
                </c:pt>
                <c:pt idx="7674">
                  <c:v>7.6740000000008974</c:v>
                </c:pt>
                <c:pt idx="7675">
                  <c:v>7.6750000000008978</c:v>
                </c:pt>
                <c:pt idx="7676">
                  <c:v>7.6760000000008981</c:v>
                </c:pt>
                <c:pt idx="7677">
                  <c:v>7.6770000000008984</c:v>
                </c:pt>
                <c:pt idx="7678">
                  <c:v>7.6780000000008988</c:v>
                </c:pt>
                <c:pt idx="7679">
                  <c:v>7.6790000000008991</c:v>
                </c:pt>
                <c:pt idx="7680">
                  <c:v>7.6800000000008994</c:v>
                </c:pt>
                <c:pt idx="7681">
                  <c:v>7.6810000000008998</c:v>
                </c:pt>
                <c:pt idx="7682">
                  <c:v>7.6820000000009001</c:v>
                </c:pt>
                <c:pt idx="7683">
                  <c:v>7.6830000000009004</c:v>
                </c:pt>
                <c:pt idx="7684">
                  <c:v>7.6840000000009008</c:v>
                </c:pt>
                <c:pt idx="7685">
                  <c:v>7.6850000000009011</c:v>
                </c:pt>
                <c:pt idx="7686">
                  <c:v>7.6860000000009014</c:v>
                </c:pt>
                <c:pt idx="7687">
                  <c:v>7.6870000000009018</c:v>
                </c:pt>
                <c:pt idx="7688">
                  <c:v>7.6880000000009021</c:v>
                </c:pt>
                <c:pt idx="7689">
                  <c:v>7.6890000000009024</c:v>
                </c:pt>
                <c:pt idx="7690">
                  <c:v>7.6900000000009028</c:v>
                </c:pt>
                <c:pt idx="7691">
                  <c:v>7.6910000000009031</c:v>
                </c:pt>
                <c:pt idx="7692">
                  <c:v>7.6920000000009034</c:v>
                </c:pt>
                <c:pt idx="7693">
                  <c:v>7.6930000000009038</c:v>
                </c:pt>
                <c:pt idx="7694">
                  <c:v>7.6940000000009041</c:v>
                </c:pt>
                <c:pt idx="7695">
                  <c:v>7.6950000000009044</c:v>
                </c:pt>
                <c:pt idx="7696">
                  <c:v>7.6960000000009048</c:v>
                </c:pt>
                <c:pt idx="7697">
                  <c:v>7.6970000000009051</c:v>
                </c:pt>
                <c:pt idx="7698">
                  <c:v>7.6980000000009055</c:v>
                </c:pt>
                <c:pt idx="7699">
                  <c:v>7.6990000000009058</c:v>
                </c:pt>
                <c:pt idx="7700">
                  <c:v>7.7000000000009061</c:v>
                </c:pt>
                <c:pt idx="7701">
                  <c:v>7.7010000000009065</c:v>
                </c:pt>
                <c:pt idx="7702">
                  <c:v>7.7020000000009068</c:v>
                </c:pt>
                <c:pt idx="7703">
                  <c:v>7.7030000000009071</c:v>
                </c:pt>
                <c:pt idx="7704">
                  <c:v>7.7040000000009075</c:v>
                </c:pt>
                <c:pt idx="7705">
                  <c:v>7.7050000000009078</c:v>
                </c:pt>
                <c:pt idx="7706">
                  <c:v>7.7060000000009081</c:v>
                </c:pt>
                <c:pt idx="7707">
                  <c:v>7.7070000000009085</c:v>
                </c:pt>
                <c:pt idx="7708">
                  <c:v>7.7080000000009088</c:v>
                </c:pt>
                <c:pt idx="7709">
                  <c:v>7.7090000000009091</c:v>
                </c:pt>
                <c:pt idx="7710">
                  <c:v>7.7100000000009095</c:v>
                </c:pt>
                <c:pt idx="7711">
                  <c:v>7.7110000000009098</c:v>
                </c:pt>
                <c:pt idx="7712">
                  <c:v>7.7120000000009101</c:v>
                </c:pt>
                <c:pt idx="7713">
                  <c:v>7.7130000000009105</c:v>
                </c:pt>
                <c:pt idx="7714">
                  <c:v>7.7140000000009108</c:v>
                </c:pt>
                <c:pt idx="7715">
                  <c:v>7.7150000000009111</c:v>
                </c:pt>
                <c:pt idx="7716">
                  <c:v>7.7160000000009115</c:v>
                </c:pt>
                <c:pt idx="7717">
                  <c:v>7.7170000000009118</c:v>
                </c:pt>
                <c:pt idx="7718">
                  <c:v>7.7180000000009121</c:v>
                </c:pt>
                <c:pt idx="7719">
                  <c:v>7.7190000000009125</c:v>
                </c:pt>
                <c:pt idx="7720">
                  <c:v>7.7200000000009128</c:v>
                </c:pt>
                <c:pt idx="7721">
                  <c:v>7.7210000000009131</c:v>
                </c:pt>
                <c:pt idx="7722">
                  <c:v>7.7220000000009135</c:v>
                </c:pt>
                <c:pt idx="7723">
                  <c:v>7.7230000000009138</c:v>
                </c:pt>
                <c:pt idx="7724">
                  <c:v>7.7240000000009141</c:v>
                </c:pt>
                <c:pt idx="7725">
                  <c:v>7.7250000000009145</c:v>
                </c:pt>
                <c:pt idx="7726">
                  <c:v>7.7260000000009148</c:v>
                </c:pt>
                <c:pt idx="7727">
                  <c:v>7.7270000000009151</c:v>
                </c:pt>
                <c:pt idx="7728">
                  <c:v>7.7280000000009155</c:v>
                </c:pt>
                <c:pt idx="7729">
                  <c:v>7.7290000000009158</c:v>
                </c:pt>
                <c:pt idx="7730">
                  <c:v>7.7300000000009161</c:v>
                </c:pt>
                <c:pt idx="7731">
                  <c:v>7.7310000000009165</c:v>
                </c:pt>
                <c:pt idx="7732">
                  <c:v>7.7320000000009168</c:v>
                </c:pt>
                <c:pt idx="7733">
                  <c:v>7.7330000000009171</c:v>
                </c:pt>
                <c:pt idx="7734">
                  <c:v>7.7340000000009175</c:v>
                </c:pt>
                <c:pt idx="7735">
                  <c:v>7.7350000000009178</c:v>
                </c:pt>
                <c:pt idx="7736">
                  <c:v>7.7360000000009181</c:v>
                </c:pt>
                <c:pt idx="7737">
                  <c:v>7.7370000000009185</c:v>
                </c:pt>
                <c:pt idx="7738">
                  <c:v>7.7380000000009188</c:v>
                </c:pt>
                <c:pt idx="7739">
                  <c:v>7.7390000000009191</c:v>
                </c:pt>
                <c:pt idx="7740">
                  <c:v>7.7400000000009195</c:v>
                </c:pt>
                <c:pt idx="7741">
                  <c:v>7.7410000000009198</c:v>
                </c:pt>
                <c:pt idx="7742">
                  <c:v>7.7420000000009201</c:v>
                </c:pt>
                <c:pt idx="7743">
                  <c:v>7.7430000000009205</c:v>
                </c:pt>
                <c:pt idx="7744">
                  <c:v>7.7440000000009208</c:v>
                </c:pt>
                <c:pt idx="7745">
                  <c:v>7.7450000000009211</c:v>
                </c:pt>
                <c:pt idx="7746">
                  <c:v>7.7460000000009215</c:v>
                </c:pt>
                <c:pt idx="7747">
                  <c:v>7.7470000000009218</c:v>
                </c:pt>
                <c:pt idx="7748">
                  <c:v>7.7480000000009221</c:v>
                </c:pt>
                <c:pt idx="7749">
                  <c:v>7.7490000000009225</c:v>
                </c:pt>
                <c:pt idx="7750">
                  <c:v>7.7500000000009228</c:v>
                </c:pt>
                <c:pt idx="7751">
                  <c:v>7.7510000000009232</c:v>
                </c:pt>
                <c:pt idx="7752">
                  <c:v>7.7520000000009235</c:v>
                </c:pt>
                <c:pt idx="7753">
                  <c:v>7.7530000000009238</c:v>
                </c:pt>
                <c:pt idx="7754">
                  <c:v>7.7540000000009242</c:v>
                </c:pt>
                <c:pt idx="7755">
                  <c:v>7.7550000000009245</c:v>
                </c:pt>
                <c:pt idx="7756">
                  <c:v>7.7560000000009248</c:v>
                </c:pt>
                <c:pt idx="7757">
                  <c:v>7.7570000000009252</c:v>
                </c:pt>
                <c:pt idx="7758">
                  <c:v>7.7580000000009255</c:v>
                </c:pt>
                <c:pt idx="7759">
                  <c:v>7.7590000000009258</c:v>
                </c:pt>
                <c:pt idx="7760">
                  <c:v>7.7600000000009262</c:v>
                </c:pt>
                <c:pt idx="7761">
                  <c:v>7.7610000000009265</c:v>
                </c:pt>
                <c:pt idx="7762">
                  <c:v>7.7620000000009268</c:v>
                </c:pt>
                <c:pt idx="7763">
                  <c:v>7.7630000000009272</c:v>
                </c:pt>
                <c:pt idx="7764">
                  <c:v>7.7640000000009275</c:v>
                </c:pt>
                <c:pt idx="7765">
                  <c:v>7.7650000000009278</c:v>
                </c:pt>
                <c:pt idx="7766">
                  <c:v>7.7660000000009282</c:v>
                </c:pt>
                <c:pt idx="7767">
                  <c:v>7.7670000000009285</c:v>
                </c:pt>
                <c:pt idx="7768">
                  <c:v>7.7680000000009288</c:v>
                </c:pt>
                <c:pt idx="7769">
                  <c:v>7.7690000000009292</c:v>
                </c:pt>
                <c:pt idx="7770">
                  <c:v>7.7700000000009295</c:v>
                </c:pt>
                <c:pt idx="7771">
                  <c:v>7.7710000000009298</c:v>
                </c:pt>
                <c:pt idx="7772">
                  <c:v>7.7720000000009302</c:v>
                </c:pt>
                <c:pt idx="7773">
                  <c:v>7.7730000000009305</c:v>
                </c:pt>
                <c:pt idx="7774">
                  <c:v>7.7740000000009308</c:v>
                </c:pt>
                <c:pt idx="7775">
                  <c:v>7.7750000000009312</c:v>
                </c:pt>
                <c:pt idx="7776">
                  <c:v>7.7760000000009315</c:v>
                </c:pt>
                <c:pt idx="7777">
                  <c:v>7.7770000000009318</c:v>
                </c:pt>
                <c:pt idx="7778">
                  <c:v>7.7780000000009322</c:v>
                </c:pt>
                <c:pt idx="7779">
                  <c:v>7.7790000000009325</c:v>
                </c:pt>
                <c:pt idx="7780">
                  <c:v>7.7800000000009328</c:v>
                </c:pt>
                <c:pt idx="7781">
                  <c:v>7.7810000000009332</c:v>
                </c:pt>
                <c:pt idx="7782">
                  <c:v>7.7820000000009335</c:v>
                </c:pt>
                <c:pt idx="7783">
                  <c:v>7.7830000000009338</c:v>
                </c:pt>
                <c:pt idx="7784">
                  <c:v>7.7840000000009342</c:v>
                </c:pt>
                <c:pt idx="7785">
                  <c:v>7.7850000000009345</c:v>
                </c:pt>
                <c:pt idx="7786">
                  <c:v>7.7860000000009348</c:v>
                </c:pt>
                <c:pt idx="7787">
                  <c:v>7.7870000000009352</c:v>
                </c:pt>
                <c:pt idx="7788">
                  <c:v>7.7880000000009355</c:v>
                </c:pt>
                <c:pt idx="7789">
                  <c:v>7.7890000000009358</c:v>
                </c:pt>
                <c:pt idx="7790">
                  <c:v>7.7900000000009362</c:v>
                </c:pt>
                <c:pt idx="7791">
                  <c:v>7.7910000000009365</c:v>
                </c:pt>
                <c:pt idx="7792">
                  <c:v>7.7920000000009368</c:v>
                </c:pt>
                <c:pt idx="7793">
                  <c:v>7.7930000000009372</c:v>
                </c:pt>
                <c:pt idx="7794">
                  <c:v>7.7940000000009375</c:v>
                </c:pt>
                <c:pt idx="7795">
                  <c:v>7.7950000000009378</c:v>
                </c:pt>
                <c:pt idx="7796">
                  <c:v>7.7960000000009382</c:v>
                </c:pt>
                <c:pt idx="7797">
                  <c:v>7.7970000000009385</c:v>
                </c:pt>
                <c:pt idx="7798">
                  <c:v>7.7980000000009388</c:v>
                </c:pt>
                <c:pt idx="7799">
                  <c:v>7.7990000000009392</c:v>
                </c:pt>
                <c:pt idx="7800">
                  <c:v>7.8000000000009395</c:v>
                </c:pt>
                <c:pt idx="7801">
                  <c:v>7.8010000000009398</c:v>
                </c:pt>
                <c:pt idx="7802">
                  <c:v>7.8020000000009402</c:v>
                </c:pt>
                <c:pt idx="7803">
                  <c:v>7.8030000000009405</c:v>
                </c:pt>
                <c:pt idx="7804">
                  <c:v>7.8040000000009409</c:v>
                </c:pt>
                <c:pt idx="7805">
                  <c:v>7.8050000000009412</c:v>
                </c:pt>
                <c:pt idx="7806">
                  <c:v>7.8060000000009415</c:v>
                </c:pt>
                <c:pt idx="7807">
                  <c:v>7.8070000000009419</c:v>
                </c:pt>
                <c:pt idx="7808">
                  <c:v>7.8080000000009422</c:v>
                </c:pt>
                <c:pt idx="7809">
                  <c:v>7.8090000000009425</c:v>
                </c:pt>
                <c:pt idx="7810">
                  <c:v>7.8100000000009429</c:v>
                </c:pt>
                <c:pt idx="7811">
                  <c:v>7.8110000000009432</c:v>
                </c:pt>
                <c:pt idx="7812">
                  <c:v>7.8120000000009435</c:v>
                </c:pt>
                <c:pt idx="7813">
                  <c:v>7.8130000000009439</c:v>
                </c:pt>
                <c:pt idx="7814">
                  <c:v>7.8140000000009442</c:v>
                </c:pt>
                <c:pt idx="7815">
                  <c:v>7.8150000000009445</c:v>
                </c:pt>
                <c:pt idx="7816">
                  <c:v>7.8160000000009449</c:v>
                </c:pt>
                <c:pt idx="7817">
                  <c:v>7.8170000000009452</c:v>
                </c:pt>
                <c:pt idx="7818">
                  <c:v>7.8180000000009455</c:v>
                </c:pt>
                <c:pt idx="7819">
                  <c:v>7.8190000000009459</c:v>
                </c:pt>
                <c:pt idx="7820">
                  <c:v>7.8200000000009462</c:v>
                </c:pt>
                <c:pt idx="7821">
                  <c:v>7.8210000000009465</c:v>
                </c:pt>
                <c:pt idx="7822">
                  <c:v>7.8220000000009469</c:v>
                </c:pt>
                <c:pt idx="7823">
                  <c:v>7.8230000000009472</c:v>
                </c:pt>
                <c:pt idx="7824">
                  <c:v>7.8240000000009475</c:v>
                </c:pt>
                <c:pt idx="7825">
                  <c:v>7.8250000000009479</c:v>
                </c:pt>
                <c:pt idx="7826">
                  <c:v>7.8260000000009482</c:v>
                </c:pt>
                <c:pt idx="7827">
                  <c:v>7.8270000000009485</c:v>
                </c:pt>
                <c:pt idx="7828">
                  <c:v>7.8280000000009489</c:v>
                </c:pt>
                <c:pt idx="7829">
                  <c:v>7.8290000000009492</c:v>
                </c:pt>
                <c:pt idx="7830">
                  <c:v>7.8300000000009495</c:v>
                </c:pt>
                <c:pt idx="7831">
                  <c:v>7.8310000000009499</c:v>
                </c:pt>
                <c:pt idx="7832">
                  <c:v>7.8320000000009502</c:v>
                </c:pt>
                <c:pt idx="7833">
                  <c:v>7.8330000000009505</c:v>
                </c:pt>
                <c:pt idx="7834">
                  <c:v>7.8340000000009509</c:v>
                </c:pt>
                <c:pt idx="7835">
                  <c:v>7.8350000000009512</c:v>
                </c:pt>
                <c:pt idx="7836">
                  <c:v>7.8360000000009515</c:v>
                </c:pt>
                <c:pt idx="7837">
                  <c:v>7.8370000000009519</c:v>
                </c:pt>
                <c:pt idx="7838">
                  <c:v>7.8380000000009522</c:v>
                </c:pt>
                <c:pt idx="7839">
                  <c:v>7.8390000000009525</c:v>
                </c:pt>
                <c:pt idx="7840">
                  <c:v>7.8400000000009529</c:v>
                </c:pt>
                <c:pt idx="7841">
                  <c:v>7.8410000000009532</c:v>
                </c:pt>
                <c:pt idx="7842">
                  <c:v>7.8420000000009535</c:v>
                </c:pt>
                <c:pt idx="7843">
                  <c:v>7.8430000000009539</c:v>
                </c:pt>
                <c:pt idx="7844">
                  <c:v>7.8440000000009542</c:v>
                </c:pt>
                <c:pt idx="7845">
                  <c:v>7.8450000000009545</c:v>
                </c:pt>
                <c:pt idx="7846">
                  <c:v>7.8460000000009549</c:v>
                </c:pt>
                <c:pt idx="7847">
                  <c:v>7.8470000000009552</c:v>
                </c:pt>
                <c:pt idx="7848">
                  <c:v>7.8480000000009555</c:v>
                </c:pt>
                <c:pt idx="7849">
                  <c:v>7.8490000000009559</c:v>
                </c:pt>
                <c:pt idx="7850">
                  <c:v>7.8500000000009562</c:v>
                </c:pt>
                <c:pt idx="7851">
                  <c:v>7.8510000000009565</c:v>
                </c:pt>
                <c:pt idx="7852">
                  <c:v>7.8520000000009569</c:v>
                </c:pt>
                <c:pt idx="7853">
                  <c:v>7.8530000000009572</c:v>
                </c:pt>
                <c:pt idx="7854">
                  <c:v>7.8540000000009575</c:v>
                </c:pt>
                <c:pt idx="7855">
                  <c:v>7.8550000000009579</c:v>
                </c:pt>
                <c:pt idx="7856">
                  <c:v>7.8560000000009582</c:v>
                </c:pt>
                <c:pt idx="7857">
                  <c:v>7.8570000000009586</c:v>
                </c:pt>
                <c:pt idx="7858">
                  <c:v>7.8580000000009589</c:v>
                </c:pt>
                <c:pt idx="7859">
                  <c:v>7.8590000000009592</c:v>
                </c:pt>
                <c:pt idx="7860">
                  <c:v>7.8600000000009596</c:v>
                </c:pt>
                <c:pt idx="7861">
                  <c:v>7.8610000000009599</c:v>
                </c:pt>
                <c:pt idx="7862">
                  <c:v>7.8620000000009602</c:v>
                </c:pt>
                <c:pt idx="7863">
                  <c:v>7.8630000000009606</c:v>
                </c:pt>
                <c:pt idx="7864">
                  <c:v>7.8640000000009609</c:v>
                </c:pt>
                <c:pt idx="7865">
                  <c:v>7.8650000000009612</c:v>
                </c:pt>
                <c:pt idx="7866">
                  <c:v>7.8660000000009616</c:v>
                </c:pt>
                <c:pt idx="7867">
                  <c:v>7.8670000000009619</c:v>
                </c:pt>
                <c:pt idx="7868">
                  <c:v>7.8680000000009622</c:v>
                </c:pt>
                <c:pt idx="7869">
                  <c:v>7.8690000000009626</c:v>
                </c:pt>
                <c:pt idx="7870">
                  <c:v>7.8700000000009629</c:v>
                </c:pt>
                <c:pt idx="7871">
                  <c:v>7.8710000000009632</c:v>
                </c:pt>
                <c:pt idx="7872">
                  <c:v>7.8720000000009636</c:v>
                </c:pt>
                <c:pt idx="7873">
                  <c:v>7.8730000000009639</c:v>
                </c:pt>
                <c:pt idx="7874">
                  <c:v>7.8740000000009642</c:v>
                </c:pt>
                <c:pt idx="7875">
                  <c:v>7.8750000000009646</c:v>
                </c:pt>
                <c:pt idx="7876">
                  <c:v>7.8760000000009649</c:v>
                </c:pt>
                <c:pt idx="7877">
                  <c:v>7.8770000000009652</c:v>
                </c:pt>
                <c:pt idx="7878">
                  <c:v>7.8780000000009656</c:v>
                </c:pt>
                <c:pt idx="7879">
                  <c:v>7.8790000000009659</c:v>
                </c:pt>
                <c:pt idx="7880">
                  <c:v>7.8800000000009662</c:v>
                </c:pt>
                <c:pt idx="7881">
                  <c:v>7.8810000000009666</c:v>
                </c:pt>
                <c:pt idx="7882">
                  <c:v>7.8820000000009669</c:v>
                </c:pt>
                <c:pt idx="7883">
                  <c:v>7.8830000000009672</c:v>
                </c:pt>
                <c:pt idx="7884">
                  <c:v>7.8840000000009676</c:v>
                </c:pt>
                <c:pt idx="7885">
                  <c:v>7.8850000000009679</c:v>
                </c:pt>
                <c:pt idx="7886">
                  <c:v>7.8860000000009682</c:v>
                </c:pt>
                <c:pt idx="7887">
                  <c:v>7.8870000000009686</c:v>
                </c:pt>
                <c:pt idx="7888">
                  <c:v>7.8880000000009689</c:v>
                </c:pt>
                <c:pt idx="7889">
                  <c:v>7.8890000000009692</c:v>
                </c:pt>
                <c:pt idx="7890">
                  <c:v>7.8900000000009696</c:v>
                </c:pt>
                <c:pt idx="7891">
                  <c:v>7.8910000000009699</c:v>
                </c:pt>
                <c:pt idx="7892">
                  <c:v>7.8920000000009702</c:v>
                </c:pt>
                <c:pt idx="7893">
                  <c:v>7.8930000000009706</c:v>
                </c:pt>
                <c:pt idx="7894">
                  <c:v>7.8940000000009709</c:v>
                </c:pt>
                <c:pt idx="7895">
                  <c:v>7.8950000000009712</c:v>
                </c:pt>
                <c:pt idx="7896">
                  <c:v>7.8960000000009716</c:v>
                </c:pt>
                <c:pt idx="7897">
                  <c:v>7.8970000000009719</c:v>
                </c:pt>
                <c:pt idx="7898">
                  <c:v>7.8980000000009722</c:v>
                </c:pt>
                <c:pt idx="7899">
                  <c:v>7.8990000000009726</c:v>
                </c:pt>
                <c:pt idx="7900">
                  <c:v>7.9000000000009729</c:v>
                </c:pt>
                <c:pt idx="7901">
                  <c:v>7.9010000000009732</c:v>
                </c:pt>
                <c:pt idx="7902">
                  <c:v>7.9020000000009736</c:v>
                </c:pt>
                <c:pt idx="7903">
                  <c:v>7.9030000000009739</c:v>
                </c:pt>
                <c:pt idx="7904">
                  <c:v>7.9040000000009742</c:v>
                </c:pt>
                <c:pt idx="7905">
                  <c:v>7.9050000000009746</c:v>
                </c:pt>
                <c:pt idx="7906">
                  <c:v>7.9060000000009749</c:v>
                </c:pt>
                <c:pt idx="7907">
                  <c:v>7.9070000000009752</c:v>
                </c:pt>
                <c:pt idx="7908">
                  <c:v>7.9080000000009756</c:v>
                </c:pt>
                <c:pt idx="7909">
                  <c:v>7.9090000000009759</c:v>
                </c:pt>
                <c:pt idx="7910">
                  <c:v>7.9100000000009763</c:v>
                </c:pt>
                <c:pt idx="7911">
                  <c:v>7.9110000000009766</c:v>
                </c:pt>
                <c:pt idx="7912">
                  <c:v>7.9120000000009769</c:v>
                </c:pt>
                <c:pt idx="7913">
                  <c:v>7.9130000000009773</c:v>
                </c:pt>
                <c:pt idx="7914">
                  <c:v>7.9140000000009776</c:v>
                </c:pt>
                <c:pt idx="7915">
                  <c:v>7.9150000000009779</c:v>
                </c:pt>
                <c:pt idx="7916">
                  <c:v>7.9160000000009783</c:v>
                </c:pt>
                <c:pt idx="7917">
                  <c:v>7.9170000000009786</c:v>
                </c:pt>
                <c:pt idx="7918">
                  <c:v>7.9180000000009789</c:v>
                </c:pt>
                <c:pt idx="7919">
                  <c:v>7.9190000000009793</c:v>
                </c:pt>
                <c:pt idx="7920">
                  <c:v>7.9200000000009796</c:v>
                </c:pt>
                <c:pt idx="7921">
                  <c:v>7.9210000000009799</c:v>
                </c:pt>
                <c:pt idx="7922">
                  <c:v>7.9220000000009803</c:v>
                </c:pt>
                <c:pt idx="7923">
                  <c:v>7.9230000000009806</c:v>
                </c:pt>
                <c:pt idx="7924">
                  <c:v>7.9240000000009809</c:v>
                </c:pt>
                <c:pt idx="7925">
                  <c:v>7.9250000000009813</c:v>
                </c:pt>
                <c:pt idx="7926">
                  <c:v>7.9260000000009816</c:v>
                </c:pt>
                <c:pt idx="7927">
                  <c:v>7.9270000000009819</c:v>
                </c:pt>
                <c:pt idx="7928">
                  <c:v>7.9280000000009823</c:v>
                </c:pt>
                <c:pt idx="7929">
                  <c:v>7.9290000000009826</c:v>
                </c:pt>
                <c:pt idx="7930">
                  <c:v>7.9300000000009829</c:v>
                </c:pt>
                <c:pt idx="7931">
                  <c:v>7.9310000000009833</c:v>
                </c:pt>
                <c:pt idx="7932">
                  <c:v>7.9320000000009836</c:v>
                </c:pt>
                <c:pt idx="7933">
                  <c:v>7.9330000000009839</c:v>
                </c:pt>
                <c:pt idx="7934">
                  <c:v>7.9340000000009843</c:v>
                </c:pt>
                <c:pt idx="7935">
                  <c:v>7.9350000000009846</c:v>
                </c:pt>
                <c:pt idx="7936">
                  <c:v>7.9360000000009849</c:v>
                </c:pt>
                <c:pt idx="7937">
                  <c:v>7.9370000000009853</c:v>
                </c:pt>
                <c:pt idx="7938">
                  <c:v>7.9380000000009856</c:v>
                </c:pt>
                <c:pt idx="7939">
                  <c:v>7.9390000000009859</c:v>
                </c:pt>
                <c:pt idx="7940">
                  <c:v>7.9400000000009863</c:v>
                </c:pt>
                <c:pt idx="7941">
                  <c:v>7.9410000000009866</c:v>
                </c:pt>
                <c:pt idx="7942">
                  <c:v>7.9420000000009869</c:v>
                </c:pt>
                <c:pt idx="7943">
                  <c:v>7.9430000000009873</c:v>
                </c:pt>
                <c:pt idx="7944">
                  <c:v>7.9440000000009876</c:v>
                </c:pt>
                <c:pt idx="7945">
                  <c:v>7.9450000000009879</c:v>
                </c:pt>
                <c:pt idx="7946">
                  <c:v>7.9460000000009883</c:v>
                </c:pt>
                <c:pt idx="7947">
                  <c:v>7.9470000000009886</c:v>
                </c:pt>
                <c:pt idx="7948">
                  <c:v>7.9480000000009889</c:v>
                </c:pt>
                <c:pt idx="7949">
                  <c:v>7.9490000000009893</c:v>
                </c:pt>
                <c:pt idx="7950">
                  <c:v>7.9500000000009896</c:v>
                </c:pt>
                <c:pt idx="7951">
                  <c:v>7.9510000000009899</c:v>
                </c:pt>
                <c:pt idx="7952">
                  <c:v>7.9520000000009903</c:v>
                </c:pt>
                <c:pt idx="7953">
                  <c:v>7.9530000000009906</c:v>
                </c:pt>
                <c:pt idx="7954">
                  <c:v>7.9540000000009909</c:v>
                </c:pt>
                <c:pt idx="7955">
                  <c:v>7.9550000000009913</c:v>
                </c:pt>
                <c:pt idx="7956">
                  <c:v>7.9560000000009916</c:v>
                </c:pt>
                <c:pt idx="7957">
                  <c:v>7.9570000000009919</c:v>
                </c:pt>
                <c:pt idx="7958">
                  <c:v>7.9580000000009923</c:v>
                </c:pt>
                <c:pt idx="7959">
                  <c:v>7.9590000000009926</c:v>
                </c:pt>
                <c:pt idx="7960">
                  <c:v>7.9600000000009929</c:v>
                </c:pt>
                <c:pt idx="7961">
                  <c:v>7.9610000000009933</c:v>
                </c:pt>
                <c:pt idx="7962">
                  <c:v>7.9620000000009936</c:v>
                </c:pt>
                <c:pt idx="7963">
                  <c:v>7.9630000000009939</c:v>
                </c:pt>
                <c:pt idx="7964">
                  <c:v>7.9640000000009943</c:v>
                </c:pt>
                <c:pt idx="7965">
                  <c:v>7.9650000000009946</c:v>
                </c:pt>
                <c:pt idx="7966">
                  <c:v>7.966000000000995</c:v>
                </c:pt>
                <c:pt idx="7967">
                  <c:v>7.9670000000009953</c:v>
                </c:pt>
                <c:pt idx="7968">
                  <c:v>7.9680000000009956</c:v>
                </c:pt>
                <c:pt idx="7969">
                  <c:v>7.969000000000996</c:v>
                </c:pt>
                <c:pt idx="7970">
                  <c:v>7.9700000000009963</c:v>
                </c:pt>
                <c:pt idx="7971">
                  <c:v>7.9710000000009966</c:v>
                </c:pt>
                <c:pt idx="7972">
                  <c:v>7.972000000000997</c:v>
                </c:pt>
                <c:pt idx="7973">
                  <c:v>7.9730000000009973</c:v>
                </c:pt>
                <c:pt idx="7974">
                  <c:v>7.9740000000009976</c:v>
                </c:pt>
                <c:pt idx="7975">
                  <c:v>7.975000000000998</c:v>
                </c:pt>
                <c:pt idx="7976">
                  <c:v>7.9760000000009983</c:v>
                </c:pt>
                <c:pt idx="7977">
                  <c:v>7.9770000000009986</c:v>
                </c:pt>
                <c:pt idx="7978">
                  <c:v>7.978000000000999</c:v>
                </c:pt>
                <c:pt idx="7979">
                  <c:v>7.9790000000009993</c:v>
                </c:pt>
                <c:pt idx="7980">
                  <c:v>7.9800000000009996</c:v>
                </c:pt>
                <c:pt idx="7981">
                  <c:v>7.981000000001</c:v>
                </c:pt>
                <c:pt idx="7982">
                  <c:v>7.9820000000010003</c:v>
                </c:pt>
                <c:pt idx="7983">
                  <c:v>7.9830000000010006</c:v>
                </c:pt>
                <c:pt idx="7984">
                  <c:v>7.984000000001001</c:v>
                </c:pt>
                <c:pt idx="7985">
                  <c:v>7.9850000000010013</c:v>
                </c:pt>
                <c:pt idx="7986">
                  <c:v>7.9860000000010016</c:v>
                </c:pt>
                <c:pt idx="7987">
                  <c:v>7.987000000001002</c:v>
                </c:pt>
                <c:pt idx="7988">
                  <c:v>7.9880000000010023</c:v>
                </c:pt>
                <c:pt idx="7989">
                  <c:v>7.9890000000010026</c:v>
                </c:pt>
                <c:pt idx="7990">
                  <c:v>7.990000000001003</c:v>
                </c:pt>
                <c:pt idx="7991">
                  <c:v>7.9910000000010033</c:v>
                </c:pt>
                <c:pt idx="7992">
                  <c:v>7.9920000000010036</c:v>
                </c:pt>
                <c:pt idx="7993">
                  <c:v>7.993000000001004</c:v>
                </c:pt>
                <c:pt idx="7994">
                  <c:v>7.9940000000010043</c:v>
                </c:pt>
                <c:pt idx="7995">
                  <c:v>7.9950000000010046</c:v>
                </c:pt>
                <c:pt idx="7996">
                  <c:v>7.996000000001005</c:v>
                </c:pt>
                <c:pt idx="7997">
                  <c:v>7.9970000000010053</c:v>
                </c:pt>
                <c:pt idx="7998">
                  <c:v>7.9980000000010056</c:v>
                </c:pt>
                <c:pt idx="7999">
                  <c:v>7.999000000001006</c:v>
                </c:pt>
                <c:pt idx="8000">
                  <c:v>8.0000000000010054</c:v>
                </c:pt>
                <c:pt idx="8001">
                  <c:v>8.0010000000010049</c:v>
                </c:pt>
                <c:pt idx="8002">
                  <c:v>8.0020000000010043</c:v>
                </c:pt>
                <c:pt idx="8003">
                  <c:v>8.0030000000010038</c:v>
                </c:pt>
                <c:pt idx="8004">
                  <c:v>8.0040000000010032</c:v>
                </c:pt>
                <c:pt idx="8005">
                  <c:v>8.0050000000010026</c:v>
                </c:pt>
                <c:pt idx="8006">
                  <c:v>8.0060000000010021</c:v>
                </c:pt>
                <c:pt idx="8007">
                  <c:v>8.0070000000010015</c:v>
                </c:pt>
                <c:pt idx="8008">
                  <c:v>8.008000000001001</c:v>
                </c:pt>
                <c:pt idx="8009">
                  <c:v>8.0090000000010004</c:v>
                </c:pt>
                <c:pt idx="8010">
                  <c:v>8.0100000000009999</c:v>
                </c:pt>
                <c:pt idx="8011">
                  <c:v>8.0110000000009993</c:v>
                </c:pt>
                <c:pt idx="8012">
                  <c:v>8.0120000000009988</c:v>
                </c:pt>
                <c:pt idx="8013">
                  <c:v>8.0130000000009982</c:v>
                </c:pt>
                <c:pt idx="8014">
                  <c:v>8.0140000000009977</c:v>
                </c:pt>
                <c:pt idx="8015">
                  <c:v>8.0150000000009971</c:v>
                </c:pt>
                <c:pt idx="8016">
                  <c:v>8.0160000000009966</c:v>
                </c:pt>
                <c:pt idx="8017">
                  <c:v>8.017000000000996</c:v>
                </c:pt>
                <c:pt idx="8018">
                  <c:v>8.0180000000009954</c:v>
                </c:pt>
                <c:pt idx="8019">
                  <c:v>8.0190000000009949</c:v>
                </c:pt>
                <c:pt idx="8020">
                  <c:v>8.0200000000009943</c:v>
                </c:pt>
                <c:pt idx="8021">
                  <c:v>8.0210000000009938</c:v>
                </c:pt>
                <c:pt idx="8022">
                  <c:v>8.0220000000009932</c:v>
                </c:pt>
                <c:pt idx="8023">
                  <c:v>8.0230000000009927</c:v>
                </c:pt>
                <c:pt idx="8024">
                  <c:v>8.0240000000009921</c:v>
                </c:pt>
                <c:pt idx="8025">
                  <c:v>8.0250000000009916</c:v>
                </c:pt>
                <c:pt idx="8026">
                  <c:v>8.026000000000991</c:v>
                </c:pt>
                <c:pt idx="8027">
                  <c:v>8.0270000000009905</c:v>
                </c:pt>
                <c:pt idx="8028">
                  <c:v>8.0280000000009899</c:v>
                </c:pt>
                <c:pt idx="8029">
                  <c:v>8.0290000000009893</c:v>
                </c:pt>
                <c:pt idx="8030">
                  <c:v>8.0300000000009888</c:v>
                </c:pt>
                <c:pt idx="8031">
                  <c:v>8.0310000000009882</c:v>
                </c:pt>
                <c:pt idx="8032">
                  <c:v>8.0320000000009877</c:v>
                </c:pt>
                <c:pt idx="8033">
                  <c:v>8.0330000000009871</c:v>
                </c:pt>
                <c:pt idx="8034">
                  <c:v>8.0340000000009866</c:v>
                </c:pt>
                <c:pt idx="8035">
                  <c:v>8.035000000000986</c:v>
                </c:pt>
                <c:pt idx="8036">
                  <c:v>8.0360000000009855</c:v>
                </c:pt>
                <c:pt idx="8037">
                  <c:v>8.0370000000009849</c:v>
                </c:pt>
                <c:pt idx="8038">
                  <c:v>8.0380000000009844</c:v>
                </c:pt>
                <c:pt idx="8039">
                  <c:v>8.0390000000009838</c:v>
                </c:pt>
                <c:pt idx="8040">
                  <c:v>8.0400000000009832</c:v>
                </c:pt>
                <c:pt idx="8041">
                  <c:v>8.0410000000009827</c:v>
                </c:pt>
                <c:pt idx="8042">
                  <c:v>8.0420000000009821</c:v>
                </c:pt>
                <c:pt idx="8043">
                  <c:v>8.0430000000009816</c:v>
                </c:pt>
                <c:pt idx="8044">
                  <c:v>8.044000000000981</c:v>
                </c:pt>
                <c:pt idx="8045">
                  <c:v>8.0450000000009805</c:v>
                </c:pt>
                <c:pt idx="8046">
                  <c:v>8.0460000000009799</c:v>
                </c:pt>
                <c:pt idx="8047">
                  <c:v>8.0470000000009794</c:v>
                </c:pt>
                <c:pt idx="8048">
                  <c:v>8.0480000000009788</c:v>
                </c:pt>
                <c:pt idx="8049">
                  <c:v>8.0490000000009783</c:v>
                </c:pt>
                <c:pt idx="8050">
                  <c:v>8.0500000000009777</c:v>
                </c:pt>
                <c:pt idx="8051">
                  <c:v>8.0510000000009772</c:v>
                </c:pt>
                <c:pt idx="8052">
                  <c:v>8.0520000000009766</c:v>
                </c:pt>
                <c:pt idx="8053">
                  <c:v>8.053000000000976</c:v>
                </c:pt>
                <c:pt idx="8054">
                  <c:v>8.0540000000009755</c:v>
                </c:pt>
                <c:pt idx="8055">
                  <c:v>8.0550000000009749</c:v>
                </c:pt>
                <c:pt idx="8056">
                  <c:v>8.0560000000009744</c:v>
                </c:pt>
                <c:pt idx="8057">
                  <c:v>8.0570000000009738</c:v>
                </c:pt>
                <c:pt idx="8058">
                  <c:v>8.0580000000009733</c:v>
                </c:pt>
                <c:pt idx="8059">
                  <c:v>8.0590000000009727</c:v>
                </c:pt>
                <c:pt idx="8060">
                  <c:v>8.0600000000009722</c:v>
                </c:pt>
                <c:pt idx="8061">
                  <c:v>8.0610000000009716</c:v>
                </c:pt>
                <c:pt idx="8062">
                  <c:v>8.0620000000009711</c:v>
                </c:pt>
                <c:pt idx="8063">
                  <c:v>8.0630000000009705</c:v>
                </c:pt>
                <c:pt idx="8064">
                  <c:v>8.0640000000009699</c:v>
                </c:pt>
                <c:pt idx="8065">
                  <c:v>8.0650000000009694</c:v>
                </c:pt>
                <c:pt idx="8066">
                  <c:v>8.0660000000009688</c:v>
                </c:pt>
                <c:pt idx="8067">
                  <c:v>8.0670000000009683</c:v>
                </c:pt>
                <c:pt idx="8068">
                  <c:v>8.0680000000009677</c:v>
                </c:pt>
                <c:pt idx="8069">
                  <c:v>8.0690000000009672</c:v>
                </c:pt>
                <c:pt idx="8070">
                  <c:v>8.0700000000009666</c:v>
                </c:pt>
                <c:pt idx="8071">
                  <c:v>8.0710000000009661</c:v>
                </c:pt>
                <c:pt idx="8072">
                  <c:v>8.0720000000009655</c:v>
                </c:pt>
                <c:pt idx="8073">
                  <c:v>8.073000000000965</c:v>
                </c:pt>
                <c:pt idx="8074">
                  <c:v>8.0740000000009644</c:v>
                </c:pt>
                <c:pt idx="8075">
                  <c:v>8.0750000000009639</c:v>
                </c:pt>
                <c:pt idx="8076">
                  <c:v>8.0760000000009633</c:v>
                </c:pt>
                <c:pt idx="8077">
                  <c:v>8.0770000000009627</c:v>
                </c:pt>
                <c:pt idx="8078">
                  <c:v>8.0780000000009622</c:v>
                </c:pt>
                <c:pt idx="8079">
                  <c:v>8.0790000000009616</c:v>
                </c:pt>
                <c:pt idx="8080">
                  <c:v>8.0800000000009611</c:v>
                </c:pt>
                <c:pt idx="8081">
                  <c:v>8.0810000000009605</c:v>
                </c:pt>
                <c:pt idx="8082">
                  <c:v>8.08200000000096</c:v>
                </c:pt>
                <c:pt idx="8083">
                  <c:v>8.0830000000009594</c:v>
                </c:pt>
                <c:pt idx="8084">
                  <c:v>8.0840000000009589</c:v>
                </c:pt>
                <c:pt idx="8085">
                  <c:v>8.0850000000009583</c:v>
                </c:pt>
                <c:pt idx="8086">
                  <c:v>8.0860000000009578</c:v>
                </c:pt>
                <c:pt idx="8087">
                  <c:v>8.0870000000009572</c:v>
                </c:pt>
                <c:pt idx="8088">
                  <c:v>8.0880000000009566</c:v>
                </c:pt>
                <c:pt idx="8089">
                  <c:v>8.0890000000009561</c:v>
                </c:pt>
                <c:pt idx="8090">
                  <c:v>8.0900000000009555</c:v>
                </c:pt>
                <c:pt idx="8091">
                  <c:v>8.091000000000955</c:v>
                </c:pt>
                <c:pt idx="8092">
                  <c:v>8.0920000000009544</c:v>
                </c:pt>
                <c:pt idx="8093">
                  <c:v>8.0930000000009539</c:v>
                </c:pt>
                <c:pt idx="8094">
                  <c:v>8.0940000000009533</c:v>
                </c:pt>
                <c:pt idx="8095">
                  <c:v>8.0950000000009528</c:v>
                </c:pt>
                <c:pt idx="8096">
                  <c:v>8.0960000000009522</c:v>
                </c:pt>
                <c:pt idx="8097">
                  <c:v>8.0970000000009517</c:v>
                </c:pt>
                <c:pt idx="8098">
                  <c:v>8.0980000000009511</c:v>
                </c:pt>
                <c:pt idx="8099">
                  <c:v>8.0990000000009505</c:v>
                </c:pt>
                <c:pt idx="8100">
                  <c:v>8.10000000000095</c:v>
                </c:pt>
                <c:pt idx="8101">
                  <c:v>8.1010000000009494</c:v>
                </c:pt>
                <c:pt idx="8102">
                  <c:v>8.1020000000009489</c:v>
                </c:pt>
                <c:pt idx="8103">
                  <c:v>8.1030000000009483</c:v>
                </c:pt>
                <c:pt idx="8104">
                  <c:v>8.1040000000009478</c:v>
                </c:pt>
                <c:pt idx="8105">
                  <c:v>8.1050000000009472</c:v>
                </c:pt>
                <c:pt idx="8106">
                  <c:v>8.1060000000009467</c:v>
                </c:pt>
                <c:pt idx="8107">
                  <c:v>8.1070000000009461</c:v>
                </c:pt>
                <c:pt idx="8108">
                  <c:v>8.1080000000009456</c:v>
                </c:pt>
                <c:pt idx="8109">
                  <c:v>8.109000000000945</c:v>
                </c:pt>
                <c:pt idx="8110">
                  <c:v>8.1100000000009445</c:v>
                </c:pt>
                <c:pt idx="8111">
                  <c:v>8.1110000000009439</c:v>
                </c:pt>
                <c:pt idx="8112">
                  <c:v>8.1120000000009433</c:v>
                </c:pt>
                <c:pt idx="8113">
                  <c:v>8.1130000000009428</c:v>
                </c:pt>
                <c:pt idx="8114">
                  <c:v>8.1140000000009422</c:v>
                </c:pt>
                <c:pt idx="8115">
                  <c:v>8.1150000000009417</c:v>
                </c:pt>
                <c:pt idx="8116">
                  <c:v>8.1160000000009411</c:v>
                </c:pt>
                <c:pt idx="8117">
                  <c:v>8.1170000000009406</c:v>
                </c:pt>
                <c:pt idx="8118">
                  <c:v>8.11800000000094</c:v>
                </c:pt>
                <c:pt idx="8119">
                  <c:v>8.1190000000009395</c:v>
                </c:pt>
                <c:pt idx="8120">
                  <c:v>8.1200000000009389</c:v>
                </c:pt>
                <c:pt idx="8121">
                  <c:v>8.1210000000009384</c:v>
                </c:pt>
                <c:pt idx="8122">
                  <c:v>8.1220000000009378</c:v>
                </c:pt>
                <c:pt idx="8123">
                  <c:v>8.1230000000009372</c:v>
                </c:pt>
                <c:pt idx="8124">
                  <c:v>8.1240000000009367</c:v>
                </c:pt>
                <c:pt idx="8125">
                  <c:v>8.1250000000009361</c:v>
                </c:pt>
                <c:pt idx="8126">
                  <c:v>8.1260000000009356</c:v>
                </c:pt>
                <c:pt idx="8127">
                  <c:v>8.127000000000935</c:v>
                </c:pt>
                <c:pt idx="8128">
                  <c:v>8.1280000000009345</c:v>
                </c:pt>
                <c:pt idx="8129">
                  <c:v>8.1290000000009339</c:v>
                </c:pt>
                <c:pt idx="8130">
                  <c:v>8.1300000000009334</c:v>
                </c:pt>
                <c:pt idx="8131">
                  <c:v>8.1310000000009328</c:v>
                </c:pt>
                <c:pt idx="8132">
                  <c:v>8.1320000000009323</c:v>
                </c:pt>
                <c:pt idx="8133">
                  <c:v>8.1330000000009317</c:v>
                </c:pt>
                <c:pt idx="8134">
                  <c:v>8.1340000000009312</c:v>
                </c:pt>
                <c:pt idx="8135">
                  <c:v>8.1350000000009306</c:v>
                </c:pt>
                <c:pt idx="8136">
                  <c:v>8.13600000000093</c:v>
                </c:pt>
                <c:pt idx="8137">
                  <c:v>8.1370000000009295</c:v>
                </c:pt>
                <c:pt idx="8138">
                  <c:v>8.1380000000009289</c:v>
                </c:pt>
                <c:pt idx="8139">
                  <c:v>8.1390000000009284</c:v>
                </c:pt>
                <c:pt idx="8140">
                  <c:v>8.1400000000009278</c:v>
                </c:pt>
                <c:pt idx="8141">
                  <c:v>8.1410000000009273</c:v>
                </c:pt>
                <c:pt idx="8142">
                  <c:v>8.1420000000009267</c:v>
                </c:pt>
                <c:pt idx="8143">
                  <c:v>8.1430000000009262</c:v>
                </c:pt>
                <c:pt idx="8144">
                  <c:v>8.1440000000009256</c:v>
                </c:pt>
                <c:pt idx="8145">
                  <c:v>8.1450000000009251</c:v>
                </c:pt>
                <c:pt idx="8146">
                  <c:v>8.1460000000009245</c:v>
                </c:pt>
                <c:pt idx="8147">
                  <c:v>8.1470000000009239</c:v>
                </c:pt>
                <c:pt idx="8148">
                  <c:v>8.1480000000009234</c:v>
                </c:pt>
                <c:pt idx="8149">
                  <c:v>8.1490000000009228</c:v>
                </c:pt>
                <c:pt idx="8150">
                  <c:v>8.1500000000009223</c:v>
                </c:pt>
                <c:pt idx="8151">
                  <c:v>8.1510000000009217</c:v>
                </c:pt>
                <c:pt idx="8152">
                  <c:v>8.1520000000009212</c:v>
                </c:pt>
                <c:pt idx="8153">
                  <c:v>8.1530000000009206</c:v>
                </c:pt>
                <c:pt idx="8154">
                  <c:v>8.1540000000009201</c:v>
                </c:pt>
                <c:pt idx="8155">
                  <c:v>8.1550000000009195</c:v>
                </c:pt>
                <c:pt idx="8156">
                  <c:v>8.156000000000919</c:v>
                </c:pt>
                <c:pt idx="8157">
                  <c:v>8.1570000000009184</c:v>
                </c:pt>
                <c:pt idx="8158">
                  <c:v>8.1580000000009179</c:v>
                </c:pt>
                <c:pt idx="8159">
                  <c:v>8.1590000000009173</c:v>
                </c:pt>
                <c:pt idx="8160">
                  <c:v>8.1600000000009167</c:v>
                </c:pt>
                <c:pt idx="8161">
                  <c:v>8.1610000000009162</c:v>
                </c:pt>
                <c:pt idx="8162">
                  <c:v>8.1620000000009156</c:v>
                </c:pt>
                <c:pt idx="8163">
                  <c:v>8.1630000000009151</c:v>
                </c:pt>
                <c:pt idx="8164">
                  <c:v>8.1640000000009145</c:v>
                </c:pt>
                <c:pt idx="8165">
                  <c:v>8.165000000000914</c:v>
                </c:pt>
                <c:pt idx="8166">
                  <c:v>8.1660000000009134</c:v>
                </c:pt>
                <c:pt idx="8167">
                  <c:v>8.1670000000009129</c:v>
                </c:pt>
                <c:pt idx="8168">
                  <c:v>8.1680000000009123</c:v>
                </c:pt>
                <c:pt idx="8169">
                  <c:v>8.1690000000009118</c:v>
                </c:pt>
                <c:pt idx="8170">
                  <c:v>8.1700000000009112</c:v>
                </c:pt>
                <c:pt idx="8171">
                  <c:v>8.1710000000009106</c:v>
                </c:pt>
                <c:pt idx="8172">
                  <c:v>8.1720000000009101</c:v>
                </c:pt>
                <c:pt idx="8173">
                  <c:v>8.1730000000009095</c:v>
                </c:pt>
                <c:pt idx="8174">
                  <c:v>8.174000000000909</c:v>
                </c:pt>
                <c:pt idx="8175">
                  <c:v>8.1750000000009084</c:v>
                </c:pt>
                <c:pt idx="8176">
                  <c:v>8.1760000000009079</c:v>
                </c:pt>
                <c:pt idx="8177">
                  <c:v>8.1770000000009073</c:v>
                </c:pt>
                <c:pt idx="8178">
                  <c:v>8.1780000000009068</c:v>
                </c:pt>
                <c:pt idx="8179">
                  <c:v>8.1790000000009062</c:v>
                </c:pt>
                <c:pt idx="8180">
                  <c:v>8.1800000000009057</c:v>
                </c:pt>
                <c:pt idx="8181">
                  <c:v>8.1810000000009051</c:v>
                </c:pt>
                <c:pt idx="8182">
                  <c:v>8.1820000000009045</c:v>
                </c:pt>
                <c:pt idx="8183">
                  <c:v>8.183000000000904</c:v>
                </c:pt>
                <c:pt idx="8184">
                  <c:v>8.1840000000009034</c:v>
                </c:pt>
                <c:pt idx="8185">
                  <c:v>8.1850000000009029</c:v>
                </c:pt>
                <c:pt idx="8186">
                  <c:v>8.1860000000009023</c:v>
                </c:pt>
                <c:pt idx="8187">
                  <c:v>8.1870000000009018</c:v>
                </c:pt>
                <c:pt idx="8188">
                  <c:v>8.1880000000009012</c:v>
                </c:pt>
                <c:pt idx="8189">
                  <c:v>8.1890000000009007</c:v>
                </c:pt>
                <c:pt idx="8190">
                  <c:v>8.1900000000009001</c:v>
                </c:pt>
                <c:pt idx="8191">
                  <c:v>8.1910000000008996</c:v>
                </c:pt>
                <c:pt idx="8192">
                  <c:v>8.192000000000899</c:v>
                </c:pt>
                <c:pt idx="8193">
                  <c:v>8.1930000000008985</c:v>
                </c:pt>
                <c:pt idx="8194">
                  <c:v>8.1940000000008979</c:v>
                </c:pt>
                <c:pt idx="8195">
                  <c:v>8.1950000000008973</c:v>
                </c:pt>
                <c:pt idx="8196">
                  <c:v>8.1960000000008968</c:v>
                </c:pt>
                <c:pt idx="8197">
                  <c:v>8.1970000000008962</c:v>
                </c:pt>
                <c:pt idx="8198">
                  <c:v>8.1980000000008957</c:v>
                </c:pt>
                <c:pt idx="8199">
                  <c:v>8.1990000000008951</c:v>
                </c:pt>
                <c:pt idx="8200">
                  <c:v>8.2000000000008946</c:v>
                </c:pt>
                <c:pt idx="8201">
                  <c:v>8.201000000000894</c:v>
                </c:pt>
                <c:pt idx="8202">
                  <c:v>8.2020000000008935</c:v>
                </c:pt>
                <c:pt idx="8203">
                  <c:v>8.2030000000008929</c:v>
                </c:pt>
                <c:pt idx="8204">
                  <c:v>8.2040000000008924</c:v>
                </c:pt>
                <c:pt idx="8205">
                  <c:v>8.2050000000008918</c:v>
                </c:pt>
                <c:pt idx="8206">
                  <c:v>8.2060000000008912</c:v>
                </c:pt>
                <c:pt idx="8207">
                  <c:v>8.2070000000008907</c:v>
                </c:pt>
                <c:pt idx="8208">
                  <c:v>8.2080000000008901</c:v>
                </c:pt>
                <c:pt idx="8209">
                  <c:v>8.2090000000008896</c:v>
                </c:pt>
                <c:pt idx="8210">
                  <c:v>8.210000000000889</c:v>
                </c:pt>
                <c:pt idx="8211">
                  <c:v>8.2110000000008885</c:v>
                </c:pt>
                <c:pt idx="8212">
                  <c:v>8.2120000000008879</c:v>
                </c:pt>
                <c:pt idx="8213">
                  <c:v>8.2130000000008874</c:v>
                </c:pt>
                <c:pt idx="8214">
                  <c:v>8.2140000000008868</c:v>
                </c:pt>
                <c:pt idx="8215">
                  <c:v>8.2150000000008863</c:v>
                </c:pt>
                <c:pt idx="8216">
                  <c:v>8.2160000000008857</c:v>
                </c:pt>
                <c:pt idx="8217">
                  <c:v>8.2170000000008852</c:v>
                </c:pt>
                <c:pt idx="8218">
                  <c:v>8.2180000000008846</c:v>
                </c:pt>
                <c:pt idx="8219">
                  <c:v>8.219000000000884</c:v>
                </c:pt>
                <c:pt idx="8220">
                  <c:v>8.2200000000008835</c:v>
                </c:pt>
                <c:pt idx="8221">
                  <c:v>8.2210000000008829</c:v>
                </c:pt>
                <c:pt idx="8222">
                  <c:v>8.2220000000008824</c:v>
                </c:pt>
                <c:pt idx="8223">
                  <c:v>8.2230000000008818</c:v>
                </c:pt>
                <c:pt idx="8224">
                  <c:v>8.2240000000008813</c:v>
                </c:pt>
                <c:pt idx="8225">
                  <c:v>8.2250000000008807</c:v>
                </c:pt>
                <c:pt idx="8226">
                  <c:v>8.2260000000008802</c:v>
                </c:pt>
                <c:pt idx="8227">
                  <c:v>8.2270000000008796</c:v>
                </c:pt>
                <c:pt idx="8228">
                  <c:v>8.2280000000008791</c:v>
                </c:pt>
                <c:pt idx="8229">
                  <c:v>8.2290000000008785</c:v>
                </c:pt>
                <c:pt idx="8230">
                  <c:v>8.2300000000008779</c:v>
                </c:pt>
                <c:pt idx="8231">
                  <c:v>8.2310000000008774</c:v>
                </c:pt>
                <c:pt idx="8232">
                  <c:v>8.2320000000008768</c:v>
                </c:pt>
                <c:pt idx="8233">
                  <c:v>8.2330000000008763</c:v>
                </c:pt>
                <c:pt idx="8234">
                  <c:v>8.2340000000008757</c:v>
                </c:pt>
                <c:pt idx="8235">
                  <c:v>8.2350000000008752</c:v>
                </c:pt>
                <c:pt idx="8236">
                  <c:v>8.2360000000008746</c:v>
                </c:pt>
                <c:pt idx="8237">
                  <c:v>8.2370000000008741</c:v>
                </c:pt>
                <c:pt idx="8238">
                  <c:v>8.2380000000008735</c:v>
                </c:pt>
                <c:pt idx="8239">
                  <c:v>8.239000000000873</c:v>
                </c:pt>
                <c:pt idx="8240">
                  <c:v>8.2400000000008724</c:v>
                </c:pt>
                <c:pt idx="8241">
                  <c:v>8.2410000000008719</c:v>
                </c:pt>
                <c:pt idx="8242">
                  <c:v>8.2420000000008713</c:v>
                </c:pt>
                <c:pt idx="8243">
                  <c:v>8.2430000000008707</c:v>
                </c:pt>
                <c:pt idx="8244">
                  <c:v>8.2440000000008702</c:v>
                </c:pt>
                <c:pt idx="8245">
                  <c:v>8.2450000000008696</c:v>
                </c:pt>
                <c:pt idx="8246">
                  <c:v>8.2460000000008691</c:v>
                </c:pt>
                <c:pt idx="8247">
                  <c:v>8.2470000000008685</c:v>
                </c:pt>
                <c:pt idx="8248">
                  <c:v>8.248000000000868</c:v>
                </c:pt>
                <c:pt idx="8249">
                  <c:v>8.2490000000008674</c:v>
                </c:pt>
                <c:pt idx="8250">
                  <c:v>8.2500000000008669</c:v>
                </c:pt>
                <c:pt idx="8251">
                  <c:v>8.2510000000008663</c:v>
                </c:pt>
                <c:pt idx="8252">
                  <c:v>8.2520000000008658</c:v>
                </c:pt>
                <c:pt idx="8253">
                  <c:v>8.2530000000008652</c:v>
                </c:pt>
                <c:pt idx="8254">
                  <c:v>8.2540000000008646</c:v>
                </c:pt>
                <c:pt idx="8255">
                  <c:v>8.2550000000008641</c:v>
                </c:pt>
                <c:pt idx="8256">
                  <c:v>8.2560000000008635</c:v>
                </c:pt>
                <c:pt idx="8257">
                  <c:v>8.257000000000863</c:v>
                </c:pt>
                <c:pt idx="8258">
                  <c:v>8.2580000000008624</c:v>
                </c:pt>
                <c:pt idx="8259">
                  <c:v>8.2590000000008619</c:v>
                </c:pt>
                <c:pt idx="8260">
                  <c:v>8.2600000000008613</c:v>
                </c:pt>
                <c:pt idx="8261">
                  <c:v>8.2610000000008608</c:v>
                </c:pt>
                <c:pt idx="8262">
                  <c:v>8.2620000000008602</c:v>
                </c:pt>
                <c:pt idx="8263">
                  <c:v>8.2630000000008597</c:v>
                </c:pt>
                <c:pt idx="8264">
                  <c:v>8.2640000000008591</c:v>
                </c:pt>
                <c:pt idx="8265">
                  <c:v>8.2650000000008585</c:v>
                </c:pt>
                <c:pt idx="8266">
                  <c:v>8.266000000000858</c:v>
                </c:pt>
                <c:pt idx="8267">
                  <c:v>8.2670000000008574</c:v>
                </c:pt>
                <c:pt idx="8268">
                  <c:v>8.2680000000008569</c:v>
                </c:pt>
                <c:pt idx="8269">
                  <c:v>8.2690000000008563</c:v>
                </c:pt>
                <c:pt idx="8270">
                  <c:v>8.2700000000008558</c:v>
                </c:pt>
                <c:pt idx="8271">
                  <c:v>8.2710000000008552</c:v>
                </c:pt>
                <c:pt idx="8272">
                  <c:v>8.2720000000008547</c:v>
                </c:pt>
                <c:pt idx="8273">
                  <c:v>8.2730000000008541</c:v>
                </c:pt>
                <c:pt idx="8274">
                  <c:v>8.2740000000008536</c:v>
                </c:pt>
                <c:pt idx="8275">
                  <c:v>8.275000000000853</c:v>
                </c:pt>
                <c:pt idx="8276">
                  <c:v>8.2760000000008525</c:v>
                </c:pt>
                <c:pt idx="8277">
                  <c:v>8.2770000000008519</c:v>
                </c:pt>
                <c:pt idx="8278">
                  <c:v>8.2780000000008513</c:v>
                </c:pt>
                <c:pt idx="8279">
                  <c:v>8.2790000000008508</c:v>
                </c:pt>
                <c:pt idx="8280">
                  <c:v>8.2800000000008502</c:v>
                </c:pt>
                <c:pt idx="8281">
                  <c:v>8.2810000000008497</c:v>
                </c:pt>
                <c:pt idx="8282">
                  <c:v>8.2820000000008491</c:v>
                </c:pt>
                <c:pt idx="8283">
                  <c:v>8.2830000000008486</c:v>
                </c:pt>
                <c:pt idx="8284">
                  <c:v>8.284000000000848</c:v>
                </c:pt>
                <c:pt idx="8285">
                  <c:v>8.2850000000008475</c:v>
                </c:pt>
                <c:pt idx="8286">
                  <c:v>8.2860000000008469</c:v>
                </c:pt>
                <c:pt idx="8287">
                  <c:v>8.2870000000008464</c:v>
                </c:pt>
                <c:pt idx="8288">
                  <c:v>8.2880000000008458</c:v>
                </c:pt>
                <c:pt idx="8289">
                  <c:v>8.2890000000008452</c:v>
                </c:pt>
                <c:pt idx="8290">
                  <c:v>8.2900000000008447</c:v>
                </c:pt>
                <c:pt idx="8291">
                  <c:v>8.2910000000008441</c:v>
                </c:pt>
                <c:pt idx="8292">
                  <c:v>8.2920000000008436</c:v>
                </c:pt>
                <c:pt idx="8293">
                  <c:v>8.293000000000843</c:v>
                </c:pt>
                <c:pt idx="8294">
                  <c:v>8.2940000000008425</c:v>
                </c:pt>
                <c:pt idx="8295">
                  <c:v>8.2950000000008419</c:v>
                </c:pt>
                <c:pt idx="8296">
                  <c:v>8.2960000000008414</c:v>
                </c:pt>
                <c:pt idx="8297">
                  <c:v>8.2970000000008408</c:v>
                </c:pt>
                <c:pt idx="8298">
                  <c:v>8.2980000000008403</c:v>
                </c:pt>
                <c:pt idx="8299">
                  <c:v>8.2990000000008397</c:v>
                </c:pt>
                <c:pt idx="8300">
                  <c:v>8.3000000000008392</c:v>
                </c:pt>
                <c:pt idx="8301">
                  <c:v>8.3010000000008386</c:v>
                </c:pt>
                <c:pt idx="8302">
                  <c:v>8.302000000000838</c:v>
                </c:pt>
                <c:pt idx="8303">
                  <c:v>8.3030000000008375</c:v>
                </c:pt>
                <c:pt idx="8304">
                  <c:v>8.3040000000008369</c:v>
                </c:pt>
                <c:pt idx="8305">
                  <c:v>8.3050000000008364</c:v>
                </c:pt>
                <c:pt idx="8306">
                  <c:v>8.3060000000008358</c:v>
                </c:pt>
                <c:pt idx="8307">
                  <c:v>8.3070000000008353</c:v>
                </c:pt>
                <c:pt idx="8308">
                  <c:v>8.3080000000008347</c:v>
                </c:pt>
                <c:pt idx="8309">
                  <c:v>8.3090000000008342</c:v>
                </c:pt>
                <c:pt idx="8310">
                  <c:v>8.3100000000008336</c:v>
                </c:pt>
                <c:pt idx="8311">
                  <c:v>8.3110000000008331</c:v>
                </c:pt>
                <c:pt idx="8312">
                  <c:v>8.3120000000008325</c:v>
                </c:pt>
                <c:pt idx="8313">
                  <c:v>8.3130000000008319</c:v>
                </c:pt>
                <c:pt idx="8314">
                  <c:v>8.3140000000008314</c:v>
                </c:pt>
                <c:pt idx="8315">
                  <c:v>8.3150000000008308</c:v>
                </c:pt>
                <c:pt idx="8316">
                  <c:v>8.3160000000008303</c:v>
                </c:pt>
                <c:pt idx="8317">
                  <c:v>8.3170000000008297</c:v>
                </c:pt>
                <c:pt idx="8318">
                  <c:v>8.3180000000008292</c:v>
                </c:pt>
                <c:pt idx="8319">
                  <c:v>8.3190000000008286</c:v>
                </c:pt>
                <c:pt idx="8320">
                  <c:v>8.3200000000008281</c:v>
                </c:pt>
                <c:pt idx="8321">
                  <c:v>8.3210000000008275</c:v>
                </c:pt>
                <c:pt idx="8322">
                  <c:v>8.322000000000827</c:v>
                </c:pt>
                <c:pt idx="8323">
                  <c:v>8.3230000000008264</c:v>
                </c:pt>
                <c:pt idx="8324">
                  <c:v>8.3240000000008258</c:v>
                </c:pt>
                <c:pt idx="8325">
                  <c:v>8.3250000000008253</c:v>
                </c:pt>
                <c:pt idx="8326">
                  <c:v>8.3260000000008247</c:v>
                </c:pt>
                <c:pt idx="8327">
                  <c:v>8.3270000000008242</c:v>
                </c:pt>
                <c:pt idx="8328">
                  <c:v>8.3280000000008236</c:v>
                </c:pt>
                <c:pt idx="8329">
                  <c:v>8.3290000000008231</c:v>
                </c:pt>
                <c:pt idx="8330">
                  <c:v>8.3300000000008225</c:v>
                </c:pt>
                <c:pt idx="8331">
                  <c:v>8.331000000000822</c:v>
                </c:pt>
                <c:pt idx="8332">
                  <c:v>8.3320000000008214</c:v>
                </c:pt>
                <c:pt idx="8333">
                  <c:v>8.3330000000008209</c:v>
                </c:pt>
                <c:pt idx="8334">
                  <c:v>8.3340000000008203</c:v>
                </c:pt>
                <c:pt idx="8335">
                  <c:v>8.3350000000008198</c:v>
                </c:pt>
                <c:pt idx="8336">
                  <c:v>8.3360000000008192</c:v>
                </c:pt>
                <c:pt idx="8337">
                  <c:v>8.3370000000008186</c:v>
                </c:pt>
                <c:pt idx="8338">
                  <c:v>8.3380000000008181</c:v>
                </c:pt>
                <c:pt idx="8339">
                  <c:v>8.3390000000008175</c:v>
                </c:pt>
                <c:pt idx="8340">
                  <c:v>8.340000000000817</c:v>
                </c:pt>
                <c:pt idx="8341">
                  <c:v>8.3410000000008164</c:v>
                </c:pt>
                <c:pt idx="8342">
                  <c:v>8.3420000000008159</c:v>
                </c:pt>
                <c:pt idx="8343">
                  <c:v>8.3430000000008153</c:v>
                </c:pt>
                <c:pt idx="8344">
                  <c:v>8.3440000000008148</c:v>
                </c:pt>
                <c:pt idx="8345">
                  <c:v>8.3450000000008142</c:v>
                </c:pt>
                <c:pt idx="8346">
                  <c:v>8.3460000000008137</c:v>
                </c:pt>
                <c:pt idx="8347">
                  <c:v>8.3470000000008131</c:v>
                </c:pt>
                <c:pt idx="8348">
                  <c:v>8.3480000000008125</c:v>
                </c:pt>
                <c:pt idx="8349">
                  <c:v>8.349000000000812</c:v>
                </c:pt>
                <c:pt idx="8350">
                  <c:v>8.3500000000008114</c:v>
                </c:pt>
                <c:pt idx="8351">
                  <c:v>8.3510000000008109</c:v>
                </c:pt>
                <c:pt idx="8352">
                  <c:v>8.3520000000008103</c:v>
                </c:pt>
                <c:pt idx="8353">
                  <c:v>8.3530000000008098</c:v>
                </c:pt>
                <c:pt idx="8354">
                  <c:v>8.3540000000008092</c:v>
                </c:pt>
                <c:pt idx="8355">
                  <c:v>8.3550000000008087</c:v>
                </c:pt>
                <c:pt idx="8356">
                  <c:v>8.3560000000008081</c:v>
                </c:pt>
                <c:pt idx="8357">
                  <c:v>8.3570000000008076</c:v>
                </c:pt>
                <c:pt idx="8358">
                  <c:v>8.358000000000807</c:v>
                </c:pt>
                <c:pt idx="8359">
                  <c:v>8.3590000000008065</c:v>
                </c:pt>
                <c:pt idx="8360">
                  <c:v>8.3600000000008059</c:v>
                </c:pt>
                <c:pt idx="8361">
                  <c:v>8.3610000000008053</c:v>
                </c:pt>
                <c:pt idx="8362">
                  <c:v>8.3620000000008048</c:v>
                </c:pt>
                <c:pt idx="8363">
                  <c:v>8.3630000000008042</c:v>
                </c:pt>
                <c:pt idx="8364">
                  <c:v>8.3640000000008037</c:v>
                </c:pt>
                <c:pt idx="8365">
                  <c:v>8.3650000000008031</c:v>
                </c:pt>
                <c:pt idx="8366">
                  <c:v>8.3660000000008026</c:v>
                </c:pt>
                <c:pt idx="8367">
                  <c:v>8.367000000000802</c:v>
                </c:pt>
                <c:pt idx="8368">
                  <c:v>8.3680000000008015</c:v>
                </c:pt>
                <c:pt idx="8369">
                  <c:v>8.3690000000008009</c:v>
                </c:pt>
                <c:pt idx="8370">
                  <c:v>8.3700000000008004</c:v>
                </c:pt>
                <c:pt idx="8371">
                  <c:v>8.3710000000007998</c:v>
                </c:pt>
                <c:pt idx="8372">
                  <c:v>8.3720000000007992</c:v>
                </c:pt>
                <c:pt idx="8373">
                  <c:v>8.3730000000007987</c:v>
                </c:pt>
                <c:pt idx="8374">
                  <c:v>8.3740000000007981</c:v>
                </c:pt>
                <c:pt idx="8375">
                  <c:v>8.3750000000007976</c:v>
                </c:pt>
                <c:pt idx="8376">
                  <c:v>8.376000000000797</c:v>
                </c:pt>
                <c:pt idx="8377">
                  <c:v>8.3770000000007965</c:v>
                </c:pt>
                <c:pt idx="8378">
                  <c:v>8.3780000000007959</c:v>
                </c:pt>
                <c:pt idx="8379">
                  <c:v>8.3790000000007954</c:v>
                </c:pt>
                <c:pt idx="8380">
                  <c:v>8.3800000000007948</c:v>
                </c:pt>
                <c:pt idx="8381">
                  <c:v>8.3810000000007943</c:v>
                </c:pt>
                <c:pt idx="8382">
                  <c:v>8.3820000000007937</c:v>
                </c:pt>
                <c:pt idx="8383">
                  <c:v>8.3830000000007932</c:v>
                </c:pt>
                <c:pt idx="8384">
                  <c:v>8.3840000000007926</c:v>
                </c:pt>
                <c:pt idx="8385">
                  <c:v>8.385000000000792</c:v>
                </c:pt>
                <c:pt idx="8386">
                  <c:v>8.3860000000007915</c:v>
                </c:pt>
                <c:pt idx="8387">
                  <c:v>8.3870000000007909</c:v>
                </c:pt>
                <c:pt idx="8388">
                  <c:v>8.3880000000007904</c:v>
                </c:pt>
                <c:pt idx="8389">
                  <c:v>8.3890000000007898</c:v>
                </c:pt>
                <c:pt idx="8390">
                  <c:v>8.3900000000007893</c:v>
                </c:pt>
                <c:pt idx="8391">
                  <c:v>8.3910000000007887</c:v>
                </c:pt>
                <c:pt idx="8392">
                  <c:v>8.3920000000007882</c:v>
                </c:pt>
                <c:pt idx="8393">
                  <c:v>8.3930000000007876</c:v>
                </c:pt>
                <c:pt idx="8394">
                  <c:v>8.3940000000007871</c:v>
                </c:pt>
                <c:pt idx="8395">
                  <c:v>8.3950000000007865</c:v>
                </c:pt>
                <c:pt idx="8396">
                  <c:v>8.3960000000007859</c:v>
                </c:pt>
                <c:pt idx="8397">
                  <c:v>8.3970000000007854</c:v>
                </c:pt>
                <c:pt idx="8398">
                  <c:v>8.3980000000007848</c:v>
                </c:pt>
                <c:pt idx="8399">
                  <c:v>8.3990000000007843</c:v>
                </c:pt>
                <c:pt idx="8400">
                  <c:v>8.4000000000007837</c:v>
                </c:pt>
                <c:pt idx="8401">
                  <c:v>8.4010000000007832</c:v>
                </c:pt>
                <c:pt idx="8402">
                  <c:v>8.4020000000007826</c:v>
                </c:pt>
                <c:pt idx="8403">
                  <c:v>8.4030000000007821</c:v>
                </c:pt>
                <c:pt idx="8404">
                  <c:v>8.4040000000007815</c:v>
                </c:pt>
                <c:pt idx="8405">
                  <c:v>8.405000000000781</c:v>
                </c:pt>
                <c:pt idx="8406">
                  <c:v>8.4060000000007804</c:v>
                </c:pt>
                <c:pt idx="8407">
                  <c:v>8.4070000000007798</c:v>
                </c:pt>
                <c:pt idx="8408">
                  <c:v>8.4080000000007793</c:v>
                </c:pt>
                <c:pt idx="8409">
                  <c:v>8.4090000000007787</c:v>
                </c:pt>
                <c:pt idx="8410">
                  <c:v>8.4100000000007782</c:v>
                </c:pt>
                <c:pt idx="8411">
                  <c:v>8.4110000000007776</c:v>
                </c:pt>
                <c:pt idx="8412">
                  <c:v>8.4120000000007771</c:v>
                </c:pt>
                <c:pt idx="8413">
                  <c:v>8.4130000000007765</c:v>
                </c:pt>
                <c:pt idx="8414">
                  <c:v>8.414000000000776</c:v>
                </c:pt>
                <c:pt idx="8415">
                  <c:v>8.4150000000007754</c:v>
                </c:pt>
                <c:pt idx="8416">
                  <c:v>8.4160000000007749</c:v>
                </c:pt>
                <c:pt idx="8417">
                  <c:v>8.4170000000007743</c:v>
                </c:pt>
                <c:pt idx="8418">
                  <c:v>8.4180000000007738</c:v>
                </c:pt>
                <c:pt idx="8419">
                  <c:v>8.4190000000007732</c:v>
                </c:pt>
                <c:pt idx="8420">
                  <c:v>8.4200000000007726</c:v>
                </c:pt>
                <c:pt idx="8421">
                  <c:v>8.4210000000007721</c:v>
                </c:pt>
                <c:pt idx="8422">
                  <c:v>8.4220000000007715</c:v>
                </c:pt>
                <c:pt idx="8423">
                  <c:v>8.423000000000771</c:v>
                </c:pt>
                <c:pt idx="8424">
                  <c:v>8.4240000000007704</c:v>
                </c:pt>
                <c:pt idx="8425">
                  <c:v>8.4250000000007699</c:v>
                </c:pt>
                <c:pt idx="8426">
                  <c:v>8.4260000000007693</c:v>
                </c:pt>
                <c:pt idx="8427">
                  <c:v>8.4270000000007688</c:v>
                </c:pt>
                <c:pt idx="8428">
                  <c:v>8.4280000000007682</c:v>
                </c:pt>
                <c:pt idx="8429">
                  <c:v>8.4290000000007677</c:v>
                </c:pt>
                <c:pt idx="8430">
                  <c:v>8.4300000000007671</c:v>
                </c:pt>
                <c:pt idx="8431">
                  <c:v>8.4310000000007665</c:v>
                </c:pt>
                <c:pt idx="8432">
                  <c:v>8.432000000000766</c:v>
                </c:pt>
                <c:pt idx="8433">
                  <c:v>8.4330000000007654</c:v>
                </c:pt>
                <c:pt idx="8434">
                  <c:v>8.4340000000007649</c:v>
                </c:pt>
                <c:pt idx="8435">
                  <c:v>8.4350000000007643</c:v>
                </c:pt>
                <c:pt idx="8436">
                  <c:v>8.4360000000007638</c:v>
                </c:pt>
                <c:pt idx="8437">
                  <c:v>8.4370000000007632</c:v>
                </c:pt>
                <c:pt idx="8438">
                  <c:v>8.4380000000007627</c:v>
                </c:pt>
                <c:pt idx="8439">
                  <c:v>8.4390000000007621</c:v>
                </c:pt>
                <c:pt idx="8440">
                  <c:v>8.4400000000007616</c:v>
                </c:pt>
                <c:pt idx="8441">
                  <c:v>8.441000000000761</c:v>
                </c:pt>
                <c:pt idx="8442">
                  <c:v>8.4420000000007605</c:v>
                </c:pt>
                <c:pt idx="8443">
                  <c:v>8.4430000000007599</c:v>
                </c:pt>
                <c:pt idx="8444">
                  <c:v>8.4440000000007593</c:v>
                </c:pt>
                <c:pt idx="8445">
                  <c:v>8.4450000000007588</c:v>
                </c:pt>
                <c:pt idx="8446">
                  <c:v>8.4460000000007582</c:v>
                </c:pt>
                <c:pt idx="8447">
                  <c:v>8.4470000000007577</c:v>
                </c:pt>
                <c:pt idx="8448">
                  <c:v>8.4480000000007571</c:v>
                </c:pt>
                <c:pt idx="8449">
                  <c:v>8.4490000000007566</c:v>
                </c:pt>
                <c:pt idx="8450">
                  <c:v>8.450000000000756</c:v>
                </c:pt>
                <c:pt idx="8451">
                  <c:v>8.4510000000007555</c:v>
                </c:pt>
                <c:pt idx="8452">
                  <c:v>8.4520000000007549</c:v>
                </c:pt>
                <c:pt idx="8453">
                  <c:v>8.4530000000007544</c:v>
                </c:pt>
                <c:pt idx="8454">
                  <c:v>8.4540000000007538</c:v>
                </c:pt>
                <c:pt idx="8455">
                  <c:v>8.4550000000007532</c:v>
                </c:pt>
                <c:pt idx="8456">
                  <c:v>8.4560000000007527</c:v>
                </c:pt>
                <c:pt idx="8457">
                  <c:v>8.4570000000007521</c:v>
                </c:pt>
                <c:pt idx="8458">
                  <c:v>8.4580000000007516</c:v>
                </c:pt>
                <c:pt idx="8459">
                  <c:v>8.459000000000751</c:v>
                </c:pt>
                <c:pt idx="8460">
                  <c:v>8.4600000000007505</c:v>
                </c:pt>
                <c:pt idx="8461">
                  <c:v>8.4610000000007499</c:v>
                </c:pt>
                <c:pt idx="8462">
                  <c:v>8.4620000000007494</c:v>
                </c:pt>
                <c:pt idx="8463">
                  <c:v>8.4630000000007488</c:v>
                </c:pt>
                <c:pt idx="8464">
                  <c:v>8.4640000000007483</c:v>
                </c:pt>
                <c:pt idx="8465">
                  <c:v>8.4650000000007477</c:v>
                </c:pt>
                <c:pt idx="8466">
                  <c:v>8.4660000000007471</c:v>
                </c:pt>
                <c:pt idx="8467">
                  <c:v>8.4670000000007466</c:v>
                </c:pt>
                <c:pt idx="8468">
                  <c:v>8.468000000000746</c:v>
                </c:pt>
                <c:pt idx="8469">
                  <c:v>8.4690000000007455</c:v>
                </c:pt>
                <c:pt idx="8470">
                  <c:v>8.4700000000007449</c:v>
                </c:pt>
                <c:pt idx="8471">
                  <c:v>8.4710000000007444</c:v>
                </c:pt>
                <c:pt idx="8472">
                  <c:v>8.4720000000007438</c:v>
                </c:pt>
                <c:pt idx="8473">
                  <c:v>8.4730000000007433</c:v>
                </c:pt>
                <c:pt idx="8474">
                  <c:v>8.4740000000007427</c:v>
                </c:pt>
                <c:pt idx="8475">
                  <c:v>8.4750000000007422</c:v>
                </c:pt>
                <c:pt idx="8476">
                  <c:v>8.4760000000007416</c:v>
                </c:pt>
                <c:pt idx="8477">
                  <c:v>8.4770000000007411</c:v>
                </c:pt>
                <c:pt idx="8478">
                  <c:v>8.4780000000007405</c:v>
                </c:pt>
                <c:pt idx="8479">
                  <c:v>8.4790000000007399</c:v>
                </c:pt>
                <c:pt idx="8480">
                  <c:v>8.4800000000007394</c:v>
                </c:pt>
                <c:pt idx="8481">
                  <c:v>8.4810000000007388</c:v>
                </c:pt>
                <c:pt idx="8482">
                  <c:v>8.4820000000007383</c:v>
                </c:pt>
                <c:pt idx="8483">
                  <c:v>8.4830000000007377</c:v>
                </c:pt>
                <c:pt idx="8484">
                  <c:v>8.4840000000007372</c:v>
                </c:pt>
                <c:pt idx="8485">
                  <c:v>8.4850000000007366</c:v>
                </c:pt>
                <c:pt idx="8486">
                  <c:v>8.4860000000007361</c:v>
                </c:pt>
                <c:pt idx="8487">
                  <c:v>8.4870000000007355</c:v>
                </c:pt>
                <c:pt idx="8488">
                  <c:v>8.488000000000735</c:v>
                </c:pt>
                <c:pt idx="8489">
                  <c:v>8.4890000000007344</c:v>
                </c:pt>
                <c:pt idx="8490">
                  <c:v>8.4900000000007338</c:v>
                </c:pt>
                <c:pt idx="8491">
                  <c:v>8.4910000000007333</c:v>
                </c:pt>
                <c:pt idx="8492">
                  <c:v>8.4920000000007327</c:v>
                </c:pt>
                <c:pt idx="8493">
                  <c:v>8.4930000000007322</c:v>
                </c:pt>
                <c:pt idx="8494">
                  <c:v>8.4940000000007316</c:v>
                </c:pt>
                <c:pt idx="8495">
                  <c:v>8.4950000000007311</c:v>
                </c:pt>
                <c:pt idx="8496">
                  <c:v>8.4960000000007305</c:v>
                </c:pt>
                <c:pt idx="8497">
                  <c:v>8.49700000000073</c:v>
                </c:pt>
                <c:pt idx="8498">
                  <c:v>8.4980000000007294</c:v>
                </c:pt>
                <c:pt idx="8499">
                  <c:v>8.4990000000007289</c:v>
                </c:pt>
                <c:pt idx="8500">
                  <c:v>8.5000000000007283</c:v>
                </c:pt>
                <c:pt idx="8501">
                  <c:v>8.5010000000007278</c:v>
                </c:pt>
                <c:pt idx="8502">
                  <c:v>8.5020000000007272</c:v>
                </c:pt>
                <c:pt idx="8503">
                  <c:v>8.5030000000007266</c:v>
                </c:pt>
                <c:pt idx="8504">
                  <c:v>8.5040000000007261</c:v>
                </c:pt>
                <c:pt idx="8505">
                  <c:v>8.5050000000007255</c:v>
                </c:pt>
                <c:pt idx="8506">
                  <c:v>8.506000000000725</c:v>
                </c:pt>
                <c:pt idx="8507">
                  <c:v>8.5070000000007244</c:v>
                </c:pt>
                <c:pt idx="8508">
                  <c:v>8.5080000000007239</c:v>
                </c:pt>
                <c:pt idx="8509">
                  <c:v>8.5090000000007233</c:v>
                </c:pt>
                <c:pt idx="8510">
                  <c:v>8.5100000000007228</c:v>
                </c:pt>
                <c:pt idx="8511">
                  <c:v>8.5110000000007222</c:v>
                </c:pt>
                <c:pt idx="8512">
                  <c:v>8.5120000000007217</c:v>
                </c:pt>
                <c:pt idx="8513">
                  <c:v>8.5130000000007211</c:v>
                </c:pt>
                <c:pt idx="8514">
                  <c:v>8.5140000000007205</c:v>
                </c:pt>
                <c:pt idx="8515">
                  <c:v>8.51500000000072</c:v>
                </c:pt>
                <c:pt idx="8516">
                  <c:v>8.5160000000007194</c:v>
                </c:pt>
                <c:pt idx="8517">
                  <c:v>8.5170000000007189</c:v>
                </c:pt>
                <c:pt idx="8518">
                  <c:v>8.5180000000007183</c:v>
                </c:pt>
                <c:pt idx="8519">
                  <c:v>8.5190000000007178</c:v>
                </c:pt>
                <c:pt idx="8520">
                  <c:v>8.5200000000007172</c:v>
                </c:pt>
                <c:pt idx="8521">
                  <c:v>8.5210000000007167</c:v>
                </c:pt>
                <c:pt idx="8522">
                  <c:v>8.5220000000007161</c:v>
                </c:pt>
                <c:pt idx="8523">
                  <c:v>8.5230000000007156</c:v>
                </c:pt>
                <c:pt idx="8524">
                  <c:v>8.524000000000715</c:v>
                </c:pt>
                <c:pt idx="8525">
                  <c:v>8.5250000000007145</c:v>
                </c:pt>
                <c:pt idx="8526">
                  <c:v>8.5260000000007139</c:v>
                </c:pt>
                <c:pt idx="8527">
                  <c:v>8.5270000000007133</c:v>
                </c:pt>
                <c:pt idx="8528">
                  <c:v>8.5280000000007128</c:v>
                </c:pt>
                <c:pt idx="8529">
                  <c:v>8.5290000000007122</c:v>
                </c:pt>
                <c:pt idx="8530">
                  <c:v>8.5300000000007117</c:v>
                </c:pt>
                <c:pt idx="8531">
                  <c:v>8.5310000000007111</c:v>
                </c:pt>
                <c:pt idx="8532">
                  <c:v>8.5320000000007106</c:v>
                </c:pt>
                <c:pt idx="8533">
                  <c:v>8.53300000000071</c:v>
                </c:pt>
                <c:pt idx="8534">
                  <c:v>8.5340000000007095</c:v>
                </c:pt>
                <c:pt idx="8535">
                  <c:v>8.5350000000007089</c:v>
                </c:pt>
                <c:pt idx="8536">
                  <c:v>8.5360000000007084</c:v>
                </c:pt>
                <c:pt idx="8537">
                  <c:v>8.5370000000007078</c:v>
                </c:pt>
                <c:pt idx="8538">
                  <c:v>8.5380000000007072</c:v>
                </c:pt>
                <c:pt idx="8539">
                  <c:v>8.5390000000007067</c:v>
                </c:pt>
                <c:pt idx="8540">
                  <c:v>8.5400000000007061</c:v>
                </c:pt>
                <c:pt idx="8541">
                  <c:v>8.5410000000007056</c:v>
                </c:pt>
                <c:pt idx="8542">
                  <c:v>8.542000000000705</c:v>
                </c:pt>
                <c:pt idx="8543">
                  <c:v>8.5430000000007045</c:v>
                </c:pt>
                <c:pt idx="8544">
                  <c:v>8.5440000000007039</c:v>
                </c:pt>
                <c:pt idx="8545">
                  <c:v>8.5450000000007034</c:v>
                </c:pt>
                <c:pt idx="8546">
                  <c:v>8.5460000000007028</c:v>
                </c:pt>
                <c:pt idx="8547">
                  <c:v>8.5470000000007023</c:v>
                </c:pt>
                <c:pt idx="8548">
                  <c:v>8.5480000000007017</c:v>
                </c:pt>
                <c:pt idx="8549">
                  <c:v>8.5490000000007011</c:v>
                </c:pt>
                <c:pt idx="8550">
                  <c:v>8.5500000000007006</c:v>
                </c:pt>
                <c:pt idx="8551">
                  <c:v>8.5510000000007</c:v>
                </c:pt>
                <c:pt idx="8552">
                  <c:v>8.5520000000006995</c:v>
                </c:pt>
                <c:pt idx="8553">
                  <c:v>8.5530000000006989</c:v>
                </c:pt>
                <c:pt idx="8554">
                  <c:v>8.5540000000006984</c:v>
                </c:pt>
                <c:pt idx="8555">
                  <c:v>8.5550000000006978</c:v>
                </c:pt>
                <c:pt idx="8556">
                  <c:v>8.5560000000006973</c:v>
                </c:pt>
                <c:pt idx="8557">
                  <c:v>8.5570000000006967</c:v>
                </c:pt>
                <c:pt idx="8558">
                  <c:v>8.5580000000006962</c:v>
                </c:pt>
                <c:pt idx="8559">
                  <c:v>8.5590000000006956</c:v>
                </c:pt>
                <c:pt idx="8560">
                  <c:v>8.5600000000006951</c:v>
                </c:pt>
                <c:pt idx="8561">
                  <c:v>8.5610000000006945</c:v>
                </c:pt>
                <c:pt idx="8562">
                  <c:v>8.5620000000006939</c:v>
                </c:pt>
                <c:pt idx="8563">
                  <c:v>8.5630000000006934</c:v>
                </c:pt>
                <c:pt idx="8564">
                  <c:v>8.5640000000006928</c:v>
                </c:pt>
                <c:pt idx="8565">
                  <c:v>8.5650000000006923</c:v>
                </c:pt>
                <c:pt idx="8566">
                  <c:v>8.5660000000006917</c:v>
                </c:pt>
                <c:pt idx="8567">
                  <c:v>8.5670000000006912</c:v>
                </c:pt>
                <c:pt idx="8568">
                  <c:v>8.5680000000006906</c:v>
                </c:pt>
                <c:pt idx="8569">
                  <c:v>8.5690000000006901</c:v>
                </c:pt>
                <c:pt idx="8570">
                  <c:v>8.5700000000006895</c:v>
                </c:pt>
                <c:pt idx="8571">
                  <c:v>8.571000000000689</c:v>
                </c:pt>
                <c:pt idx="8572">
                  <c:v>8.5720000000006884</c:v>
                </c:pt>
                <c:pt idx="8573">
                  <c:v>8.5730000000006878</c:v>
                </c:pt>
                <c:pt idx="8574">
                  <c:v>8.5740000000006873</c:v>
                </c:pt>
                <c:pt idx="8575">
                  <c:v>8.5750000000006867</c:v>
                </c:pt>
                <c:pt idx="8576">
                  <c:v>8.5760000000006862</c:v>
                </c:pt>
                <c:pt idx="8577">
                  <c:v>8.5770000000006856</c:v>
                </c:pt>
                <c:pt idx="8578">
                  <c:v>8.5780000000006851</c:v>
                </c:pt>
                <c:pt idx="8579">
                  <c:v>8.5790000000006845</c:v>
                </c:pt>
                <c:pt idx="8580">
                  <c:v>8.580000000000684</c:v>
                </c:pt>
                <c:pt idx="8581">
                  <c:v>8.5810000000006834</c:v>
                </c:pt>
                <c:pt idx="8582">
                  <c:v>8.5820000000006829</c:v>
                </c:pt>
                <c:pt idx="8583">
                  <c:v>8.5830000000006823</c:v>
                </c:pt>
                <c:pt idx="8584">
                  <c:v>8.5840000000006818</c:v>
                </c:pt>
                <c:pt idx="8585">
                  <c:v>8.5850000000006812</c:v>
                </c:pt>
                <c:pt idx="8586">
                  <c:v>8.5860000000006806</c:v>
                </c:pt>
                <c:pt idx="8587">
                  <c:v>8.5870000000006801</c:v>
                </c:pt>
                <c:pt idx="8588">
                  <c:v>8.5880000000006795</c:v>
                </c:pt>
                <c:pt idx="8589">
                  <c:v>8.589000000000679</c:v>
                </c:pt>
                <c:pt idx="8590">
                  <c:v>8.5900000000006784</c:v>
                </c:pt>
                <c:pt idx="8591">
                  <c:v>8.5910000000006779</c:v>
                </c:pt>
                <c:pt idx="8592">
                  <c:v>8.5920000000006773</c:v>
                </c:pt>
                <c:pt idx="8593">
                  <c:v>8.5930000000006768</c:v>
                </c:pt>
                <c:pt idx="8594">
                  <c:v>8.5940000000006762</c:v>
                </c:pt>
                <c:pt idx="8595">
                  <c:v>8.5950000000006757</c:v>
                </c:pt>
                <c:pt idx="8596">
                  <c:v>8.5960000000006751</c:v>
                </c:pt>
                <c:pt idx="8597">
                  <c:v>8.5970000000006745</c:v>
                </c:pt>
                <c:pt idx="8598">
                  <c:v>8.598000000000674</c:v>
                </c:pt>
                <c:pt idx="8599">
                  <c:v>8.5990000000006734</c:v>
                </c:pt>
                <c:pt idx="8600">
                  <c:v>8.6000000000006729</c:v>
                </c:pt>
                <c:pt idx="8601">
                  <c:v>8.6010000000006723</c:v>
                </c:pt>
                <c:pt idx="8602">
                  <c:v>8.6020000000006718</c:v>
                </c:pt>
                <c:pt idx="8603">
                  <c:v>8.6030000000006712</c:v>
                </c:pt>
                <c:pt idx="8604">
                  <c:v>8.6040000000006707</c:v>
                </c:pt>
                <c:pt idx="8605">
                  <c:v>8.6050000000006701</c:v>
                </c:pt>
                <c:pt idx="8606">
                  <c:v>8.6060000000006696</c:v>
                </c:pt>
                <c:pt idx="8607">
                  <c:v>8.607000000000669</c:v>
                </c:pt>
                <c:pt idx="8608">
                  <c:v>8.6080000000006685</c:v>
                </c:pt>
                <c:pt idx="8609">
                  <c:v>8.6090000000006679</c:v>
                </c:pt>
                <c:pt idx="8610">
                  <c:v>8.6100000000006673</c:v>
                </c:pt>
                <c:pt idx="8611">
                  <c:v>8.6110000000006668</c:v>
                </c:pt>
                <c:pt idx="8612">
                  <c:v>8.6120000000006662</c:v>
                </c:pt>
                <c:pt idx="8613">
                  <c:v>8.6130000000006657</c:v>
                </c:pt>
                <c:pt idx="8614">
                  <c:v>8.6140000000006651</c:v>
                </c:pt>
                <c:pt idx="8615">
                  <c:v>8.6150000000006646</c:v>
                </c:pt>
                <c:pt idx="8616">
                  <c:v>8.616000000000664</c:v>
                </c:pt>
                <c:pt idx="8617">
                  <c:v>8.6170000000006635</c:v>
                </c:pt>
                <c:pt idx="8618">
                  <c:v>8.6180000000006629</c:v>
                </c:pt>
                <c:pt idx="8619">
                  <c:v>8.6190000000006624</c:v>
                </c:pt>
                <c:pt idx="8620">
                  <c:v>8.6200000000006618</c:v>
                </c:pt>
                <c:pt idx="8621">
                  <c:v>8.6210000000006612</c:v>
                </c:pt>
                <c:pt idx="8622">
                  <c:v>8.6220000000006607</c:v>
                </c:pt>
                <c:pt idx="8623">
                  <c:v>8.6230000000006601</c:v>
                </c:pt>
                <c:pt idx="8624">
                  <c:v>8.6240000000006596</c:v>
                </c:pt>
                <c:pt idx="8625">
                  <c:v>8.625000000000659</c:v>
                </c:pt>
                <c:pt idx="8626">
                  <c:v>8.6260000000006585</c:v>
                </c:pt>
                <c:pt idx="8627">
                  <c:v>8.6270000000006579</c:v>
                </c:pt>
                <c:pt idx="8628">
                  <c:v>8.6280000000006574</c:v>
                </c:pt>
                <c:pt idx="8629">
                  <c:v>8.6290000000006568</c:v>
                </c:pt>
                <c:pt idx="8630">
                  <c:v>8.6300000000006563</c:v>
                </c:pt>
                <c:pt idx="8631">
                  <c:v>8.6310000000006557</c:v>
                </c:pt>
                <c:pt idx="8632">
                  <c:v>8.6320000000006551</c:v>
                </c:pt>
                <c:pt idx="8633">
                  <c:v>8.6330000000006546</c:v>
                </c:pt>
                <c:pt idx="8634">
                  <c:v>8.634000000000654</c:v>
                </c:pt>
                <c:pt idx="8635">
                  <c:v>8.6350000000006535</c:v>
                </c:pt>
                <c:pt idx="8636">
                  <c:v>8.6360000000006529</c:v>
                </c:pt>
                <c:pt idx="8637">
                  <c:v>8.6370000000006524</c:v>
                </c:pt>
                <c:pt idx="8638">
                  <c:v>8.6380000000006518</c:v>
                </c:pt>
                <c:pt idx="8639">
                  <c:v>8.6390000000006513</c:v>
                </c:pt>
                <c:pt idx="8640">
                  <c:v>8.6400000000006507</c:v>
                </c:pt>
                <c:pt idx="8641">
                  <c:v>8.6410000000006502</c:v>
                </c:pt>
                <c:pt idx="8642">
                  <c:v>8.6420000000006496</c:v>
                </c:pt>
                <c:pt idx="8643">
                  <c:v>8.6430000000006491</c:v>
                </c:pt>
                <c:pt idx="8644">
                  <c:v>8.6440000000006485</c:v>
                </c:pt>
                <c:pt idx="8645">
                  <c:v>8.6450000000006479</c:v>
                </c:pt>
                <c:pt idx="8646">
                  <c:v>8.6460000000006474</c:v>
                </c:pt>
                <c:pt idx="8647">
                  <c:v>8.6470000000006468</c:v>
                </c:pt>
                <c:pt idx="8648">
                  <c:v>8.6480000000006463</c:v>
                </c:pt>
                <c:pt idx="8649">
                  <c:v>8.6490000000006457</c:v>
                </c:pt>
                <c:pt idx="8650">
                  <c:v>8.6500000000006452</c:v>
                </c:pt>
                <c:pt idx="8651">
                  <c:v>8.6510000000006446</c:v>
                </c:pt>
                <c:pt idx="8652">
                  <c:v>8.6520000000006441</c:v>
                </c:pt>
                <c:pt idx="8653">
                  <c:v>8.6530000000006435</c:v>
                </c:pt>
                <c:pt idx="8654">
                  <c:v>8.654000000000643</c:v>
                </c:pt>
                <c:pt idx="8655">
                  <c:v>8.6550000000006424</c:v>
                </c:pt>
                <c:pt idx="8656">
                  <c:v>8.6560000000006418</c:v>
                </c:pt>
                <c:pt idx="8657">
                  <c:v>8.6570000000006413</c:v>
                </c:pt>
                <c:pt idx="8658">
                  <c:v>8.6580000000006407</c:v>
                </c:pt>
                <c:pt idx="8659">
                  <c:v>8.6590000000006402</c:v>
                </c:pt>
                <c:pt idx="8660">
                  <c:v>8.6600000000006396</c:v>
                </c:pt>
                <c:pt idx="8661">
                  <c:v>8.6610000000006391</c:v>
                </c:pt>
                <c:pt idx="8662">
                  <c:v>8.6620000000006385</c:v>
                </c:pt>
                <c:pt idx="8663">
                  <c:v>8.663000000000638</c:v>
                </c:pt>
                <c:pt idx="8664">
                  <c:v>8.6640000000006374</c:v>
                </c:pt>
                <c:pt idx="8665">
                  <c:v>8.6650000000006369</c:v>
                </c:pt>
                <c:pt idx="8666">
                  <c:v>8.6660000000006363</c:v>
                </c:pt>
                <c:pt idx="8667">
                  <c:v>8.6670000000006358</c:v>
                </c:pt>
                <c:pt idx="8668">
                  <c:v>8.6680000000006352</c:v>
                </c:pt>
                <c:pt idx="8669">
                  <c:v>8.6690000000006346</c:v>
                </c:pt>
                <c:pt idx="8670">
                  <c:v>8.6700000000006341</c:v>
                </c:pt>
                <c:pt idx="8671">
                  <c:v>8.6710000000006335</c:v>
                </c:pt>
                <c:pt idx="8672">
                  <c:v>8.672000000000633</c:v>
                </c:pt>
                <c:pt idx="8673">
                  <c:v>8.6730000000006324</c:v>
                </c:pt>
                <c:pt idx="8674">
                  <c:v>8.6740000000006319</c:v>
                </c:pt>
                <c:pt idx="8675">
                  <c:v>8.6750000000006313</c:v>
                </c:pt>
                <c:pt idx="8676">
                  <c:v>8.6760000000006308</c:v>
                </c:pt>
                <c:pt idx="8677">
                  <c:v>8.6770000000006302</c:v>
                </c:pt>
                <c:pt idx="8678">
                  <c:v>8.6780000000006297</c:v>
                </c:pt>
                <c:pt idx="8679">
                  <c:v>8.6790000000006291</c:v>
                </c:pt>
                <c:pt idx="8680">
                  <c:v>8.6800000000006285</c:v>
                </c:pt>
                <c:pt idx="8681">
                  <c:v>8.681000000000628</c:v>
                </c:pt>
                <c:pt idx="8682">
                  <c:v>8.6820000000006274</c:v>
                </c:pt>
                <c:pt idx="8683">
                  <c:v>8.6830000000006269</c:v>
                </c:pt>
                <c:pt idx="8684">
                  <c:v>8.6840000000006263</c:v>
                </c:pt>
                <c:pt idx="8685">
                  <c:v>8.6850000000006258</c:v>
                </c:pt>
                <c:pt idx="8686">
                  <c:v>8.6860000000006252</c:v>
                </c:pt>
                <c:pt idx="8687">
                  <c:v>8.6870000000006247</c:v>
                </c:pt>
                <c:pt idx="8688">
                  <c:v>8.6880000000006241</c:v>
                </c:pt>
                <c:pt idx="8689">
                  <c:v>8.6890000000006236</c:v>
                </c:pt>
                <c:pt idx="8690">
                  <c:v>8.690000000000623</c:v>
                </c:pt>
                <c:pt idx="8691">
                  <c:v>8.6910000000006224</c:v>
                </c:pt>
                <c:pt idx="8692">
                  <c:v>8.6920000000006219</c:v>
                </c:pt>
                <c:pt idx="8693">
                  <c:v>8.6930000000006213</c:v>
                </c:pt>
                <c:pt idx="8694">
                  <c:v>8.6940000000006208</c:v>
                </c:pt>
                <c:pt idx="8695">
                  <c:v>8.6950000000006202</c:v>
                </c:pt>
                <c:pt idx="8696">
                  <c:v>8.6960000000006197</c:v>
                </c:pt>
                <c:pt idx="8697">
                  <c:v>8.6970000000006191</c:v>
                </c:pt>
                <c:pt idx="8698">
                  <c:v>8.6980000000006186</c:v>
                </c:pt>
                <c:pt idx="8699">
                  <c:v>8.699000000000618</c:v>
                </c:pt>
                <c:pt idx="8700">
                  <c:v>8.7000000000006175</c:v>
                </c:pt>
                <c:pt idx="8701">
                  <c:v>8.7010000000006169</c:v>
                </c:pt>
                <c:pt idx="8702">
                  <c:v>8.7020000000006164</c:v>
                </c:pt>
                <c:pt idx="8703">
                  <c:v>8.7030000000006158</c:v>
                </c:pt>
                <c:pt idx="8704">
                  <c:v>8.7040000000006152</c:v>
                </c:pt>
                <c:pt idx="8705">
                  <c:v>8.7050000000006147</c:v>
                </c:pt>
                <c:pt idx="8706">
                  <c:v>8.7060000000006141</c:v>
                </c:pt>
                <c:pt idx="8707">
                  <c:v>8.7070000000006136</c:v>
                </c:pt>
                <c:pt idx="8708">
                  <c:v>8.708000000000613</c:v>
                </c:pt>
                <c:pt idx="8709">
                  <c:v>8.7090000000006125</c:v>
                </c:pt>
                <c:pt idx="8710">
                  <c:v>8.7100000000006119</c:v>
                </c:pt>
                <c:pt idx="8711">
                  <c:v>8.7110000000006114</c:v>
                </c:pt>
                <c:pt idx="8712">
                  <c:v>8.7120000000006108</c:v>
                </c:pt>
                <c:pt idx="8713">
                  <c:v>8.7130000000006103</c:v>
                </c:pt>
                <c:pt idx="8714">
                  <c:v>8.7140000000006097</c:v>
                </c:pt>
                <c:pt idx="8715">
                  <c:v>8.7150000000006091</c:v>
                </c:pt>
                <c:pt idx="8716">
                  <c:v>8.7160000000006086</c:v>
                </c:pt>
                <c:pt idx="8717">
                  <c:v>8.717000000000608</c:v>
                </c:pt>
                <c:pt idx="8718">
                  <c:v>8.7180000000006075</c:v>
                </c:pt>
                <c:pt idx="8719">
                  <c:v>8.7190000000006069</c:v>
                </c:pt>
                <c:pt idx="8720">
                  <c:v>8.7200000000006064</c:v>
                </c:pt>
                <c:pt idx="8721">
                  <c:v>8.7210000000006058</c:v>
                </c:pt>
                <c:pt idx="8722">
                  <c:v>8.7220000000006053</c:v>
                </c:pt>
                <c:pt idx="8723">
                  <c:v>8.7230000000006047</c:v>
                </c:pt>
                <c:pt idx="8724">
                  <c:v>8.7240000000006042</c:v>
                </c:pt>
                <c:pt idx="8725">
                  <c:v>8.7250000000006036</c:v>
                </c:pt>
                <c:pt idx="8726">
                  <c:v>8.7260000000006031</c:v>
                </c:pt>
                <c:pt idx="8727">
                  <c:v>8.7270000000006025</c:v>
                </c:pt>
                <c:pt idx="8728">
                  <c:v>8.7280000000006019</c:v>
                </c:pt>
                <c:pt idx="8729">
                  <c:v>8.7290000000006014</c:v>
                </c:pt>
                <c:pt idx="8730">
                  <c:v>8.7300000000006008</c:v>
                </c:pt>
                <c:pt idx="8731">
                  <c:v>8.7310000000006003</c:v>
                </c:pt>
                <c:pt idx="8732">
                  <c:v>8.7320000000005997</c:v>
                </c:pt>
                <c:pt idx="8733">
                  <c:v>8.7330000000005992</c:v>
                </c:pt>
                <c:pt idx="8734">
                  <c:v>8.7340000000005986</c:v>
                </c:pt>
                <c:pt idx="8735">
                  <c:v>8.7350000000005981</c:v>
                </c:pt>
                <c:pt idx="8736">
                  <c:v>8.7360000000005975</c:v>
                </c:pt>
                <c:pt idx="8737">
                  <c:v>8.737000000000597</c:v>
                </c:pt>
                <c:pt idx="8738">
                  <c:v>8.7380000000005964</c:v>
                </c:pt>
                <c:pt idx="8739">
                  <c:v>8.7390000000005958</c:v>
                </c:pt>
                <c:pt idx="8740">
                  <c:v>8.7400000000005953</c:v>
                </c:pt>
                <c:pt idx="8741">
                  <c:v>8.7410000000005947</c:v>
                </c:pt>
                <c:pt idx="8742">
                  <c:v>8.7420000000005942</c:v>
                </c:pt>
                <c:pt idx="8743">
                  <c:v>8.7430000000005936</c:v>
                </c:pt>
                <c:pt idx="8744">
                  <c:v>8.7440000000005931</c:v>
                </c:pt>
                <c:pt idx="8745">
                  <c:v>8.7450000000005925</c:v>
                </c:pt>
                <c:pt idx="8746">
                  <c:v>8.746000000000592</c:v>
                </c:pt>
                <c:pt idx="8747">
                  <c:v>8.7470000000005914</c:v>
                </c:pt>
                <c:pt idx="8748">
                  <c:v>8.7480000000005909</c:v>
                </c:pt>
                <c:pt idx="8749">
                  <c:v>8.7490000000005903</c:v>
                </c:pt>
                <c:pt idx="8750">
                  <c:v>8.7500000000005898</c:v>
                </c:pt>
                <c:pt idx="8751">
                  <c:v>8.7510000000005892</c:v>
                </c:pt>
                <c:pt idx="8752">
                  <c:v>8.7520000000005886</c:v>
                </c:pt>
                <c:pt idx="8753">
                  <c:v>8.7530000000005881</c:v>
                </c:pt>
                <c:pt idx="8754">
                  <c:v>8.7540000000005875</c:v>
                </c:pt>
                <c:pt idx="8755">
                  <c:v>8.755000000000587</c:v>
                </c:pt>
                <c:pt idx="8756">
                  <c:v>8.7560000000005864</c:v>
                </c:pt>
                <c:pt idx="8757">
                  <c:v>8.7570000000005859</c:v>
                </c:pt>
                <c:pt idx="8758">
                  <c:v>8.7580000000005853</c:v>
                </c:pt>
                <c:pt idx="8759">
                  <c:v>8.7590000000005848</c:v>
                </c:pt>
                <c:pt idx="8760">
                  <c:v>8.7600000000005842</c:v>
                </c:pt>
                <c:pt idx="8761">
                  <c:v>8.7610000000005837</c:v>
                </c:pt>
                <c:pt idx="8762">
                  <c:v>8.7620000000005831</c:v>
                </c:pt>
                <c:pt idx="8763">
                  <c:v>8.7630000000005825</c:v>
                </c:pt>
                <c:pt idx="8764">
                  <c:v>8.764000000000582</c:v>
                </c:pt>
                <c:pt idx="8765">
                  <c:v>8.7650000000005814</c:v>
                </c:pt>
                <c:pt idx="8766">
                  <c:v>8.7660000000005809</c:v>
                </c:pt>
                <c:pt idx="8767">
                  <c:v>8.7670000000005803</c:v>
                </c:pt>
                <c:pt idx="8768">
                  <c:v>8.7680000000005798</c:v>
                </c:pt>
                <c:pt idx="8769">
                  <c:v>8.7690000000005792</c:v>
                </c:pt>
                <c:pt idx="8770">
                  <c:v>8.7700000000005787</c:v>
                </c:pt>
                <c:pt idx="8771">
                  <c:v>8.7710000000005781</c:v>
                </c:pt>
                <c:pt idx="8772">
                  <c:v>8.7720000000005776</c:v>
                </c:pt>
                <c:pt idx="8773">
                  <c:v>8.773000000000577</c:v>
                </c:pt>
                <c:pt idx="8774">
                  <c:v>8.7740000000005764</c:v>
                </c:pt>
                <c:pt idx="8775">
                  <c:v>8.7750000000005759</c:v>
                </c:pt>
                <c:pt idx="8776">
                  <c:v>8.7760000000005753</c:v>
                </c:pt>
                <c:pt idx="8777">
                  <c:v>8.7770000000005748</c:v>
                </c:pt>
                <c:pt idx="8778">
                  <c:v>8.7780000000005742</c:v>
                </c:pt>
                <c:pt idx="8779">
                  <c:v>8.7790000000005737</c:v>
                </c:pt>
                <c:pt idx="8780">
                  <c:v>8.7800000000005731</c:v>
                </c:pt>
                <c:pt idx="8781">
                  <c:v>8.7810000000005726</c:v>
                </c:pt>
                <c:pt idx="8782">
                  <c:v>8.782000000000572</c:v>
                </c:pt>
                <c:pt idx="8783">
                  <c:v>8.7830000000005715</c:v>
                </c:pt>
                <c:pt idx="8784">
                  <c:v>8.7840000000005709</c:v>
                </c:pt>
                <c:pt idx="8785">
                  <c:v>8.7850000000005704</c:v>
                </c:pt>
                <c:pt idx="8786">
                  <c:v>8.7860000000005698</c:v>
                </c:pt>
                <c:pt idx="8787">
                  <c:v>8.7870000000005692</c:v>
                </c:pt>
                <c:pt idx="8788">
                  <c:v>8.7880000000005687</c:v>
                </c:pt>
                <c:pt idx="8789">
                  <c:v>8.7890000000005681</c:v>
                </c:pt>
                <c:pt idx="8790">
                  <c:v>8.7900000000005676</c:v>
                </c:pt>
                <c:pt idx="8791">
                  <c:v>8.791000000000567</c:v>
                </c:pt>
                <c:pt idx="8792">
                  <c:v>8.7920000000005665</c:v>
                </c:pt>
                <c:pt idx="8793">
                  <c:v>8.7930000000005659</c:v>
                </c:pt>
                <c:pt idx="8794">
                  <c:v>8.7940000000005654</c:v>
                </c:pt>
                <c:pt idx="8795">
                  <c:v>8.7950000000005648</c:v>
                </c:pt>
                <c:pt idx="8796">
                  <c:v>8.7960000000005643</c:v>
                </c:pt>
                <c:pt idx="8797">
                  <c:v>8.7970000000005637</c:v>
                </c:pt>
                <c:pt idx="8798">
                  <c:v>8.7980000000005631</c:v>
                </c:pt>
                <c:pt idx="8799">
                  <c:v>8.7990000000005626</c:v>
                </c:pt>
                <c:pt idx="8800">
                  <c:v>8.800000000000562</c:v>
                </c:pt>
                <c:pt idx="8801">
                  <c:v>8.8010000000005615</c:v>
                </c:pt>
                <c:pt idx="8802">
                  <c:v>8.8020000000005609</c:v>
                </c:pt>
                <c:pt idx="8803">
                  <c:v>8.8030000000005604</c:v>
                </c:pt>
                <c:pt idx="8804">
                  <c:v>8.8040000000005598</c:v>
                </c:pt>
                <c:pt idx="8805">
                  <c:v>8.8050000000005593</c:v>
                </c:pt>
                <c:pt idx="8806">
                  <c:v>8.8060000000005587</c:v>
                </c:pt>
                <c:pt idx="8807">
                  <c:v>8.8070000000005582</c:v>
                </c:pt>
                <c:pt idx="8808">
                  <c:v>8.8080000000005576</c:v>
                </c:pt>
                <c:pt idx="8809">
                  <c:v>8.8090000000005571</c:v>
                </c:pt>
                <c:pt idx="8810">
                  <c:v>8.8100000000005565</c:v>
                </c:pt>
                <c:pt idx="8811">
                  <c:v>8.8110000000005559</c:v>
                </c:pt>
                <c:pt idx="8812">
                  <c:v>8.8120000000005554</c:v>
                </c:pt>
                <c:pt idx="8813">
                  <c:v>8.8130000000005548</c:v>
                </c:pt>
                <c:pt idx="8814">
                  <c:v>8.8140000000005543</c:v>
                </c:pt>
                <c:pt idx="8815">
                  <c:v>8.8150000000005537</c:v>
                </c:pt>
                <c:pt idx="8816">
                  <c:v>8.8160000000005532</c:v>
                </c:pt>
                <c:pt idx="8817">
                  <c:v>8.8170000000005526</c:v>
                </c:pt>
                <c:pt idx="8818">
                  <c:v>8.8180000000005521</c:v>
                </c:pt>
                <c:pt idx="8819">
                  <c:v>8.8190000000005515</c:v>
                </c:pt>
                <c:pt idx="8820">
                  <c:v>8.820000000000551</c:v>
                </c:pt>
                <c:pt idx="8821">
                  <c:v>8.8210000000005504</c:v>
                </c:pt>
                <c:pt idx="8822">
                  <c:v>8.8220000000005498</c:v>
                </c:pt>
                <c:pt idx="8823">
                  <c:v>8.8230000000005493</c:v>
                </c:pt>
                <c:pt idx="8824">
                  <c:v>8.8240000000005487</c:v>
                </c:pt>
                <c:pt idx="8825">
                  <c:v>8.8250000000005482</c:v>
                </c:pt>
                <c:pt idx="8826">
                  <c:v>8.8260000000005476</c:v>
                </c:pt>
                <c:pt idx="8827">
                  <c:v>8.8270000000005471</c:v>
                </c:pt>
                <c:pt idx="8828">
                  <c:v>8.8280000000005465</c:v>
                </c:pt>
                <c:pt idx="8829">
                  <c:v>8.829000000000546</c:v>
                </c:pt>
                <c:pt idx="8830">
                  <c:v>8.8300000000005454</c:v>
                </c:pt>
                <c:pt idx="8831">
                  <c:v>8.8310000000005449</c:v>
                </c:pt>
                <c:pt idx="8832">
                  <c:v>8.8320000000005443</c:v>
                </c:pt>
                <c:pt idx="8833">
                  <c:v>8.8330000000005437</c:v>
                </c:pt>
                <c:pt idx="8834">
                  <c:v>8.8340000000005432</c:v>
                </c:pt>
                <c:pt idx="8835">
                  <c:v>8.8350000000005426</c:v>
                </c:pt>
                <c:pt idx="8836">
                  <c:v>8.8360000000005421</c:v>
                </c:pt>
                <c:pt idx="8837">
                  <c:v>8.8370000000005415</c:v>
                </c:pt>
                <c:pt idx="8838">
                  <c:v>8.838000000000541</c:v>
                </c:pt>
                <c:pt idx="8839">
                  <c:v>8.8390000000005404</c:v>
                </c:pt>
                <c:pt idx="8840">
                  <c:v>8.8400000000005399</c:v>
                </c:pt>
                <c:pt idx="8841">
                  <c:v>8.8410000000005393</c:v>
                </c:pt>
                <c:pt idx="8842">
                  <c:v>8.8420000000005388</c:v>
                </c:pt>
                <c:pt idx="8843">
                  <c:v>8.8430000000005382</c:v>
                </c:pt>
                <c:pt idx="8844">
                  <c:v>8.8440000000005377</c:v>
                </c:pt>
                <c:pt idx="8845">
                  <c:v>8.8450000000005371</c:v>
                </c:pt>
                <c:pt idx="8846">
                  <c:v>8.8460000000005365</c:v>
                </c:pt>
                <c:pt idx="8847">
                  <c:v>8.847000000000536</c:v>
                </c:pt>
                <c:pt idx="8848">
                  <c:v>8.8480000000005354</c:v>
                </c:pt>
                <c:pt idx="8849">
                  <c:v>8.8490000000005349</c:v>
                </c:pt>
                <c:pt idx="8850">
                  <c:v>8.8500000000005343</c:v>
                </c:pt>
                <c:pt idx="8851">
                  <c:v>8.8510000000005338</c:v>
                </c:pt>
                <c:pt idx="8852">
                  <c:v>8.8520000000005332</c:v>
                </c:pt>
                <c:pt idx="8853">
                  <c:v>8.8530000000005327</c:v>
                </c:pt>
                <c:pt idx="8854">
                  <c:v>8.8540000000005321</c:v>
                </c:pt>
                <c:pt idx="8855">
                  <c:v>8.8550000000005316</c:v>
                </c:pt>
                <c:pt idx="8856">
                  <c:v>8.856000000000531</c:v>
                </c:pt>
                <c:pt idx="8857">
                  <c:v>8.8570000000005304</c:v>
                </c:pt>
                <c:pt idx="8858">
                  <c:v>8.8580000000005299</c:v>
                </c:pt>
                <c:pt idx="8859">
                  <c:v>8.8590000000005293</c:v>
                </c:pt>
                <c:pt idx="8860">
                  <c:v>8.8600000000005288</c:v>
                </c:pt>
                <c:pt idx="8861">
                  <c:v>8.8610000000005282</c:v>
                </c:pt>
                <c:pt idx="8862">
                  <c:v>8.8620000000005277</c:v>
                </c:pt>
                <c:pt idx="8863">
                  <c:v>8.8630000000005271</c:v>
                </c:pt>
                <c:pt idx="8864">
                  <c:v>8.8640000000005266</c:v>
                </c:pt>
                <c:pt idx="8865">
                  <c:v>8.865000000000526</c:v>
                </c:pt>
                <c:pt idx="8866">
                  <c:v>8.8660000000005255</c:v>
                </c:pt>
                <c:pt idx="8867">
                  <c:v>8.8670000000005249</c:v>
                </c:pt>
                <c:pt idx="8868">
                  <c:v>8.8680000000005244</c:v>
                </c:pt>
                <c:pt idx="8869">
                  <c:v>8.8690000000005238</c:v>
                </c:pt>
                <c:pt idx="8870">
                  <c:v>8.8700000000005232</c:v>
                </c:pt>
                <c:pt idx="8871">
                  <c:v>8.8710000000005227</c:v>
                </c:pt>
                <c:pt idx="8872">
                  <c:v>8.8720000000005221</c:v>
                </c:pt>
                <c:pt idx="8873">
                  <c:v>8.8730000000005216</c:v>
                </c:pt>
                <c:pt idx="8874">
                  <c:v>8.874000000000521</c:v>
                </c:pt>
                <c:pt idx="8875">
                  <c:v>8.8750000000005205</c:v>
                </c:pt>
                <c:pt idx="8876">
                  <c:v>8.8760000000005199</c:v>
                </c:pt>
                <c:pt idx="8877">
                  <c:v>8.8770000000005194</c:v>
                </c:pt>
                <c:pt idx="8878">
                  <c:v>8.8780000000005188</c:v>
                </c:pt>
                <c:pt idx="8879">
                  <c:v>8.8790000000005183</c:v>
                </c:pt>
                <c:pt idx="8880">
                  <c:v>8.8800000000005177</c:v>
                </c:pt>
                <c:pt idx="8881">
                  <c:v>8.8810000000005171</c:v>
                </c:pt>
                <c:pt idx="8882">
                  <c:v>8.8820000000005166</c:v>
                </c:pt>
                <c:pt idx="8883">
                  <c:v>8.883000000000516</c:v>
                </c:pt>
                <c:pt idx="8884">
                  <c:v>8.8840000000005155</c:v>
                </c:pt>
                <c:pt idx="8885">
                  <c:v>8.8850000000005149</c:v>
                </c:pt>
                <c:pt idx="8886">
                  <c:v>8.8860000000005144</c:v>
                </c:pt>
                <c:pt idx="8887">
                  <c:v>8.8870000000005138</c:v>
                </c:pt>
                <c:pt idx="8888">
                  <c:v>8.8880000000005133</c:v>
                </c:pt>
                <c:pt idx="8889">
                  <c:v>8.8890000000005127</c:v>
                </c:pt>
                <c:pt idx="8890">
                  <c:v>8.8900000000005122</c:v>
                </c:pt>
                <c:pt idx="8891">
                  <c:v>8.8910000000005116</c:v>
                </c:pt>
                <c:pt idx="8892">
                  <c:v>8.8920000000005111</c:v>
                </c:pt>
                <c:pt idx="8893">
                  <c:v>8.8930000000005105</c:v>
                </c:pt>
                <c:pt idx="8894">
                  <c:v>8.8940000000005099</c:v>
                </c:pt>
                <c:pt idx="8895">
                  <c:v>8.8950000000005094</c:v>
                </c:pt>
                <c:pt idx="8896">
                  <c:v>8.8960000000005088</c:v>
                </c:pt>
                <c:pt idx="8897">
                  <c:v>8.8970000000005083</c:v>
                </c:pt>
                <c:pt idx="8898">
                  <c:v>8.8980000000005077</c:v>
                </c:pt>
                <c:pt idx="8899">
                  <c:v>8.8990000000005072</c:v>
                </c:pt>
                <c:pt idx="8900">
                  <c:v>8.9000000000005066</c:v>
                </c:pt>
                <c:pt idx="8901">
                  <c:v>8.9010000000005061</c:v>
                </c:pt>
                <c:pt idx="8902">
                  <c:v>8.9020000000005055</c:v>
                </c:pt>
                <c:pt idx="8903">
                  <c:v>8.903000000000505</c:v>
                </c:pt>
                <c:pt idx="8904">
                  <c:v>8.9040000000005044</c:v>
                </c:pt>
                <c:pt idx="8905">
                  <c:v>8.9050000000005038</c:v>
                </c:pt>
                <c:pt idx="8906">
                  <c:v>8.9060000000005033</c:v>
                </c:pt>
                <c:pt idx="8907">
                  <c:v>8.9070000000005027</c:v>
                </c:pt>
                <c:pt idx="8908">
                  <c:v>8.9080000000005022</c:v>
                </c:pt>
                <c:pt idx="8909">
                  <c:v>8.9090000000005016</c:v>
                </c:pt>
                <c:pt idx="8910">
                  <c:v>8.9100000000005011</c:v>
                </c:pt>
                <c:pt idx="8911">
                  <c:v>8.9110000000005005</c:v>
                </c:pt>
                <c:pt idx="8912">
                  <c:v>8.9120000000005</c:v>
                </c:pt>
                <c:pt idx="8913">
                  <c:v>8.9130000000004994</c:v>
                </c:pt>
                <c:pt idx="8914">
                  <c:v>8.9140000000004989</c:v>
                </c:pt>
                <c:pt idx="8915">
                  <c:v>8.9150000000004983</c:v>
                </c:pt>
                <c:pt idx="8916">
                  <c:v>8.9160000000004977</c:v>
                </c:pt>
                <c:pt idx="8917">
                  <c:v>8.9170000000004972</c:v>
                </c:pt>
                <c:pt idx="8918">
                  <c:v>8.9180000000004966</c:v>
                </c:pt>
                <c:pt idx="8919">
                  <c:v>8.9190000000004961</c:v>
                </c:pt>
                <c:pt idx="8920">
                  <c:v>8.9200000000004955</c:v>
                </c:pt>
                <c:pt idx="8921">
                  <c:v>8.921000000000495</c:v>
                </c:pt>
                <c:pt idx="8922">
                  <c:v>8.9220000000004944</c:v>
                </c:pt>
                <c:pt idx="8923">
                  <c:v>8.9230000000004939</c:v>
                </c:pt>
                <c:pt idx="8924">
                  <c:v>8.9240000000004933</c:v>
                </c:pt>
                <c:pt idx="8925">
                  <c:v>8.9250000000004928</c:v>
                </c:pt>
                <c:pt idx="8926">
                  <c:v>8.9260000000004922</c:v>
                </c:pt>
                <c:pt idx="8927">
                  <c:v>8.9270000000004917</c:v>
                </c:pt>
                <c:pt idx="8928">
                  <c:v>8.9280000000004911</c:v>
                </c:pt>
                <c:pt idx="8929">
                  <c:v>8.9290000000004905</c:v>
                </c:pt>
                <c:pt idx="8930">
                  <c:v>8.93000000000049</c:v>
                </c:pt>
                <c:pt idx="8931">
                  <c:v>8.9310000000004894</c:v>
                </c:pt>
                <c:pt idx="8932">
                  <c:v>8.9320000000004889</c:v>
                </c:pt>
                <c:pt idx="8933">
                  <c:v>8.9330000000004883</c:v>
                </c:pt>
                <c:pt idx="8934">
                  <c:v>8.9340000000004878</c:v>
                </c:pt>
                <c:pt idx="8935">
                  <c:v>8.9350000000004872</c:v>
                </c:pt>
                <c:pt idx="8936">
                  <c:v>8.9360000000004867</c:v>
                </c:pt>
                <c:pt idx="8937">
                  <c:v>8.9370000000004861</c:v>
                </c:pt>
                <c:pt idx="8938">
                  <c:v>8.9380000000004856</c:v>
                </c:pt>
                <c:pt idx="8939">
                  <c:v>8.939000000000485</c:v>
                </c:pt>
                <c:pt idx="8940">
                  <c:v>8.9400000000004844</c:v>
                </c:pt>
                <c:pt idx="8941">
                  <c:v>8.9410000000004839</c:v>
                </c:pt>
                <c:pt idx="8942">
                  <c:v>8.9420000000004833</c:v>
                </c:pt>
                <c:pt idx="8943">
                  <c:v>8.9430000000004828</c:v>
                </c:pt>
                <c:pt idx="8944">
                  <c:v>8.9440000000004822</c:v>
                </c:pt>
                <c:pt idx="8945">
                  <c:v>8.9450000000004817</c:v>
                </c:pt>
                <c:pt idx="8946">
                  <c:v>8.9460000000004811</c:v>
                </c:pt>
                <c:pt idx="8947">
                  <c:v>8.9470000000004806</c:v>
                </c:pt>
                <c:pt idx="8948">
                  <c:v>8.94800000000048</c:v>
                </c:pt>
                <c:pt idx="8949">
                  <c:v>8.9490000000004795</c:v>
                </c:pt>
                <c:pt idx="8950">
                  <c:v>8.9500000000004789</c:v>
                </c:pt>
                <c:pt idx="8951">
                  <c:v>8.9510000000004784</c:v>
                </c:pt>
                <c:pt idx="8952">
                  <c:v>8.9520000000004778</c:v>
                </c:pt>
                <c:pt idx="8953">
                  <c:v>8.9530000000004772</c:v>
                </c:pt>
                <c:pt idx="8954">
                  <c:v>8.9540000000004767</c:v>
                </c:pt>
                <c:pt idx="8955">
                  <c:v>8.9550000000004761</c:v>
                </c:pt>
                <c:pt idx="8956">
                  <c:v>8.9560000000004756</c:v>
                </c:pt>
                <c:pt idx="8957">
                  <c:v>8.957000000000475</c:v>
                </c:pt>
                <c:pt idx="8958">
                  <c:v>8.9580000000004745</c:v>
                </c:pt>
                <c:pt idx="8959">
                  <c:v>8.9590000000004739</c:v>
                </c:pt>
                <c:pt idx="8960">
                  <c:v>8.9600000000004734</c:v>
                </c:pt>
                <c:pt idx="8961">
                  <c:v>8.9610000000004728</c:v>
                </c:pt>
                <c:pt idx="8962">
                  <c:v>8.9620000000004723</c:v>
                </c:pt>
                <c:pt idx="8963">
                  <c:v>8.9630000000004717</c:v>
                </c:pt>
                <c:pt idx="8964">
                  <c:v>8.9640000000004711</c:v>
                </c:pt>
                <c:pt idx="8965">
                  <c:v>8.9650000000004706</c:v>
                </c:pt>
                <c:pt idx="8966">
                  <c:v>8.96600000000047</c:v>
                </c:pt>
                <c:pt idx="8967">
                  <c:v>8.9670000000004695</c:v>
                </c:pt>
                <c:pt idx="8968">
                  <c:v>8.9680000000004689</c:v>
                </c:pt>
                <c:pt idx="8969">
                  <c:v>8.9690000000004684</c:v>
                </c:pt>
                <c:pt idx="8970">
                  <c:v>8.9700000000004678</c:v>
                </c:pt>
                <c:pt idx="8971">
                  <c:v>8.9710000000004673</c:v>
                </c:pt>
                <c:pt idx="8972">
                  <c:v>8.9720000000004667</c:v>
                </c:pt>
                <c:pt idx="8973">
                  <c:v>8.9730000000004662</c:v>
                </c:pt>
                <c:pt idx="8974">
                  <c:v>8.9740000000004656</c:v>
                </c:pt>
                <c:pt idx="8975">
                  <c:v>8.9750000000004651</c:v>
                </c:pt>
                <c:pt idx="8976">
                  <c:v>8.9760000000004645</c:v>
                </c:pt>
                <c:pt idx="8977">
                  <c:v>8.9770000000004639</c:v>
                </c:pt>
                <c:pt idx="8978">
                  <c:v>8.9780000000004634</c:v>
                </c:pt>
                <c:pt idx="8979">
                  <c:v>8.9790000000004628</c:v>
                </c:pt>
                <c:pt idx="8980">
                  <c:v>8.9800000000004623</c:v>
                </c:pt>
                <c:pt idx="8981">
                  <c:v>8.9810000000004617</c:v>
                </c:pt>
                <c:pt idx="8982">
                  <c:v>8.9820000000004612</c:v>
                </c:pt>
                <c:pt idx="8983">
                  <c:v>8.9830000000004606</c:v>
                </c:pt>
                <c:pt idx="8984">
                  <c:v>8.9840000000004601</c:v>
                </c:pt>
                <c:pt idx="8985">
                  <c:v>8.9850000000004595</c:v>
                </c:pt>
                <c:pt idx="8986">
                  <c:v>8.986000000000459</c:v>
                </c:pt>
                <c:pt idx="8987">
                  <c:v>8.9870000000004584</c:v>
                </c:pt>
                <c:pt idx="8988">
                  <c:v>8.9880000000004578</c:v>
                </c:pt>
                <c:pt idx="8989">
                  <c:v>8.9890000000004573</c:v>
                </c:pt>
                <c:pt idx="8990">
                  <c:v>8.9900000000004567</c:v>
                </c:pt>
                <c:pt idx="8991">
                  <c:v>8.9910000000004562</c:v>
                </c:pt>
                <c:pt idx="8992">
                  <c:v>8.9920000000004556</c:v>
                </c:pt>
                <c:pt idx="8993">
                  <c:v>8.9930000000004551</c:v>
                </c:pt>
                <c:pt idx="8994">
                  <c:v>8.9940000000004545</c:v>
                </c:pt>
                <c:pt idx="8995">
                  <c:v>8.995000000000454</c:v>
                </c:pt>
                <c:pt idx="8996">
                  <c:v>8.9960000000004534</c:v>
                </c:pt>
                <c:pt idx="8997">
                  <c:v>8.9970000000004529</c:v>
                </c:pt>
                <c:pt idx="8998">
                  <c:v>8.9980000000004523</c:v>
                </c:pt>
                <c:pt idx="8999">
                  <c:v>8.9990000000004517</c:v>
                </c:pt>
                <c:pt idx="9000">
                  <c:v>9.0000000000004512</c:v>
                </c:pt>
                <c:pt idx="9001">
                  <c:v>9.0010000000004506</c:v>
                </c:pt>
                <c:pt idx="9002">
                  <c:v>9.0020000000004501</c:v>
                </c:pt>
                <c:pt idx="9003">
                  <c:v>9.0030000000004495</c:v>
                </c:pt>
                <c:pt idx="9004">
                  <c:v>9.004000000000449</c:v>
                </c:pt>
                <c:pt idx="9005">
                  <c:v>9.0050000000004484</c:v>
                </c:pt>
                <c:pt idx="9006">
                  <c:v>9.0060000000004479</c:v>
                </c:pt>
                <c:pt idx="9007">
                  <c:v>9.0070000000004473</c:v>
                </c:pt>
                <c:pt idx="9008">
                  <c:v>9.0080000000004468</c:v>
                </c:pt>
                <c:pt idx="9009">
                  <c:v>9.0090000000004462</c:v>
                </c:pt>
                <c:pt idx="9010">
                  <c:v>9.0100000000004457</c:v>
                </c:pt>
                <c:pt idx="9011">
                  <c:v>9.0110000000004451</c:v>
                </c:pt>
                <c:pt idx="9012">
                  <c:v>9.0120000000004445</c:v>
                </c:pt>
                <c:pt idx="9013">
                  <c:v>9.013000000000444</c:v>
                </c:pt>
                <c:pt idx="9014">
                  <c:v>9.0140000000004434</c:v>
                </c:pt>
                <c:pt idx="9015">
                  <c:v>9.0150000000004429</c:v>
                </c:pt>
                <c:pt idx="9016">
                  <c:v>9.0160000000004423</c:v>
                </c:pt>
                <c:pt idx="9017">
                  <c:v>9.0170000000004418</c:v>
                </c:pt>
                <c:pt idx="9018">
                  <c:v>9.0180000000004412</c:v>
                </c:pt>
                <c:pt idx="9019">
                  <c:v>9.0190000000004407</c:v>
                </c:pt>
                <c:pt idx="9020">
                  <c:v>9.0200000000004401</c:v>
                </c:pt>
                <c:pt idx="9021">
                  <c:v>9.0210000000004396</c:v>
                </c:pt>
                <c:pt idx="9022">
                  <c:v>9.022000000000439</c:v>
                </c:pt>
                <c:pt idx="9023">
                  <c:v>9.0230000000004384</c:v>
                </c:pt>
                <c:pt idx="9024">
                  <c:v>9.0240000000004379</c:v>
                </c:pt>
                <c:pt idx="9025">
                  <c:v>9.0250000000004373</c:v>
                </c:pt>
                <c:pt idx="9026">
                  <c:v>9.0260000000004368</c:v>
                </c:pt>
                <c:pt idx="9027">
                  <c:v>9.0270000000004362</c:v>
                </c:pt>
                <c:pt idx="9028">
                  <c:v>9.0280000000004357</c:v>
                </c:pt>
                <c:pt idx="9029">
                  <c:v>9.0290000000004351</c:v>
                </c:pt>
                <c:pt idx="9030">
                  <c:v>9.0300000000004346</c:v>
                </c:pt>
                <c:pt idx="9031">
                  <c:v>9.031000000000434</c:v>
                </c:pt>
                <c:pt idx="9032">
                  <c:v>9.0320000000004335</c:v>
                </c:pt>
                <c:pt idx="9033">
                  <c:v>9.0330000000004329</c:v>
                </c:pt>
                <c:pt idx="9034">
                  <c:v>9.0340000000004324</c:v>
                </c:pt>
                <c:pt idx="9035">
                  <c:v>9.0350000000004318</c:v>
                </c:pt>
                <c:pt idx="9036">
                  <c:v>9.0360000000004312</c:v>
                </c:pt>
                <c:pt idx="9037">
                  <c:v>9.0370000000004307</c:v>
                </c:pt>
                <c:pt idx="9038">
                  <c:v>9.0380000000004301</c:v>
                </c:pt>
                <c:pt idx="9039">
                  <c:v>9.0390000000004296</c:v>
                </c:pt>
                <c:pt idx="9040">
                  <c:v>9.040000000000429</c:v>
                </c:pt>
                <c:pt idx="9041">
                  <c:v>9.0410000000004285</c:v>
                </c:pt>
                <c:pt idx="9042">
                  <c:v>9.0420000000004279</c:v>
                </c:pt>
                <c:pt idx="9043">
                  <c:v>9.0430000000004274</c:v>
                </c:pt>
                <c:pt idx="9044">
                  <c:v>9.0440000000004268</c:v>
                </c:pt>
                <c:pt idx="9045">
                  <c:v>9.0450000000004263</c:v>
                </c:pt>
                <c:pt idx="9046">
                  <c:v>9.0460000000004257</c:v>
                </c:pt>
                <c:pt idx="9047">
                  <c:v>9.0470000000004251</c:v>
                </c:pt>
                <c:pt idx="9048">
                  <c:v>9.0480000000004246</c:v>
                </c:pt>
                <c:pt idx="9049">
                  <c:v>9.049000000000424</c:v>
                </c:pt>
                <c:pt idx="9050">
                  <c:v>9.0500000000004235</c:v>
                </c:pt>
                <c:pt idx="9051">
                  <c:v>9.0510000000004229</c:v>
                </c:pt>
                <c:pt idx="9052">
                  <c:v>9.0520000000004224</c:v>
                </c:pt>
                <c:pt idx="9053">
                  <c:v>9.0530000000004218</c:v>
                </c:pt>
                <c:pt idx="9054">
                  <c:v>9.0540000000004213</c:v>
                </c:pt>
                <c:pt idx="9055">
                  <c:v>9.0550000000004207</c:v>
                </c:pt>
                <c:pt idx="9056">
                  <c:v>9.0560000000004202</c:v>
                </c:pt>
                <c:pt idx="9057">
                  <c:v>9.0570000000004196</c:v>
                </c:pt>
                <c:pt idx="9058">
                  <c:v>9.058000000000419</c:v>
                </c:pt>
                <c:pt idx="9059">
                  <c:v>9.0590000000004185</c:v>
                </c:pt>
                <c:pt idx="9060">
                  <c:v>9.0600000000004179</c:v>
                </c:pt>
                <c:pt idx="9061">
                  <c:v>9.0610000000004174</c:v>
                </c:pt>
                <c:pt idx="9062">
                  <c:v>9.0620000000004168</c:v>
                </c:pt>
                <c:pt idx="9063">
                  <c:v>9.0630000000004163</c:v>
                </c:pt>
                <c:pt idx="9064">
                  <c:v>9.0640000000004157</c:v>
                </c:pt>
                <c:pt idx="9065">
                  <c:v>9.0650000000004152</c:v>
                </c:pt>
                <c:pt idx="9066">
                  <c:v>9.0660000000004146</c:v>
                </c:pt>
                <c:pt idx="9067">
                  <c:v>9.0670000000004141</c:v>
                </c:pt>
                <c:pt idx="9068">
                  <c:v>9.0680000000004135</c:v>
                </c:pt>
                <c:pt idx="9069">
                  <c:v>9.069000000000413</c:v>
                </c:pt>
                <c:pt idx="9070">
                  <c:v>9.0700000000004124</c:v>
                </c:pt>
                <c:pt idx="9071">
                  <c:v>9.0710000000004118</c:v>
                </c:pt>
                <c:pt idx="9072">
                  <c:v>9.0720000000004113</c:v>
                </c:pt>
                <c:pt idx="9073">
                  <c:v>9.0730000000004107</c:v>
                </c:pt>
                <c:pt idx="9074">
                  <c:v>9.0740000000004102</c:v>
                </c:pt>
                <c:pt idx="9075">
                  <c:v>9.0750000000004096</c:v>
                </c:pt>
                <c:pt idx="9076">
                  <c:v>9.0760000000004091</c:v>
                </c:pt>
                <c:pt idx="9077">
                  <c:v>9.0770000000004085</c:v>
                </c:pt>
                <c:pt idx="9078">
                  <c:v>9.078000000000408</c:v>
                </c:pt>
                <c:pt idx="9079">
                  <c:v>9.0790000000004074</c:v>
                </c:pt>
                <c:pt idx="9080">
                  <c:v>9.0800000000004069</c:v>
                </c:pt>
                <c:pt idx="9081">
                  <c:v>9.0810000000004063</c:v>
                </c:pt>
                <c:pt idx="9082">
                  <c:v>9.0820000000004057</c:v>
                </c:pt>
                <c:pt idx="9083">
                  <c:v>9.0830000000004052</c:v>
                </c:pt>
                <c:pt idx="9084">
                  <c:v>9.0840000000004046</c:v>
                </c:pt>
                <c:pt idx="9085">
                  <c:v>9.0850000000004041</c:v>
                </c:pt>
                <c:pt idx="9086">
                  <c:v>9.0860000000004035</c:v>
                </c:pt>
                <c:pt idx="9087">
                  <c:v>9.087000000000403</c:v>
                </c:pt>
                <c:pt idx="9088">
                  <c:v>9.0880000000004024</c:v>
                </c:pt>
                <c:pt idx="9089">
                  <c:v>9.0890000000004019</c:v>
                </c:pt>
                <c:pt idx="9090">
                  <c:v>9.0900000000004013</c:v>
                </c:pt>
                <c:pt idx="9091">
                  <c:v>9.0910000000004008</c:v>
                </c:pt>
                <c:pt idx="9092">
                  <c:v>9.0920000000004002</c:v>
                </c:pt>
                <c:pt idx="9093">
                  <c:v>9.0930000000003997</c:v>
                </c:pt>
                <c:pt idx="9094">
                  <c:v>9.0940000000003991</c:v>
                </c:pt>
                <c:pt idx="9095">
                  <c:v>9.0950000000003985</c:v>
                </c:pt>
                <c:pt idx="9096">
                  <c:v>9.096000000000398</c:v>
                </c:pt>
                <c:pt idx="9097">
                  <c:v>9.0970000000003974</c:v>
                </c:pt>
                <c:pt idx="9098">
                  <c:v>9.0980000000003969</c:v>
                </c:pt>
                <c:pt idx="9099">
                  <c:v>9.0990000000003963</c:v>
                </c:pt>
                <c:pt idx="9100">
                  <c:v>9.1000000000003958</c:v>
                </c:pt>
                <c:pt idx="9101">
                  <c:v>9.1010000000003952</c:v>
                </c:pt>
                <c:pt idx="9102">
                  <c:v>9.1020000000003947</c:v>
                </c:pt>
                <c:pt idx="9103">
                  <c:v>9.1030000000003941</c:v>
                </c:pt>
                <c:pt idx="9104">
                  <c:v>9.1040000000003936</c:v>
                </c:pt>
                <c:pt idx="9105">
                  <c:v>9.105000000000393</c:v>
                </c:pt>
                <c:pt idx="9106">
                  <c:v>9.1060000000003924</c:v>
                </c:pt>
                <c:pt idx="9107">
                  <c:v>9.1070000000003919</c:v>
                </c:pt>
                <c:pt idx="9108">
                  <c:v>9.1080000000003913</c:v>
                </c:pt>
                <c:pt idx="9109">
                  <c:v>9.1090000000003908</c:v>
                </c:pt>
                <c:pt idx="9110">
                  <c:v>9.1100000000003902</c:v>
                </c:pt>
                <c:pt idx="9111">
                  <c:v>9.1110000000003897</c:v>
                </c:pt>
                <c:pt idx="9112">
                  <c:v>9.1120000000003891</c:v>
                </c:pt>
                <c:pt idx="9113">
                  <c:v>9.1130000000003886</c:v>
                </c:pt>
                <c:pt idx="9114">
                  <c:v>9.114000000000388</c:v>
                </c:pt>
                <c:pt idx="9115">
                  <c:v>9.1150000000003875</c:v>
                </c:pt>
                <c:pt idx="9116">
                  <c:v>9.1160000000003869</c:v>
                </c:pt>
                <c:pt idx="9117">
                  <c:v>9.1170000000003864</c:v>
                </c:pt>
                <c:pt idx="9118">
                  <c:v>9.1180000000003858</c:v>
                </c:pt>
                <c:pt idx="9119">
                  <c:v>9.1190000000003852</c:v>
                </c:pt>
                <c:pt idx="9120">
                  <c:v>9.1200000000003847</c:v>
                </c:pt>
                <c:pt idx="9121">
                  <c:v>9.1210000000003841</c:v>
                </c:pt>
                <c:pt idx="9122">
                  <c:v>9.1220000000003836</c:v>
                </c:pt>
                <c:pt idx="9123">
                  <c:v>9.123000000000383</c:v>
                </c:pt>
                <c:pt idx="9124">
                  <c:v>9.1240000000003825</c:v>
                </c:pt>
                <c:pt idx="9125">
                  <c:v>9.1250000000003819</c:v>
                </c:pt>
                <c:pt idx="9126">
                  <c:v>9.1260000000003814</c:v>
                </c:pt>
                <c:pt idx="9127">
                  <c:v>9.1270000000003808</c:v>
                </c:pt>
                <c:pt idx="9128">
                  <c:v>9.1280000000003803</c:v>
                </c:pt>
                <c:pt idx="9129">
                  <c:v>9.1290000000003797</c:v>
                </c:pt>
                <c:pt idx="9130">
                  <c:v>9.1300000000003791</c:v>
                </c:pt>
                <c:pt idx="9131">
                  <c:v>9.1310000000003786</c:v>
                </c:pt>
                <c:pt idx="9132">
                  <c:v>9.132000000000378</c:v>
                </c:pt>
                <c:pt idx="9133">
                  <c:v>9.1330000000003775</c:v>
                </c:pt>
                <c:pt idx="9134">
                  <c:v>9.1340000000003769</c:v>
                </c:pt>
                <c:pt idx="9135">
                  <c:v>9.1350000000003764</c:v>
                </c:pt>
                <c:pt idx="9136">
                  <c:v>9.1360000000003758</c:v>
                </c:pt>
                <c:pt idx="9137">
                  <c:v>9.1370000000003753</c:v>
                </c:pt>
                <c:pt idx="9138">
                  <c:v>9.1380000000003747</c:v>
                </c:pt>
                <c:pt idx="9139">
                  <c:v>9.1390000000003742</c:v>
                </c:pt>
                <c:pt idx="9140">
                  <c:v>9.1400000000003736</c:v>
                </c:pt>
                <c:pt idx="9141">
                  <c:v>9.141000000000373</c:v>
                </c:pt>
                <c:pt idx="9142">
                  <c:v>9.1420000000003725</c:v>
                </c:pt>
                <c:pt idx="9143">
                  <c:v>9.1430000000003719</c:v>
                </c:pt>
                <c:pt idx="9144">
                  <c:v>9.1440000000003714</c:v>
                </c:pt>
                <c:pt idx="9145">
                  <c:v>9.1450000000003708</c:v>
                </c:pt>
                <c:pt idx="9146">
                  <c:v>9.1460000000003703</c:v>
                </c:pt>
                <c:pt idx="9147">
                  <c:v>9.1470000000003697</c:v>
                </c:pt>
                <c:pt idx="9148">
                  <c:v>9.1480000000003692</c:v>
                </c:pt>
                <c:pt idx="9149">
                  <c:v>9.1490000000003686</c:v>
                </c:pt>
                <c:pt idx="9150">
                  <c:v>9.1500000000003681</c:v>
                </c:pt>
                <c:pt idx="9151">
                  <c:v>9.1510000000003675</c:v>
                </c:pt>
                <c:pt idx="9152">
                  <c:v>9.152000000000367</c:v>
                </c:pt>
                <c:pt idx="9153">
                  <c:v>9.1530000000003664</c:v>
                </c:pt>
                <c:pt idx="9154">
                  <c:v>9.1540000000003658</c:v>
                </c:pt>
                <c:pt idx="9155">
                  <c:v>9.1550000000003653</c:v>
                </c:pt>
                <c:pt idx="9156">
                  <c:v>9.1560000000003647</c:v>
                </c:pt>
                <c:pt idx="9157">
                  <c:v>9.1570000000003642</c:v>
                </c:pt>
                <c:pt idx="9158">
                  <c:v>9.1580000000003636</c:v>
                </c:pt>
                <c:pt idx="9159">
                  <c:v>9.1590000000003631</c:v>
                </c:pt>
                <c:pt idx="9160">
                  <c:v>9.1600000000003625</c:v>
                </c:pt>
                <c:pt idx="9161">
                  <c:v>9.161000000000362</c:v>
                </c:pt>
                <c:pt idx="9162">
                  <c:v>9.1620000000003614</c:v>
                </c:pt>
                <c:pt idx="9163">
                  <c:v>9.1630000000003609</c:v>
                </c:pt>
                <c:pt idx="9164">
                  <c:v>9.1640000000003603</c:v>
                </c:pt>
                <c:pt idx="9165">
                  <c:v>9.1650000000003597</c:v>
                </c:pt>
                <c:pt idx="9166">
                  <c:v>9.1660000000003592</c:v>
                </c:pt>
                <c:pt idx="9167">
                  <c:v>9.1670000000003586</c:v>
                </c:pt>
                <c:pt idx="9168">
                  <c:v>9.1680000000003581</c:v>
                </c:pt>
                <c:pt idx="9169">
                  <c:v>9.1690000000003575</c:v>
                </c:pt>
                <c:pt idx="9170">
                  <c:v>9.170000000000357</c:v>
                </c:pt>
                <c:pt idx="9171">
                  <c:v>9.1710000000003564</c:v>
                </c:pt>
                <c:pt idx="9172">
                  <c:v>9.1720000000003559</c:v>
                </c:pt>
                <c:pt idx="9173">
                  <c:v>9.1730000000003553</c:v>
                </c:pt>
                <c:pt idx="9174">
                  <c:v>9.1740000000003548</c:v>
                </c:pt>
                <c:pt idx="9175">
                  <c:v>9.1750000000003542</c:v>
                </c:pt>
                <c:pt idx="9176">
                  <c:v>9.1760000000003537</c:v>
                </c:pt>
                <c:pt idx="9177">
                  <c:v>9.1770000000003531</c:v>
                </c:pt>
                <c:pt idx="9178">
                  <c:v>9.1780000000003525</c:v>
                </c:pt>
                <c:pt idx="9179">
                  <c:v>9.179000000000352</c:v>
                </c:pt>
                <c:pt idx="9180">
                  <c:v>9.1800000000003514</c:v>
                </c:pt>
                <c:pt idx="9181">
                  <c:v>9.1810000000003509</c:v>
                </c:pt>
                <c:pt idx="9182">
                  <c:v>9.1820000000003503</c:v>
                </c:pt>
                <c:pt idx="9183">
                  <c:v>9.1830000000003498</c:v>
                </c:pt>
                <c:pt idx="9184">
                  <c:v>9.1840000000003492</c:v>
                </c:pt>
                <c:pt idx="9185">
                  <c:v>9.1850000000003487</c:v>
                </c:pt>
                <c:pt idx="9186">
                  <c:v>9.1860000000003481</c:v>
                </c:pt>
                <c:pt idx="9187">
                  <c:v>9.1870000000003476</c:v>
                </c:pt>
                <c:pt idx="9188">
                  <c:v>9.188000000000347</c:v>
                </c:pt>
                <c:pt idx="9189">
                  <c:v>9.1890000000003464</c:v>
                </c:pt>
                <c:pt idx="9190">
                  <c:v>9.1900000000003459</c:v>
                </c:pt>
                <c:pt idx="9191">
                  <c:v>9.1910000000003453</c:v>
                </c:pt>
                <c:pt idx="9192">
                  <c:v>9.1920000000003448</c:v>
                </c:pt>
                <c:pt idx="9193">
                  <c:v>9.1930000000003442</c:v>
                </c:pt>
                <c:pt idx="9194">
                  <c:v>9.1940000000003437</c:v>
                </c:pt>
                <c:pt idx="9195">
                  <c:v>9.1950000000003431</c:v>
                </c:pt>
                <c:pt idx="9196">
                  <c:v>9.1960000000003426</c:v>
                </c:pt>
                <c:pt idx="9197">
                  <c:v>9.197000000000342</c:v>
                </c:pt>
                <c:pt idx="9198">
                  <c:v>9.1980000000003415</c:v>
                </c:pt>
                <c:pt idx="9199">
                  <c:v>9.1990000000003409</c:v>
                </c:pt>
                <c:pt idx="9200">
                  <c:v>9.2000000000003403</c:v>
                </c:pt>
                <c:pt idx="9201">
                  <c:v>9.2010000000003398</c:v>
                </c:pt>
                <c:pt idx="9202">
                  <c:v>9.2020000000003392</c:v>
                </c:pt>
                <c:pt idx="9203">
                  <c:v>9.2030000000003387</c:v>
                </c:pt>
                <c:pt idx="9204">
                  <c:v>9.2040000000003381</c:v>
                </c:pt>
                <c:pt idx="9205">
                  <c:v>9.2050000000003376</c:v>
                </c:pt>
                <c:pt idx="9206">
                  <c:v>9.206000000000337</c:v>
                </c:pt>
                <c:pt idx="9207">
                  <c:v>9.2070000000003365</c:v>
                </c:pt>
                <c:pt idx="9208">
                  <c:v>9.2080000000003359</c:v>
                </c:pt>
                <c:pt idx="9209">
                  <c:v>9.2090000000003354</c:v>
                </c:pt>
                <c:pt idx="9210">
                  <c:v>9.2100000000003348</c:v>
                </c:pt>
                <c:pt idx="9211">
                  <c:v>9.2110000000003343</c:v>
                </c:pt>
                <c:pt idx="9212">
                  <c:v>9.2120000000003337</c:v>
                </c:pt>
                <c:pt idx="9213">
                  <c:v>9.2130000000003331</c:v>
                </c:pt>
                <c:pt idx="9214">
                  <c:v>9.2140000000003326</c:v>
                </c:pt>
                <c:pt idx="9215">
                  <c:v>9.215000000000332</c:v>
                </c:pt>
                <c:pt idx="9216">
                  <c:v>9.2160000000003315</c:v>
                </c:pt>
                <c:pt idx="9217">
                  <c:v>9.2170000000003309</c:v>
                </c:pt>
                <c:pt idx="9218">
                  <c:v>9.2180000000003304</c:v>
                </c:pt>
                <c:pt idx="9219">
                  <c:v>9.2190000000003298</c:v>
                </c:pt>
                <c:pt idx="9220">
                  <c:v>9.2200000000003293</c:v>
                </c:pt>
                <c:pt idx="9221">
                  <c:v>9.2210000000003287</c:v>
                </c:pt>
                <c:pt idx="9222">
                  <c:v>9.2220000000003282</c:v>
                </c:pt>
                <c:pt idx="9223">
                  <c:v>9.2230000000003276</c:v>
                </c:pt>
                <c:pt idx="9224">
                  <c:v>9.224000000000327</c:v>
                </c:pt>
                <c:pt idx="9225">
                  <c:v>9.2250000000003265</c:v>
                </c:pt>
                <c:pt idx="9226">
                  <c:v>9.2260000000003259</c:v>
                </c:pt>
                <c:pt idx="9227">
                  <c:v>9.2270000000003254</c:v>
                </c:pt>
                <c:pt idx="9228">
                  <c:v>9.2280000000003248</c:v>
                </c:pt>
                <c:pt idx="9229">
                  <c:v>9.2290000000003243</c:v>
                </c:pt>
                <c:pt idx="9230">
                  <c:v>9.2300000000003237</c:v>
                </c:pt>
                <c:pt idx="9231">
                  <c:v>9.2310000000003232</c:v>
                </c:pt>
                <c:pt idx="9232">
                  <c:v>9.2320000000003226</c:v>
                </c:pt>
                <c:pt idx="9233">
                  <c:v>9.2330000000003221</c:v>
                </c:pt>
                <c:pt idx="9234">
                  <c:v>9.2340000000003215</c:v>
                </c:pt>
                <c:pt idx="9235">
                  <c:v>9.235000000000321</c:v>
                </c:pt>
                <c:pt idx="9236">
                  <c:v>9.2360000000003204</c:v>
                </c:pt>
                <c:pt idx="9237">
                  <c:v>9.2370000000003198</c:v>
                </c:pt>
                <c:pt idx="9238">
                  <c:v>9.2380000000003193</c:v>
                </c:pt>
                <c:pt idx="9239">
                  <c:v>9.2390000000003187</c:v>
                </c:pt>
                <c:pt idx="9240">
                  <c:v>9.2400000000003182</c:v>
                </c:pt>
                <c:pt idx="9241">
                  <c:v>9.2410000000003176</c:v>
                </c:pt>
                <c:pt idx="9242">
                  <c:v>9.2420000000003171</c:v>
                </c:pt>
                <c:pt idx="9243">
                  <c:v>9.2430000000003165</c:v>
                </c:pt>
                <c:pt idx="9244">
                  <c:v>9.244000000000316</c:v>
                </c:pt>
                <c:pt idx="9245">
                  <c:v>9.2450000000003154</c:v>
                </c:pt>
                <c:pt idx="9246">
                  <c:v>9.2460000000003149</c:v>
                </c:pt>
                <c:pt idx="9247">
                  <c:v>9.2470000000003143</c:v>
                </c:pt>
                <c:pt idx="9248">
                  <c:v>9.2480000000003137</c:v>
                </c:pt>
                <c:pt idx="9249">
                  <c:v>9.2490000000003132</c:v>
                </c:pt>
                <c:pt idx="9250">
                  <c:v>9.2500000000003126</c:v>
                </c:pt>
                <c:pt idx="9251">
                  <c:v>9.2510000000003121</c:v>
                </c:pt>
                <c:pt idx="9252">
                  <c:v>9.2520000000003115</c:v>
                </c:pt>
                <c:pt idx="9253">
                  <c:v>9.253000000000311</c:v>
                </c:pt>
                <c:pt idx="9254">
                  <c:v>9.2540000000003104</c:v>
                </c:pt>
                <c:pt idx="9255">
                  <c:v>9.2550000000003099</c:v>
                </c:pt>
                <c:pt idx="9256">
                  <c:v>9.2560000000003093</c:v>
                </c:pt>
                <c:pt idx="9257">
                  <c:v>9.2570000000003088</c:v>
                </c:pt>
                <c:pt idx="9258">
                  <c:v>9.2580000000003082</c:v>
                </c:pt>
                <c:pt idx="9259">
                  <c:v>9.2590000000003077</c:v>
                </c:pt>
                <c:pt idx="9260">
                  <c:v>9.2600000000003071</c:v>
                </c:pt>
                <c:pt idx="9261">
                  <c:v>9.2610000000003065</c:v>
                </c:pt>
                <c:pt idx="9262">
                  <c:v>9.262000000000306</c:v>
                </c:pt>
                <c:pt idx="9263">
                  <c:v>9.2630000000003054</c:v>
                </c:pt>
                <c:pt idx="9264">
                  <c:v>9.2640000000003049</c:v>
                </c:pt>
                <c:pt idx="9265">
                  <c:v>9.2650000000003043</c:v>
                </c:pt>
                <c:pt idx="9266">
                  <c:v>9.2660000000003038</c:v>
                </c:pt>
                <c:pt idx="9267">
                  <c:v>9.2670000000003032</c:v>
                </c:pt>
                <c:pt idx="9268">
                  <c:v>9.2680000000003027</c:v>
                </c:pt>
                <c:pt idx="9269">
                  <c:v>9.2690000000003021</c:v>
                </c:pt>
                <c:pt idx="9270">
                  <c:v>9.2700000000003016</c:v>
                </c:pt>
                <c:pt idx="9271">
                  <c:v>9.271000000000301</c:v>
                </c:pt>
                <c:pt idx="9272">
                  <c:v>9.2720000000003004</c:v>
                </c:pt>
                <c:pt idx="9273">
                  <c:v>9.2730000000002999</c:v>
                </c:pt>
                <c:pt idx="9274">
                  <c:v>9.2740000000002993</c:v>
                </c:pt>
                <c:pt idx="9275">
                  <c:v>9.2750000000002988</c:v>
                </c:pt>
                <c:pt idx="9276">
                  <c:v>9.2760000000002982</c:v>
                </c:pt>
                <c:pt idx="9277">
                  <c:v>9.2770000000002977</c:v>
                </c:pt>
                <c:pt idx="9278">
                  <c:v>9.2780000000002971</c:v>
                </c:pt>
                <c:pt idx="9279">
                  <c:v>9.2790000000002966</c:v>
                </c:pt>
                <c:pt idx="9280">
                  <c:v>9.280000000000296</c:v>
                </c:pt>
                <c:pt idx="9281">
                  <c:v>9.2810000000002955</c:v>
                </c:pt>
                <c:pt idx="9282">
                  <c:v>9.2820000000002949</c:v>
                </c:pt>
                <c:pt idx="9283">
                  <c:v>9.2830000000002943</c:v>
                </c:pt>
                <c:pt idx="9284">
                  <c:v>9.2840000000002938</c:v>
                </c:pt>
                <c:pt idx="9285">
                  <c:v>9.2850000000002932</c:v>
                </c:pt>
                <c:pt idx="9286">
                  <c:v>9.2860000000002927</c:v>
                </c:pt>
                <c:pt idx="9287">
                  <c:v>9.2870000000002921</c:v>
                </c:pt>
                <c:pt idx="9288">
                  <c:v>9.2880000000002916</c:v>
                </c:pt>
                <c:pt idx="9289">
                  <c:v>9.289000000000291</c:v>
                </c:pt>
                <c:pt idx="9290">
                  <c:v>9.2900000000002905</c:v>
                </c:pt>
                <c:pt idx="9291">
                  <c:v>9.2910000000002899</c:v>
                </c:pt>
                <c:pt idx="9292">
                  <c:v>9.2920000000002894</c:v>
                </c:pt>
                <c:pt idx="9293">
                  <c:v>9.2930000000002888</c:v>
                </c:pt>
                <c:pt idx="9294">
                  <c:v>9.2940000000002883</c:v>
                </c:pt>
                <c:pt idx="9295">
                  <c:v>9.2950000000002877</c:v>
                </c:pt>
                <c:pt idx="9296">
                  <c:v>9.2960000000002871</c:v>
                </c:pt>
                <c:pt idx="9297">
                  <c:v>9.2970000000002866</c:v>
                </c:pt>
                <c:pt idx="9298">
                  <c:v>9.298000000000286</c:v>
                </c:pt>
                <c:pt idx="9299">
                  <c:v>9.2990000000002855</c:v>
                </c:pt>
                <c:pt idx="9300">
                  <c:v>9.3000000000002849</c:v>
                </c:pt>
                <c:pt idx="9301">
                  <c:v>9.3010000000002844</c:v>
                </c:pt>
                <c:pt idx="9302">
                  <c:v>9.3020000000002838</c:v>
                </c:pt>
                <c:pt idx="9303">
                  <c:v>9.3030000000002833</c:v>
                </c:pt>
                <c:pt idx="9304">
                  <c:v>9.3040000000002827</c:v>
                </c:pt>
                <c:pt idx="9305">
                  <c:v>9.3050000000002822</c:v>
                </c:pt>
                <c:pt idx="9306">
                  <c:v>9.3060000000002816</c:v>
                </c:pt>
                <c:pt idx="9307">
                  <c:v>9.307000000000281</c:v>
                </c:pt>
                <c:pt idx="9308">
                  <c:v>9.3080000000002805</c:v>
                </c:pt>
                <c:pt idx="9309">
                  <c:v>9.3090000000002799</c:v>
                </c:pt>
                <c:pt idx="9310">
                  <c:v>9.3100000000002794</c:v>
                </c:pt>
                <c:pt idx="9311">
                  <c:v>9.3110000000002788</c:v>
                </c:pt>
                <c:pt idx="9312">
                  <c:v>9.3120000000002783</c:v>
                </c:pt>
                <c:pt idx="9313">
                  <c:v>9.3130000000002777</c:v>
                </c:pt>
                <c:pt idx="9314">
                  <c:v>9.3140000000002772</c:v>
                </c:pt>
                <c:pt idx="9315">
                  <c:v>9.3150000000002766</c:v>
                </c:pt>
                <c:pt idx="9316">
                  <c:v>9.3160000000002761</c:v>
                </c:pt>
                <c:pt idx="9317">
                  <c:v>9.3170000000002755</c:v>
                </c:pt>
                <c:pt idx="9318">
                  <c:v>9.318000000000275</c:v>
                </c:pt>
                <c:pt idx="9319">
                  <c:v>9.3190000000002744</c:v>
                </c:pt>
                <c:pt idx="9320">
                  <c:v>9.3200000000002738</c:v>
                </c:pt>
                <c:pt idx="9321">
                  <c:v>9.3210000000002733</c:v>
                </c:pt>
                <c:pt idx="9322">
                  <c:v>9.3220000000002727</c:v>
                </c:pt>
                <c:pt idx="9323">
                  <c:v>9.3230000000002722</c:v>
                </c:pt>
                <c:pt idx="9324">
                  <c:v>9.3240000000002716</c:v>
                </c:pt>
                <c:pt idx="9325">
                  <c:v>9.3250000000002711</c:v>
                </c:pt>
                <c:pt idx="9326">
                  <c:v>9.3260000000002705</c:v>
                </c:pt>
                <c:pt idx="9327">
                  <c:v>9.32700000000027</c:v>
                </c:pt>
                <c:pt idx="9328">
                  <c:v>9.3280000000002694</c:v>
                </c:pt>
                <c:pt idx="9329">
                  <c:v>9.3290000000002689</c:v>
                </c:pt>
                <c:pt idx="9330">
                  <c:v>9.3300000000002683</c:v>
                </c:pt>
                <c:pt idx="9331">
                  <c:v>9.3310000000002677</c:v>
                </c:pt>
                <c:pt idx="9332">
                  <c:v>9.3320000000002672</c:v>
                </c:pt>
                <c:pt idx="9333">
                  <c:v>9.3330000000002666</c:v>
                </c:pt>
                <c:pt idx="9334">
                  <c:v>9.3340000000002661</c:v>
                </c:pt>
                <c:pt idx="9335">
                  <c:v>9.3350000000002655</c:v>
                </c:pt>
                <c:pt idx="9336">
                  <c:v>9.336000000000265</c:v>
                </c:pt>
                <c:pt idx="9337">
                  <c:v>9.3370000000002644</c:v>
                </c:pt>
                <c:pt idx="9338">
                  <c:v>9.3380000000002639</c:v>
                </c:pt>
                <c:pt idx="9339">
                  <c:v>9.3390000000002633</c:v>
                </c:pt>
                <c:pt idx="9340">
                  <c:v>9.3400000000002628</c:v>
                </c:pt>
                <c:pt idx="9341">
                  <c:v>9.3410000000002622</c:v>
                </c:pt>
                <c:pt idx="9342">
                  <c:v>9.3420000000002617</c:v>
                </c:pt>
                <c:pt idx="9343">
                  <c:v>9.3430000000002611</c:v>
                </c:pt>
                <c:pt idx="9344">
                  <c:v>9.3440000000002605</c:v>
                </c:pt>
                <c:pt idx="9345">
                  <c:v>9.34500000000026</c:v>
                </c:pt>
                <c:pt idx="9346">
                  <c:v>9.3460000000002594</c:v>
                </c:pt>
                <c:pt idx="9347">
                  <c:v>9.3470000000002589</c:v>
                </c:pt>
                <c:pt idx="9348">
                  <c:v>9.3480000000002583</c:v>
                </c:pt>
                <c:pt idx="9349">
                  <c:v>9.3490000000002578</c:v>
                </c:pt>
                <c:pt idx="9350">
                  <c:v>9.3500000000002572</c:v>
                </c:pt>
                <c:pt idx="9351">
                  <c:v>9.3510000000002567</c:v>
                </c:pt>
                <c:pt idx="9352">
                  <c:v>9.3520000000002561</c:v>
                </c:pt>
                <c:pt idx="9353">
                  <c:v>9.3530000000002556</c:v>
                </c:pt>
                <c:pt idx="9354">
                  <c:v>9.354000000000255</c:v>
                </c:pt>
                <c:pt idx="9355">
                  <c:v>9.3550000000002544</c:v>
                </c:pt>
                <c:pt idx="9356">
                  <c:v>9.3560000000002539</c:v>
                </c:pt>
                <c:pt idx="9357">
                  <c:v>9.3570000000002533</c:v>
                </c:pt>
                <c:pt idx="9358">
                  <c:v>9.3580000000002528</c:v>
                </c:pt>
                <c:pt idx="9359">
                  <c:v>9.3590000000002522</c:v>
                </c:pt>
                <c:pt idx="9360">
                  <c:v>9.3600000000002517</c:v>
                </c:pt>
                <c:pt idx="9361">
                  <c:v>9.3610000000002511</c:v>
                </c:pt>
                <c:pt idx="9362">
                  <c:v>9.3620000000002506</c:v>
                </c:pt>
                <c:pt idx="9363">
                  <c:v>9.36300000000025</c:v>
                </c:pt>
                <c:pt idx="9364">
                  <c:v>9.3640000000002495</c:v>
                </c:pt>
                <c:pt idx="9365">
                  <c:v>9.3650000000002489</c:v>
                </c:pt>
                <c:pt idx="9366">
                  <c:v>9.3660000000002483</c:v>
                </c:pt>
                <c:pt idx="9367">
                  <c:v>9.3670000000002478</c:v>
                </c:pt>
                <c:pt idx="9368">
                  <c:v>9.3680000000002472</c:v>
                </c:pt>
                <c:pt idx="9369">
                  <c:v>9.3690000000002467</c:v>
                </c:pt>
                <c:pt idx="9370">
                  <c:v>9.3700000000002461</c:v>
                </c:pt>
                <c:pt idx="9371">
                  <c:v>9.3710000000002456</c:v>
                </c:pt>
                <c:pt idx="9372">
                  <c:v>9.372000000000245</c:v>
                </c:pt>
                <c:pt idx="9373">
                  <c:v>9.3730000000002445</c:v>
                </c:pt>
                <c:pt idx="9374">
                  <c:v>9.3740000000002439</c:v>
                </c:pt>
                <c:pt idx="9375">
                  <c:v>9.3750000000002434</c:v>
                </c:pt>
                <c:pt idx="9376">
                  <c:v>9.3760000000002428</c:v>
                </c:pt>
                <c:pt idx="9377">
                  <c:v>9.3770000000002423</c:v>
                </c:pt>
                <c:pt idx="9378">
                  <c:v>9.3780000000002417</c:v>
                </c:pt>
                <c:pt idx="9379">
                  <c:v>9.3790000000002411</c:v>
                </c:pt>
                <c:pt idx="9380">
                  <c:v>9.3800000000002406</c:v>
                </c:pt>
                <c:pt idx="9381">
                  <c:v>9.38100000000024</c:v>
                </c:pt>
                <c:pt idx="9382">
                  <c:v>9.3820000000002395</c:v>
                </c:pt>
                <c:pt idx="9383">
                  <c:v>9.3830000000002389</c:v>
                </c:pt>
                <c:pt idx="9384">
                  <c:v>9.3840000000002384</c:v>
                </c:pt>
                <c:pt idx="9385">
                  <c:v>9.3850000000002378</c:v>
                </c:pt>
                <c:pt idx="9386">
                  <c:v>9.3860000000002373</c:v>
                </c:pt>
                <c:pt idx="9387">
                  <c:v>9.3870000000002367</c:v>
                </c:pt>
                <c:pt idx="9388">
                  <c:v>9.3880000000002362</c:v>
                </c:pt>
                <c:pt idx="9389">
                  <c:v>9.3890000000002356</c:v>
                </c:pt>
                <c:pt idx="9390">
                  <c:v>9.390000000000235</c:v>
                </c:pt>
                <c:pt idx="9391">
                  <c:v>9.3910000000002345</c:v>
                </c:pt>
                <c:pt idx="9392">
                  <c:v>9.3920000000002339</c:v>
                </c:pt>
                <c:pt idx="9393">
                  <c:v>9.3930000000002334</c:v>
                </c:pt>
                <c:pt idx="9394">
                  <c:v>9.3940000000002328</c:v>
                </c:pt>
                <c:pt idx="9395">
                  <c:v>9.3950000000002323</c:v>
                </c:pt>
                <c:pt idx="9396">
                  <c:v>9.3960000000002317</c:v>
                </c:pt>
                <c:pt idx="9397">
                  <c:v>9.3970000000002312</c:v>
                </c:pt>
                <c:pt idx="9398">
                  <c:v>9.3980000000002306</c:v>
                </c:pt>
                <c:pt idx="9399">
                  <c:v>9.3990000000002301</c:v>
                </c:pt>
                <c:pt idx="9400">
                  <c:v>9.4000000000002295</c:v>
                </c:pt>
                <c:pt idx="9401">
                  <c:v>9.401000000000229</c:v>
                </c:pt>
                <c:pt idx="9402">
                  <c:v>9.4020000000002284</c:v>
                </c:pt>
                <c:pt idx="9403">
                  <c:v>9.4030000000002278</c:v>
                </c:pt>
                <c:pt idx="9404">
                  <c:v>9.4040000000002273</c:v>
                </c:pt>
                <c:pt idx="9405">
                  <c:v>9.4050000000002267</c:v>
                </c:pt>
                <c:pt idx="9406">
                  <c:v>9.4060000000002262</c:v>
                </c:pt>
                <c:pt idx="9407">
                  <c:v>9.4070000000002256</c:v>
                </c:pt>
                <c:pt idx="9408">
                  <c:v>9.4080000000002251</c:v>
                </c:pt>
                <c:pt idx="9409">
                  <c:v>9.4090000000002245</c:v>
                </c:pt>
                <c:pt idx="9410">
                  <c:v>9.410000000000224</c:v>
                </c:pt>
                <c:pt idx="9411">
                  <c:v>9.4110000000002234</c:v>
                </c:pt>
                <c:pt idx="9412">
                  <c:v>9.4120000000002229</c:v>
                </c:pt>
                <c:pt idx="9413">
                  <c:v>9.4130000000002223</c:v>
                </c:pt>
                <c:pt idx="9414">
                  <c:v>9.4140000000002217</c:v>
                </c:pt>
                <c:pt idx="9415">
                  <c:v>9.4150000000002212</c:v>
                </c:pt>
                <c:pt idx="9416">
                  <c:v>9.4160000000002206</c:v>
                </c:pt>
                <c:pt idx="9417">
                  <c:v>9.4170000000002201</c:v>
                </c:pt>
                <c:pt idx="9418">
                  <c:v>9.4180000000002195</c:v>
                </c:pt>
                <c:pt idx="9419">
                  <c:v>9.419000000000219</c:v>
                </c:pt>
                <c:pt idx="9420">
                  <c:v>9.4200000000002184</c:v>
                </c:pt>
                <c:pt idx="9421">
                  <c:v>9.4210000000002179</c:v>
                </c:pt>
                <c:pt idx="9422">
                  <c:v>9.4220000000002173</c:v>
                </c:pt>
                <c:pt idx="9423">
                  <c:v>9.4230000000002168</c:v>
                </c:pt>
                <c:pt idx="9424">
                  <c:v>9.4240000000002162</c:v>
                </c:pt>
                <c:pt idx="9425">
                  <c:v>9.4250000000002156</c:v>
                </c:pt>
                <c:pt idx="9426">
                  <c:v>9.4260000000002151</c:v>
                </c:pt>
                <c:pt idx="9427">
                  <c:v>9.4270000000002145</c:v>
                </c:pt>
                <c:pt idx="9428">
                  <c:v>9.428000000000214</c:v>
                </c:pt>
                <c:pt idx="9429">
                  <c:v>9.4290000000002134</c:v>
                </c:pt>
                <c:pt idx="9430">
                  <c:v>9.4300000000002129</c:v>
                </c:pt>
                <c:pt idx="9431">
                  <c:v>9.4310000000002123</c:v>
                </c:pt>
                <c:pt idx="9432">
                  <c:v>9.4320000000002118</c:v>
                </c:pt>
                <c:pt idx="9433">
                  <c:v>9.4330000000002112</c:v>
                </c:pt>
                <c:pt idx="9434">
                  <c:v>9.4340000000002107</c:v>
                </c:pt>
                <c:pt idx="9435">
                  <c:v>9.4350000000002101</c:v>
                </c:pt>
                <c:pt idx="9436">
                  <c:v>9.4360000000002096</c:v>
                </c:pt>
                <c:pt idx="9437">
                  <c:v>9.437000000000209</c:v>
                </c:pt>
                <c:pt idx="9438">
                  <c:v>9.4380000000002084</c:v>
                </c:pt>
                <c:pt idx="9439">
                  <c:v>9.4390000000002079</c:v>
                </c:pt>
                <c:pt idx="9440">
                  <c:v>9.4400000000002073</c:v>
                </c:pt>
                <c:pt idx="9441">
                  <c:v>9.4410000000002068</c:v>
                </c:pt>
                <c:pt idx="9442">
                  <c:v>9.4420000000002062</c:v>
                </c:pt>
                <c:pt idx="9443">
                  <c:v>9.4430000000002057</c:v>
                </c:pt>
                <c:pt idx="9444">
                  <c:v>9.4440000000002051</c:v>
                </c:pt>
                <c:pt idx="9445">
                  <c:v>9.4450000000002046</c:v>
                </c:pt>
                <c:pt idx="9446">
                  <c:v>9.446000000000204</c:v>
                </c:pt>
                <c:pt idx="9447">
                  <c:v>9.4470000000002035</c:v>
                </c:pt>
                <c:pt idx="9448">
                  <c:v>9.4480000000002029</c:v>
                </c:pt>
                <c:pt idx="9449">
                  <c:v>9.4490000000002023</c:v>
                </c:pt>
                <c:pt idx="9450">
                  <c:v>9.4500000000002018</c:v>
                </c:pt>
                <c:pt idx="9451">
                  <c:v>9.4510000000002012</c:v>
                </c:pt>
                <c:pt idx="9452">
                  <c:v>9.4520000000002007</c:v>
                </c:pt>
                <c:pt idx="9453">
                  <c:v>9.4530000000002001</c:v>
                </c:pt>
                <c:pt idx="9454">
                  <c:v>9.4540000000001996</c:v>
                </c:pt>
                <c:pt idx="9455">
                  <c:v>9.455000000000199</c:v>
                </c:pt>
                <c:pt idx="9456">
                  <c:v>9.4560000000001985</c:v>
                </c:pt>
                <c:pt idx="9457">
                  <c:v>9.4570000000001979</c:v>
                </c:pt>
                <c:pt idx="9458">
                  <c:v>9.4580000000001974</c:v>
                </c:pt>
                <c:pt idx="9459">
                  <c:v>9.4590000000001968</c:v>
                </c:pt>
                <c:pt idx="9460">
                  <c:v>9.4600000000001963</c:v>
                </c:pt>
                <c:pt idx="9461">
                  <c:v>9.4610000000001957</c:v>
                </c:pt>
                <c:pt idx="9462">
                  <c:v>9.4620000000001951</c:v>
                </c:pt>
                <c:pt idx="9463">
                  <c:v>9.4630000000001946</c:v>
                </c:pt>
                <c:pt idx="9464">
                  <c:v>9.464000000000194</c:v>
                </c:pt>
                <c:pt idx="9465">
                  <c:v>9.4650000000001935</c:v>
                </c:pt>
                <c:pt idx="9466">
                  <c:v>9.4660000000001929</c:v>
                </c:pt>
                <c:pt idx="9467">
                  <c:v>9.4670000000001924</c:v>
                </c:pt>
                <c:pt idx="9468">
                  <c:v>9.4680000000001918</c:v>
                </c:pt>
                <c:pt idx="9469">
                  <c:v>9.4690000000001913</c:v>
                </c:pt>
                <c:pt idx="9470">
                  <c:v>9.4700000000001907</c:v>
                </c:pt>
                <c:pt idx="9471">
                  <c:v>9.4710000000001902</c:v>
                </c:pt>
                <c:pt idx="9472">
                  <c:v>9.4720000000001896</c:v>
                </c:pt>
                <c:pt idx="9473">
                  <c:v>9.473000000000189</c:v>
                </c:pt>
                <c:pt idx="9474">
                  <c:v>9.4740000000001885</c:v>
                </c:pt>
                <c:pt idx="9475">
                  <c:v>9.4750000000001879</c:v>
                </c:pt>
                <c:pt idx="9476">
                  <c:v>9.4760000000001874</c:v>
                </c:pt>
                <c:pt idx="9477">
                  <c:v>9.4770000000001868</c:v>
                </c:pt>
                <c:pt idx="9478">
                  <c:v>9.4780000000001863</c:v>
                </c:pt>
                <c:pt idx="9479">
                  <c:v>9.4790000000001857</c:v>
                </c:pt>
                <c:pt idx="9480">
                  <c:v>9.4800000000001852</c:v>
                </c:pt>
                <c:pt idx="9481">
                  <c:v>9.4810000000001846</c:v>
                </c:pt>
                <c:pt idx="9482">
                  <c:v>9.4820000000001841</c:v>
                </c:pt>
                <c:pt idx="9483">
                  <c:v>9.4830000000001835</c:v>
                </c:pt>
                <c:pt idx="9484">
                  <c:v>9.484000000000183</c:v>
                </c:pt>
                <c:pt idx="9485">
                  <c:v>9.4850000000001824</c:v>
                </c:pt>
                <c:pt idx="9486">
                  <c:v>9.4860000000001818</c:v>
                </c:pt>
                <c:pt idx="9487">
                  <c:v>9.4870000000001813</c:v>
                </c:pt>
                <c:pt idx="9488">
                  <c:v>9.4880000000001807</c:v>
                </c:pt>
                <c:pt idx="9489">
                  <c:v>9.4890000000001802</c:v>
                </c:pt>
                <c:pt idx="9490">
                  <c:v>9.4900000000001796</c:v>
                </c:pt>
                <c:pt idx="9491">
                  <c:v>9.4910000000001791</c:v>
                </c:pt>
                <c:pt idx="9492">
                  <c:v>9.4920000000001785</c:v>
                </c:pt>
                <c:pt idx="9493">
                  <c:v>9.493000000000178</c:v>
                </c:pt>
                <c:pt idx="9494">
                  <c:v>9.4940000000001774</c:v>
                </c:pt>
                <c:pt idx="9495">
                  <c:v>9.4950000000001769</c:v>
                </c:pt>
                <c:pt idx="9496">
                  <c:v>9.4960000000001763</c:v>
                </c:pt>
                <c:pt idx="9497">
                  <c:v>9.4970000000001757</c:v>
                </c:pt>
                <c:pt idx="9498">
                  <c:v>9.4980000000001752</c:v>
                </c:pt>
                <c:pt idx="9499">
                  <c:v>9.4990000000001746</c:v>
                </c:pt>
                <c:pt idx="9500">
                  <c:v>9.5000000000001741</c:v>
                </c:pt>
                <c:pt idx="9501">
                  <c:v>9.5010000000001735</c:v>
                </c:pt>
                <c:pt idx="9502">
                  <c:v>9.502000000000173</c:v>
                </c:pt>
                <c:pt idx="9503">
                  <c:v>9.5030000000001724</c:v>
                </c:pt>
                <c:pt idx="9504">
                  <c:v>9.5040000000001719</c:v>
                </c:pt>
                <c:pt idx="9505">
                  <c:v>9.5050000000001713</c:v>
                </c:pt>
                <c:pt idx="9506">
                  <c:v>9.5060000000001708</c:v>
                </c:pt>
                <c:pt idx="9507">
                  <c:v>9.5070000000001702</c:v>
                </c:pt>
                <c:pt idx="9508">
                  <c:v>9.5080000000001696</c:v>
                </c:pt>
                <c:pt idx="9509">
                  <c:v>9.5090000000001691</c:v>
                </c:pt>
                <c:pt idx="9510">
                  <c:v>9.5100000000001685</c:v>
                </c:pt>
                <c:pt idx="9511">
                  <c:v>9.511000000000168</c:v>
                </c:pt>
                <c:pt idx="9512">
                  <c:v>9.5120000000001674</c:v>
                </c:pt>
                <c:pt idx="9513">
                  <c:v>9.5130000000001669</c:v>
                </c:pt>
                <c:pt idx="9514">
                  <c:v>9.5140000000001663</c:v>
                </c:pt>
                <c:pt idx="9515">
                  <c:v>9.5150000000001658</c:v>
                </c:pt>
                <c:pt idx="9516">
                  <c:v>9.5160000000001652</c:v>
                </c:pt>
                <c:pt idx="9517">
                  <c:v>9.5170000000001647</c:v>
                </c:pt>
                <c:pt idx="9518">
                  <c:v>9.5180000000001641</c:v>
                </c:pt>
                <c:pt idx="9519">
                  <c:v>9.5190000000001636</c:v>
                </c:pt>
                <c:pt idx="9520">
                  <c:v>9.520000000000163</c:v>
                </c:pt>
                <c:pt idx="9521">
                  <c:v>9.5210000000001624</c:v>
                </c:pt>
                <c:pt idx="9522">
                  <c:v>9.5220000000001619</c:v>
                </c:pt>
                <c:pt idx="9523">
                  <c:v>9.5230000000001613</c:v>
                </c:pt>
                <c:pt idx="9524">
                  <c:v>9.5240000000001608</c:v>
                </c:pt>
                <c:pt idx="9525">
                  <c:v>9.5250000000001602</c:v>
                </c:pt>
                <c:pt idx="9526">
                  <c:v>9.5260000000001597</c:v>
                </c:pt>
                <c:pt idx="9527">
                  <c:v>9.5270000000001591</c:v>
                </c:pt>
                <c:pt idx="9528">
                  <c:v>9.5280000000001586</c:v>
                </c:pt>
                <c:pt idx="9529">
                  <c:v>9.529000000000158</c:v>
                </c:pt>
                <c:pt idx="9530">
                  <c:v>9.5300000000001575</c:v>
                </c:pt>
                <c:pt idx="9531">
                  <c:v>9.5310000000001569</c:v>
                </c:pt>
                <c:pt idx="9532">
                  <c:v>9.5320000000001563</c:v>
                </c:pt>
                <c:pt idx="9533">
                  <c:v>9.5330000000001558</c:v>
                </c:pt>
                <c:pt idx="9534">
                  <c:v>9.5340000000001552</c:v>
                </c:pt>
                <c:pt idx="9535">
                  <c:v>9.5350000000001547</c:v>
                </c:pt>
                <c:pt idx="9536">
                  <c:v>9.5360000000001541</c:v>
                </c:pt>
                <c:pt idx="9537">
                  <c:v>9.5370000000001536</c:v>
                </c:pt>
                <c:pt idx="9538">
                  <c:v>9.538000000000153</c:v>
                </c:pt>
                <c:pt idx="9539">
                  <c:v>9.5390000000001525</c:v>
                </c:pt>
                <c:pt idx="9540">
                  <c:v>9.5400000000001519</c:v>
                </c:pt>
                <c:pt idx="9541">
                  <c:v>9.5410000000001514</c:v>
                </c:pt>
                <c:pt idx="9542">
                  <c:v>9.5420000000001508</c:v>
                </c:pt>
                <c:pt idx="9543">
                  <c:v>9.5430000000001503</c:v>
                </c:pt>
                <c:pt idx="9544">
                  <c:v>9.5440000000001497</c:v>
                </c:pt>
                <c:pt idx="9545">
                  <c:v>9.5450000000001491</c:v>
                </c:pt>
                <c:pt idx="9546">
                  <c:v>9.5460000000001486</c:v>
                </c:pt>
                <c:pt idx="9547">
                  <c:v>9.547000000000148</c:v>
                </c:pt>
                <c:pt idx="9548">
                  <c:v>9.5480000000001475</c:v>
                </c:pt>
                <c:pt idx="9549">
                  <c:v>9.5490000000001469</c:v>
                </c:pt>
                <c:pt idx="9550">
                  <c:v>9.5500000000001464</c:v>
                </c:pt>
                <c:pt idx="9551">
                  <c:v>9.5510000000001458</c:v>
                </c:pt>
                <c:pt idx="9552">
                  <c:v>9.5520000000001453</c:v>
                </c:pt>
                <c:pt idx="9553">
                  <c:v>9.5530000000001447</c:v>
                </c:pt>
                <c:pt idx="9554">
                  <c:v>9.5540000000001442</c:v>
                </c:pt>
                <c:pt idx="9555">
                  <c:v>9.5550000000001436</c:v>
                </c:pt>
                <c:pt idx="9556">
                  <c:v>9.556000000000143</c:v>
                </c:pt>
                <c:pt idx="9557">
                  <c:v>9.5570000000001425</c:v>
                </c:pt>
                <c:pt idx="9558">
                  <c:v>9.5580000000001419</c:v>
                </c:pt>
                <c:pt idx="9559">
                  <c:v>9.5590000000001414</c:v>
                </c:pt>
                <c:pt idx="9560">
                  <c:v>9.5600000000001408</c:v>
                </c:pt>
                <c:pt idx="9561">
                  <c:v>9.5610000000001403</c:v>
                </c:pt>
                <c:pt idx="9562">
                  <c:v>9.5620000000001397</c:v>
                </c:pt>
                <c:pt idx="9563">
                  <c:v>9.5630000000001392</c:v>
                </c:pt>
                <c:pt idx="9564">
                  <c:v>9.5640000000001386</c:v>
                </c:pt>
                <c:pt idx="9565">
                  <c:v>9.5650000000001381</c:v>
                </c:pt>
                <c:pt idx="9566">
                  <c:v>9.5660000000001375</c:v>
                </c:pt>
                <c:pt idx="9567">
                  <c:v>9.567000000000137</c:v>
                </c:pt>
                <c:pt idx="9568">
                  <c:v>9.5680000000001364</c:v>
                </c:pt>
                <c:pt idx="9569">
                  <c:v>9.5690000000001358</c:v>
                </c:pt>
                <c:pt idx="9570">
                  <c:v>9.5700000000001353</c:v>
                </c:pt>
                <c:pt idx="9571">
                  <c:v>9.5710000000001347</c:v>
                </c:pt>
                <c:pt idx="9572">
                  <c:v>9.5720000000001342</c:v>
                </c:pt>
                <c:pt idx="9573">
                  <c:v>9.5730000000001336</c:v>
                </c:pt>
                <c:pt idx="9574">
                  <c:v>9.5740000000001331</c:v>
                </c:pt>
                <c:pt idx="9575">
                  <c:v>9.5750000000001325</c:v>
                </c:pt>
                <c:pt idx="9576">
                  <c:v>9.576000000000132</c:v>
                </c:pt>
                <c:pt idx="9577">
                  <c:v>9.5770000000001314</c:v>
                </c:pt>
                <c:pt idx="9578">
                  <c:v>9.5780000000001309</c:v>
                </c:pt>
                <c:pt idx="9579">
                  <c:v>9.5790000000001303</c:v>
                </c:pt>
                <c:pt idx="9580">
                  <c:v>9.5800000000001297</c:v>
                </c:pt>
                <c:pt idx="9581">
                  <c:v>9.5810000000001292</c:v>
                </c:pt>
                <c:pt idx="9582">
                  <c:v>9.5820000000001286</c:v>
                </c:pt>
                <c:pt idx="9583">
                  <c:v>9.5830000000001281</c:v>
                </c:pt>
                <c:pt idx="9584">
                  <c:v>9.5840000000001275</c:v>
                </c:pt>
                <c:pt idx="9585">
                  <c:v>9.585000000000127</c:v>
                </c:pt>
                <c:pt idx="9586">
                  <c:v>9.5860000000001264</c:v>
                </c:pt>
                <c:pt idx="9587">
                  <c:v>9.5870000000001259</c:v>
                </c:pt>
                <c:pt idx="9588">
                  <c:v>9.5880000000001253</c:v>
                </c:pt>
                <c:pt idx="9589">
                  <c:v>9.5890000000001248</c:v>
                </c:pt>
                <c:pt idx="9590">
                  <c:v>9.5900000000001242</c:v>
                </c:pt>
                <c:pt idx="9591">
                  <c:v>9.5910000000001236</c:v>
                </c:pt>
                <c:pt idx="9592">
                  <c:v>9.5920000000001231</c:v>
                </c:pt>
                <c:pt idx="9593">
                  <c:v>9.5930000000001225</c:v>
                </c:pt>
                <c:pt idx="9594">
                  <c:v>9.594000000000122</c:v>
                </c:pt>
                <c:pt idx="9595">
                  <c:v>9.5950000000001214</c:v>
                </c:pt>
                <c:pt idx="9596">
                  <c:v>9.5960000000001209</c:v>
                </c:pt>
                <c:pt idx="9597">
                  <c:v>9.5970000000001203</c:v>
                </c:pt>
                <c:pt idx="9598">
                  <c:v>9.5980000000001198</c:v>
                </c:pt>
                <c:pt idx="9599">
                  <c:v>9.5990000000001192</c:v>
                </c:pt>
                <c:pt idx="9600">
                  <c:v>9.6000000000001187</c:v>
                </c:pt>
                <c:pt idx="9601">
                  <c:v>9.6010000000001181</c:v>
                </c:pt>
                <c:pt idx="9602">
                  <c:v>9.6020000000001176</c:v>
                </c:pt>
                <c:pt idx="9603">
                  <c:v>9.603000000000117</c:v>
                </c:pt>
                <c:pt idx="9604">
                  <c:v>9.6040000000001164</c:v>
                </c:pt>
                <c:pt idx="9605">
                  <c:v>9.6050000000001159</c:v>
                </c:pt>
                <c:pt idx="9606">
                  <c:v>9.6060000000001153</c:v>
                </c:pt>
                <c:pt idx="9607">
                  <c:v>9.6070000000001148</c:v>
                </c:pt>
                <c:pt idx="9608">
                  <c:v>9.6080000000001142</c:v>
                </c:pt>
                <c:pt idx="9609">
                  <c:v>9.6090000000001137</c:v>
                </c:pt>
                <c:pt idx="9610">
                  <c:v>9.6100000000001131</c:v>
                </c:pt>
                <c:pt idx="9611">
                  <c:v>9.6110000000001126</c:v>
                </c:pt>
                <c:pt idx="9612">
                  <c:v>9.612000000000112</c:v>
                </c:pt>
                <c:pt idx="9613">
                  <c:v>9.6130000000001115</c:v>
                </c:pt>
                <c:pt idx="9614">
                  <c:v>9.6140000000001109</c:v>
                </c:pt>
                <c:pt idx="9615">
                  <c:v>9.6150000000001103</c:v>
                </c:pt>
                <c:pt idx="9616">
                  <c:v>9.6160000000001098</c:v>
                </c:pt>
                <c:pt idx="9617">
                  <c:v>9.6170000000001092</c:v>
                </c:pt>
                <c:pt idx="9618">
                  <c:v>9.6180000000001087</c:v>
                </c:pt>
                <c:pt idx="9619">
                  <c:v>9.6190000000001081</c:v>
                </c:pt>
                <c:pt idx="9620">
                  <c:v>9.6200000000001076</c:v>
                </c:pt>
                <c:pt idx="9621">
                  <c:v>9.621000000000107</c:v>
                </c:pt>
                <c:pt idx="9622">
                  <c:v>9.6220000000001065</c:v>
                </c:pt>
                <c:pt idx="9623">
                  <c:v>9.6230000000001059</c:v>
                </c:pt>
                <c:pt idx="9624">
                  <c:v>9.6240000000001054</c:v>
                </c:pt>
                <c:pt idx="9625">
                  <c:v>9.6250000000001048</c:v>
                </c:pt>
                <c:pt idx="9626">
                  <c:v>9.6260000000001043</c:v>
                </c:pt>
                <c:pt idx="9627">
                  <c:v>9.6270000000001037</c:v>
                </c:pt>
                <c:pt idx="9628">
                  <c:v>9.6280000000001031</c:v>
                </c:pt>
                <c:pt idx="9629">
                  <c:v>9.6290000000001026</c:v>
                </c:pt>
                <c:pt idx="9630">
                  <c:v>9.630000000000102</c:v>
                </c:pt>
                <c:pt idx="9631">
                  <c:v>9.6310000000001015</c:v>
                </c:pt>
                <c:pt idx="9632">
                  <c:v>9.6320000000001009</c:v>
                </c:pt>
                <c:pt idx="9633">
                  <c:v>9.6330000000001004</c:v>
                </c:pt>
                <c:pt idx="9634">
                  <c:v>9.6340000000000998</c:v>
                </c:pt>
                <c:pt idx="9635">
                  <c:v>9.6350000000000993</c:v>
                </c:pt>
                <c:pt idx="9636">
                  <c:v>9.6360000000000987</c:v>
                </c:pt>
                <c:pt idx="9637">
                  <c:v>9.6370000000000982</c:v>
                </c:pt>
                <c:pt idx="9638">
                  <c:v>9.6380000000000976</c:v>
                </c:pt>
                <c:pt idx="9639">
                  <c:v>9.639000000000097</c:v>
                </c:pt>
                <c:pt idx="9640">
                  <c:v>9.6400000000000965</c:v>
                </c:pt>
                <c:pt idx="9641">
                  <c:v>9.6410000000000959</c:v>
                </c:pt>
                <c:pt idx="9642">
                  <c:v>9.6420000000000954</c:v>
                </c:pt>
                <c:pt idx="9643">
                  <c:v>9.6430000000000948</c:v>
                </c:pt>
                <c:pt idx="9644">
                  <c:v>9.6440000000000943</c:v>
                </c:pt>
                <c:pt idx="9645">
                  <c:v>9.6450000000000937</c:v>
                </c:pt>
                <c:pt idx="9646">
                  <c:v>9.6460000000000932</c:v>
                </c:pt>
                <c:pt idx="9647">
                  <c:v>9.6470000000000926</c:v>
                </c:pt>
                <c:pt idx="9648">
                  <c:v>9.6480000000000921</c:v>
                </c:pt>
                <c:pt idx="9649">
                  <c:v>9.6490000000000915</c:v>
                </c:pt>
                <c:pt idx="9650">
                  <c:v>9.6500000000000909</c:v>
                </c:pt>
                <c:pt idx="9651">
                  <c:v>9.6510000000000904</c:v>
                </c:pt>
                <c:pt idx="9652">
                  <c:v>9.6520000000000898</c:v>
                </c:pt>
                <c:pt idx="9653">
                  <c:v>9.6530000000000893</c:v>
                </c:pt>
                <c:pt idx="9654">
                  <c:v>9.6540000000000887</c:v>
                </c:pt>
                <c:pt idx="9655">
                  <c:v>9.6550000000000882</c:v>
                </c:pt>
                <c:pt idx="9656">
                  <c:v>9.6560000000000876</c:v>
                </c:pt>
                <c:pt idx="9657">
                  <c:v>9.6570000000000871</c:v>
                </c:pt>
                <c:pt idx="9658">
                  <c:v>9.6580000000000865</c:v>
                </c:pt>
                <c:pt idx="9659">
                  <c:v>9.659000000000086</c:v>
                </c:pt>
                <c:pt idx="9660">
                  <c:v>9.6600000000000854</c:v>
                </c:pt>
                <c:pt idx="9661">
                  <c:v>9.6610000000000849</c:v>
                </c:pt>
                <c:pt idx="9662">
                  <c:v>9.6620000000000843</c:v>
                </c:pt>
                <c:pt idx="9663">
                  <c:v>9.6630000000000837</c:v>
                </c:pt>
                <c:pt idx="9664">
                  <c:v>9.6640000000000832</c:v>
                </c:pt>
                <c:pt idx="9665">
                  <c:v>9.6650000000000826</c:v>
                </c:pt>
                <c:pt idx="9666">
                  <c:v>9.6660000000000821</c:v>
                </c:pt>
                <c:pt idx="9667">
                  <c:v>9.6670000000000815</c:v>
                </c:pt>
                <c:pt idx="9668">
                  <c:v>9.668000000000081</c:v>
                </c:pt>
                <c:pt idx="9669">
                  <c:v>9.6690000000000804</c:v>
                </c:pt>
                <c:pt idx="9670">
                  <c:v>9.6700000000000799</c:v>
                </c:pt>
                <c:pt idx="9671">
                  <c:v>9.6710000000000793</c:v>
                </c:pt>
                <c:pt idx="9672">
                  <c:v>9.6720000000000788</c:v>
                </c:pt>
                <c:pt idx="9673">
                  <c:v>9.6730000000000782</c:v>
                </c:pt>
                <c:pt idx="9674">
                  <c:v>9.6740000000000776</c:v>
                </c:pt>
                <c:pt idx="9675">
                  <c:v>9.6750000000000771</c:v>
                </c:pt>
                <c:pt idx="9676">
                  <c:v>9.6760000000000765</c:v>
                </c:pt>
                <c:pt idx="9677">
                  <c:v>9.677000000000076</c:v>
                </c:pt>
                <c:pt idx="9678">
                  <c:v>9.6780000000000754</c:v>
                </c:pt>
                <c:pt idx="9679">
                  <c:v>9.6790000000000749</c:v>
                </c:pt>
                <c:pt idx="9680">
                  <c:v>9.6800000000000743</c:v>
                </c:pt>
                <c:pt idx="9681">
                  <c:v>9.6810000000000738</c:v>
                </c:pt>
                <c:pt idx="9682">
                  <c:v>9.6820000000000732</c:v>
                </c:pt>
                <c:pt idx="9683">
                  <c:v>9.6830000000000727</c:v>
                </c:pt>
                <c:pt idx="9684">
                  <c:v>9.6840000000000721</c:v>
                </c:pt>
                <c:pt idx="9685">
                  <c:v>9.6850000000000716</c:v>
                </c:pt>
                <c:pt idx="9686">
                  <c:v>9.686000000000071</c:v>
                </c:pt>
                <c:pt idx="9687">
                  <c:v>9.6870000000000704</c:v>
                </c:pt>
                <c:pt idx="9688">
                  <c:v>9.6880000000000699</c:v>
                </c:pt>
                <c:pt idx="9689">
                  <c:v>9.6890000000000693</c:v>
                </c:pt>
                <c:pt idx="9690">
                  <c:v>9.6900000000000688</c:v>
                </c:pt>
                <c:pt idx="9691">
                  <c:v>9.6910000000000682</c:v>
                </c:pt>
                <c:pt idx="9692">
                  <c:v>9.6920000000000677</c:v>
                </c:pt>
                <c:pt idx="9693">
                  <c:v>9.6930000000000671</c:v>
                </c:pt>
                <c:pt idx="9694">
                  <c:v>9.6940000000000666</c:v>
                </c:pt>
                <c:pt idx="9695">
                  <c:v>9.695000000000066</c:v>
                </c:pt>
                <c:pt idx="9696">
                  <c:v>9.6960000000000655</c:v>
                </c:pt>
                <c:pt idx="9697">
                  <c:v>9.6970000000000649</c:v>
                </c:pt>
                <c:pt idx="9698">
                  <c:v>9.6980000000000643</c:v>
                </c:pt>
                <c:pt idx="9699">
                  <c:v>9.6990000000000638</c:v>
                </c:pt>
                <c:pt idx="9700">
                  <c:v>9.7000000000000632</c:v>
                </c:pt>
                <c:pt idx="9701">
                  <c:v>9.7010000000000627</c:v>
                </c:pt>
                <c:pt idx="9702">
                  <c:v>9.7020000000000621</c:v>
                </c:pt>
                <c:pt idx="9703">
                  <c:v>9.7030000000000616</c:v>
                </c:pt>
                <c:pt idx="9704">
                  <c:v>9.704000000000061</c:v>
                </c:pt>
                <c:pt idx="9705">
                  <c:v>9.7050000000000605</c:v>
                </c:pt>
                <c:pt idx="9706">
                  <c:v>9.7060000000000599</c:v>
                </c:pt>
                <c:pt idx="9707">
                  <c:v>9.7070000000000594</c:v>
                </c:pt>
                <c:pt idx="9708">
                  <c:v>9.7080000000000588</c:v>
                </c:pt>
                <c:pt idx="9709">
                  <c:v>9.7090000000000583</c:v>
                </c:pt>
                <c:pt idx="9710">
                  <c:v>9.7100000000000577</c:v>
                </c:pt>
                <c:pt idx="9711">
                  <c:v>9.7110000000000571</c:v>
                </c:pt>
                <c:pt idx="9712">
                  <c:v>9.7120000000000566</c:v>
                </c:pt>
                <c:pt idx="9713">
                  <c:v>9.713000000000056</c:v>
                </c:pt>
                <c:pt idx="9714">
                  <c:v>9.7140000000000555</c:v>
                </c:pt>
                <c:pt idx="9715">
                  <c:v>9.7150000000000549</c:v>
                </c:pt>
                <c:pt idx="9716">
                  <c:v>9.7160000000000544</c:v>
                </c:pt>
                <c:pt idx="9717">
                  <c:v>9.7170000000000538</c:v>
                </c:pt>
                <c:pt idx="9718">
                  <c:v>9.7180000000000533</c:v>
                </c:pt>
                <c:pt idx="9719">
                  <c:v>9.7190000000000527</c:v>
                </c:pt>
                <c:pt idx="9720">
                  <c:v>9.7200000000000522</c:v>
                </c:pt>
                <c:pt idx="9721">
                  <c:v>9.7210000000000516</c:v>
                </c:pt>
                <c:pt idx="9722">
                  <c:v>9.722000000000051</c:v>
                </c:pt>
                <c:pt idx="9723">
                  <c:v>9.7230000000000505</c:v>
                </c:pt>
                <c:pt idx="9724">
                  <c:v>9.7240000000000499</c:v>
                </c:pt>
                <c:pt idx="9725">
                  <c:v>9.7250000000000494</c:v>
                </c:pt>
                <c:pt idx="9726">
                  <c:v>9.7260000000000488</c:v>
                </c:pt>
                <c:pt idx="9727">
                  <c:v>9.7270000000000483</c:v>
                </c:pt>
                <c:pt idx="9728">
                  <c:v>9.7280000000000477</c:v>
                </c:pt>
                <c:pt idx="9729">
                  <c:v>9.7290000000000472</c:v>
                </c:pt>
                <c:pt idx="9730">
                  <c:v>9.7300000000000466</c:v>
                </c:pt>
                <c:pt idx="9731">
                  <c:v>9.7310000000000461</c:v>
                </c:pt>
                <c:pt idx="9732">
                  <c:v>9.7320000000000455</c:v>
                </c:pt>
                <c:pt idx="9733">
                  <c:v>9.7330000000000449</c:v>
                </c:pt>
                <c:pt idx="9734">
                  <c:v>9.7340000000000444</c:v>
                </c:pt>
                <c:pt idx="9735">
                  <c:v>9.7350000000000438</c:v>
                </c:pt>
                <c:pt idx="9736">
                  <c:v>9.7360000000000433</c:v>
                </c:pt>
                <c:pt idx="9737">
                  <c:v>9.7370000000000427</c:v>
                </c:pt>
                <c:pt idx="9738">
                  <c:v>9.7380000000000422</c:v>
                </c:pt>
                <c:pt idx="9739">
                  <c:v>9.7390000000000416</c:v>
                </c:pt>
                <c:pt idx="9740">
                  <c:v>9.7400000000000411</c:v>
                </c:pt>
                <c:pt idx="9741">
                  <c:v>9.7410000000000405</c:v>
                </c:pt>
                <c:pt idx="9742">
                  <c:v>9.74200000000004</c:v>
                </c:pt>
                <c:pt idx="9743">
                  <c:v>9.7430000000000394</c:v>
                </c:pt>
                <c:pt idx="9744">
                  <c:v>9.7440000000000389</c:v>
                </c:pt>
                <c:pt idx="9745">
                  <c:v>9.7450000000000383</c:v>
                </c:pt>
                <c:pt idx="9746">
                  <c:v>9.7460000000000377</c:v>
                </c:pt>
                <c:pt idx="9747">
                  <c:v>9.7470000000000372</c:v>
                </c:pt>
                <c:pt idx="9748">
                  <c:v>9.7480000000000366</c:v>
                </c:pt>
                <c:pt idx="9749">
                  <c:v>9.7490000000000361</c:v>
                </c:pt>
                <c:pt idx="9750">
                  <c:v>9.7500000000000355</c:v>
                </c:pt>
                <c:pt idx="9751">
                  <c:v>9.751000000000035</c:v>
                </c:pt>
                <c:pt idx="9752">
                  <c:v>9.7520000000000344</c:v>
                </c:pt>
                <c:pt idx="9753">
                  <c:v>9.7530000000000339</c:v>
                </c:pt>
                <c:pt idx="9754">
                  <c:v>9.7540000000000333</c:v>
                </c:pt>
                <c:pt idx="9755">
                  <c:v>9.7550000000000328</c:v>
                </c:pt>
                <c:pt idx="9756">
                  <c:v>9.7560000000000322</c:v>
                </c:pt>
                <c:pt idx="9757">
                  <c:v>9.7570000000000316</c:v>
                </c:pt>
                <c:pt idx="9758">
                  <c:v>9.7580000000000311</c:v>
                </c:pt>
                <c:pt idx="9759">
                  <c:v>9.7590000000000305</c:v>
                </c:pt>
                <c:pt idx="9760">
                  <c:v>9.76000000000003</c:v>
                </c:pt>
                <c:pt idx="9761">
                  <c:v>9.7610000000000294</c:v>
                </c:pt>
                <c:pt idx="9762">
                  <c:v>9.7620000000000289</c:v>
                </c:pt>
                <c:pt idx="9763">
                  <c:v>9.7630000000000283</c:v>
                </c:pt>
                <c:pt idx="9764">
                  <c:v>9.7640000000000278</c:v>
                </c:pt>
                <c:pt idx="9765">
                  <c:v>9.7650000000000272</c:v>
                </c:pt>
                <c:pt idx="9766">
                  <c:v>9.7660000000000267</c:v>
                </c:pt>
                <c:pt idx="9767">
                  <c:v>9.7670000000000261</c:v>
                </c:pt>
                <c:pt idx="9768">
                  <c:v>9.7680000000000256</c:v>
                </c:pt>
                <c:pt idx="9769">
                  <c:v>9.769000000000025</c:v>
                </c:pt>
                <c:pt idx="9770">
                  <c:v>9.7700000000000244</c:v>
                </c:pt>
                <c:pt idx="9771">
                  <c:v>9.7710000000000239</c:v>
                </c:pt>
                <c:pt idx="9772">
                  <c:v>9.7720000000000233</c:v>
                </c:pt>
                <c:pt idx="9773">
                  <c:v>9.7730000000000228</c:v>
                </c:pt>
                <c:pt idx="9774">
                  <c:v>9.7740000000000222</c:v>
                </c:pt>
                <c:pt idx="9775">
                  <c:v>9.7750000000000217</c:v>
                </c:pt>
                <c:pt idx="9776">
                  <c:v>9.7760000000000211</c:v>
                </c:pt>
                <c:pt idx="9777">
                  <c:v>9.7770000000000206</c:v>
                </c:pt>
                <c:pt idx="9778">
                  <c:v>9.77800000000002</c:v>
                </c:pt>
                <c:pt idx="9779">
                  <c:v>9.7790000000000195</c:v>
                </c:pt>
                <c:pt idx="9780">
                  <c:v>9.7800000000000189</c:v>
                </c:pt>
                <c:pt idx="9781">
                  <c:v>9.7810000000000183</c:v>
                </c:pt>
                <c:pt idx="9782">
                  <c:v>9.7820000000000178</c:v>
                </c:pt>
                <c:pt idx="9783">
                  <c:v>9.7830000000000172</c:v>
                </c:pt>
                <c:pt idx="9784">
                  <c:v>9.7840000000000167</c:v>
                </c:pt>
                <c:pt idx="9785">
                  <c:v>9.7850000000000161</c:v>
                </c:pt>
                <c:pt idx="9786">
                  <c:v>9.7860000000000156</c:v>
                </c:pt>
                <c:pt idx="9787">
                  <c:v>9.787000000000015</c:v>
                </c:pt>
                <c:pt idx="9788">
                  <c:v>9.7880000000000145</c:v>
                </c:pt>
                <c:pt idx="9789">
                  <c:v>9.7890000000000139</c:v>
                </c:pt>
                <c:pt idx="9790">
                  <c:v>9.7900000000000134</c:v>
                </c:pt>
                <c:pt idx="9791">
                  <c:v>9.7910000000000128</c:v>
                </c:pt>
                <c:pt idx="9792">
                  <c:v>9.7920000000000122</c:v>
                </c:pt>
                <c:pt idx="9793">
                  <c:v>9.7930000000000117</c:v>
                </c:pt>
                <c:pt idx="9794">
                  <c:v>9.7940000000000111</c:v>
                </c:pt>
                <c:pt idx="9795">
                  <c:v>9.7950000000000106</c:v>
                </c:pt>
                <c:pt idx="9796">
                  <c:v>9.79600000000001</c:v>
                </c:pt>
                <c:pt idx="9797">
                  <c:v>9.7970000000000095</c:v>
                </c:pt>
                <c:pt idx="9798">
                  <c:v>9.7980000000000089</c:v>
                </c:pt>
                <c:pt idx="9799">
                  <c:v>9.7990000000000084</c:v>
                </c:pt>
                <c:pt idx="9800">
                  <c:v>9.8000000000000078</c:v>
                </c:pt>
                <c:pt idx="9801">
                  <c:v>9.8010000000000073</c:v>
                </c:pt>
                <c:pt idx="9802">
                  <c:v>9.8020000000000067</c:v>
                </c:pt>
                <c:pt idx="9803">
                  <c:v>9.8030000000000062</c:v>
                </c:pt>
                <c:pt idx="9804">
                  <c:v>9.8040000000000056</c:v>
                </c:pt>
                <c:pt idx="9805">
                  <c:v>9.805000000000005</c:v>
                </c:pt>
                <c:pt idx="9806">
                  <c:v>9.8060000000000045</c:v>
                </c:pt>
                <c:pt idx="9807">
                  <c:v>9.8070000000000039</c:v>
                </c:pt>
                <c:pt idx="9808">
                  <c:v>9.8080000000000034</c:v>
                </c:pt>
                <c:pt idx="9809">
                  <c:v>9.8090000000000028</c:v>
                </c:pt>
                <c:pt idx="9810">
                  <c:v>9.8100000000000023</c:v>
                </c:pt>
                <c:pt idx="9811">
                  <c:v>9.8110000000000017</c:v>
                </c:pt>
                <c:pt idx="9812">
                  <c:v>9.8120000000000012</c:v>
                </c:pt>
                <c:pt idx="9813">
                  <c:v>9.8130000000000006</c:v>
                </c:pt>
                <c:pt idx="9814">
                  <c:v>9.8140000000000001</c:v>
                </c:pt>
                <c:pt idx="9815">
                  <c:v>9.8149999999999995</c:v>
                </c:pt>
                <c:pt idx="9816">
                  <c:v>9.8159999999999989</c:v>
                </c:pt>
                <c:pt idx="9817">
                  <c:v>9.8169999999999984</c:v>
                </c:pt>
                <c:pt idx="9818">
                  <c:v>9.8179999999999978</c:v>
                </c:pt>
                <c:pt idx="9819">
                  <c:v>9.8189999999999973</c:v>
                </c:pt>
                <c:pt idx="9820">
                  <c:v>9.8199999999999967</c:v>
                </c:pt>
                <c:pt idx="9821">
                  <c:v>9.8209999999999962</c:v>
                </c:pt>
                <c:pt idx="9822">
                  <c:v>9.8219999999999956</c:v>
                </c:pt>
                <c:pt idx="9823">
                  <c:v>9.8229999999999951</c:v>
                </c:pt>
                <c:pt idx="9824">
                  <c:v>9.8239999999999945</c:v>
                </c:pt>
                <c:pt idx="9825">
                  <c:v>9.824999999999994</c:v>
                </c:pt>
                <c:pt idx="9826">
                  <c:v>9.8259999999999934</c:v>
                </c:pt>
                <c:pt idx="9827">
                  <c:v>9.8269999999999929</c:v>
                </c:pt>
                <c:pt idx="9828">
                  <c:v>9.8279999999999923</c:v>
                </c:pt>
                <c:pt idx="9829">
                  <c:v>9.8289999999999917</c:v>
                </c:pt>
                <c:pt idx="9830">
                  <c:v>9.8299999999999912</c:v>
                </c:pt>
                <c:pt idx="9831">
                  <c:v>9.8309999999999906</c:v>
                </c:pt>
                <c:pt idx="9832">
                  <c:v>9.8319999999999901</c:v>
                </c:pt>
                <c:pt idx="9833">
                  <c:v>9.8329999999999895</c:v>
                </c:pt>
                <c:pt idx="9834">
                  <c:v>9.833999999999989</c:v>
                </c:pt>
                <c:pt idx="9835">
                  <c:v>9.8349999999999884</c:v>
                </c:pt>
                <c:pt idx="9836">
                  <c:v>9.8359999999999879</c:v>
                </c:pt>
                <c:pt idx="9837">
                  <c:v>9.8369999999999873</c:v>
                </c:pt>
                <c:pt idx="9838">
                  <c:v>9.8379999999999868</c:v>
                </c:pt>
                <c:pt idx="9839">
                  <c:v>9.8389999999999862</c:v>
                </c:pt>
                <c:pt idx="9840">
                  <c:v>9.8399999999999856</c:v>
                </c:pt>
                <c:pt idx="9841">
                  <c:v>9.8409999999999851</c:v>
                </c:pt>
                <c:pt idx="9842">
                  <c:v>9.8419999999999845</c:v>
                </c:pt>
                <c:pt idx="9843">
                  <c:v>9.842999999999984</c:v>
                </c:pt>
                <c:pt idx="9844">
                  <c:v>9.8439999999999834</c:v>
                </c:pt>
                <c:pt idx="9845">
                  <c:v>9.8449999999999829</c:v>
                </c:pt>
                <c:pt idx="9846">
                  <c:v>9.8459999999999823</c:v>
                </c:pt>
                <c:pt idx="9847">
                  <c:v>9.8469999999999818</c:v>
                </c:pt>
                <c:pt idx="9848">
                  <c:v>9.8479999999999812</c:v>
                </c:pt>
                <c:pt idx="9849">
                  <c:v>9.8489999999999807</c:v>
                </c:pt>
                <c:pt idx="9850">
                  <c:v>9.8499999999999801</c:v>
                </c:pt>
                <c:pt idx="9851">
                  <c:v>9.8509999999999796</c:v>
                </c:pt>
                <c:pt idx="9852">
                  <c:v>9.851999999999979</c:v>
                </c:pt>
                <c:pt idx="9853">
                  <c:v>9.8529999999999784</c:v>
                </c:pt>
                <c:pt idx="9854">
                  <c:v>9.8539999999999779</c:v>
                </c:pt>
                <c:pt idx="9855">
                  <c:v>9.8549999999999773</c:v>
                </c:pt>
                <c:pt idx="9856">
                  <c:v>9.8559999999999768</c:v>
                </c:pt>
                <c:pt idx="9857">
                  <c:v>9.8569999999999762</c:v>
                </c:pt>
                <c:pt idx="9858">
                  <c:v>9.8579999999999757</c:v>
                </c:pt>
                <c:pt idx="9859">
                  <c:v>9.8589999999999751</c:v>
                </c:pt>
                <c:pt idx="9860">
                  <c:v>9.8599999999999746</c:v>
                </c:pt>
                <c:pt idx="9861">
                  <c:v>9.860999999999974</c:v>
                </c:pt>
                <c:pt idx="9862">
                  <c:v>9.8619999999999735</c:v>
                </c:pt>
                <c:pt idx="9863">
                  <c:v>9.8629999999999729</c:v>
                </c:pt>
                <c:pt idx="9864">
                  <c:v>9.8639999999999723</c:v>
                </c:pt>
                <c:pt idx="9865">
                  <c:v>9.8649999999999718</c:v>
                </c:pt>
                <c:pt idx="9866">
                  <c:v>9.8659999999999712</c:v>
                </c:pt>
                <c:pt idx="9867">
                  <c:v>9.8669999999999707</c:v>
                </c:pt>
                <c:pt idx="9868">
                  <c:v>9.8679999999999701</c:v>
                </c:pt>
                <c:pt idx="9869">
                  <c:v>9.8689999999999696</c:v>
                </c:pt>
                <c:pt idx="9870">
                  <c:v>9.869999999999969</c:v>
                </c:pt>
                <c:pt idx="9871">
                  <c:v>9.8709999999999685</c:v>
                </c:pt>
                <c:pt idx="9872">
                  <c:v>9.8719999999999679</c:v>
                </c:pt>
                <c:pt idx="9873">
                  <c:v>9.8729999999999674</c:v>
                </c:pt>
                <c:pt idx="9874">
                  <c:v>9.8739999999999668</c:v>
                </c:pt>
                <c:pt idx="9875">
                  <c:v>9.8749999999999662</c:v>
                </c:pt>
                <c:pt idx="9876">
                  <c:v>9.8759999999999657</c:v>
                </c:pt>
                <c:pt idx="9877">
                  <c:v>9.8769999999999651</c:v>
                </c:pt>
                <c:pt idx="9878">
                  <c:v>9.8779999999999646</c:v>
                </c:pt>
                <c:pt idx="9879">
                  <c:v>9.878999999999964</c:v>
                </c:pt>
                <c:pt idx="9880">
                  <c:v>9.8799999999999635</c:v>
                </c:pt>
                <c:pt idx="9881">
                  <c:v>9.8809999999999629</c:v>
                </c:pt>
                <c:pt idx="9882">
                  <c:v>9.8819999999999624</c:v>
                </c:pt>
                <c:pt idx="9883">
                  <c:v>9.8829999999999618</c:v>
                </c:pt>
                <c:pt idx="9884">
                  <c:v>9.8839999999999613</c:v>
                </c:pt>
                <c:pt idx="9885">
                  <c:v>9.8849999999999607</c:v>
                </c:pt>
                <c:pt idx="9886">
                  <c:v>9.8859999999999602</c:v>
                </c:pt>
                <c:pt idx="9887">
                  <c:v>9.8869999999999596</c:v>
                </c:pt>
                <c:pt idx="9888">
                  <c:v>9.887999999999959</c:v>
                </c:pt>
                <c:pt idx="9889">
                  <c:v>9.8889999999999585</c:v>
                </c:pt>
                <c:pt idx="9890">
                  <c:v>9.8899999999999579</c:v>
                </c:pt>
                <c:pt idx="9891">
                  <c:v>9.8909999999999574</c:v>
                </c:pt>
                <c:pt idx="9892">
                  <c:v>9.8919999999999568</c:v>
                </c:pt>
                <c:pt idx="9893">
                  <c:v>9.8929999999999563</c:v>
                </c:pt>
                <c:pt idx="9894">
                  <c:v>9.8939999999999557</c:v>
                </c:pt>
                <c:pt idx="9895">
                  <c:v>9.8949999999999552</c:v>
                </c:pt>
                <c:pt idx="9896">
                  <c:v>9.8959999999999546</c:v>
                </c:pt>
                <c:pt idx="9897">
                  <c:v>9.8969999999999541</c:v>
                </c:pt>
                <c:pt idx="9898">
                  <c:v>9.8979999999999535</c:v>
                </c:pt>
                <c:pt idx="9899">
                  <c:v>9.8989999999999529</c:v>
                </c:pt>
                <c:pt idx="9900">
                  <c:v>9.8999999999999524</c:v>
                </c:pt>
                <c:pt idx="9901">
                  <c:v>9.9009999999999518</c:v>
                </c:pt>
                <c:pt idx="9902">
                  <c:v>9.9019999999999513</c:v>
                </c:pt>
                <c:pt idx="9903">
                  <c:v>9.9029999999999507</c:v>
                </c:pt>
                <c:pt idx="9904">
                  <c:v>9.9039999999999502</c:v>
                </c:pt>
                <c:pt idx="9905">
                  <c:v>9.9049999999999496</c:v>
                </c:pt>
                <c:pt idx="9906">
                  <c:v>9.9059999999999491</c:v>
                </c:pt>
                <c:pt idx="9907">
                  <c:v>9.9069999999999485</c:v>
                </c:pt>
                <c:pt idx="9908">
                  <c:v>9.907999999999948</c:v>
                </c:pt>
                <c:pt idx="9909">
                  <c:v>9.9089999999999474</c:v>
                </c:pt>
                <c:pt idx="9910">
                  <c:v>9.9099999999999469</c:v>
                </c:pt>
                <c:pt idx="9911">
                  <c:v>9.9109999999999463</c:v>
                </c:pt>
                <c:pt idx="9912">
                  <c:v>9.9119999999999457</c:v>
                </c:pt>
                <c:pt idx="9913">
                  <c:v>9.9129999999999452</c:v>
                </c:pt>
                <c:pt idx="9914">
                  <c:v>9.9139999999999446</c:v>
                </c:pt>
                <c:pt idx="9915">
                  <c:v>9.9149999999999441</c:v>
                </c:pt>
                <c:pt idx="9916">
                  <c:v>9.9159999999999435</c:v>
                </c:pt>
                <c:pt idx="9917">
                  <c:v>9.916999999999943</c:v>
                </c:pt>
                <c:pt idx="9918">
                  <c:v>9.9179999999999424</c:v>
                </c:pt>
                <c:pt idx="9919">
                  <c:v>9.9189999999999419</c:v>
                </c:pt>
                <c:pt idx="9920">
                  <c:v>9.9199999999999413</c:v>
                </c:pt>
                <c:pt idx="9921">
                  <c:v>9.9209999999999408</c:v>
                </c:pt>
                <c:pt idx="9922">
                  <c:v>9.9219999999999402</c:v>
                </c:pt>
                <c:pt idx="9923">
                  <c:v>9.9229999999999396</c:v>
                </c:pt>
                <c:pt idx="9924">
                  <c:v>9.9239999999999391</c:v>
                </c:pt>
                <c:pt idx="9925">
                  <c:v>9.9249999999999385</c:v>
                </c:pt>
                <c:pt idx="9926">
                  <c:v>9.925999999999938</c:v>
                </c:pt>
                <c:pt idx="9927">
                  <c:v>9.9269999999999374</c:v>
                </c:pt>
                <c:pt idx="9928">
                  <c:v>9.9279999999999369</c:v>
                </c:pt>
                <c:pt idx="9929">
                  <c:v>9.9289999999999363</c:v>
                </c:pt>
                <c:pt idx="9930">
                  <c:v>9.9299999999999358</c:v>
                </c:pt>
                <c:pt idx="9931">
                  <c:v>9.9309999999999352</c:v>
                </c:pt>
                <c:pt idx="9932">
                  <c:v>9.9319999999999347</c:v>
                </c:pt>
                <c:pt idx="9933">
                  <c:v>9.9329999999999341</c:v>
                </c:pt>
                <c:pt idx="9934">
                  <c:v>9.9339999999999336</c:v>
                </c:pt>
                <c:pt idx="9935">
                  <c:v>9.934999999999933</c:v>
                </c:pt>
                <c:pt idx="9936">
                  <c:v>9.9359999999999324</c:v>
                </c:pt>
                <c:pt idx="9937">
                  <c:v>9.9369999999999319</c:v>
                </c:pt>
                <c:pt idx="9938">
                  <c:v>9.9379999999999313</c:v>
                </c:pt>
                <c:pt idx="9939">
                  <c:v>9.9389999999999308</c:v>
                </c:pt>
                <c:pt idx="9940">
                  <c:v>9.9399999999999302</c:v>
                </c:pt>
                <c:pt idx="9941">
                  <c:v>9.9409999999999297</c:v>
                </c:pt>
                <c:pt idx="9942">
                  <c:v>9.9419999999999291</c:v>
                </c:pt>
                <c:pt idx="9943">
                  <c:v>9.9429999999999286</c:v>
                </c:pt>
                <c:pt idx="9944">
                  <c:v>9.943999999999928</c:v>
                </c:pt>
                <c:pt idx="9945">
                  <c:v>9.9449999999999275</c:v>
                </c:pt>
                <c:pt idx="9946">
                  <c:v>9.9459999999999269</c:v>
                </c:pt>
                <c:pt idx="9947">
                  <c:v>9.9469999999999263</c:v>
                </c:pt>
                <c:pt idx="9948">
                  <c:v>9.9479999999999258</c:v>
                </c:pt>
                <c:pt idx="9949">
                  <c:v>9.9489999999999252</c:v>
                </c:pt>
                <c:pt idx="9950">
                  <c:v>9.9499999999999247</c:v>
                </c:pt>
                <c:pt idx="9951">
                  <c:v>9.9509999999999241</c:v>
                </c:pt>
                <c:pt idx="9952">
                  <c:v>9.9519999999999236</c:v>
                </c:pt>
                <c:pt idx="9953">
                  <c:v>9.952999999999923</c:v>
                </c:pt>
                <c:pt idx="9954">
                  <c:v>9.9539999999999225</c:v>
                </c:pt>
                <c:pt idx="9955">
                  <c:v>9.9549999999999219</c:v>
                </c:pt>
                <c:pt idx="9956">
                  <c:v>9.9559999999999214</c:v>
                </c:pt>
                <c:pt idx="9957">
                  <c:v>9.9569999999999208</c:v>
                </c:pt>
                <c:pt idx="9958">
                  <c:v>9.9579999999999202</c:v>
                </c:pt>
                <c:pt idx="9959">
                  <c:v>9.9589999999999197</c:v>
                </c:pt>
                <c:pt idx="9960">
                  <c:v>9.9599999999999191</c:v>
                </c:pt>
                <c:pt idx="9961">
                  <c:v>9.9609999999999186</c:v>
                </c:pt>
                <c:pt idx="9962">
                  <c:v>9.961999999999918</c:v>
                </c:pt>
                <c:pt idx="9963">
                  <c:v>9.9629999999999175</c:v>
                </c:pt>
                <c:pt idx="9964">
                  <c:v>9.9639999999999169</c:v>
                </c:pt>
                <c:pt idx="9965">
                  <c:v>9.9649999999999164</c:v>
                </c:pt>
                <c:pt idx="9966">
                  <c:v>9.9659999999999158</c:v>
                </c:pt>
                <c:pt idx="9967">
                  <c:v>9.9669999999999153</c:v>
                </c:pt>
                <c:pt idx="9968">
                  <c:v>9.9679999999999147</c:v>
                </c:pt>
                <c:pt idx="9969">
                  <c:v>9.9689999999999142</c:v>
                </c:pt>
                <c:pt idx="9970">
                  <c:v>9.9699999999999136</c:v>
                </c:pt>
                <c:pt idx="9971">
                  <c:v>9.970999999999913</c:v>
                </c:pt>
                <c:pt idx="9972">
                  <c:v>9.9719999999999125</c:v>
                </c:pt>
                <c:pt idx="9973">
                  <c:v>9.9729999999999119</c:v>
                </c:pt>
                <c:pt idx="9974">
                  <c:v>9.9739999999999114</c:v>
                </c:pt>
                <c:pt idx="9975">
                  <c:v>9.9749999999999108</c:v>
                </c:pt>
                <c:pt idx="9976">
                  <c:v>9.9759999999999103</c:v>
                </c:pt>
                <c:pt idx="9977">
                  <c:v>9.9769999999999097</c:v>
                </c:pt>
                <c:pt idx="9978">
                  <c:v>9.9779999999999092</c:v>
                </c:pt>
                <c:pt idx="9979">
                  <c:v>9.9789999999999086</c:v>
                </c:pt>
                <c:pt idx="9980">
                  <c:v>9.9799999999999081</c:v>
                </c:pt>
                <c:pt idx="9981">
                  <c:v>9.9809999999999075</c:v>
                </c:pt>
                <c:pt idx="9982">
                  <c:v>9.9819999999999069</c:v>
                </c:pt>
                <c:pt idx="9983">
                  <c:v>9.9829999999999064</c:v>
                </c:pt>
                <c:pt idx="9984">
                  <c:v>9.9839999999999058</c:v>
                </c:pt>
                <c:pt idx="9985">
                  <c:v>9.9849999999999053</c:v>
                </c:pt>
                <c:pt idx="9986">
                  <c:v>9.9859999999999047</c:v>
                </c:pt>
                <c:pt idx="9987">
                  <c:v>9.9869999999999042</c:v>
                </c:pt>
                <c:pt idx="9988">
                  <c:v>9.9879999999999036</c:v>
                </c:pt>
                <c:pt idx="9989">
                  <c:v>9.9889999999999031</c:v>
                </c:pt>
                <c:pt idx="9990">
                  <c:v>9.9899999999999025</c:v>
                </c:pt>
                <c:pt idx="9991">
                  <c:v>9.990999999999902</c:v>
                </c:pt>
                <c:pt idx="9992">
                  <c:v>9.9919999999999014</c:v>
                </c:pt>
                <c:pt idx="9993">
                  <c:v>9.9929999999999009</c:v>
                </c:pt>
                <c:pt idx="9994">
                  <c:v>9.9939999999999003</c:v>
                </c:pt>
                <c:pt idx="9995">
                  <c:v>9.9949999999998997</c:v>
                </c:pt>
                <c:pt idx="9996">
                  <c:v>9.9959999999998992</c:v>
                </c:pt>
                <c:pt idx="9997">
                  <c:v>9.9969999999998986</c:v>
                </c:pt>
                <c:pt idx="9998">
                  <c:v>9.9979999999998981</c:v>
                </c:pt>
                <c:pt idx="9999">
                  <c:v>9.9989999999998975</c:v>
                </c:pt>
                <c:pt idx="10000">
                  <c:v>9.999999999999897</c:v>
                </c:pt>
                <c:pt idx="10001">
                  <c:v>10.000999999999896</c:v>
                </c:pt>
                <c:pt idx="10002">
                  <c:v>10.001999999999896</c:v>
                </c:pt>
                <c:pt idx="10003">
                  <c:v>10.002999999999895</c:v>
                </c:pt>
                <c:pt idx="10004">
                  <c:v>10.003999999999895</c:v>
                </c:pt>
                <c:pt idx="10005">
                  <c:v>10.004999999999894</c:v>
                </c:pt>
                <c:pt idx="10006">
                  <c:v>10.005999999999894</c:v>
                </c:pt>
                <c:pt idx="10007">
                  <c:v>10.006999999999893</c:v>
                </c:pt>
                <c:pt idx="10008">
                  <c:v>10.007999999999893</c:v>
                </c:pt>
                <c:pt idx="10009">
                  <c:v>10.008999999999892</c:v>
                </c:pt>
                <c:pt idx="10010">
                  <c:v>10.009999999999891</c:v>
                </c:pt>
                <c:pt idx="10011">
                  <c:v>10.010999999999891</c:v>
                </c:pt>
                <c:pt idx="10012">
                  <c:v>10.01199999999989</c:v>
                </c:pt>
                <c:pt idx="10013">
                  <c:v>10.01299999999989</c:v>
                </c:pt>
                <c:pt idx="10014">
                  <c:v>10.013999999999889</c:v>
                </c:pt>
                <c:pt idx="10015">
                  <c:v>10.014999999999889</c:v>
                </c:pt>
                <c:pt idx="10016">
                  <c:v>10.015999999999888</c:v>
                </c:pt>
                <c:pt idx="10017">
                  <c:v>10.016999999999888</c:v>
                </c:pt>
                <c:pt idx="10018">
                  <c:v>10.017999999999887</c:v>
                </c:pt>
                <c:pt idx="10019">
                  <c:v>10.018999999999886</c:v>
                </c:pt>
                <c:pt idx="10020">
                  <c:v>10.019999999999886</c:v>
                </c:pt>
                <c:pt idx="10021">
                  <c:v>10.020999999999885</c:v>
                </c:pt>
                <c:pt idx="10022">
                  <c:v>10.021999999999885</c:v>
                </c:pt>
                <c:pt idx="10023">
                  <c:v>10.022999999999884</c:v>
                </c:pt>
                <c:pt idx="10024">
                  <c:v>10.023999999999884</c:v>
                </c:pt>
                <c:pt idx="10025">
                  <c:v>10.024999999999883</c:v>
                </c:pt>
                <c:pt idx="10026">
                  <c:v>10.025999999999883</c:v>
                </c:pt>
                <c:pt idx="10027">
                  <c:v>10.026999999999882</c:v>
                </c:pt>
                <c:pt idx="10028">
                  <c:v>10.027999999999881</c:v>
                </c:pt>
                <c:pt idx="10029">
                  <c:v>10.028999999999881</c:v>
                </c:pt>
                <c:pt idx="10030">
                  <c:v>10.02999999999988</c:v>
                </c:pt>
                <c:pt idx="10031">
                  <c:v>10.03099999999988</c:v>
                </c:pt>
                <c:pt idx="10032">
                  <c:v>10.031999999999879</c:v>
                </c:pt>
                <c:pt idx="10033">
                  <c:v>10.032999999999879</c:v>
                </c:pt>
                <c:pt idx="10034">
                  <c:v>10.033999999999878</c:v>
                </c:pt>
                <c:pt idx="10035">
                  <c:v>10.034999999999878</c:v>
                </c:pt>
                <c:pt idx="10036">
                  <c:v>10.035999999999877</c:v>
                </c:pt>
                <c:pt idx="10037">
                  <c:v>10.036999999999876</c:v>
                </c:pt>
                <c:pt idx="10038">
                  <c:v>10.037999999999876</c:v>
                </c:pt>
                <c:pt idx="10039">
                  <c:v>10.038999999999875</c:v>
                </c:pt>
                <c:pt idx="10040">
                  <c:v>10.039999999999875</c:v>
                </c:pt>
                <c:pt idx="10041">
                  <c:v>10.040999999999874</c:v>
                </c:pt>
                <c:pt idx="10042">
                  <c:v>10.041999999999874</c:v>
                </c:pt>
                <c:pt idx="10043">
                  <c:v>10.042999999999873</c:v>
                </c:pt>
                <c:pt idx="10044">
                  <c:v>10.043999999999873</c:v>
                </c:pt>
                <c:pt idx="10045">
                  <c:v>10.044999999999872</c:v>
                </c:pt>
                <c:pt idx="10046">
                  <c:v>10.045999999999871</c:v>
                </c:pt>
                <c:pt idx="10047">
                  <c:v>10.046999999999871</c:v>
                </c:pt>
                <c:pt idx="10048">
                  <c:v>10.04799999999987</c:v>
                </c:pt>
                <c:pt idx="10049">
                  <c:v>10.04899999999987</c:v>
                </c:pt>
                <c:pt idx="10050">
                  <c:v>10.049999999999869</c:v>
                </c:pt>
                <c:pt idx="10051">
                  <c:v>10.050999999999869</c:v>
                </c:pt>
                <c:pt idx="10052">
                  <c:v>10.051999999999868</c:v>
                </c:pt>
                <c:pt idx="10053">
                  <c:v>10.052999999999868</c:v>
                </c:pt>
                <c:pt idx="10054">
                  <c:v>10.053999999999867</c:v>
                </c:pt>
                <c:pt idx="10055">
                  <c:v>10.054999999999866</c:v>
                </c:pt>
                <c:pt idx="10056">
                  <c:v>10.055999999999866</c:v>
                </c:pt>
                <c:pt idx="10057">
                  <c:v>10.056999999999865</c:v>
                </c:pt>
                <c:pt idx="10058">
                  <c:v>10.057999999999865</c:v>
                </c:pt>
                <c:pt idx="10059">
                  <c:v>10.058999999999864</c:v>
                </c:pt>
                <c:pt idx="10060">
                  <c:v>10.059999999999864</c:v>
                </c:pt>
                <c:pt idx="10061">
                  <c:v>10.060999999999863</c:v>
                </c:pt>
                <c:pt idx="10062">
                  <c:v>10.061999999999863</c:v>
                </c:pt>
                <c:pt idx="10063">
                  <c:v>10.062999999999862</c:v>
                </c:pt>
                <c:pt idx="10064">
                  <c:v>10.063999999999862</c:v>
                </c:pt>
                <c:pt idx="10065">
                  <c:v>10.064999999999861</c:v>
                </c:pt>
                <c:pt idx="10066">
                  <c:v>10.06599999999986</c:v>
                </c:pt>
                <c:pt idx="10067">
                  <c:v>10.06699999999986</c:v>
                </c:pt>
                <c:pt idx="10068">
                  <c:v>10.067999999999859</c:v>
                </c:pt>
                <c:pt idx="10069">
                  <c:v>10.068999999999859</c:v>
                </c:pt>
                <c:pt idx="10070">
                  <c:v>10.069999999999858</c:v>
                </c:pt>
                <c:pt idx="10071">
                  <c:v>10.070999999999858</c:v>
                </c:pt>
                <c:pt idx="10072">
                  <c:v>10.071999999999857</c:v>
                </c:pt>
                <c:pt idx="10073">
                  <c:v>10.072999999999857</c:v>
                </c:pt>
                <c:pt idx="10074">
                  <c:v>10.073999999999856</c:v>
                </c:pt>
                <c:pt idx="10075">
                  <c:v>10.074999999999855</c:v>
                </c:pt>
                <c:pt idx="10076">
                  <c:v>10.075999999999855</c:v>
                </c:pt>
                <c:pt idx="10077">
                  <c:v>10.076999999999854</c:v>
                </c:pt>
                <c:pt idx="10078">
                  <c:v>10.077999999999854</c:v>
                </c:pt>
                <c:pt idx="10079">
                  <c:v>10.078999999999853</c:v>
                </c:pt>
                <c:pt idx="10080">
                  <c:v>10.079999999999853</c:v>
                </c:pt>
                <c:pt idx="10081">
                  <c:v>10.080999999999852</c:v>
                </c:pt>
                <c:pt idx="10082">
                  <c:v>10.081999999999852</c:v>
                </c:pt>
                <c:pt idx="10083">
                  <c:v>10.082999999999851</c:v>
                </c:pt>
                <c:pt idx="10084">
                  <c:v>10.08399999999985</c:v>
                </c:pt>
                <c:pt idx="10085">
                  <c:v>10.08499999999985</c:v>
                </c:pt>
                <c:pt idx="10086">
                  <c:v>10.085999999999849</c:v>
                </c:pt>
                <c:pt idx="10087">
                  <c:v>10.086999999999849</c:v>
                </c:pt>
                <c:pt idx="10088">
                  <c:v>10.087999999999848</c:v>
                </c:pt>
                <c:pt idx="10089">
                  <c:v>10.088999999999848</c:v>
                </c:pt>
                <c:pt idx="10090">
                  <c:v>10.089999999999847</c:v>
                </c:pt>
                <c:pt idx="10091">
                  <c:v>10.090999999999847</c:v>
                </c:pt>
                <c:pt idx="10092">
                  <c:v>10.091999999999846</c:v>
                </c:pt>
                <c:pt idx="10093">
                  <c:v>10.092999999999845</c:v>
                </c:pt>
                <c:pt idx="10094">
                  <c:v>10.093999999999845</c:v>
                </c:pt>
                <c:pt idx="10095">
                  <c:v>10.094999999999844</c:v>
                </c:pt>
                <c:pt idx="10096">
                  <c:v>10.095999999999844</c:v>
                </c:pt>
                <c:pt idx="10097">
                  <c:v>10.096999999999843</c:v>
                </c:pt>
                <c:pt idx="10098">
                  <c:v>10.097999999999843</c:v>
                </c:pt>
                <c:pt idx="10099">
                  <c:v>10.098999999999842</c:v>
                </c:pt>
                <c:pt idx="10100">
                  <c:v>10.099999999999842</c:v>
                </c:pt>
                <c:pt idx="10101">
                  <c:v>10.100999999999841</c:v>
                </c:pt>
                <c:pt idx="10102">
                  <c:v>10.10199999999984</c:v>
                </c:pt>
                <c:pt idx="10103">
                  <c:v>10.10299999999984</c:v>
                </c:pt>
                <c:pt idx="10104">
                  <c:v>10.103999999999839</c:v>
                </c:pt>
                <c:pt idx="10105">
                  <c:v>10.104999999999839</c:v>
                </c:pt>
                <c:pt idx="10106">
                  <c:v>10.105999999999838</c:v>
                </c:pt>
                <c:pt idx="10107">
                  <c:v>10.106999999999838</c:v>
                </c:pt>
                <c:pt idx="10108">
                  <c:v>10.107999999999837</c:v>
                </c:pt>
                <c:pt idx="10109">
                  <c:v>10.108999999999837</c:v>
                </c:pt>
                <c:pt idx="10110">
                  <c:v>10.109999999999836</c:v>
                </c:pt>
                <c:pt idx="10111">
                  <c:v>10.110999999999835</c:v>
                </c:pt>
                <c:pt idx="10112">
                  <c:v>10.111999999999835</c:v>
                </c:pt>
                <c:pt idx="10113">
                  <c:v>10.112999999999834</c:v>
                </c:pt>
                <c:pt idx="10114">
                  <c:v>10.113999999999834</c:v>
                </c:pt>
                <c:pt idx="10115">
                  <c:v>10.114999999999833</c:v>
                </c:pt>
                <c:pt idx="10116">
                  <c:v>10.115999999999833</c:v>
                </c:pt>
                <c:pt idx="10117">
                  <c:v>10.116999999999832</c:v>
                </c:pt>
                <c:pt idx="10118">
                  <c:v>10.117999999999832</c:v>
                </c:pt>
                <c:pt idx="10119">
                  <c:v>10.118999999999831</c:v>
                </c:pt>
                <c:pt idx="10120">
                  <c:v>10.11999999999983</c:v>
                </c:pt>
                <c:pt idx="10121">
                  <c:v>10.12099999999983</c:v>
                </c:pt>
                <c:pt idx="10122">
                  <c:v>10.121999999999829</c:v>
                </c:pt>
                <c:pt idx="10123">
                  <c:v>10.122999999999829</c:v>
                </c:pt>
                <c:pt idx="10124">
                  <c:v>10.123999999999828</c:v>
                </c:pt>
                <c:pt idx="10125">
                  <c:v>10.124999999999828</c:v>
                </c:pt>
                <c:pt idx="10126">
                  <c:v>10.125999999999827</c:v>
                </c:pt>
                <c:pt idx="10127">
                  <c:v>10.126999999999827</c:v>
                </c:pt>
                <c:pt idx="10128">
                  <c:v>10.127999999999826</c:v>
                </c:pt>
                <c:pt idx="10129">
                  <c:v>10.128999999999825</c:v>
                </c:pt>
                <c:pt idx="10130">
                  <c:v>10.129999999999825</c:v>
                </c:pt>
                <c:pt idx="10131">
                  <c:v>10.130999999999824</c:v>
                </c:pt>
                <c:pt idx="10132">
                  <c:v>10.131999999999824</c:v>
                </c:pt>
                <c:pt idx="10133">
                  <c:v>10.132999999999823</c:v>
                </c:pt>
                <c:pt idx="10134">
                  <c:v>10.133999999999823</c:v>
                </c:pt>
                <c:pt idx="10135">
                  <c:v>10.134999999999822</c:v>
                </c:pt>
                <c:pt idx="10136">
                  <c:v>10.135999999999822</c:v>
                </c:pt>
                <c:pt idx="10137">
                  <c:v>10.136999999999821</c:v>
                </c:pt>
                <c:pt idx="10138">
                  <c:v>10.13799999999982</c:v>
                </c:pt>
                <c:pt idx="10139">
                  <c:v>10.13899999999982</c:v>
                </c:pt>
                <c:pt idx="10140">
                  <c:v>10.139999999999819</c:v>
                </c:pt>
                <c:pt idx="10141">
                  <c:v>10.140999999999819</c:v>
                </c:pt>
                <c:pt idx="10142">
                  <c:v>10.141999999999818</c:v>
                </c:pt>
                <c:pt idx="10143">
                  <c:v>10.142999999999818</c:v>
                </c:pt>
                <c:pt idx="10144">
                  <c:v>10.143999999999817</c:v>
                </c:pt>
                <c:pt idx="10145">
                  <c:v>10.144999999999817</c:v>
                </c:pt>
                <c:pt idx="10146">
                  <c:v>10.145999999999816</c:v>
                </c:pt>
                <c:pt idx="10147">
                  <c:v>10.146999999999816</c:v>
                </c:pt>
                <c:pt idx="10148">
                  <c:v>10.147999999999815</c:v>
                </c:pt>
                <c:pt idx="10149">
                  <c:v>10.148999999999814</c:v>
                </c:pt>
                <c:pt idx="10150">
                  <c:v>10.149999999999814</c:v>
                </c:pt>
                <c:pt idx="10151">
                  <c:v>10.150999999999813</c:v>
                </c:pt>
                <c:pt idx="10152">
                  <c:v>10.151999999999813</c:v>
                </c:pt>
                <c:pt idx="10153">
                  <c:v>10.152999999999812</c:v>
                </c:pt>
                <c:pt idx="10154">
                  <c:v>10.153999999999812</c:v>
                </c:pt>
                <c:pt idx="10155">
                  <c:v>10.154999999999811</c:v>
                </c:pt>
                <c:pt idx="10156">
                  <c:v>10.155999999999811</c:v>
                </c:pt>
                <c:pt idx="10157">
                  <c:v>10.15699999999981</c:v>
                </c:pt>
                <c:pt idx="10158">
                  <c:v>10.157999999999809</c:v>
                </c:pt>
                <c:pt idx="10159">
                  <c:v>10.158999999999809</c:v>
                </c:pt>
                <c:pt idx="10160">
                  <c:v>10.159999999999808</c:v>
                </c:pt>
                <c:pt idx="10161">
                  <c:v>10.160999999999808</c:v>
                </c:pt>
                <c:pt idx="10162">
                  <c:v>10.161999999999807</c:v>
                </c:pt>
                <c:pt idx="10163">
                  <c:v>10.162999999999807</c:v>
                </c:pt>
                <c:pt idx="10164">
                  <c:v>10.163999999999806</c:v>
                </c:pt>
                <c:pt idx="10165">
                  <c:v>10.164999999999806</c:v>
                </c:pt>
                <c:pt idx="10166">
                  <c:v>10.165999999999805</c:v>
                </c:pt>
                <c:pt idx="10167">
                  <c:v>10.166999999999804</c:v>
                </c:pt>
                <c:pt idx="10168">
                  <c:v>10.167999999999804</c:v>
                </c:pt>
                <c:pt idx="10169">
                  <c:v>10.168999999999803</c:v>
                </c:pt>
                <c:pt idx="10170">
                  <c:v>10.169999999999803</c:v>
                </c:pt>
                <c:pt idx="10171">
                  <c:v>10.170999999999802</c:v>
                </c:pt>
                <c:pt idx="10172">
                  <c:v>10.171999999999802</c:v>
                </c:pt>
                <c:pt idx="10173">
                  <c:v>10.172999999999801</c:v>
                </c:pt>
                <c:pt idx="10174">
                  <c:v>10.173999999999801</c:v>
                </c:pt>
                <c:pt idx="10175">
                  <c:v>10.1749999999998</c:v>
                </c:pt>
                <c:pt idx="10176">
                  <c:v>10.175999999999799</c:v>
                </c:pt>
                <c:pt idx="10177">
                  <c:v>10.176999999999799</c:v>
                </c:pt>
                <c:pt idx="10178">
                  <c:v>10.177999999999798</c:v>
                </c:pt>
                <c:pt idx="10179">
                  <c:v>10.178999999999798</c:v>
                </c:pt>
                <c:pt idx="10180">
                  <c:v>10.179999999999797</c:v>
                </c:pt>
                <c:pt idx="10181">
                  <c:v>10.180999999999797</c:v>
                </c:pt>
                <c:pt idx="10182">
                  <c:v>10.181999999999796</c:v>
                </c:pt>
                <c:pt idx="10183">
                  <c:v>10.182999999999796</c:v>
                </c:pt>
                <c:pt idx="10184">
                  <c:v>10.183999999999795</c:v>
                </c:pt>
                <c:pt idx="10185">
                  <c:v>10.184999999999794</c:v>
                </c:pt>
                <c:pt idx="10186">
                  <c:v>10.185999999999794</c:v>
                </c:pt>
                <c:pt idx="10187">
                  <c:v>10.186999999999793</c:v>
                </c:pt>
                <c:pt idx="10188">
                  <c:v>10.187999999999793</c:v>
                </c:pt>
                <c:pt idx="10189">
                  <c:v>10.188999999999792</c:v>
                </c:pt>
                <c:pt idx="10190">
                  <c:v>10.189999999999792</c:v>
                </c:pt>
                <c:pt idx="10191">
                  <c:v>10.190999999999791</c:v>
                </c:pt>
                <c:pt idx="10192">
                  <c:v>10.191999999999791</c:v>
                </c:pt>
                <c:pt idx="10193">
                  <c:v>10.19299999999979</c:v>
                </c:pt>
                <c:pt idx="10194">
                  <c:v>10.193999999999789</c:v>
                </c:pt>
                <c:pt idx="10195">
                  <c:v>10.194999999999789</c:v>
                </c:pt>
                <c:pt idx="10196">
                  <c:v>10.195999999999788</c:v>
                </c:pt>
                <c:pt idx="10197">
                  <c:v>10.196999999999788</c:v>
                </c:pt>
                <c:pt idx="10198">
                  <c:v>10.197999999999787</c:v>
                </c:pt>
                <c:pt idx="10199">
                  <c:v>10.198999999999787</c:v>
                </c:pt>
                <c:pt idx="10200">
                  <c:v>10.199999999999786</c:v>
                </c:pt>
                <c:pt idx="10201">
                  <c:v>10.200999999999786</c:v>
                </c:pt>
                <c:pt idx="10202">
                  <c:v>10.201999999999785</c:v>
                </c:pt>
                <c:pt idx="10203">
                  <c:v>10.202999999999784</c:v>
                </c:pt>
                <c:pt idx="10204">
                  <c:v>10.203999999999784</c:v>
                </c:pt>
                <c:pt idx="10205">
                  <c:v>10.204999999999783</c:v>
                </c:pt>
                <c:pt idx="10206">
                  <c:v>10.205999999999783</c:v>
                </c:pt>
                <c:pt idx="10207">
                  <c:v>10.206999999999782</c:v>
                </c:pt>
                <c:pt idx="10208">
                  <c:v>10.207999999999782</c:v>
                </c:pt>
                <c:pt idx="10209">
                  <c:v>10.208999999999781</c:v>
                </c:pt>
                <c:pt idx="10210">
                  <c:v>10.209999999999781</c:v>
                </c:pt>
                <c:pt idx="10211">
                  <c:v>10.21099999999978</c:v>
                </c:pt>
                <c:pt idx="10212">
                  <c:v>10.211999999999779</c:v>
                </c:pt>
                <c:pt idx="10213">
                  <c:v>10.212999999999779</c:v>
                </c:pt>
                <c:pt idx="10214">
                  <c:v>10.213999999999778</c:v>
                </c:pt>
                <c:pt idx="10215">
                  <c:v>10.214999999999778</c:v>
                </c:pt>
                <c:pt idx="10216">
                  <c:v>10.215999999999777</c:v>
                </c:pt>
                <c:pt idx="10217">
                  <c:v>10.216999999999777</c:v>
                </c:pt>
                <c:pt idx="10218">
                  <c:v>10.217999999999776</c:v>
                </c:pt>
                <c:pt idx="10219">
                  <c:v>10.218999999999776</c:v>
                </c:pt>
                <c:pt idx="10220">
                  <c:v>10.219999999999775</c:v>
                </c:pt>
                <c:pt idx="10221">
                  <c:v>10.220999999999774</c:v>
                </c:pt>
                <c:pt idx="10222">
                  <c:v>10.221999999999774</c:v>
                </c:pt>
                <c:pt idx="10223">
                  <c:v>10.222999999999773</c:v>
                </c:pt>
                <c:pt idx="10224">
                  <c:v>10.223999999999773</c:v>
                </c:pt>
                <c:pt idx="10225">
                  <c:v>10.224999999999772</c:v>
                </c:pt>
                <c:pt idx="10226">
                  <c:v>10.225999999999772</c:v>
                </c:pt>
                <c:pt idx="10227">
                  <c:v>10.226999999999771</c:v>
                </c:pt>
                <c:pt idx="10228">
                  <c:v>10.227999999999771</c:v>
                </c:pt>
                <c:pt idx="10229">
                  <c:v>10.22899999999977</c:v>
                </c:pt>
                <c:pt idx="10230">
                  <c:v>10.229999999999769</c:v>
                </c:pt>
                <c:pt idx="10231">
                  <c:v>10.230999999999769</c:v>
                </c:pt>
                <c:pt idx="10232">
                  <c:v>10.231999999999768</c:v>
                </c:pt>
                <c:pt idx="10233">
                  <c:v>10.232999999999768</c:v>
                </c:pt>
                <c:pt idx="10234">
                  <c:v>10.233999999999767</c:v>
                </c:pt>
                <c:pt idx="10235">
                  <c:v>10.234999999999767</c:v>
                </c:pt>
                <c:pt idx="10236">
                  <c:v>10.235999999999766</c:v>
                </c:pt>
                <c:pt idx="10237">
                  <c:v>10.236999999999766</c:v>
                </c:pt>
                <c:pt idx="10238">
                  <c:v>10.237999999999765</c:v>
                </c:pt>
                <c:pt idx="10239">
                  <c:v>10.238999999999765</c:v>
                </c:pt>
                <c:pt idx="10240">
                  <c:v>10.239999999999764</c:v>
                </c:pt>
                <c:pt idx="10241">
                  <c:v>10.240999999999763</c:v>
                </c:pt>
                <c:pt idx="10242">
                  <c:v>10.241999999999763</c:v>
                </c:pt>
                <c:pt idx="10243">
                  <c:v>10.242999999999762</c:v>
                </c:pt>
                <c:pt idx="10244">
                  <c:v>10.243999999999762</c:v>
                </c:pt>
                <c:pt idx="10245">
                  <c:v>10.244999999999761</c:v>
                </c:pt>
                <c:pt idx="10246">
                  <c:v>10.245999999999761</c:v>
                </c:pt>
                <c:pt idx="10247">
                  <c:v>10.24699999999976</c:v>
                </c:pt>
                <c:pt idx="10248">
                  <c:v>10.24799999999976</c:v>
                </c:pt>
                <c:pt idx="10249">
                  <c:v>10.248999999999759</c:v>
                </c:pt>
                <c:pt idx="10250">
                  <c:v>10.249999999999758</c:v>
                </c:pt>
                <c:pt idx="10251">
                  <c:v>10.250999999999758</c:v>
                </c:pt>
                <c:pt idx="10252">
                  <c:v>10.251999999999757</c:v>
                </c:pt>
                <c:pt idx="10253">
                  <c:v>10.252999999999757</c:v>
                </c:pt>
                <c:pt idx="10254">
                  <c:v>10.253999999999756</c:v>
                </c:pt>
                <c:pt idx="10255">
                  <c:v>10.254999999999756</c:v>
                </c:pt>
                <c:pt idx="10256">
                  <c:v>10.255999999999755</c:v>
                </c:pt>
                <c:pt idx="10257">
                  <c:v>10.256999999999755</c:v>
                </c:pt>
                <c:pt idx="10258">
                  <c:v>10.257999999999754</c:v>
                </c:pt>
                <c:pt idx="10259">
                  <c:v>10.258999999999753</c:v>
                </c:pt>
                <c:pt idx="10260">
                  <c:v>10.259999999999753</c:v>
                </c:pt>
                <c:pt idx="10261">
                  <c:v>10.260999999999752</c:v>
                </c:pt>
                <c:pt idx="10262">
                  <c:v>10.261999999999752</c:v>
                </c:pt>
                <c:pt idx="10263">
                  <c:v>10.262999999999751</c:v>
                </c:pt>
                <c:pt idx="10264">
                  <c:v>10.263999999999751</c:v>
                </c:pt>
                <c:pt idx="10265">
                  <c:v>10.26499999999975</c:v>
                </c:pt>
                <c:pt idx="10266">
                  <c:v>10.26599999999975</c:v>
                </c:pt>
                <c:pt idx="10267">
                  <c:v>10.266999999999749</c:v>
                </c:pt>
                <c:pt idx="10268">
                  <c:v>10.267999999999748</c:v>
                </c:pt>
                <c:pt idx="10269">
                  <c:v>10.268999999999748</c:v>
                </c:pt>
                <c:pt idx="10270">
                  <c:v>10.269999999999747</c:v>
                </c:pt>
                <c:pt idx="10271">
                  <c:v>10.270999999999747</c:v>
                </c:pt>
                <c:pt idx="10272">
                  <c:v>10.271999999999746</c:v>
                </c:pt>
                <c:pt idx="10273">
                  <c:v>10.272999999999746</c:v>
                </c:pt>
                <c:pt idx="10274">
                  <c:v>10.273999999999745</c:v>
                </c:pt>
                <c:pt idx="10275">
                  <c:v>10.274999999999745</c:v>
                </c:pt>
                <c:pt idx="10276">
                  <c:v>10.275999999999744</c:v>
                </c:pt>
                <c:pt idx="10277">
                  <c:v>10.276999999999743</c:v>
                </c:pt>
                <c:pt idx="10278">
                  <c:v>10.277999999999743</c:v>
                </c:pt>
                <c:pt idx="10279">
                  <c:v>10.278999999999742</c:v>
                </c:pt>
                <c:pt idx="10280">
                  <c:v>10.279999999999742</c:v>
                </c:pt>
                <c:pt idx="10281">
                  <c:v>10.280999999999741</c:v>
                </c:pt>
                <c:pt idx="10282">
                  <c:v>10.281999999999741</c:v>
                </c:pt>
                <c:pt idx="10283">
                  <c:v>10.28299999999974</c:v>
                </c:pt>
                <c:pt idx="10284">
                  <c:v>10.28399999999974</c:v>
                </c:pt>
                <c:pt idx="10285">
                  <c:v>10.284999999999739</c:v>
                </c:pt>
                <c:pt idx="10286">
                  <c:v>10.285999999999738</c:v>
                </c:pt>
                <c:pt idx="10287">
                  <c:v>10.286999999999738</c:v>
                </c:pt>
                <c:pt idx="10288">
                  <c:v>10.287999999999737</c:v>
                </c:pt>
                <c:pt idx="10289">
                  <c:v>10.288999999999737</c:v>
                </c:pt>
                <c:pt idx="10290">
                  <c:v>10.289999999999736</c:v>
                </c:pt>
                <c:pt idx="10291">
                  <c:v>10.290999999999736</c:v>
                </c:pt>
                <c:pt idx="10292">
                  <c:v>10.291999999999735</c:v>
                </c:pt>
                <c:pt idx="10293">
                  <c:v>10.292999999999735</c:v>
                </c:pt>
                <c:pt idx="10294">
                  <c:v>10.293999999999734</c:v>
                </c:pt>
                <c:pt idx="10295">
                  <c:v>10.294999999999733</c:v>
                </c:pt>
                <c:pt idx="10296">
                  <c:v>10.295999999999733</c:v>
                </c:pt>
                <c:pt idx="10297">
                  <c:v>10.296999999999732</c:v>
                </c:pt>
                <c:pt idx="10298">
                  <c:v>10.297999999999732</c:v>
                </c:pt>
                <c:pt idx="10299">
                  <c:v>10.298999999999731</c:v>
                </c:pt>
                <c:pt idx="10300">
                  <c:v>10.299999999999731</c:v>
                </c:pt>
                <c:pt idx="10301">
                  <c:v>10.30099999999973</c:v>
                </c:pt>
                <c:pt idx="10302">
                  <c:v>10.30199999999973</c:v>
                </c:pt>
                <c:pt idx="10303">
                  <c:v>10.302999999999729</c:v>
                </c:pt>
                <c:pt idx="10304">
                  <c:v>10.303999999999728</c:v>
                </c:pt>
                <c:pt idx="10305">
                  <c:v>10.304999999999728</c:v>
                </c:pt>
                <c:pt idx="10306">
                  <c:v>10.305999999999727</c:v>
                </c:pt>
                <c:pt idx="10307">
                  <c:v>10.306999999999727</c:v>
                </c:pt>
                <c:pt idx="10308">
                  <c:v>10.307999999999726</c:v>
                </c:pt>
                <c:pt idx="10309">
                  <c:v>10.308999999999726</c:v>
                </c:pt>
                <c:pt idx="10310">
                  <c:v>10.309999999999725</c:v>
                </c:pt>
                <c:pt idx="10311">
                  <c:v>10.310999999999725</c:v>
                </c:pt>
                <c:pt idx="10312">
                  <c:v>10.311999999999724</c:v>
                </c:pt>
                <c:pt idx="10313">
                  <c:v>10.312999999999723</c:v>
                </c:pt>
                <c:pt idx="10314">
                  <c:v>10.313999999999723</c:v>
                </c:pt>
                <c:pt idx="10315">
                  <c:v>10.314999999999722</c:v>
                </c:pt>
                <c:pt idx="10316">
                  <c:v>10.315999999999722</c:v>
                </c:pt>
                <c:pt idx="10317">
                  <c:v>10.316999999999721</c:v>
                </c:pt>
                <c:pt idx="10318">
                  <c:v>10.317999999999721</c:v>
                </c:pt>
                <c:pt idx="10319">
                  <c:v>10.31899999999972</c:v>
                </c:pt>
                <c:pt idx="10320">
                  <c:v>10.31999999999972</c:v>
                </c:pt>
                <c:pt idx="10321">
                  <c:v>10.320999999999719</c:v>
                </c:pt>
                <c:pt idx="10322">
                  <c:v>10.321999999999719</c:v>
                </c:pt>
                <c:pt idx="10323">
                  <c:v>10.322999999999718</c:v>
                </c:pt>
                <c:pt idx="10324">
                  <c:v>10.323999999999717</c:v>
                </c:pt>
                <c:pt idx="10325">
                  <c:v>10.324999999999717</c:v>
                </c:pt>
                <c:pt idx="10326">
                  <c:v>10.325999999999716</c:v>
                </c:pt>
                <c:pt idx="10327">
                  <c:v>10.326999999999716</c:v>
                </c:pt>
                <c:pt idx="10328">
                  <c:v>10.327999999999715</c:v>
                </c:pt>
                <c:pt idx="10329">
                  <c:v>10.328999999999715</c:v>
                </c:pt>
                <c:pt idx="10330">
                  <c:v>10.329999999999714</c:v>
                </c:pt>
                <c:pt idx="10331">
                  <c:v>10.330999999999714</c:v>
                </c:pt>
                <c:pt idx="10332">
                  <c:v>10.331999999999713</c:v>
                </c:pt>
                <c:pt idx="10333">
                  <c:v>10.332999999999712</c:v>
                </c:pt>
                <c:pt idx="10334">
                  <c:v>10.333999999999712</c:v>
                </c:pt>
                <c:pt idx="10335">
                  <c:v>10.334999999999711</c:v>
                </c:pt>
                <c:pt idx="10336">
                  <c:v>10.335999999999711</c:v>
                </c:pt>
                <c:pt idx="10337">
                  <c:v>10.33699999999971</c:v>
                </c:pt>
                <c:pt idx="10338">
                  <c:v>10.33799999999971</c:v>
                </c:pt>
                <c:pt idx="10339">
                  <c:v>10.338999999999709</c:v>
                </c:pt>
                <c:pt idx="10340">
                  <c:v>10.339999999999709</c:v>
                </c:pt>
                <c:pt idx="10341">
                  <c:v>10.340999999999708</c:v>
                </c:pt>
                <c:pt idx="10342">
                  <c:v>10.341999999999707</c:v>
                </c:pt>
                <c:pt idx="10343">
                  <c:v>10.342999999999707</c:v>
                </c:pt>
                <c:pt idx="10344">
                  <c:v>10.343999999999706</c:v>
                </c:pt>
                <c:pt idx="10345">
                  <c:v>10.344999999999706</c:v>
                </c:pt>
                <c:pt idx="10346">
                  <c:v>10.345999999999705</c:v>
                </c:pt>
                <c:pt idx="10347">
                  <c:v>10.346999999999705</c:v>
                </c:pt>
                <c:pt idx="10348">
                  <c:v>10.347999999999704</c:v>
                </c:pt>
                <c:pt idx="10349">
                  <c:v>10.348999999999704</c:v>
                </c:pt>
                <c:pt idx="10350">
                  <c:v>10.349999999999703</c:v>
                </c:pt>
                <c:pt idx="10351">
                  <c:v>10.350999999999702</c:v>
                </c:pt>
                <c:pt idx="10352">
                  <c:v>10.351999999999702</c:v>
                </c:pt>
                <c:pt idx="10353">
                  <c:v>10.352999999999701</c:v>
                </c:pt>
                <c:pt idx="10354">
                  <c:v>10.353999999999701</c:v>
                </c:pt>
                <c:pt idx="10355">
                  <c:v>10.3549999999997</c:v>
                </c:pt>
                <c:pt idx="10356">
                  <c:v>10.3559999999997</c:v>
                </c:pt>
                <c:pt idx="10357">
                  <c:v>10.356999999999699</c:v>
                </c:pt>
                <c:pt idx="10358">
                  <c:v>10.357999999999699</c:v>
                </c:pt>
                <c:pt idx="10359">
                  <c:v>10.358999999999698</c:v>
                </c:pt>
                <c:pt idx="10360">
                  <c:v>10.359999999999697</c:v>
                </c:pt>
                <c:pt idx="10361">
                  <c:v>10.360999999999697</c:v>
                </c:pt>
                <c:pt idx="10362">
                  <c:v>10.361999999999696</c:v>
                </c:pt>
                <c:pt idx="10363">
                  <c:v>10.362999999999696</c:v>
                </c:pt>
                <c:pt idx="10364">
                  <c:v>10.363999999999695</c:v>
                </c:pt>
                <c:pt idx="10365">
                  <c:v>10.364999999999695</c:v>
                </c:pt>
                <c:pt idx="10366">
                  <c:v>10.365999999999694</c:v>
                </c:pt>
                <c:pt idx="10367">
                  <c:v>10.366999999999694</c:v>
                </c:pt>
                <c:pt idx="10368">
                  <c:v>10.367999999999693</c:v>
                </c:pt>
                <c:pt idx="10369">
                  <c:v>10.368999999999692</c:v>
                </c:pt>
                <c:pt idx="10370">
                  <c:v>10.369999999999692</c:v>
                </c:pt>
                <c:pt idx="10371">
                  <c:v>10.370999999999691</c:v>
                </c:pt>
                <c:pt idx="10372">
                  <c:v>10.371999999999691</c:v>
                </c:pt>
                <c:pt idx="10373">
                  <c:v>10.37299999999969</c:v>
                </c:pt>
                <c:pt idx="10374">
                  <c:v>10.37399999999969</c:v>
                </c:pt>
                <c:pt idx="10375">
                  <c:v>10.374999999999689</c:v>
                </c:pt>
                <c:pt idx="10376">
                  <c:v>10.375999999999689</c:v>
                </c:pt>
                <c:pt idx="10377">
                  <c:v>10.376999999999688</c:v>
                </c:pt>
                <c:pt idx="10378">
                  <c:v>10.377999999999687</c:v>
                </c:pt>
                <c:pt idx="10379">
                  <c:v>10.378999999999687</c:v>
                </c:pt>
                <c:pt idx="10380">
                  <c:v>10.379999999999686</c:v>
                </c:pt>
                <c:pt idx="10381">
                  <c:v>10.380999999999686</c:v>
                </c:pt>
                <c:pt idx="10382">
                  <c:v>10.381999999999685</c:v>
                </c:pt>
                <c:pt idx="10383">
                  <c:v>10.382999999999685</c:v>
                </c:pt>
                <c:pt idx="10384">
                  <c:v>10.383999999999684</c:v>
                </c:pt>
                <c:pt idx="10385">
                  <c:v>10.384999999999684</c:v>
                </c:pt>
                <c:pt idx="10386">
                  <c:v>10.385999999999683</c:v>
                </c:pt>
                <c:pt idx="10387">
                  <c:v>10.386999999999682</c:v>
                </c:pt>
                <c:pt idx="10388">
                  <c:v>10.387999999999682</c:v>
                </c:pt>
                <c:pt idx="10389">
                  <c:v>10.388999999999681</c:v>
                </c:pt>
                <c:pt idx="10390">
                  <c:v>10.389999999999681</c:v>
                </c:pt>
                <c:pt idx="10391">
                  <c:v>10.39099999999968</c:v>
                </c:pt>
                <c:pt idx="10392">
                  <c:v>10.39199999999968</c:v>
                </c:pt>
                <c:pt idx="10393">
                  <c:v>10.392999999999679</c:v>
                </c:pt>
                <c:pt idx="10394">
                  <c:v>10.393999999999679</c:v>
                </c:pt>
                <c:pt idx="10395">
                  <c:v>10.394999999999678</c:v>
                </c:pt>
                <c:pt idx="10396">
                  <c:v>10.395999999999677</c:v>
                </c:pt>
                <c:pt idx="10397">
                  <c:v>10.396999999999677</c:v>
                </c:pt>
                <c:pt idx="10398">
                  <c:v>10.397999999999676</c:v>
                </c:pt>
                <c:pt idx="10399">
                  <c:v>10.398999999999676</c:v>
                </c:pt>
                <c:pt idx="10400">
                  <c:v>10.399999999999675</c:v>
                </c:pt>
                <c:pt idx="10401">
                  <c:v>10.400999999999675</c:v>
                </c:pt>
                <c:pt idx="10402">
                  <c:v>10.401999999999674</c:v>
                </c:pt>
                <c:pt idx="10403">
                  <c:v>10.402999999999674</c:v>
                </c:pt>
                <c:pt idx="10404">
                  <c:v>10.403999999999673</c:v>
                </c:pt>
                <c:pt idx="10405">
                  <c:v>10.404999999999673</c:v>
                </c:pt>
                <c:pt idx="10406">
                  <c:v>10.405999999999672</c:v>
                </c:pt>
                <c:pt idx="10407">
                  <c:v>10.406999999999671</c:v>
                </c:pt>
                <c:pt idx="10408">
                  <c:v>10.407999999999671</c:v>
                </c:pt>
                <c:pt idx="10409">
                  <c:v>10.40899999999967</c:v>
                </c:pt>
                <c:pt idx="10410">
                  <c:v>10.40999999999967</c:v>
                </c:pt>
                <c:pt idx="10411">
                  <c:v>10.410999999999669</c:v>
                </c:pt>
                <c:pt idx="10412">
                  <c:v>10.411999999999669</c:v>
                </c:pt>
                <c:pt idx="10413">
                  <c:v>10.412999999999668</c:v>
                </c:pt>
                <c:pt idx="10414">
                  <c:v>10.413999999999668</c:v>
                </c:pt>
                <c:pt idx="10415">
                  <c:v>10.414999999999667</c:v>
                </c:pt>
                <c:pt idx="10416">
                  <c:v>10.415999999999666</c:v>
                </c:pt>
                <c:pt idx="10417">
                  <c:v>10.416999999999666</c:v>
                </c:pt>
                <c:pt idx="10418">
                  <c:v>10.417999999999665</c:v>
                </c:pt>
                <c:pt idx="10419">
                  <c:v>10.418999999999665</c:v>
                </c:pt>
                <c:pt idx="10420">
                  <c:v>10.419999999999664</c:v>
                </c:pt>
                <c:pt idx="10421">
                  <c:v>10.420999999999664</c:v>
                </c:pt>
                <c:pt idx="10422">
                  <c:v>10.421999999999663</c:v>
                </c:pt>
                <c:pt idx="10423">
                  <c:v>10.422999999999663</c:v>
                </c:pt>
                <c:pt idx="10424">
                  <c:v>10.423999999999662</c:v>
                </c:pt>
                <c:pt idx="10425">
                  <c:v>10.424999999999661</c:v>
                </c:pt>
                <c:pt idx="10426">
                  <c:v>10.425999999999661</c:v>
                </c:pt>
                <c:pt idx="10427">
                  <c:v>10.42699999999966</c:v>
                </c:pt>
                <c:pt idx="10428">
                  <c:v>10.42799999999966</c:v>
                </c:pt>
                <c:pt idx="10429">
                  <c:v>10.428999999999659</c:v>
                </c:pt>
                <c:pt idx="10430">
                  <c:v>10.429999999999659</c:v>
                </c:pt>
                <c:pt idx="10431">
                  <c:v>10.430999999999658</c:v>
                </c:pt>
                <c:pt idx="10432">
                  <c:v>10.431999999999658</c:v>
                </c:pt>
                <c:pt idx="10433">
                  <c:v>10.432999999999657</c:v>
                </c:pt>
                <c:pt idx="10434">
                  <c:v>10.433999999999656</c:v>
                </c:pt>
                <c:pt idx="10435">
                  <c:v>10.434999999999656</c:v>
                </c:pt>
                <c:pt idx="10436">
                  <c:v>10.435999999999655</c:v>
                </c:pt>
                <c:pt idx="10437">
                  <c:v>10.436999999999655</c:v>
                </c:pt>
                <c:pt idx="10438">
                  <c:v>10.437999999999654</c:v>
                </c:pt>
                <c:pt idx="10439">
                  <c:v>10.438999999999654</c:v>
                </c:pt>
                <c:pt idx="10440">
                  <c:v>10.439999999999653</c:v>
                </c:pt>
                <c:pt idx="10441">
                  <c:v>10.440999999999653</c:v>
                </c:pt>
                <c:pt idx="10442">
                  <c:v>10.441999999999652</c:v>
                </c:pt>
                <c:pt idx="10443">
                  <c:v>10.442999999999651</c:v>
                </c:pt>
                <c:pt idx="10444">
                  <c:v>10.443999999999651</c:v>
                </c:pt>
                <c:pt idx="10445">
                  <c:v>10.44499999999965</c:v>
                </c:pt>
                <c:pt idx="10446">
                  <c:v>10.44599999999965</c:v>
                </c:pt>
                <c:pt idx="10447">
                  <c:v>10.446999999999649</c:v>
                </c:pt>
                <c:pt idx="10448">
                  <c:v>10.447999999999649</c:v>
                </c:pt>
                <c:pt idx="10449">
                  <c:v>10.448999999999648</c:v>
                </c:pt>
                <c:pt idx="10450">
                  <c:v>10.449999999999648</c:v>
                </c:pt>
                <c:pt idx="10451">
                  <c:v>10.450999999999647</c:v>
                </c:pt>
                <c:pt idx="10452">
                  <c:v>10.451999999999646</c:v>
                </c:pt>
                <c:pt idx="10453">
                  <c:v>10.452999999999646</c:v>
                </c:pt>
                <c:pt idx="10454">
                  <c:v>10.453999999999645</c:v>
                </c:pt>
                <c:pt idx="10455">
                  <c:v>10.454999999999645</c:v>
                </c:pt>
                <c:pt idx="10456">
                  <c:v>10.455999999999644</c:v>
                </c:pt>
                <c:pt idx="10457">
                  <c:v>10.456999999999644</c:v>
                </c:pt>
                <c:pt idx="10458">
                  <c:v>10.457999999999643</c:v>
                </c:pt>
                <c:pt idx="10459">
                  <c:v>10.458999999999643</c:v>
                </c:pt>
                <c:pt idx="10460">
                  <c:v>10.459999999999642</c:v>
                </c:pt>
                <c:pt idx="10461">
                  <c:v>10.460999999999641</c:v>
                </c:pt>
                <c:pt idx="10462">
                  <c:v>10.461999999999641</c:v>
                </c:pt>
                <c:pt idx="10463">
                  <c:v>10.46299999999964</c:v>
                </c:pt>
                <c:pt idx="10464">
                  <c:v>10.46399999999964</c:v>
                </c:pt>
                <c:pt idx="10465">
                  <c:v>10.464999999999639</c:v>
                </c:pt>
                <c:pt idx="10466">
                  <c:v>10.465999999999639</c:v>
                </c:pt>
                <c:pt idx="10467">
                  <c:v>10.466999999999638</c:v>
                </c:pt>
                <c:pt idx="10468">
                  <c:v>10.467999999999638</c:v>
                </c:pt>
                <c:pt idx="10469">
                  <c:v>10.468999999999637</c:v>
                </c:pt>
                <c:pt idx="10470">
                  <c:v>10.469999999999636</c:v>
                </c:pt>
                <c:pt idx="10471">
                  <c:v>10.470999999999636</c:v>
                </c:pt>
                <c:pt idx="10472">
                  <c:v>10.471999999999635</c:v>
                </c:pt>
                <c:pt idx="10473">
                  <c:v>10.472999999999635</c:v>
                </c:pt>
                <c:pt idx="10474">
                  <c:v>10.473999999999634</c:v>
                </c:pt>
                <c:pt idx="10475">
                  <c:v>10.474999999999634</c:v>
                </c:pt>
                <c:pt idx="10476">
                  <c:v>10.475999999999633</c:v>
                </c:pt>
                <c:pt idx="10477">
                  <c:v>10.476999999999633</c:v>
                </c:pt>
                <c:pt idx="10478">
                  <c:v>10.477999999999632</c:v>
                </c:pt>
                <c:pt idx="10479">
                  <c:v>10.478999999999631</c:v>
                </c:pt>
                <c:pt idx="10480">
                  <c:v>10.479999999999631</c:v>
                </c:pt>
                <c:pt idx="10481">
                  <c:v>10.48099999999963</c:v>
                </c:pt>
                <c:pt idx="10482">
                  <c:v>10.48199999999963</c:v>
                </c:pt>
                <c:pt idx="10483">
                  <c:v>10.482999999999629</c:v>
                </c:pt>
                <c:pt idx="10484">
                  <c:v>10.483999999999629</c:v>
                </c:pt>
                <c:pt idx="10485">
                  <c:v>10.484999999999628</c:v>
                </c:pt>
                <c:pt idx="10486">
                  <c:v>10.485999999999628</c:v>
                </c:pt>
                <c:pt idx="10487">
                  <c:v>10.486999999999627</c:v>
                </c:pt>
                <c:pt idx="10488">
                  <c:v>10.487999999999627</c:v>
                </c:pt>
                <c:pt idx="10489">
                  <c:v>10.488999999999626</c:v>
                </c:pt>
                <c:pt idx="10490">
                  <c:v>10.489999999999625</c:v>
                </c:pt>
                <c:pt idx="10491">
                  <c:v>10.490999999999625</c:v>
                </c:pt>
                <c:pt idx="10492">
                  <c:v>10.491999999999624</c:v>
                </c:pt>
                <c:pt idx="10493">
                  <c:v>10.492999999999624</c:v>
                </c:pt>
                <c:pt idx="10494">
                  <c:v>10.493999999999623</c:v>
                </c:pt>
                <c:pt idx="10495">
                  <c:v>10.494999999999623</c:v>
                </c:pt>
                <c:pt idx="10496">
                  <c:v>10.495999999999622</c:v>
                </c:pt>
                <c:pt idx="10497">
                  <c:v>10.496999999999622</c:v>
                </c:pt>
                <c:pt idx="10498">
                  <c:v>10.497999999999621</c:v>
                </c:pt>
                <c:pt idx="10499">
                  <c:v>10.49899999999962</c:v>
                </c:pt>
                <c:pt idx="10500">
                  <c:v>10.49999999999962</c:v>
                </c:pt>
                <c:pt idx="10501">
                  <c:v>10.500999999999619</c:v>
                </c:pt>
                <c:pt idx="10502">
                  <c:v>10.501999999999619</c:v>
                </c:pt>
                <c:pt idx="10503">
                  <c:v>10.502999999999618</c:v>
                </c:pt>
                <c:pt idx="10504">
                  <c:v>10.503999999999618</c:v>
                </c:pt>
                <c:pt idx="10505">
                  <c:v>10.504999999999617</c:v>
                </c:pt>
                <c:pt idx="10506">
                  <c:v>10.505999999999617</c:v>
                </c:pt>
                <c:pt idx="10507">
                  <c:v>10.506999999999616</c:v>
                </c:pt>
                <c:pt idx="10508">
                  <c:v>10.507999999999615</c:v>
                </c:pt>
                <c:pt idx="10509">
                  <c:v>10.508999999999615</c:v>
                </c:pt>
                <c:pt idx="10510">
                  <c:v>10.509999999999614</c:v>
                </c:pt>
                <c:pt idx="10511">
                  <c:v>10.510999999999614</c:v>
                </c:pt>
                <c:pt idx="10512">
                  <c:v>10.511999999999613</c:v>
                </c:pt>
                <c:pt idx="10513">
                  <c:v>10.512999999999613</c:v>
                </c:pt>
                <c:pt idx="10514">
                  <c:v>10.513999999999612</c:v>
                </c:pt>
                <c:pt idx="10515">
                  <c:v>10.514999999999612</c:v>
                </c:pt>
                <c:pt idx="10516">
                  <c:v>10.515999999999611</c:v>
                </c:pt>
                <c:pt idx="10517">
                  <c:v>10.51699999999961</c:v>
                </c:pt>
                <c:pt idx="10518">
                  <c:v>10.51799999999961</c:v>
                </c:pt>
                <c:pt idx="10519">
                  <c:v>10.518999999999609</c:v>
                </c:pt>
                <c:pt idx="10520">
                  <c:v>10.519999999999609</c:v>
                </c:pt>
                <c:pt idx="10521">
                  <c:v>10.520999999999608</c:v>
                </c:pt>
                <c:pt idx="10522">
                  <c:v>10.521999999999608</c:v>
                </c:pt>
                <c:pt idx="10523">
                  <c:v>10.522999999999607</c:v>
                </c:pt>
                <c:pt idx="10524">
                  <c:v>10.523999999999607</c:v>
                </c:pt>
                <c:pt idx="10525">
                  <c:v>10.524999999999606</c:v>
                </c:pt>
                <c:pt idx="10526">
                  <c:v>10.525999999999605</c:v>
                </c:pt>
                <c:pt idx="10527">
                  <c:v>10.526999999999605</c:v>
                </c:pt>
                <c:pt idx="10528">
                  <c:v>10.527999999999604</c:v>
                </c:pt>
                <c:pt idx="10529">
                  <c:v>10.528999999999604</c:v>
                </c:pt>
                <c:pt idx="10530">
                  <c:v>10.529999999999603</c:v>
                </c:pt>
                <c:pt idx="10531">
                  <c:v>10.530999999999603</c:v>
                </c:pt>
                <c:pt idx="10532">
                  <c:v>10.531999999999602</c:v>
                </c:pt>
                <c:pt idx="10533">
                  <c:v>10.532999999999602</c:v>
                </c:pt>
                <c:pt idx="10534">
                  <c:v>10.533999999999601</c:v>
                </c:pt>
                <c:pt idx="10535">
                  <c:v>10.5349999999996</c:v>
                </c:pt>
                <c:pt idx="10536">
                  <c:v>10.5359999999996</c:v>
                </c:pt>
                <c:pt idx="10537">
                  <c:v>10.536999999999599</c:v>
                </c:pt>
                <c:pt idx="10538">
                  <c:v>10.537999999999599</c:v>
                </c:pt>
                <c:pt idx="10539">
                  <c:v>10.538999999999598</c:v>
                </c:pt>
                <c:pt idx="10540">
                  <c:v>10.539999999999598</c:v>
                </c:pt>
                <c:pt idx="10541">
                  <c:v>10.540999999999597</c:v>
                </c:pt>
                <c:pt idx="10542">
                  <c:v>10.541999999999597</c:v>
                </c:pt>
                <c:pt idx="10543">
                  <c:v>10.542999999999596</c:v>
                </c:pt>
                <c:pt idx="10544">
                  <c:v>10.543999999999595</c:v>
                </c:pt>
                <c:pt idx="10545">
                  <c:v>10.544999999999595</c:v>
                </c:pt>
                <c:pt idx="10546">
                  <c:v>10.545999999999594</c:v>
                </c:pt>
                <c:pt idx="10547">
                  <c:v>10.546999999999594</c:v>
                </c:pt>
                <c:pt idx="10548">
                  <c:v>10.547999999999593</c:v>
                </c:pt>
                <c:pt idx="10549">
                  <c:v>10.548999999999593</c:v>
                </c:pt>
                <c:pt idx="10550">
                  <c:v>10.549999999999592</c:v>
                </c:pt>
                <c:pt idx="10551">
                  <c:v>10.550999999999592</c:v>
                </c:pt>
                <c:pt idx="10552">
                  <c:v>10.551999999999591</c:v>
                </c:pt>
                <c:pt idx="10553">
                  <c:v>10.55299999999959</c:v>
                </c:pt>
                <c:pt idx="10554">
                  <c:v>10.55399999999959</c:v>
                </c:pt>
                <c:pt idx="10555">
                  <c:v>10.554999999999589</c:v>
                </c:pt>
                <c:pt idx="10556">
                  <c:v>10.555999999999589</c:v>
                </c:pt>
                <c:pt idx="10557">
                  <c:v>10.556999999999588</c:v>
                </c:pt>
                <c:pt idx="10558">
                  <c:v>10.557999999999588</c:v>
                </c:pt>
                <c:pt idx="10559">
                  <c:v>10.558999999999587</c:v>
                </c:pt>
                <c:pt idx="10560">
                  <c:v>10.559999999999587</c:v>
                </c:pt>
                <c:pt idx="10561">
                  <c:v>10.560999999999586</c:v>
                </c:pt>
                <c:pt idx="10562">
                  <c:v>10.561999999999585</c:v>
                </c:pt>
                <c:pt idx="10563">
                  <c:v>10.562999999999585</c:v>
                </c:pt>
                <c:pt idx="10564">
                  <c:v>10.563999999999584</c:v>
                </c:pt>
                <c:pt idx="10565">
                  <c:v>10.564999999999584</c:v>
                </c:pt>
                <c:pt idx="10566">
                  <c:v>10.565999999999583</c:v>
                </c:pt>
                <c:pt idx="10567">
                  <c:v>10.566999999999583</c:v>
                </c:pt>
                <c:pt idx="10568">
                  <c:v>10.567999999999582</c:v>
                </c:pt>
                <c:pt idx="10569">
                  <c:v>10.568999999999582</c:v>
                </c:pt>
                <c:pt idx="10570">
                  <c:v>10.569999999999581</c:v>
                </c:pt>
                <c:pt idx="10571">
                  <c:v>10.570999999999581</c:v>
                </c:pt>
                <c:pt idx="10572">
                  <c:v>10.57199999999958</c:v>
                </c:pt>
                <c:pt idx="10573">
                  <c:v>10.572999999999579</c:v>
                </c:pt>
                <c:pt idx="10574">
                  <c:v>10.573999999999579</c:v>
                </c:pt>
                <c:pt idx="10575">
                  <c:v>10.574999999999578</c:v>
                </c:pt>
                <c:pt idx="10576">
                  <c:v>10.575999999999578</c:v>
                </c:pt>
                <c:pt idx="10577">
                  <c:v>10.576999999999577</c:v>
                </c:pt>
                <c:pt idx="10578">
                  <c:v>10.577999999999577</c:v>
                </c:pt>
                <c:pt idx="10579">
                  <c:v>10.578999999999576</c:v>
                </c:pt>
                <c:pt idx="10580">
                  <c:v>10.579999999999576</c:v>
                </c:pt>
                <c:pt idx="10581">
                  <c:v>10.580999999999575</c:v>
                </c:pt>
                <c:pt idx="10582">
                  <c:v>10.581999999999574</c:v>
                </c:pt>
                <c:pt idx="10583">
                  <c:v>10.582999999999574</c:v>
                </c:pt>
                <c:pt idx="10584">
                  <c:v>10.583999999999573</c:v>
                </c:pt>
                <c:pt idx="10585">
                  <c:v>10.584999999999573</c:v>
                </c:pt>
                <c:pt idx="10586">
                  <c:v>10.585999999999572</c:v>
                </c:pt>
                <c:pt idx="10587">
                  <c:v>10.586999999999572</c:v>
                </c:pt>
                <c:pt idx="10588">
                  <c:v>10.587999999999571</c:v>
                </c:pt>
                <c:pt idx="10589">
                  <c:v>10.588999999999571</c:v>
                </c:pt>
                <c:pt idx="10590">
                  <c:v>10.58999999999957</c:v>
                </c:pt>
                <c:pt idx="10591">
                  <c:v>10.590999999999569</c:v>
                </c:pt>
                <c:pt idx="10592">
                  <c:v>10.591999999999569</c:v>
                </c:pt>
                <c:pt idx="10593">
                  <c:v>10.592999999999568</c:v>
                </c:pt>
                <c:pt idx="10594">
                  <c:v>10.593999999999568</c:v>
                </c:pt>
                <c:pt idx="10595">
                  <c:v>10.594999999999567</c:v>
                </c:pt>
                <c:pt idx="10596">
                  <c:v>10.595999999999567</c:v>
                </c:pt>
                <c:pt idx="10597">
                  <c:v>10.596999999999566</c:v>
                </c:pt>
                <c:pt idx="10598">
                  <c:v>10.597999999999566</c:v>
                </c:pt>
                <c:pt idx="10599">
                  <c:v>10.598999999999565</c:v>
                </c:pt>
                <c:pt idx="10600">
                  <c:v>10.599999999999564</c:v>
                </c:pt>
                <c:pt idx="10601">
                  <c:v>10.600999999999564</c:v>
                </c:pt>
                <c:pt idx="10602">
                  <c:v>10.601999999999563</c:v>
                </c:pt>
                <c:pt idx="10603">
                  <c:v>10.602999999999563</c:v>
                </c:pt>
                <c:pt idx="10604">
                  <c:v>10.603999999999562</c:v>
                </c:pt>
                <c:pt idx="10605">
                  <c:v>10.604999999999562</c:v>
                </c:pt>
                <c:pt idx="10606">
                  <c:v>10.605999999999561</c:v>
                </c:pt>
                <c:pt idx="10607">
                  <c:v>10.606999999999561</c:v>
                </c:pt>
                <c:pt idx="10608">
                  <c:v>10.60799999999956</c:v>
                </c:pt>
                <c:pt idx="10609">
                  <c:v>10.608999999999559</c:v>
                </c:pt>
                <c:pt idx="10610">
                  <c:v>10.609999999999559</c:v>
                </c:pt>
                <c:pt idx="10611">
                  <c:v>10.610999999999558</c:v>
                </c:pt>
                <c:pt idx="10612">
                  <c:v>10.611999999999558</c:v>
                </c:pt>
                <c:pt idx="10613">
                  <c:v>10.612999999999557</c:v>
                </c:pt>
                <c:pt idx="10614">
                  <c:v>10.613999999999557</c:v>
                </c:pt>
                <c:pt idx="10615">
                  <c:v>10.614999999999556</c:v>
                </c:pt>
                <c:pt idx="10616">
                  <c:v>10.615999999999556</c:v>
                </c:pt>
                <c:pt idx="10617">
                  <c:v>10.616999999999555</c:v>
                </c:pt>
                <c:pt idx="10618">
                  <c:v>10.617999999999554</c:v>
                </c:pt>
                <c:pt idx="10619">
                  <c:v>10.618999999999554</c:v>
                </c:pt>
                <c:pt idx="10620">
                  <c:v>10.619999999999553</c:v>
                </c:pt>
                <c:pt idx="10621">
                  <c:v>10.620999999999553</c:v>
                </c:pt>
                <c:pt idx="10622">
                  <c:v>10.621999999999552</c:v>
                </c:pt>
                <c:pt idx="10623">
                  <c:v>10.622999999999552</c:v>
                </c:pt>
                <c:pt idx="10624">
                  <c:v>10.623999999999551</c:v>
                </c:pt>
                <c:pt idx="10625">
                  <c:v>10.624999999999551</c:v>
                </c:pt>
                <c:pt idx="10626">
                  <c:v>10.62599999999955</c:v>
                </c:pt>
                <c:pt idx="10627">
                  <c:v>10.626999999999549</c:v>
                </c:pt>
                <c:pt idx="10628">
                  <c:v>10.627999999999549</c:v>
                </c:pt>
                <c:pt idx="10629">
                  <c:v>10.628999999999548</c:v>
                </c:pt>
                <c:pt idx="10630">
                  <c:v>10.629999999999548</c:v>
                </c:pt>
                <c:pt idx="10631">
                  <c:v>10.630999999999547</c:v>
                </c:pt>
                <c:pt idx="10632">
                  <c:v>10.631999999999547</c:v>
                </c:pt>
                <c:pt idx="10633">
                  <c:v>10.632999999999546</c:v>
                </c:pt>
                <c:pt idx="10634">
                  <c:v>10.633999999999546</c:v>
                </c:pt>
                <c:pt idx="10635">
                  <c:v>10.634999999999545</c:v>
                </c:pt>
                <c:pt idx="10636">
                  <c:v>10.635999999999544</c:v>
                </c:pt>
                <c:pt idx="10637">
                  <c:v>10.636999999999544</c:v>
                </c:pt>
                <c:pt idx="10638">
                  <c:v>10.637999999999543</c:v>
                </c:pt>
                <c:pt idx="10639">
                  <c:v>10.638999999999543</c:v>
                </c:pt>
                <c:pt idx="10640">
                  <c:v>10.639999999999542</c:v>
                </c:pt>
                <c:pt idx="10641">
                  <c:v>10.640999999999542</c:v>
                </c:pt>
                <c:pt idx="10642">
                  <c:v>10.641999999999541</c:v>
                </c:pt>
                <c:pt idx="10643">
                  <c:v>10.642999999999541</c:v>
                </c:pt>
                <c:pt idx="10644">
                  <c:v>10.64399999999954</c:v>
                </c:pt>
                <c:pt idx="10645">
                  <c:v>10.644999999999539</c:v>
                </c:pt>
                <c:pt idx="10646">
                  <c:v>10.645999999999539</c:v>
                </c:pt>
                <c:pt idx="10647">
                  <c:v>10.646999999999538</c:v>
                </c:pt>
                <c:pt idx="10648">
                  <c:v>10.647999999999538</c:v>
                </c:pt>
                <c:pt idx="10649">
                  <c:v>10.648999999999537</c:v>
                </c:pt>
                <c:pt idx="10650">
                  <c:v>10.649999999999537</c:v>
                </c:pt>
                <c:pt idx="10651">
                  <c:v>10.650999999999536</c:v>
                </c:pt>
                <c:pt idx="10652">
                  <c:v>10.651999999999536</c:v>
                </c:pt>
                <c:pt idx="10653">
                  <c:v>10.652999999999535</c:v>
                </c:pt>
                <c:pt idx="10654">
                  <c:v>10.653999999999535</c:v>
                </c:pt>
                <c:pt idx="10655">
                  <c:v>10.654999999999534</c:v>
                </c:pt>
                <c:pt idx="10656">
                  <c:v>10.655999999999533</c:v>
                </c:pt>
                <c:pt idx="10657">
                  <c:v>10.656999999999533</c:v>
                </c:pt>
                <c:pt idx="10658">
                  <c:v>10.657999999999532</c:v>
                </c:pt>
                <c:pt idx="10659">
                  <c:v>10.658999999999532</c:v>
                </c:pt>
                <c:pt idx="10660">
                  <c:v>10.659999999999531</c:v>
                </c:pt>
                <c:pt idx="10661">
                  <c:v>10.660999999999531</c:v>
                </c:pt>
                <c:pt idx="10662">
                  <c:v>10.66199999999953</c:v>
                </c:pt>
                <c:pt idx="10663">
                  <c:v>10.66299999999953</c:v>
                </c:pt>
                <c:pt idx="10664">
                  <c:v>10.663999999999529</c:v>
                </c:pt>
                <c:pt idx="10665">
                  <c:v>10.664999999999528</c:v>
                </c:pt>
                <c:pt idx="10666">
                  <c:v>10.665999999999528</c:v>
                </c:pt>
                <c:pt idx="10667">
                  <c:v>10.666999999999527</c:v>
                </c:pt>
                <c:pt idx="10668">
                  <c:v>10.667999999999527</c:v>
                </c:pt>
                <c:pt idx="10669">
                  <c:v>10.668999999999526</c:v>
                </c:pt>
                <c:pt idx="10670">
                  <c:v>10.669999999999526</c:v>
                </c:pt>
                <c:pt idx="10671">
                  <c:v>10.670999999999525</c:v>
                </c:pt>
                <c:pt idx="10672">
                  <c:v>10.671999999999525</c:v>
                </c:pt>
                <c:pt idx="10673">
                  <c:v>10.672999999999524</c:v>
                </c:pt>
                <c:pt idx="10674">
                  <c:v>10.673999999999523</c:v>
                </c:pt>
                <c:pt idx="10675">
                  <c:v>10.674999999999523</c:v>
                </c:pt>
                <c:pt idx="10676">
                  <c:v>10.675999999999522</c:v>
                </c:pt>
                <c:pt idx="10677">
                  <c:v>10.676999999999522</c:v>
                </c:pt>
                <c:pt idx="10678">
                  <c:v>10.677999999999521</c:v>
                </c:pt>
                <c:pt idx="10679">
                  <c:v>10.678999999999521</c:v>
                </c:pt>
                <c:pt idx="10680">
                  <c:v>10.67999999999952</c:v>
                </c:pt>
                <c:pt idx="10681">
                  <c:v>10.68099999999952</c:v>
                </c:pt>
                <c:pt idx="10682">
                  <c:v>10.681999999999519</c:v>
                </c:pt>
                <c:pt idx="10683">
                  <c:v>10.682999999999518</c:v>
                </c:pt>
                <c:pt idx="10684">
                  <c:v>10.683999999999518</c:v>
                </c:pt>
                <c:pt idx="10685">
                  <c:v>10.684999999999517</c:v>
                </c:pt>
                <c:pt idx="10686">
                  <c:v>10.685999999999517</c:v>
                </c:pt>
                <c:pt idx="10687">
                  <c:v>10.686999999999516</c:v>
                </c:pt>
                <c:pt idx="10688">
                  <c:v>10.687999999999516</c:v>
                </c:pt>
                <c:pt idx="10689">
                  <c:v>10.688999999999515</c:v>
                </c:pt>
                <c:pt idx="10690">
                  <c:v>10.689999999999515</c:v>
                </c:pt>
                <c:pt idx="10691">
                  <c:v>10.690999999999514</c:v>
                </c:pt>
                <c:pt idx="10692">
                  <c:v>10.691999999999513</c:v>
                </c:pt>
                <c:pt idx="10693">
                  <c:v>10.692999999999513</c:v>
                </c:pt>
                <c:pt idx="10694">
                  <c:v>10.693999999999512</c:v>
                </c:pt>
                <c:pt idx="10695">
                  <c:v>10.694999999999512</c:v>
                </c:pt>
                <c:pt idx="10696">
                  <c:v>10.695999999999511</c:v>
                </c:pt>
                <c:pt idx="10697">
                  <c:v>10.696999999999511</c:v>
                </c:pt>
                <c:pt idx="10698">
                  <c:v>10.69799999999951</c:v>
                </c:pt>
                <c:pt idx="10699">
                  <c:v>10.69899999999951</c:v>
                </c:pt>
                <c:pt idx="10700">
                  <c:v>10.699999999999509</c:v>
                </c:pt>
                <c:pt idx="10701">
                  <c:v>10.700999999999508</c:v>
                </c:pt>
                <c:pt idx="10702">
                  <c:v>10.701999999999508</c:v>
                </c:pt>
                <c:pt idx="10703">
                  <c:v>10.702999999999507</c:v>
                </c:pt>
                <c:pt idx="10704">
                  <c:v>10.703999999999507</c:v>
                </c:pt>
                <c:pt idx="10705">
                  <c:v>10.704999999999506</c:v>
                </c:pt>
                <c:pt idx="10706">
                  <c:v>10.705999999999506</c:v>
                </c:pt>
                <c:pt idx="10707">
                  <c:v>10.706999999999505</c:v>
                </c:pt>
                <c:pt idx="10708">
                  <c:v>10.707999999999505</c:v>
                </c:pt>
                <c:pt idx="10709">
                  <c:v>10.708999999999504</c:v>
                </c:pt>
                <c:pt idx="10710">
                  <c:v>10.709999999999503</c:v>
                </c:pt>
                <c:pt idx="10711">
                  <c:v>10.710999999999503</c:v>
                </c:pt>
                <c:pt idx="10712">
                  <c:v>10.711999999999502</c:v>
                </c:pt>
                <c:pt idx="10713">
                  <c:v>10.712999999999502</c:v>
                </c:pt>
                <c:pt idx="10714">
                  <c:v>10.713999999999501</c:v>
                </c:pt>
                <c:pt idx="10715">
                  <c:v>10.714999999999501</c:v>
                </c:pt>
                <c:pt idx="10716">
                  <c:v>10.7159999999995</c:v>
                </c:pt>
                <c:pt idx="10717">
                  <c:v>10.7169999999995</c:v>
                </c:pt>
                <c:pt idx="10718">
                  <c:v>10.717999999999499</c:v>
                </c:pt>
                <c:pt idx="10719">
                  <c:v>10.718999999999498</c:v>
                </c:pt>
                <c:pt idx="10720">
                  <c:v>10.719999999999498</c:v>
                </c:pt>
                <c:pt idx="10721">
                  <c:v>10.720999999999497</c:v>
                </c:pt>
                <c:pt idx="10722">
                  <c:v>10.721999999999497</c:v>
                </c:pt>
                <c:pt idx="10723">
                  <c:v>10.722999999999496</c:v>
                </c:pt>
                <c:pt idx="10724">
                  <c:v>10.723999999999496</c:v>
                </c:pt>
                <c:pt idx="10725">
                  <c:v>10.724999999999495</c:v>
                </c:pt>
                <c:pt idx="10726">
                  <c:v>10.725999999999495</c:v>
                </c:pt>
                <c:pt idx="10727">
                  <c:v>10.726999999999494</c:v>
                </c:pt>
                <c:pt idx="10728">
                  <c:v>10.727999999999493</c:v>
                </c:pt>
                <c:pt idx="10729">
                  <c:v>10.728999999999493</c:v>
                </c:pt>
                <c:pt idx="10730">
                  <c:v>10.729999999999492</c:v>
                </c:pt>
                <c:pt idx="10731">
                  <c:v>10.730999999999492</c:v>
                </c:pt>
                <c:pt idx="10732">
                  <c:v>10.731999999999491</c:v>
                </c:pt>
                <c:pt idx="10733">
                  <c:v>10.732999999999491</c:v>
                </c:pt>
                <c:pt idx="10734">
                  <c:v>10.73399999999949</c:v>
                </c:pt>
                <c:pt idx="10735">
                  <c:v>10.73499999999949</c:v>
                </c:pt>
                <c:pt idx="10736">
                  <c:v>10.735999999999489</c:v>
                </c:pt>
                <c:pt idx="10737">
                  <c:v>10.736999999999489</c:v>
                </c:pt>
                <c:pt idx="10738">
                  <c:v>10.737999999999488</c:v>
                </c:pt>
                <c:pt idx="10739">
                  <c:v>10.738999999999487</c:v>
                </c:pt>
                <c:pt idx="10740">
                  <c:v>10.739999999999487</c:v>
                </c:pt>
                <c:pt idx="10741">
                  <c:v>10.740999999999486</c:v>
                </c:pt>
                <c:pt idx="10742">
                  <c:v>10.741999999999486</c:v>
                </c:pt>
                <c:pt idx="10743">
                  <c:v>10.742999999999485</c:v>
                </c:pt>
                <c:pt idx="10744">
                  <c:v>10.743999999999485</c:v>
                </c:pt>
                <c:pt idx="10745">
                  <c:v>10.744999999999484</c:v>
                </c:pt>
                <c:pt idx="10746">
                  <c:v>10.745999999999484</c:v>
                </c:pt>
                <c:pt idx="10747">
                  <c:v>10.746999999999483</c:v>
                </c:pt>
                <c:pt idx="10748">
                  <c:v>10.747999999999482</c:v>
                </c:pt>
                <c:pt idx="10749">
                  <c:v>10.748999999999482</c:v>
                </c:pt>
                <c:pt idx="10750">
                  <c:v>10.749999999999481</c:v>
                </c:pt>
                <c:pt idx="10751">
                  <c:v>10.750999999999481</c:v>
                </c:pt>
                <c:pt idx="10752">
                  <c:v>10.75199999999948</c:v>
                </c:pt>
                <c:pt idx="10753">
                  <c:v>10.75299999999948</c:v>
                </c:pt>
                <c:pt idx="10754">
                  <c:v>10.753999999999479</c:v>
                </c:pt>
                <c:pt idx="10755">
                  <c:v>10.754999999999479</c:v>
                </c:pt>
                <c:pt idx="10756">
                  <c:v>10.755999999999478</c:v>
                </c:pt>
                <c:pt idx="10757">
                  <c:v>10.756999999999477</c:v>
                </c:pt>
                <c:pt idx="10758">
                  <c:v>10.757999999999477</c:v>
                </c:pt>
                <c:pt idx="10759">
                  <c:v>10.758999999999476</c:v>
                </c:pt>
                <c:pt idx="10760">
                  <c:v>10.759999999999476</c:v>
                </c:pt>
                <c:pt idx="10761">
                  <c:v>10.760999999999475</c:v>
                </c:pt>
                <c:pt idx="10762">
                  <c:v>10.761999999999475</c:v>
                </c:pt>
                <c:pt idx="10763">
                  <c:v>10.762999999999474</c:v>
                </c:pt>
                <c:pt idx="10764">
                  <c:v>10.763999999999474</c:v>
                </c:pt>
                <c:pt idx="10765">
                  <c:v>10.764999999999473</c:v>
                </c:pt>
                <c:pt idx="10766">
                  <c:v>10.765999999999472</c:v>
                </c:pt>
                <c:pt idx="10767">
                  <c:v>10.766999999999472</c:v>
                </c:pt>
                <c:pt idx="10768">
                  <c:v>10.767999999999471</c:v>
                </c:pt>
                <c:pt idx="10769">
                  <c:v>10.768999999999471</c:v>
                </c:pt>
                <c:pt idx="10770">
                  <c:v>10.76999999999947</c:v>
                </c:pt>
                <c:pt idx="10771">
                  <c:v>10.77099999999947</c:v>
                </c:pt>
                <c:pt idx="10772">
                  <c:v>10.771999999999469</c:v>
                </c:pt>
                <c:pt idx="10773">
                  <c:v>10.772999999999469</c:v>
                </c:pt>
                <c:pt idx="10774">
                  <c:v>10.773999999999468</c:v>
                </c:pt>
                <c:pt idx="10775">
                  <c:v>10.774999999999467</c:v>
                </c:pt>
                <c:pt idx="10776">
                  <c:v>10.775999999999467</c:v>
                </c:pt>
                <c:pt idx="10777">
                  <c:v>10.776999999999466</c:v>
                </c:pt>
                <c:pt idx="10778">
                  <c:v>10.777999999999466</c:v>
                </c:pt>
                <c:pt idx="10779">
                  <c:v>10.778999999999465</c:v>
                </c:pt>
                <c:pt idx="10780">
                  <c:v>10.779999999999465</c:v>
                </c:pt>
                <c:pt idx="10781">
                  <c:v>10.780999999999464</c:v>
                </c:pt>
                <c:pt idx="10782">
                  <c:v>10.781999999999464</c:v>
                </c:pt>
                <c:pt idx="10783">
                  <c:v>10.782999999999463</c:v>
                </c:pt>
                <c:pt idx="10784">
                  <c:v>10.783999999999462</c:v>
                </c:pt>
                <c:pt idx="10785">
                  <c:v>10.784999999999462</c:v>
                </c:pt>
                <c:pt idx="10786">
                  <c:v>10.785999999999461</c:v>
                </c:pt>
                <c:pt idx="10787">
                  <c:v>10.786999999999461</c:v>
                </c:pt>
                <c:pt idx="10788">
                  <c:v>10.78799999999946</c:v>
                </c:pt>
                <c:pt idx="10789">
                  <c:v>10.78899999999946</c:v>
                </c:pt>
                <c:pt idx="10790">
                  <c:v>10.789999999999459</c:v>
                </c:pt>
                <c:pt idx="10791">
                  <c:v>10.790999999999459</c:v>
                </c:pt>
                <c:pt idx="10792">
                  <c:v>10.791999999999458</c:v>
                </c:pt>
                <c:pt idx="10793">
                  <c:v>10.792999999999457</c:v>
                </c:pt>
                <c:pt idx="10794">
                  <c:v>10.793999999999457</c:v>
                </c:pt>
                <c:pt idx="10795">
                  <c:v>10.794999999999456</c:v>
                </c:pt>
                <c:pt idx="10796">
                  <c:v>10.795999999999456</c:v>
                </c:pt>
                <c:pt idx="10797">
                  <c:v>10.796999999999455</c:v>
                </c:pt>
                <c:pt idx="10798">
                  <c:v>10.797999999999455</c:v>
                </c:pt>
                <c:pt idx="10799">
                  <c:v>10.798999999999454</c:v>
                </c:pt>
                <c:pt idx="10800">
                  <c:v>10.799999999999454</c:v>
                </c:pt>
                <c:pt idx="10801">
                  <c:v>10.800999999999453</c:v>
                </c:pt>
                <c:pt idx="10802">
                  <c:v>10.801999999999452</c:v>
                </c:pt>
                <c:pt idx="10803">
                  <c:v>10.802999999999452</c:v>
                </c:pt>
                <c:pt idx="10804">
                  <c:v>10.803999999999451</c:v>
                </c:pt>
                <c:pt idx="10805">
                  <c:v>10.804999999999451</c:v>
                </c:pt>
                <c:pt idx="10806">
                  <c:v>10.80599999999945</c:v>
                </c:pt>
                <c:pt idx="10807">
                  <c:v>10.80699999999945</c:v>
                </c:pt>
                <c:pt idx="10808">
                  <c:v>10.807999999999449</c:v>
                </c:pt>
                <c:pt idx="10809">
                  <c:v>10.808999999999449</c:v>
                </c:pt>
                <c:pt idx="10810">
                  <c:v>10.809999999999448</c:v>
                </c:pt>
                <c:pt idx="10811">
                  <c:v>10.810999999999447</c:v>
                </c:pt>
                <c:pt idx="10812">
                  <c:v>10.811999999999447</c:v>
                </c:pt>
                <c:pt idx="10813">
                  <c:v>10.812999999999446</c:v>
                </c:pt>
                <c:pt idx="10814">
                  <c:v>10.813999999999446</c:v>
                </c:pt>
                <c:pt idx="10815">
                  <c:v>10.814999999999445</c:v>
                </c:pt>
                <c:pt idx="10816">
                  <c:v>10.815999999999445</c:v>
                </c:pt>
                <c:pt idx="10817">
                  <c:v>10.816999999999444</c:v>
                </c:pt>
                <c:pt idx="10818">
                  <c:v>10.817999999999444</c:v>
                </c:pt>
                <c:pt idx="10819">
                  <c:v>10.818999999999443</c:v>
                </c:pt>
                <c:pt idx="10820">
                  <c:v>10.819999999999443</c:v>
                </c:pt>
                <c:pt idx="10821">
                  <c:v>10.820999999999442</c:v>
                </c:pt>
                <c:pt idx="10822">
                  <c:v>10.821999999999441</c:v>
                </c:pt>
                <c:pt idx="10823">
                  <c:v>10.822999999999441</c:v>
                </c:pt>
                <c:pt idx="10824">
                  <c:v>10.82399999999944</c:v>
                </c:pt>
                <c:pt idx="10825">
                  <c:v>10.82499999999944</c:v>
                </c:pt>
                <c:pt idx="10826">
                  <c:v>10.825999999999439</c:v>
                </c:pt>
                <c:pt idx="10827">
                  <c:v>10.826999999999439</c:v>
                </c:pt>
                <c:pt idx="10828">
                  <c:v>10.827999999999438</c:v>
                </c:pt>
                <c:pt idx="10829">
                  <c:v>10.828999999999438</c:v>
                </c:pt>
                <c:pt idx="10830">
                  <c:v>10.829999999999437</c:v>
                </c:pt>
                <c:pt idx="10831">
                  <c:v>10.830999999999436</c:v>
                </c:pt>
                <c:pt idx="10832">
                  <c:v>10.831999999999436</c:v>
                </c:pt>
                <c:pt idx="10833">
                  <c:v>10.832999999999435</c:v>
                </c:pt>
                <c:pt idx="10834">
                  <c:v>10.833999999999435</c:v>
                </c:pt>
                <c:pt idx="10835">
                  <c:v>10.834999999999434</c:v>
                </c:pt>
                <c:pt idx="10836">
                  <c:v>10.835999999999434</c:v>
                </c:pt>
                <c:pt idx="10837">
                  <c:v>10.836999999999433</c:v>
                </c:pt>
                <c:pt idx="10838">
                  <c:v>10.837999999999433</c:v>
                </c:pt>
                <c:pt idx="10839">
                  <c:v>10.838999999999432</c:v>
                </c:pt>
                <c:pt idx="10840">
                  <c:v>10.839999999999431</c:v>
                </c:pt>
                <c:pt idx="10841">
                  <c:v>10.840999999999431</c:v>
                </c:pt>
                <c:pt idx="10842">
                  <c:v>10.84199999999943</c:v>
                </c:pt>
                <c:pt idx="10843">
                  <c:v>10.84299999999943</c:v>
                </c:pt>
                <c:pt idx="10844">
                  <c:v>10.843999999999429</c:v>
                </c:pt>
                <c:pt idx="10845">
                  <c:v>10.844999999999429</c:v>
                </c:pt>
                <c:pt idx="10846">
                  <c:v>10.845999999999428</c:v>
                </c:pt>
                <c:pt idx="10847">
                  <c:v>10.846999999999428</c:v>
                </c:pt>
                <c:pt idx="10848">
                  <c:v>10.847999999999427</c:v>
                </c:pt>
                <c:pt idx="10849">
                  <c:v>10.848999999999426</c:v>
                </c:pt>
                <c:pt idx="10850">
                  <c:v>10.849999999999426</c:v>
                </c:pt>
                <c:pt idx="10851">
                  <c:v>10.850999999999425</c:v>
                </c:pt>
                <c:pt idx="10852">
                  <c:v>10.851999999999425</c:v>
                </c:pt>
                <c:pt idx="10853">
                  <c:v>10.852999999999424</c:v>
                </c:pt>
                <c:pt idx="10854">
                  <c:v>10.853999999999424</c:v>
                </c:pt>
                <c:pt idx="10855">
                  <c:v>10.854999999999423</c:v>
                </c:pt>
                <c:pt idx="10856">
                  <c:v>10.855999999999423</c:v>
                </c:pt>
                <c:pt idx="10857">
                  <c:v>10.856999999999422</c:v>
                </c:pt>
                <c:pt idx="10858">
                  <c:v>10.857999999999421</c:v>
                </c:pt>
                <c:pt idx="10859">
                  <c:v>10.858999999999421</c:v>
                </c:pt>
                <c:pt idx="10860">
                  <c:v>10.85999999999942</c:v>
                </c:pt>
                <c:pt idx="10861">
                  <c:v>10.86099999999942</c:v>
                </c:pt>
                <c:pt idx="10862">
                  <c:v>10.861999999999419</c:v>
                </c:pt>
                <c:pt idx="10863">
                  <c:v>10.862999999999419</c:v>
                </c:pt>
                <c:pt idx="10864">
                  <c:v>10.863999999999418</c:v>
                </c:pt>
                <c:pt idx="10865">
                  <c:v>10.864999999999418</c:v>
                </c:pt>
                <c:pt idx="10866">
                  <c:v>10.865999999999417</c:v>
                </c:pt>
                <c:pt idx="10867">
                  <c:v>10.866999999999416</c:v>
                </c:pt>
                <c:pt idx="10868">
                  <c:v>10.867999999999416</c:v>
                </c:pt>
                <c:pt idx="10869">
                  <c:v>10.868999999999415</c:v>
                </c:pt>
                <c:pt idx="10870">
                  <c:v>10.869999999999415</c:v>
                </c:pt>
                <c:pt idx="10871">
                  <c:v>10.870999999999414</c:v>
                </c:pt>
                <c:pt idx="10872">
                  <c:v>10.871999999999414</c:v>
                </c:pt>
                <c:pt idx="10873">
                  <c:v>10.872999999999413</c:v>
                </c:pt>
                <c:pt idx="10874">
                  <c:v>10.873999999999413</c:v>
                </c:pt>
                <c:pt idx="10875">
                  <c:v>10.874999999999412</c:v>
                </c:pt>
                <c:pt idx="10876">
                  <c:v>10.875999999999411</c:v>
                </c:pt>
                <c:pt idx="10877">
                  <c:v>10.876999999999411</c:v>
                </c:pt>
                <c:pt idx="10878">
                  <c:v>10.87799999999941</c:v>
                </c:pt>
                <c:pt idx="10879">
                  <c:v>10.87899999999941</c:v>
                </c:pt>
                <c:pt idx="10880">
                  <c:v>10.879999999999409</c:v>
                </c:pt>
                <c:pt idx="10881">
                  <c:v>10.880999999999409</c:v>
                </c:pt>
                <c:pt idx="10882">
                  <c:v>10.881999999999408</c:v>
                </c:pt>
                <c:pt idx="10883">
                  <c:v>10.882999999999408</c:v>
                </c:pt>
                <c:pt idx="10884">
                  <c:v>10.883999999999407</c:v>
                </c:pt>
                <c:pt idx="10885">
                  <c:v>10.884999999999406</c:v>
                </c:pt>
                <c:pt idx="10886">
                  <c:v>10.885999999999406</c:v>
                </c:pt>
                <c:pt idx="10887">
                  <c:v>10.886999999999405</c:v>
                </c:pt>
                <c:pt idx="10888">
                  <c:v>10.887999999999405</c:v>
                </c:pt>
                <c:pt idx="10889">
                  <c:v>10.888999999999404</c:v>
                </c:pt>
                <c:pt idx="10890">
                  <c:v>10.889999999999404</c:v>
                </c:pt>
                <c:pt idx="10891">
                  <c:v>10.890999999999403</c:v>
                </c:pt>
                <c:pt idx="10892">
                  <c:v>10.891999999999403</c:v>
                </c:pt>
                <c:pt idx="10893">
                  <c:v>10.892999999999402</c:v>
                </c:pt>
                <c:pt idx="10894">
                  <c:v>10.893999999999401</c:v>
                </c:pt>
                <c:pt idx="10895">
                  <c:v>10.894999999999401</c:v>
                </c:pt>
                <c:pt idx="10896">
                  <c:v>10.8959999999994</c:v>
                </c:pt>
                <c:pt idx="10897">
                  <c:v>10.8969999999994</c:v>
                </c:pt>
                <c:pt idx="10898">
                  <c:v>10.897999999999399</c:v>
                </c:pt>
                <c:pt idx="10899">
                  <c:v>10.898999999999399</c:v>
                </c:pt>
                <c:pt idx="10900">
                  <c:v>10.899999999999398</c:v>
                </c:pt>
                <c:pt idx="10901">
                  <c:v>10.900999999999398</c:v>
                </c:pt>
                <c:pt idx="10902">
                  <c:v>10.901999999999397</c:v>
                </c:pt>
                <c:pt idx="10903">
                  <c:v>10.902999999999397</c:v>
                </c:pt>
                <c:pt idx="10904">
                  <c:v>10.903999999999396</c:v>
                </c:pt>
                <c:pt idx="10905">
                  <c:v>10.904999999999395</c:v>
                </c:pt>
                <c:pt idx="10906">
                  <c:v>10.905999999999395</c:v>
                </c:pt>
                <c:pt idx="10907">
                  <c:v>10.906999999999394</c:v>
                </c:pt>
                <c:pt idx="10908">
                  <c:v>10.907999999999394</c:v>
                </c:pt>
                <c:pt idx="10909">
                  <c:v>10.908999999999393</c:v>
                </c:pt>
                <c:pt idx="10910">
                  <c:v>10.909999999999393</c:v>
                </c:pt>
                <c:pt idx="10911">
                  <c:v>10.910999999999392</c:v>
                </c:pt>
                <c:pt idx="10912">
                  <c:v>10.911999999999392</c:v>
                </c:pt>
                <c:pt idx="10913">
                  <c:v>10.912999999999391</c:v>
                </c:pt>
                <c:pt idx="10914">
                  <c:v>10.91399999999939</c:v>
                </c:pt>
                <c:pt idx="10915">
                  <c:v>10.91499999999939</c:v>
                </c:pt>
                <c:pt idx="10916">
                  <c:v>10.915999999999389</c:v>
                </c:pt>
                <c:pt idx="10917">
                  <c:v>10.916999999999389</c:v>
                </c:pt>
                <c:pt idx="10918">
                  <c:v>10.917999999999388</c:v>
                </c:pt>
                <c:pt idx="10919">
                  <c:v>10.918999999999388</c:v>
                </c:pt>
                <c:pt idx="10920">
                  <c:v>10.919999999999387</c:v>
                </c:pt>
                <c:pt idx="10921">
                  <c:v>10.920999999999387</c:v>
                </c:pt>
                <c:pt idx="10922">
                  <c:v>10.921999999999386</c:v>
                </c:pt>
                <c:pt idx="10923">
                  <c:v>10.922999999999385</c:v>
                </c:pt>
                <c:pt idx="10924">
                  <c:v>10.923999999999385</c:v>
                </c:pt>
                <c:pt idx="10925">
                  <c:v>10.924999999999384</c:v>
                </c:pt>
                <c:pt idx="10926">
                  <c:v>10.925999999999384</c:v>
                </c:pt>
                <c:pt idx="10927">
                  <c:v>10.926999999999383</c:v>
                </c:pt>
                <c:pt idx="10928">
                  <c:v>10.927999999999383</c:v>
                </c:pt>
                <c:pt idx="10929">
                  <c:v>10.928999999999382</c:v>
                </c:pt>
                <c:pt idx="10930">
                  <c:v>10.929999999999382</c:v>
                </c:pt>
                <c:pt idx="10931">
                  <c:v>10.930999999999381</c:v>
                </c:pt>
                <c:pt idx="10932">
                  <c:v>10.93199999999938</c:v>
                </c:pt>
                <c:pt idx="10933">
                  <c:v>10.93299999999938</c:v>
                </c:pt>
                <c:pt idx="10934">
                  <c:v>10.933999999999379</c:v>
                </c:pt>
                <c:pt idx="10935">
                  <c:v>10.934999999999379</c:v>
                </c:pt>
                <c:pt idx="10936">
                  <c:v>10.935999999999378</c:v>
                </c:pt>
                <c:pt idx="10937">
                  <c:v>10.936999999999378</c:v>
                </c:pt>
                <c:pt idx="10938">
                  <c:v>10.937999999999377</c:v>
                </c:pt>
                <c:pt idx="10939">
                  <c:v>10.938999999999377</c:v>
                </c:pt>
                <c:pt idx="10940">
                  <c:v>10.939999999999376</c:v>
                </c:pt>
                <c:pt idx="10941">
                  <c:v>10.940999999999375</c:v>
                </c:pt>
                <c:pt idx="10942">
                  <c:v>10.941999999999375</c:v>
                </c:pt>
                <c:pt idx="10943">
                  <c:v>10.942999999999374</c:v>
                </c:pt>
                <c:pt idx="10944">
                  <c:v>10.943999999999374</c:v>
                </c:pt>
                <c:pt idx="10945">
                  <c:v>10.944999999999373</c:v>
                </c:pt>
                <c:pt idx="10946">
                  <c:v>10.945999999999373</c:v>
                </c:pt>
                <c:pt idx="10947">
                  <c:v>10.946999999999372</c:v>
                </c:pt>
                <c:pt idx="10948">
                  <c:v>10.947999999999372</c:v>
                </c:pt>
                <c:pt idx="10949">
                  <c:v>10.948999999999371</c:v>
                </c:pt>
                <c:pt idx="10950">
                  <c:v>10.94999999999937</c:v>
                </c:pt>
                <c:pt idx="10951">
                  <c:v>10.95099999999937</c:v>
                </c:pt>
                <c:pt idx="10952">
                  <c:v>10.951999999999369</c:v>
                </c:pt>
                <c:pt idx="10953">
                  <c:v>10.952999999999369</c:v>
                </c:pt>
                <c:pt idx="10954">
                  <c:v>10.953999999999368</c:v>
                </c:pt>
                <c:pt idx="10955">
                  <c:v>10.954999999999368</c:v>
                </c:pt>
                <c:pt idx="10956">
                  <c:v>10.955999999999367</c:v>
                </c:pt>
                <c:pt idx="10957">
                  <c:v>10.956999999999367</c:v>
                </c:pt>
                <c:pt idx="10958">
                  <c:v>10.957999999999366</c:v>
                </c:pt>
                <c:pt idx="10959">
                  <c:v>10.958999999999365</c:v>
                </c:pt>
                <c:pt idx="10960">
                  <c:v>10.959999999999365</c:v>
                </c:pt>
                <c:pt idx="10961">
                  <c:v>10.960999999999364</c:v>
                </c:pt>
                <c:pt idx="10962">
                  <c:v>10.961999999999364</c:v>
                </c:pt>
                <c:pt idx="10963">
                  <c:v>10.962999999999363</c:v>
                </c:pt>
                <c:pt idx="10964">
                  <c:v>10.963999999999363</c:v>
                </c:pt>
                <c:pt idx="10965">
                  <c:v>10.964999999999362</c:v>
                </c:pt>
                <c:pt idx="10966">
                  <c:v>10.965999999999362</c:v>
                </c:pt>
                <c:pt idx="10967">
                  <c:v>10.966999999999361</c:v>
                </c:pt>
                <c:pt idx="10968">
                  <c:v>10.96799999999936</c:v>
                </c:pt>
                <c:pt idx="10969">
                  <c:v>10.96899999999936</c:v>
                </c:pt>
                <c:pt idx="10970">
                  <c:v>10.969999999999359</c:v>
                </c:pt>
                <c:pt idx="10971">
                  <c:v>10.970999999999359</c:v>
                </c:pt>
                <c:pt idx="10972">
                  <c:v>10.971999999999358</c:v>
                </c:pt>
                <c:pt idx="10973">
                  <c:v>10.972999999999358</c:v>
                </c:pt>
                <c:pt idx="10974">
                  <c:v>10.973999999999357</c:v>
                </c:pt>
                <c:pt idx="10975">
                  <c:v>10.974999999999357</c:v>
                </c:pt>
                <c:pt idx="10976">
                  <c:v>10.975999999999356</c:v>
                </c:pt>
                <c:pt idx="10977">
                  <c:v>10.976999999999355</c:v>
                </c:pt>
                <c:pt idx="10978">
                  <c:v>10.977999999999355</c:v>
                </c:pt>
                <c:pt idx="10979">
                  <c:v>10.978999999999354</c:v>
                </c:pt>
                <c:pt idx="10980">
                  <c:v>10.979999999999354</c:v>
                </c:pt>
                <c:pt idx="10981">
                  <c:v>10.980999999999353</c:v>
                </c:pt>
                <c:pt idx="10982">
                  <c:v>10.981999999999353</c:v>
                </c:pt>
                <c:pt idx="10983">
                  <c:v>10.982999999999352</c:v>
                </c:pt>
                <c:pt idx="10984">
                  <c:v>10.983999999999352</c:v>
                </c:pt>
                <c:pt idx="10985">
                  <c:v>10.984999999999351</c:v>
                </c:pt>
                <c:pt idx="10986">
                  <c:v>10.985999999999351</c:v>
                </c:pt>
                <c:pt idx="10987">
                  <c:v>10.98699999999935</c:v>
                </c:pt>
                <c:pt idx="10988">
                  <c:v>10.987999999999349</c:v>
                </c:pt>
                <c:pt idx="10989">
                  <c:v>10.988999999999349</c:v>
                </c:pt>
                <c:pt idx="10990">
                  <c:v>10.989999999999348</c:v>
                </c:pt>
                <c:pt idx="10991">
                  <c:v>10.990999999999348</c:v>
                </c:pt>
                <c:pt idx="10992">
                  <c:v>10.991999999999347</c:v>
                </c:pt>
                <c:pt idx="10993">
                  <c:v>10.992999999999347</c:v>
                </c:pt>
                <c:pt idx="10994">
                  <c:v>10.993999999999346</c:v>
                </c:pt>
                <c:pt idx="10995">
                  <c:v>10.994999999999346</c:v>
                </c:pt>
                <c:pt idx="10996">
                  <c:v>10.995999999999345</c:v>
                </c:pt>
                <c:pt idx="10997">
                  <c:v>10.996999999999344</c:v>
                </c:pt>
                <c:pt idx="10998">
                  <c:v>10.997999999999344</c:v>
                </c:pt>
                <c:pt idx="10999">
                  <c:v>10.998999999999343</c:v>
                </c:pt>
                <c:pt idx="11000">
                  <c:v>10.999999999999343</c:v>
                </c:pt>
                <c:pt idx="11001">
                  <c:v>11.000999999999342</c:v>
                </c:pt>
                <c:pt idx="11002">
                  <c:v>11.001999999999342</c:v>
                </c:pt>
                <c:pt idx="11003">
                  <c:v>11.002999999999341</c:v>
                </c:pt>
                <c:pt idx="11004">
                  <c:v>11.003999999999341</c:v>
                </c:pt>
                <c:pt idx="11005">
                  <c:v>11.00499999999934</c:v>
                </c:pt>
                <c:pt idx="11006">
                  <c:v>11.005999999999339</c:v>
                </c:pt>
                <c:pt idx="11007">
                  <c:v>11.006999999999339</c:v>
                </c:pt>
                <c:pt idx="11008">
                  <c:v>11.007999999999338</c:v>
                </c:pt>
                <c:pt idx="11009">
                  <c:v>11.008999999999338</c:v>
                </c:pt>
                <c:pt idx="11010">
                  <c:v>11.009999999999337</c:v>
                </c:pt>
                <c:pt idx="11011">
                  <c:v>11.010999999999337</c:v>
                </c:pt>
                <c:pt idx="11012">
                  <c:v>11.011999999999336</c:v>
                </c:pt>
                <c:pt idx="11013">
                  <c:v>11.012999999999336</c:v>
                </c:pt>
                <c:pt idx="11014">
                  <c:v>11.013999999999335</c:v>
                </c:pt>
                <c:pt idx="11015">
                  <c:v>11.014999999999334</c:v>
                </c:pt>
                <c:pt idx="11016">
                  <c:v>11.015999999999334</c:v>
                </c:pt>
                <c:pt idx="11017">
                  <c:v>11.016999999999333</c:v>
                </c:pt>
                <c:pt idx="11018">
                  <c:v>11.017999999999333</c:v>
                </c:pt>
                <c:pt idx="11019">
                  <c:v>11.018999999999332</c:v>
                </c:pt>
                <c:pt idx="11020">
                  <c:v>11.019999999999332</c:v>
                </c:pt>
                <c:pt idx="11021">
                  <c:v>11.020999999999331</c:v>
                </c:pt>
                <c:pt idx="11022">
                  <c:v>11.021999999999331</c:v>
                </c:pt>
                <c:pt idx="11023">
                  <c:v>11.02299999999933</c:v>
                </c:pt>
                <c:pt idx="11024">
                  <c:v>11.023999999999329</c:v>
                </c:pt>
                <c:pt idx="11025">
                  <c:v>11.024999999999329</c:v>
                </c:pt>
                <c:pt idx="11026">
                  <c:v>11.025999999999328</c:v>
                </c:pt>
                <c:pt idx="11027">
                  <c:v>11.026999999999328</c:v>
                </c:pt>
                <c:pt idx="11028">
                  <c:v>11.027999999999327</c:v>
                </c:pt>
                <c:pt idx="11029">
                  <c:v>11.028999999999327</c:v>
                </c:pt>
                <c:pt idx="11030">
                  <c:v>11.029999999999326</c:v>
                </c:pt>
                <c:pt idx="11031">
                  <c:v>11.030999999999326</c:v>
                </c:pt>
                <c:pt idx="11032">
                  <c:v>11.031999999999325</c:v>
                </c:pt>
                <c:pt idx="11033">
                  <c:v>11.032999999999324</c:v>
                </c:pt>
                <c:pt idx="11034">
                  <c:v>11.033999999999324</c:v>
                </c:pt>
                <c:pt idx="11035">
                  <c:v>11.034999999999323</c:v>
                </c:pt>
                <c:pt idx="11036">
                  <c:v>11.035999999999323</c:v>
                </c:pt>
                <c:pt idx="11037">
                  <c:v>11.036999999999322</c:v>
                </c:pt>
                <c:pt idx="11038">
                  <c:v>11.037999999999322</c:v>
                </c:pt>
                <c:pt idx="11039">
                  <c:v>11.038999999999321</c:v>
                </c:pt>
                <c:pt idx="11040">
                  <c:v>11.039999999999321</c:v>
                </c:pt>
                <c:pt idx="11041">
                  <c:v>11.04099999999932</c:v>
                </c:pt>
                <c:pt idx="11042">
                  <c:v>11.041999999999319</c:v>
                </c:pt>
                <c:pt idx="11043">
                  <c:v>11.042999999999319</c:v>
                </c:pt>
                <c:pt idx="11044">
                  <c:v>11.043999999999318</c:v>
                </c:pt>
                <c:pt idx="11045">
                  <c:v>11.044999999999318</c:v>
                </c:pt>
                <c:pt idx="11046">
                  <c:v>11.045999999999317</c:v>
                </c:pt>
                <c:pt idx="11047">
                  <c:v>11.046999999999317</c:v>
                </c:pt>
                <c:pt idx="11048">
                  <c:v>11.047999999999316</c:v>
                </c:pt>
                <c:pt idx="11049">
                  <c:v>11.048999999999316</c:v>
                </c:pt>
                <c:pt idx="11050">
                  <c:v>11.049999999999315</c:v>
                </c:pt>
                <c:pt idx="11051">
                  <c:v>11.050999999999314</c:v>
                </c:pt>
                <c:pt idx="11052">
                  <c:v>11.051999999999314</c:v>
                </c:pt>
                <c:pt idx="11053">
                  <c:v>11.052999999999313</c:v>
                </c:pt>
                <c:pt idx="11054">
                  <c:v>11.053999999999313</c:v>
                </c:pt>
                <c:pt idx="11055">
                  <c:v>11.054999999999312</c:v>
                </c:pt>
                <c:pt idx="11056">
                  <c:v>11.055999999999312</c:v>
                </c:pt>
                <c:pt idx="11057">
                  <c:v>11.056999999999311</c:v>
                </c:pt>
                <c:pt idx="11058">
                  <c:v>11.057999999999311</c:v>
                </c:pt>
                <c:pt idx="11059">
                  <c:v>11.05899999999931</c:v>
                </c:pt>
                <c:pt idx="11060">
                  <c:v>11.059999999999309</c:v>
                </c:pt>
                <c:pt idx="11061">
                  <c:v>11.060999999999309</c:v>
                </c:pt>
                <c:pt idx="11062">
                  <c:v>11.061999999999308</c:v>
                </c:pt>
                <c:pt idx="11063">
                  <c:v>11.062999999999308</c:v>
                </c:pt>
                <c:pt idx="11064">
                  <c:v>11.063999999999307</c:v>
                </c:pt>
                <c:pt idx="11065">
                  <c:v>11.064999999999307</c:v>
                </c:pt>
                <c:pt idx="11066">
                  <c:v>11.065999999999306</c:v>
                </c:pt>
                <c:pt idx="11067">
                  <c:v>11.066999999999306</c:v>
                </c:pt>
                <c:pt idx="11068">
                  <c:v>11.067999999999305</c:v>
                </c:pt>
                <c:pt idx="11069">
                  <c:v>11.068999999999305</c:v>
                </c:pt>
                <c:pt idx="11070">
                  <c:v>11.069999999999304</c:v>
                </c:pt>
                <c:pt idx="11071">
                  <c:v>11.070999999999303</c:v>
                </c:pt>
                <c:pt idx="11072">
                  <c:v>11.071999999999303</c:v>
                </c:pt>
                <c:pt idx="11073">
                  <c:v>11.072999999999302</c:v>
                </c:pt>
                <c:pt idx="11074">
                  <c:v>11.073999999999302</c:v>
                </c:pt>
                <c:pt idx="11075">
                  <c:v>11.074999999999301</c:v>
                </c:pt>
                <c:pt idx="11076">
                  <c:v>11.075999999999301</c:v>
                </c:pt>
                <c:pt idx="11077">
                  <c:v>11.0769999999993</c:v>
                </c:pt>
                <c:pt idx="11078">
                  <c:v>11.0779999999993</c:v>
                </c:pt>
                <c:pt idx="11079">
                  <c:v>11.078999999999299</c:v>
                </c:pt>
                <c:pt idx="11080">
                  <c:v>11.079999999999298</c:v>
                </c:pt>
                <c:pt idx="11081">
                  <c:v>11.080999999999298</c:v>
                </c:pt>
                <c:pt idx="11082">
                  <c:v>11.081999999999297</c:v>
                </c:pt>
                <c:pt idx="11083">
                  <c:v>11.082999999999297</c:v>
                </c:pt>
                <c:pt idx="11084">
                  <c:v>11.083999999999296</c:v>
                </c:pt>
                <c:pt idx="11085">
                  <c:v>11.084999999999296</c:v>
                </c:pt>
                <c:pt idx="11086">
                  <c:v>11.085999999999295</c:v>
                </c:pt>
                <c:pt idx="11087">
                  <c:v>11.086999999999295</c:v>
                </c:pt>
                <c:pt idx="11088">
                  <c:v>11.087999999999294</c:v>
                </c:pt>
                <c:pt idx="11089">
                  <c:v>11.088999999999293</c:v>
                </c:pt>
                <c:pt idx="11090">
                  <c:v>11.089999999999293</c:v>
                </c:pt>
                <c:pt idx="11091">
                  <c:v>11.090999999999292</c:v>
                </c:pt>
                <c:pt idx="11092">
                  <c:v>11.091999999999292</c:v>
                </c:pt>
                <c:pt idx="11093">
                  <c:v>11.092999999999291</c:v>
                </c:pt>
                <c:pt idx="11094">
                  <c:v>11.093999999999291</c:v>
                </c:pt>
                <c:pt idx="11095">
                  <c:v>11.09499999999929</c:v>
                </c:pt>
                <c:pt idx="11096">
                  <c:v>11.09599999999929</c:v>
                </c:pt>
                <c:pt idx="11097">
                  <c:v>11.096999999999289</c:v>
                </c:pt>
                <c:pt idx="11098">
                  <c:v>11.097999999999288</c:v>
                </c:pt>
                <c:pt idx="11099">
                  <c:v>11.098999999999288</c:v>
                </c:pt>
                <c:pt idx="11100">
                  <c:v>11.099999999999287</c:v>
                </c:pt>
                <c:pt idx="11101">
                  <c:v>11.100999999999287</c:v>
                </c:pt>
                <c:pt idx="11102">
                  <c:v>11.101999999999286</c:v>
                </c:pt>
                <c:pt idx="11103">
                  <c:v>11.102999999999286</c:v>
                </c:pt>
                <c:pt idx="11104">
                  <c:v>11.103999999999285</c:v>
                </c:pt>
                <c:pt idx="11105">
                  <c:v>11.104999999999285</c:v>
                </c:pt>
                <c:pt idx="11106">
                  <c:v>11.105999999999284</c:v>
                </c:pt>
                <c:pt idx="11107">
                  <c:v>11.106999999999283</c:v>
                </c:pt>
                <c:pt idx="11108">
                  <c:v>11.107999999999283</c:v>
                </c:pt>
                <c:pt idx="11109">
                  <c:v>11.108999999999282</c:v>
                </c:pt>
                <c:pt idx="11110">
                  <c:v>11.109999999999282</c:v>
                </c:pt>
                <c:pt idx="11111">
                  <c:v>11.110999999999281</c:v>
                </c:pt>
                <c:pt idx="11112">
                  <c:v>11.111999999999281</c:v>
                </c:pt>
                <c:pt idx="11113">
                  <c:v>11.11299999999928</c:v>
                </c:pt>
                <c:pt idx="11114">
                  <c:v>11.11399999999928</c:v>
                </c:pt>
                <c:pt idx="11115">
                  <c:v>11.114999999999279</c:v>
                </c:pt>
                <c:pt idx="11116">
                  <c:v>11.115999999999278</c:v>
                </c:pt>
                <c:pt idx="11117">
                  <c:v>11.116999999999278</c:v>
                </c:pt>
                <c:pt idx="11118">
                  <c:v>11.117999999999277</c:v>
                </c:pt>
                <c:pt idx="11119">
                  <c:v>11.118999999999277</c:v>
                </c:pt>
                <c:pt idx="11120">
                  <c:v>11.119999999999276</c:v>
                </c:pt>
                <c:pt idx="11121">
                  <c:v>11.120999999999276</c:v>
                </c:pt>
                <c:pt idx="11122">
                  <c:v>11.121999999999275</c:v>
                </c:pt>
                <c:pt idx="11123">
                  <c:v>11.122999999999275</c:v>
                </c:pt>
                <c:pt idx="11124">
                  <c:v>11.123999999999274</c:v>
                </c:pt>
                <c:pt idx="11125">
                  <c:v>11.124999999999273</c:v>
                </c:pt>
                <c:pt idx="11126">
                  <c:v>11.125999999999273</c:v>
                </c:pt>
                <c:pt idx="11127">
                  <c:v>11.126999999999272</c:v>
                </c:pt>
                <c:pt idx="11128">
                  <c:v>11.127999999999272</c:v>
                </c:pt>
                <c:pt idx="11129">
                  <c:v>11.128999999999271</c:v>
                </c:pt>
                <c:pt idx="11130">
                  <c:v>11.129999999999271</c:v>
                </c:pt>
                <c:pt idx="11131">
                  <c:v>11.13099999999927</c:v>
                </c:pt>
                <c:pt idx="11132">
                  <c:v>11.13199999999927</c:v>
                </c:pt>
                <c:pt idx="11133">
                  <c:v>11.132999999999269</c:v>
                </c:pt>
                <c:pt idx="11134">
                  <c:v>11.133999999999268</c:v>
                </c:pt>
                <c:pt idx="11135">
                  <c:v>11.134999999999268</c:v>
                </c:pt>
                <c:pt idx="11136">
                  <c:v>11.135999999999267</c:v>
                </c:pt>
                <c:pt idx="11137">
                  <c:v>11.136999999999267</c:v>
                </c:pt>
                <c:pt idx="11138">
                  <c:v>11.137999999999266</c:v>
                </c:pt>
                <c:pt idx="11139">
                  <c:v>11.138999999999266</c:v>
                </c:pt>
                <c:pt idx="11140">
                  <c:v>11.139999999999265</c:v>
                </c:pt>
                <c:pt idx="11141">
                  <c:v>11.140999999999265</c:v>
                </c:pt>
                <c:pt idx="11142">
                  <c:v>11.141999999999264</c:v>
                </c:pt>
                <c:pt idx="11143">
                  <c:v>11.142999999999263</c:v>
                </c:pt>
                <c:pt idx="11144">
                  <c:v>11.143999999999263</c:v>
                </c:pt>
                <c:pt idx="11145">
                  <c:v>11.144999999999262</c:v>
                </c:pt>
                <c:pt idx="11146">
                  <c:v>11.145999999999262</c:v>
                </c:pt>
                <c:pt idx="11147">
                  <c:v>11.146999999999261</c:v>
                </c:pt>
                <c:pt idx="11148">
                  <c:v>11.147999999999261</c:v>
                </c:pt>
                <c:pt idx="11149">
                  <c:v>11.14899999999926</c:v>
                </c:pt>
                <c:pt idx="11150">
                  <c:v>11.14999999999926</c:v>
                </c:pt>
                <c:pt idx="11151">
                  <c:v>11.150999999999259</c:v>
                </c:pt>
                <c:pt idx="11152">
                  <c:v>11.151999999999259</c:v>
                </c:pt>
                <c:pt idx="11153">
                  <c:v>11.152999999999258</c:v>
                </c:pt>
                <c:pt idx="11154">
                  <c:v>11.153999999999257</c:v>
                </c:pt>
                <c:pt idx="11155">
                  <c:v>11.154999999999257</c:v>
                </c:pt>
                <c:pt idx="11156">
                  <c:v>11.155999999999256</c:v>
                </c:pt>
                <c:pt idx="11157">
                  <c:v>11.156999999999256</c:v>
                </c:pt>
                <c:pt idx="11158">
                  <c:v>11.157999999999255</c:v>
                </c:pt>
                <c:pt idx="11159">
                  <c:v>11.158999999999255</c:v>
                </c:pt>
                <c:pt idx="11160">
                  <c:v>11.159999999999254</c:v>
                </c:pt>
                <c:pt idx="11161">
                  <c:v>11.160999999999254</c:v>
                </c:pt>
                <c:pt idx="11162">
                  <c:v>11.161999999999253</c:v>
                </c:pt>
                <c:pt idx="11163">
                  <c:v>11.162999999999252</c:v>
                </c:pt>
                <c:pt idx="11164">
                  <c:v>11.163999999999252</c:v>
                </c:pt>
                <c:pt idx="11165">
                  <c:v>11.164999999999251</c:v>
                </c:pt>
                <c:pt idx="11166">
                  <c:v>11.165999999999251</c:v>
                </c:pt>
                <c:pt idx="11167">
                  <c:v>11.16699999999925</c:v>
                </c:pt>
                <c:pt idx="11168">
                  <c:v>11.16799999999925</c:v>
                </c:pt>
                <c:pt idx="11169">
                  <c:v>11.168999999999249</c:v>
                </c:pt>
                <c:pt idx="11170">
                  <c:v>11.169999999999249</c:v>
                </c:pt>
                <c:pt idx="11171">
                  <c:v>11.170999999999248</c:v>
                </c:pt>
                <c:pt idx="11172">
                  <c:v>11.171999999999247</c:v>
                </c:pt>
                <c:pt idx="11173">
                  <c:v>11.172999999999247</c:v>
                </c:pt>
                <c:pt idx="11174">
                  <c:v>11.173999999999246</c:v>
                </c:pt>
                <c:pt idx="11175">
                  <c:v>11.174999999999246</c:v>
                </c:pt>
                <c:pt idx="11176">
                  <c:v>11.175999999999245</c:v>
                </c:pt>
                <c:pt idx="11177">
                  <c:v>11.176999999999245</c:v>
                </c:pt>
                <c:pt idx="11178">
                  <c:v>11.177999999999244</c:v>
                </c:pt>
                <c:pt idx="11179">
                  <c:v>11.178999999999244</c:v>
                </c:pt>
                <c:pt idx="11180">
                  <c:v>11.179999999999243</c:v>
                </c:pt>
                <c:pt idx="11181">
                  <c:v>11.180999999999242</c:v>
                </c:pt>
                <c:pt idx="11182">
                  <c:v>11.181999999999242</c:v>
                </c:pt>
                <c:pt idx="11183">
                  <c:v>11.182999999999241</c:v>
                </c:pt>
                <c:pt idx="11184">
                  <c:v>11.183999999999241</c:v>
                </c:pt>
                <c:pt idx="11185">
                  <c:v>11.18499999999924</c:v>
                </c:pt>
                <c:pt idx="11186">
                  <c:v>11.18599999999924</c:v>
                </c:pt>
                <c:pt idx="11187">
                  <c:v>11.186999999999239</c:v>
                </c:pt>
                <c:pt idx="11188">
                  <c:v>11.187999999999239</c:v>
                </c:pt>
                <c:pt idx="11189">
                  <c:v>11.188999999999238</c:v>
                </c:pt>
                <c:pt idx="11190">
                  <c:v>11.189999999999237</c:v>
                </c:pt>
                <c:pt idx="11191">
                  <c:v>11.190999999999237</c:v>
                </c:pt>
                <c:pt idx="11192">
                  <c:v>11.191999999999236</c:v>
                </c:pt>
                <c:pt idx="11193">
                  <c:v>11.192999999999236</c:v>
                </c:pt>
                <c:pt idx="11194">
                  <c:v>11.193999999999235</c:v>
                </c:pt>
                <c:pt idx="11195">
                  <c:v>11.194999999999235</c:v>
                </c:pt>
                <c:pt idx="11196">
                  <c:v>11.195999999999234</c:v>
                </c:pt>
                <c:pt idx="11197">
                  <c:v>11.196999999999234</c:v>
                </c:pt>
                <c:pt idx="11198">
                  <c:v>11.197999999999233</c:v>
                </c:pt>
                <c:pt idx="11199">
                  <c:v>11.198999999999232</c:v>
                </c:pt>
                <c:pt idx="11200">
                  <c:v>11.199999999999232</c:v>
                </c:pt>
                <c:pt idx="11201">
                  <c:v>11.200999999999231</c:v>
                </c:pt>
                <c:pt idx="11202">
                  <c:v>11.201999999999231</c:v>
                </c:pt>
                <c:pt idx="11203">
                  <c:v>11.20299999999923</c:v>
                </c:pt>
                <c:pt idx="11204">
                  <c:v>11.20399999999923</c:v>
                </c:pt>
                <c:pt idx="11205">
                  <c:v>11.204999999999229</c:v>
                </c:pt>
                <c:pt idx="11206">
                  <c:v>11.205999999999229</c:v>
                </c:pt>
                <c:pt idx="11207">
                  <c:v>11.206999999999228</c:v>
                </c:pt>
                <c:pt idx="11208">
                  <c:v>11.207999999999227</c:v>
                </c:pt>
                <c:pt idx="11209">
                  <c:v>11.208999999999227</c:v>
                </c:pt>
                <c:pt idx="11210">
                  <c:v>11.209999999999226</c:v>
                </c:pt>
                <c:pt idx="11211">
                  <c:v>11.210999999999226</c:v>
                </c:pt>
                <c:pt idx="11212">
                  <c:v>11.211999999999225</c:v>
                </c:pt>
                <c:pt idx="11213">
                  <c:v>11.212999999999225</c:v>
                </c:pt>
                <c:pt idx="11214">
                  <c:v>11.213999999999224</c:v>
                </c:pt>
                <c:pt idx="11215">
                  <c:v>11.214999999999224</c:v>
                </c:pt>
                <c:pt idx="11216">
                  <c:v>11.215999999999223</c:v>
                </c:pt>
                <c:pt idx="11217">
                  <c:v>11.216999999999222</c:v>
                </c:pt>
                <c:pt idx="11218">
                  <c:v>11.217999999999222</c:v>
                </c:pt>
                <c:pt idx="11219">
                  <c:v>11.218999999999221</c:v>
                </c:pt>
                <c:pt idx="11220">
                  <c:v>11.219999999999221</c:v>
                </c:pt>
                <c:pt idx="11221">
                  <c:v>11.22099999999922</c:v>
                </c:pt>
                <c:pt idx="11222">
                  <c:v>11.22199999999922</c:v>
                </c:pt>
                <c:pt idx="11223">
                  <c:v>11.222999999999219</c:v>
                </c:pt>
                <c:pt idx="11224">
                  <c:v>11.223999999999219</c:v>
                </c:pt>
                <c:pt idx="11225">
                  <c:v>11.224999999999218</c:v>
                </c:pt>
                <c:pt idx="11226">
                  <c:v>11.225999999999217</c:v>
                </c:pt>
                <c:pt idx="11227">
                  <c:v>11.226999999999217</c:v>
                </c:pt>
                <c:pt idx="11228">
                  <c:v>11.227999999999216</c:v>
                </c:pt>
                <c:pt idx="11229">
                  <c:v>11.228999999999216</c:v>
                </c:pt>
                <c:pt idx="11230">
                  <c:v>11.229999999999215</c:v>
                </c:pt>
                <c:pt idx="11231">
                  <c:v>11.230999999999215</c:v>
                </c:pt>
                <c:pt idx="11232">
                  <c:v>11.231999999999214</c:v>
                </c:pt>
                <c:pt idx="11233">
                  <c:v>11.232999999999214</c:v>
                </c:pt>
                <c:pt idx="11234">
                  <c:v>11.233999999999213</c:v>
                </c:pt>
                <c:pt idx="11235">
                  <c:v>11.234999999999213</c:v>
                </c:pt>
                <c:pt idx="11236">
                  <c:v>11.235999999999212</c:v>
                </c:pt>
                <c:pt idx="11237">
                  <c:v>11.236999999999211</c:v>
                </c:pt>
                <c:pt idx="11238">
                  <c:v>11.237999999999211</c:v>
                </c:pt>
                <c:pt idx="11239">
                  <c:v>11.23899999999921</c:v>
                </c:pt>
                <c:pt idx="11240">
                  <c:v>11.23999999999921</c:v>
                </c:pt>
                <c:pt idx="11241">
                  <c:v>11.240999999999209</c:v>
                </c:pt>
                <c:pt idx="11242">
                  <c:v>11.241999999999209</c:v>
                </c:pt>
                <c:pt idx="11243">
                  <c:v>11.242999999999208</c:v>
                </c:pt>
                <c:pt idx="11244">
                  <c:v>11.243999999999208</c:v>
                </c:pt>
                <c:pt idx="11245">
                  <c:v>11.244999999999207</c:v>
                </c:pt>
                <c:pt idx="11246">
                  <c:v>11.245999999999206</c:v>
                </c:pt>
                <c:pt idx="11247">
                  <c:v>11.246999999999206</c:v>
                </c:pt>
                <c:pt idx="11248">
                  <c:v>11.247999999999205</c:v>
                </c:pt>
                <c:pt idx="11249">
                  <c:v>11.248999999999205</c:v>
                </c:pt>
                <c:pt idx="11250">
                  <c:v>11.249999999999204</c:v>
                </c:pt>
                <c:pt idx="11251">
                  <c:v>11.250999999999204</c:v>
                </c:pt>
                <c:pt idx="11252">
                  <c:v>11.251999999999203</c:v>
                </c:pt>
                <c:pt idx="11253">
                  <c:v>11.252999999999203</c:v>
                </c:pt>
                <c:pt idx="11254">
                  <c:v>11.253999999999202</c:v>
                </c:pt>
                <c:pt idx="11255">
                  <c:v>11.254999999999201</c:v>
                </c:pt>
                <c:pt idx="11256">
                  <c:v>11.255999999999201</c:v>
                </c:pt>
                <c:pt idx="11257">
                  <c:v>11.2569999999992</c:v>
                </c:pt>
                <c:pt idx="11258">
                  <c:v>11.2579999999992</c:v>
                </c:pt>
                <c:pt idx="11259">
                  <c:v>11.258999999999199</c:v>
                </c:pt>
                <c:pt idx="11260">
                  <c:v>11.259999999999199</c:v>
                </c:pt>
                <c:pt idx="11261">
                  <c:v>11.260999999999198</c:v>
                </c:pt>
                <c:pt idx="11262">
                  <c:v>11.261999999999198</c:v>
                </c:pt>
                <c:pt idx="11263">
                  <c:v>11.262999999999197</c:v>
                </c:pt>
                <c:pt idx="11264">
                  <c:v>11.263999999999196</c:v>
                </c:pt>
                <c:pt idx="11265">
                  <c:v>11.264999999999196</c:v>
                </c:pt>
                <c:pt idx="11266">
                  <c:v>11.265999999999195</c:v>
                </c:pt>
                <c:pt idx="11267">
                  <c:v>11.266999999999195</c:v>
                </c:pt>
                <c:pt idx="11268">
                  <c:v>11.267999999999194</c:v>
                </c:pt>
                <c:pt idx="11269">
                  <c:v>11.268999999999194</c:v>
                </c:pt>
                <c:pt idx="11270">
                  <c:v>11.269999999999193</c:v>
                </c:pt>
                <c:pt idx="11271">
                  <c:v>11.270999999999193</c:v>
                </c:pt>
                <c:pt idx="11272">
                  <c:v>11.271999999999192</c:v>
                </c:pt>
                <c:pt idx="11273">
                  <c:v>11.272999999999191</c:v>
                </c:pt>
                <c:pt idx="11274">
                  <c:v>11.273999999999191</c:v>
                </c:pt>
                <c:pt idx="11275">
                  <c:v>11.27499999999919</c:v>
                </c:pt>
                <c:pt idx="11276">
                  <c:v>11.27599999999919</c:v>
                </c:pt>
                <c:pt idx="11277">
                  <c:v>11.276999999999189</c:v>
                </c:pt>
                <c:pt idx="11278">
                  <c:v>11.277999999999189</c:v>
                </c:pt>
                <c:pt idx="11279">
                  <c:v>11.278999999999188</c:v>
                </c:pt>
                <c:pt idx="11280">
                  <c:v>11.279999999999188</c:v>
                </c:pt>
                <c:pt idx="11281">
                  <c:v>11.280999999999187</c:v>
                </c:pt>
                <c:pt idx="11282">
                  <c:v>11.281999999999186</c:v>
                </c:pt>
                <c:pt idx="11283">
                  <c:v>11.282999999999186</c:v>
                </c:pt>
                <c:pt idx="11284">
                  <c:v>11.283999999999185</c:v>
                </c:pt>
                <c:pt idx="11285">
                  <c:v>11.284999999999185</c:v>
                </c:pt>
                <c:pt idx="11286">
                  <c:v>11.285999999999184</c:v>
                </c:pt>
                <c:pt idx="11287">
                  <c:v>11.286999999999184</c:v>
                </c:pt>
                <c:pt idx="11288">
                  <c:v>11.287999999999183</c:v>
                </c:pt>
                <c:pt idx="11289">
                  <c:v>11.288999999999183</c:v>
                </c:pt>
                <c:pt idx="11290">
                  <c:v>11.289999999999182</c:v>
                </c:pt>
                <c:pt idx="11291">
                  <c:v>11.290999999999181</c:v>
                </c:pt>
                <c:pt idx="11292">
                  <c:v>11.291999999999181</c:v>
                </c:pt>
                <c:pt idx="11293">
                  <c:v>11.29299999999918</c:v>
                </c:pt>
                <c:pt idx="11294">
                  <c:v>11.29399999999918</c:v>
                </c:pt>
                <c:pt idx="11295">
                  <c:v>11.294999999999179</c:v>
                </c:pt>
                <c:pt idx="11296">
                  <c:v>11.295999999999179</c:v>
                </c:pt>
                <c:pt idx="11297">
                  <c:v>11.296999999999178</c:v>
                </c:pt>
                <c:pt idx="11298">
                  <c:v>11.297999999999178</c:v>
                </c:pt>
                <c:pt idx="11299">
                  <c:v>11.298999999999177</c:v>
                </c:pt>
                <c:pt idx="11300">
                  <c:v>11.299999999999176</c:v>
                </c:pt>
                <c:pt idx="11301">
                  <c:v>11.300999999999176</c:v>
                </c:pt>
                <c:pt idx="11302">
                  <c:v>11.301999999999175</c:v>
                </c:pt>
                <c:pt idx="11303">
                  <c:v>11.302999999999175</c:v>
                </c:pt>
                <c:pt idx="11304">
                  <c:v>11.303999999999174</c:v>
                </c:pt>
                <c:pt idx="11305">
                  <c:v>11.304999999999174</c:v>
                </c:pt>
                <c:pt idx="11306">
                  <c:v>11.305999999999173</c:v>
                </c:pt>
                <c:pt idx="11307">
                  <c:v>11.306999999999173</c:v>
                </c:pt>
                <c:pt idx="11308">
                  <c:v>11.307999999999172</c:v>
                </c:pt>
                <c:pt idx="11309">
                  <c:v>11.308999999999171</c:v>
                </c:pt>
                <c:pt idx="11310">
                  <c:v>11.309999999999171</c:v>
                </c:pt>
                <c:pt idx="11311">
                  <c:v>11.31099999999917</c:v>
                </c:pt>
                <c:pt idx="11312">
                  <c:v>11.31199999999917</c:v>
                </c:pt>
                <c:pt idx="11313">
                  <c:v>11.312999999999169</c:v>
                </c:pt>
                <c:pt idx="11314">
                  <c:v>11.313999999999169</c:v>
                </c:pt>
                <c:pt idx="11315">
                  <c:v>11.314999999999168</c:v>
                </c:pt>
                <c:pt idx="11316">
                  <c:v>11.315999999999168</c:v>
                </c:pt>
                <c:pt idx="11317">
                  <c:v>11.316999999999167</c:v>
                </c:pt>
                <c:pt idx="11318">
                  <c:v>11.317999999999167</c:v>
                </c:pt>
                <c:pt idx="11319">
                  <c:v>11.318999999999166</c:v>
                </c:pt>
                <c:pt idx="11320">
                  <c:v>11.319999999999165</c:v>
                </c:pt>
                <c:pt idx="11321">
                  <c:v>11.320999999999165</c:v>
                </c:pt>
                <c:pt idx="11322">
                  <c:v>11.321999999999164</c:v>
                </c:pt>
                <c:pt idx="11323">
                  <c:v>11.322999999999164</c:v>
                </c:pt>
                <c:pt idx="11324">
                  <c:v>11.323999999999163</c:v>
                </c:pt>
                <c:pt idx="11325">
                  <c:v>11.324999999999163</c:v>
                </c:pt>
                <c:pt idx="11326">
                  <c:v>11.325999999999162</c:v>
                </c:pt>
                <c:pt idx="11327">
                  <c:v>11.326999999999162</c:v>
                </c:pt>
                <c:pt idx="11328">
                  <c:v>11.327999999999161</c:v>
                </c:pt>
                <c:pt idx="11329">
                  <c:v>11.32899999999916</c:v>
                </c:pt>
                <c:pt idx="11330">
                  <c:v>11.32999999999916</c:v>
                </c:pt>
                <c:pt idx="11331">
                  <c:v>11.330999999999159</c:v>
                </c:pt>
                <c:pt idx="11332">
                  <c:v>11.331999999999159</c:v>
                </c:pt>
                <c:pt idx="11333">
                  <c:v>11.332999999999158</c:v>
                </c:pt>
                <c:pt idx="11334">
                  <c:v>11.333999999999158</c:v>
                </c:pt>
                <c:pt idx="11335">
                  <c:v>11.334999999999157</c:v>
                </c:pt>
                <c:pt idx="11336">
                  <c:v>11.335999999999157</c:v>
                </c:pt>
                <c:pt idx="11337">
                  <c:v>11.336999999999156</c:v>
                </c:pt>
                <c:pt idx="11338">
                  <c:v>11.337999999999155</c:v>
                </c:pt>
                <c:pt idx="11339">
                  <c:v>11.338999999999155</c:v>
                </c:pt>
                <c:pt idx="11340">
                  <c:v>11.339999999999154</c:v>
                </c:pt>
                <c:pt idx="11341">
                  <c:v>11.340999999999154</c:v>
                </c:pt>
                <c:pt idx="11342">
                  <c:v>11.341999999999153</c:v>
                </c:pt>
                <c:pt idx="11343">
                  <c:v>11.342999999999153</c:v>
                </c:pt>
                <c:pt idx="11344">
                  <c:v>11.343999999999152</c:v>
                </c:pt>
                <c:pt idx="11345">
                  <c:v>11.344999999999152</c:v>
                </c:pt>
                <c:pt idx="11346">
                  <c:v>11.345999999999151</c:v>
                </c:pt>
                <c:pt idx="11347">
                  <c:v>11.34699999999915</c:v>
                </c:pt>
                <c:pt idx="11348">
                  <c:v>11.34799999999915</c:v>
                </c:pt>
                <c:pt idx="11349">
                  <c:v>11.348999999999149</c:v>
                </c:pt>
                <c:pt idx="11350">
                  <c:v>11.349999999999149</c:v>
                </c:pt>
                <c:pt idx="11351">
                  <c:v>11.350999999999148</c:v>
                </c:pt>
                <c:pt idx="11352">
                  <c:v>11.351999999999148</c:v>
                </c:pt>
                <c:pt idx="11353">
                  <c:v>11.352999999999147</c:v>
                </c:pt>
                <c:pt idx="11354">
                  <c:v>11.353999999999147</c:v>
                </c:pt>
                <c:pt idx="11355">
                  <c:v>11.354999999999146</c:v>
                </c:pt>
                <c:pt idx="11356">
                  <c:v>11.355999999999145</c:v>
                </c:pt>
                <c:pt idx="11357">
                  <c:v>11.356999999999145</c:v>
                </c:pt>
                <c:pt idx="11358">
                  <c:v>11.357999999999144</c:v>
                </c:pt>
                <c:pt idx="11359">
                  <c:v>11.358999999999144</c:v>
                </c:pt>
                <c:pt idx="11360">
                  <c:v>11.359999999999143</c:v>
                </c:pt>
                <c:pt idx="11361">
                  <c:v>11.360999999999143</c:v>
                </c:pt>
                <c:pt idx="11362">
                  <c:v>11.361999999999142</c:v>
                </c:pt>
                <c:pt idx="11363">
                  <c:v>11.362999999999142</c:v>
                </c:pt>
                <c:pt idx="11364">
                  <c:v>11.363999999999141</c:v>
                </c:pt>
                <c:pt idx="11365">
                  <c:v>11.36499999999914</c:v>
                </c:pt>
                <c:pt idx="11366">
                  <c:v>11.36599999999914</c:v>
                </c:pt>
                <c:pt idx="11367">
                  <c:v>11.366999999999139</c:v>
                </c:pt>
                <c:pt idx="11368">
                  <c:v>11.367999999999139</c:v>
                </c:pt>
                <c:pt idx="11369">
                  <c:v>11.368999999999138</c:v>
                </c:pt>
                <c:pt idx="11370">
                  <c:v>11.369999999999138</c:v>
                </c:pt>
                <c:pt idx="11371">
                  <c:v>11.370999999999137</c:v>
                </c:pt>
                <c:pt idx="11372">
                  <c:v>11.371999999999137</c:v>
                </c:pt>
                <c:pt idx="11373">
                  <c:v>11.372999999999136</c:v>
                </c:pt>
                <c:pt idx="11374">
                  <c:v>11.373999999999135</c:v>
                </c:pt>
                <c:pt idx="11375">
                  <c:v>11.374999999999135</c:v>
                </c:pt>
                <c:pt idx="11376">
                  <c:v>11.375999999999134</c:v>
                </c:pt>
                <c:pt idx="11377">
                  <c:v>11.376999999999134</c:v>
                </c:pt>
                <c:pt idx="11378">
                  <c:v>11.377999999999133</c:v>
                </c:pt>
                <c:pt idx="11379">
                  <c:v>11.378999999999133</c:v>
                </c:pt>
                <c:pt idx="11380">
                  <c:v>11.379999999999132</c:v>
                </c:pt>
                <c:pt idx="11381">
                  <c:v>11.380999999999132</c:v>
                </c:pt>
                <c:pt idx="11382">
                  <c:v>11.381999999999131</c:v>
                </c:pt>
                <c:pt idx="11383">
                  <c:v>11.38299999999913</c:v>
                </c:pt>
                <c:pt idx="11384">
                  <c:v>11.38399999999913</c:v>
                </c:pt>
                <c:pt idx="11385">
                  <c:v>11.384999999999129</c:v>
                </c:pt>
                <c:pt idx="11386">
                  <c:v>11.385999999999129</c:v>
                </c:pt>
                <c:pt idx="11387">
                  <c:v>11.386999999999128</c:v>
                </c:pt>
                <c:pt idx="11388">
                  <c:v>11.387999999999128</c:v>
                </c:pt>
                <c:pt idx="11389">
                  <c:v>11.388999999999127</c:v>
                </c:pt>
                <c:pt idx="11390">
                  <c:v>11.389999999999127</c:v>
                </c:pt>
                <c:pt idx="11391">
                  <c:v>11.390999999999126</c:v>
                </c:pt>
                <c:pt idx="11392">
                  <c:v>11.391999999999125</c:v>
                </c:pt>
                <c:pt idx="11393">
                  <c:v>11.392999999999125</c:v>
                </c:pt>
                <c:pt idx="11394">
                  <c:v>11.393999999999124</c:v>
                </c:pt>
                <c:pt idx="11395">
                  <c:v>11.394999999999124</c:v>
                </c:pt>
                <c:pt idx="11396">
                  <c:v>11.395999999999123</c:v>
                </c:pt>
                <c:pt idx="11397">
                  <c:v>11.396999999999123</c:v>
                </c:pt>
                <c:pt idx="11398">
                  <c:v>11.397999999999122</c:v>
                </c:pt>
                <c:pt idx="11399">
                  <c:v>11.398999999999122</c:v>
                </c:pt>
                <c:pt idx="11400">
                  <c:v>11.399999999999121</c:v>
                </c:pt>
                <c:pt idx="11401">
                  <c:v>11.400999999999121</c:v>
                </c:pt>
                <c:pt idx="11402">
                  <c:v>11.40199999999912</c:v>
                </c:pt>
                <c:pt idx="11403">
                  <c:v>11.402999999999119</c:v>
                </c:pt>
                <c:pt idx="11404">
                  <c:v>11.403999999999119</c:v>
                </c:pt>
                <c:pt idx="11405">
                  <c:v>11.404999999999118</c:v>
                </c:pt>
                <c:pt idx="11406">
                  <c:v>11.405999999999118</c:v>
                </c:pt>
                <c:pt idx="11407">
                  <c:v>11.406999999999117</c:v>
                </c:pt>
                <c:pt idx="11408">
                  <c:v>11.407999999999117</c:v>
                </c:pt>
                <c:pt idx="11409">
                  <c:v>11.408999999999116</c:v>
                </c:pt>
                <c:pt idx="11410">
                  <c:v>11.409999999999116</c:v>
                </c:pt>
                <c:pt idx="11411">
                  <c:v>11.410999999999115</c:v>
                </c:pt>
                <c:pt idx="11412">
                  <c:v>11.411999999999114</c:v>
                </c:pt>
                <c:pt idx="11413">
                  <c:v>11.412999999999114</c:v>
                </c:pt>
                <c:pt idx="11414">
                  <c:v>11.413999999999113</c:v>
                </c:pt>
                <c:pt idx="11415">
                  <c:v>11.414999999999113</c:v>
                </c:pt>
                <c:pt idx="11416">
                  <c:v>11.415999999999112</c:v>
                </c:pt>
                <c:pt idx="11417">
                  <c:v>11.416999999999112</c:v>
                </c:pt>
                <c:pt idx="11418">
                  <c:v>11.417999999999111</c:v>
                </c:pt>
                <c:pt idx="11419">
                  <c:v>11.418999999999111</c:v>
                </c:pt>
                <c:pt idx="11420">
                  <c:v>11.41999999999911</c:v>
                </c:pt>
                <c:pt idx="11421">
                  <c:v>11.420999999999109</c:v>
                </c:pt>
                <c:pt idx="11422">
                  <c:v>11.421999999999109</c:v>
                </c:pt>
                <c:pt idx="11423">
                  <c:v>11.422999999999108</c:v>
                </c:pt>
                <c:pt idx="11424">
                  <c:v>11.423999999999108</c:v>
                </c:pt>
                <c:pt idx="11425">
                  <c:v>11.424999999999107</c:v>
                </c:pt>
                <c:pt idx="11426">
                  <c:v>11.425999999999107</c:v>
                </c:pt>
                <c:pt idx="11427">
                  <c:v>11.426999999999106</c:v>
                </c:pt>
                <c:pt idx="11428">
                  <c:v>11.427999999999106</c:v>
                </c:pt>
                <c:pt idx="11429">
                  <c:v>11.428999999999105</c:v>
                </c:pt>
                <c:pt idx="11430">
                  <c:v>11.429999999999104</c:v>
                </c:pt>
                <c:pt idx="11431">
                  <c:v>11.430999999999104</c:v>
                </c:pt>
                <c:pt idx="11432">
                  <c:v>11.431999999999103</c:v>
                </c:pt>
                <c:pt idx="11433">
                  <c:v>11.432999999999103</c:v>
                </c:pt>
                <c:pt idx="11434">
                  <c:v>11.433999999999102</c:v>
                </c:pt>
                <c:pt idx="11435">
                  <c:v>11.434999999999102</c:v>
                </c:pt>
                <c:pt idx="11436">
                  <c:v>11.435999999999101</c:v>
                </c:pt>
                <c:pt idx="11437">
                  <c:v>11.436999999999101</c:v>
                </c:pt>
                <c:pt idx="11438">
                  <c:v>11.4379999999991</c:v>
                </c:pt>
                <c:pt idx="11439">
                  <c:v>11.438999999999099</c:v>
                </c:pt>
                <c:pt idx="11440">
                  <c:v>11.439999999999099</c:v>
                </c:pt>
                <c:pt idx="11441">
                  <c:v>11.440999999999098</c:v>
                </c:pt>
                <c:pt idx="11442">
                  <c:v>11.441999999999098</c:v>
                </c:pt>
                <c:pt idx="11443">
                  <c:v>11.442999999999097</c:v>
                </c:pt>
                <c:pt idx="11444">
                  <c:v>11.443999999999097</c:v>
                </c:pt>
                <c:pt idx="11445">
                  <c:v>11.444999999999096</c:v>
                </c:pt>
                <c:pt idx="11446">
                  <c:v>11.445999999999096</c:v>
                </c:pt>
                <c:pt idx="11447">
                  <c:v>11.446999999999095</c:v>
                </c:pt>
                <c:pt idx="11448">
                  <c:v>11.447999999999094</c:v>
                </c:pt>
                <c:pt idx="11449">
                  <c:v>11.448999999999094</c:v>
                </c:pt>
                <c:pt idx="11450">
                  <c:v>11.449999999999093</c:v>
                </c:pt>
                <c:pt idx="11451">
                  <c:v>11.450999999999093</c:v>
                </c:pt>
                <c:pt idx="11452">
                  <c:v>11.451999999999092</c:v>
                </c:pt>
                <c:pt idx="11453">
                  <c:v>11.452999999999092</c:v>
                </c:pt>
                <c:pt idx="11454">
                  <c:v>11.453999999999091</c:v>
                </c:pt>
                <c:pt idx="11455">
                  <c:v>11.454999999999091</c:v>
                </c:pt>
                <c:pt idx="11456">
                  <c:v>11.45599999999909</c:v>
                </c:pt>
                <c:pt idx="11457">
                  <c:v>11.456999999999089</c:v>
                </c:pt>
                <c:pt idx="11458">
                  <c:v>11.457999999999089</c:v>
                </c:pt>
                <c:pt idx="11459">
                  <c:v>11.458999999999088</c:v>
                </c:pt>
                <c:pt idx="11460">
                  <c:v>11.459999999999088</c:v>
                </c:pt>
                <c:pt idx="11461">
                  <c:v>11.460999999999087</c:v>
                </c:pt>
                <c:pt idx="11462">
                  <c:v>11.461999999999087</c:v>
                </c:pt>
                <c:pt idx="11463">
                  <c:v>11.462999999999086</c:v>
                </c:pt>
                <c:pt idx="11464">
                  <c:v>11.463999999999086</c:v>
                </c:pt>
                <c:pt idx="11465">
                  <c:v>11.464999999999085</c:v>
                </c:pt>
                <c:pt idx="11466">
                  <c:v>11.465999999999084</c:v>
                </c:pt>
                <c:pt idx="11467">
                  <c:v>11.466999999999084</c:v>
                </c:pt>
                <c:pt idx="11468">
                  <c:v>11.467999999999083</c:v>
                </c:pt>
                <c:pt idx="11469">
                  <c:v>11.468999999999083</c:v>
                </c:pt>
                <c:pt idx="11470">
                  <c:v>11.469999999999082</c:v>
                </c:pt>
                <c:pt idx="11471">
                  <c:v>11.470999999999082</c:v>
                </c:pt>
                <c:pt idx="11472">
                  <c:v>11.471999999999081</c:v>
                </c:pt>
                <c:pt idx="11473">
                  <c:v>11.472999999999081</c:v>
                </c:pt>
                <c:pt idx="11474">
                  <c:v>11.47399999999908</c:v>
                </c:pt>
                <c:pt idx="11475">
                  <c:v>11.474999999999079</c:v>
                </c:pt>
                <c:pt idx="11476">
                  <c:v>11.475999999999079</c:v>
                </c:pt>
                <c:pt idx="11477">
                  <c:v>11.476999999999078</c:v>
                </c:pt>
                <c:pt idx="11478">
                  <c:v>11.477999999999078</c:v>
                </c:pt>
                <c:pt idx="11479">
                  <c:v>11.478999999999077</c:v>
                </c:pt>
                <c:pt idx="11480">
                  <c:v>11.479999999999077</c:v>
                </c:pt>
                <c:pt idx="11481">
                  <c:v>11.480999999999076</c:v>
                </c:pt>
                <c:pt idx="11482">
                  <c:v>11.481999999999076</c:v>
                </c:pt>
                <c:pt idx="11483">
                  <c:v>11.482999999999075</c:v>
                </c:pt>
                <c:pt idx="11484">
                  <c:v>11.483999999999075</c:v>
                </c:pt>
                <c:pt idx="11485">
                  <c:v>11.484999999999074</c:v>
                </c:pt>
                <c:pt idx="11486">
                  <c:v>11.485999999999073</c:v>
                </c:pt>
                <c:pt idx="11487">
                  <c:v>11.486999999999073</c:v>
                </c:pt>
                <c:pt idx="11488">
                  <c:v>11.487999999999072</c:v>
                </c:pt>
                <c:pt idx="11489">
                  <c:v>11.488999999999072</c:v>
                </c:pt>
                <c:pt idx="11490">
                  <c:v>11.489999999999071</c:v>
                </c:pt>
                <c:pt idx="11491">
                  <c:v>11.490999999999071</c:v>
                </c:pt>
                <c:pt idx="11492">
                  <c:v>11.49199999999907</c:v>
                </c:pt>
                <c:pt idx="11493">
                  <c:v>11.49299999999907</c:v>
                </c:pt>
                <c:pt idx="11494">
                  <c:v>11.493999999999069</c:v>
                </c:pt>
                <c:pt idx="11495">
                  <c:v>11.494999999999068</c:v>
                </c:pt>
                <c:pt idx="11496">
                  <c:v>11.495999999999068</c:v>
                </c:pt>
                <c:pt idx="11497">
                  <c:v>11.496999999999067</c:v>
                </c:pt>
                <c:pt idx="11498">
                  <c:v>11.497999999999067</c:v>
                </c:pt>
                <c:pt idx="11499">
                  <c:v>11.498999999999066</c:v>
                </c:pt>
                <c:pt idx="11500">
                  <c:v>11.499999999999066</c:v>
                </c:pt>
                <c:pt idx="11501">
                  <c:v>11.500999999999065</c:v>
                </c:pt>
                <c:pt idx="11502">
                  <c:v>11.501999999999065</c:v>
                </c:pt>
                <c:pt idx="11503">
                  <c:v>11.502999999999064</c:v>
                </c:pt>
                <c:pt idx="11504">
                  <c:v>11.503999999999063</c:v>
                </c:pt>
                <c:pt idx="11505">
                  <c:v>11.504999999999063</c:v>
                </c:pt>
                <c:pt idx="11506">
                  <c:v>11.505999999999062</c:v>
                </c:pt>
                <c:pt idx="11507">
                  <c:v>11.506999999999062</c:v>
                </c:pt>
                <c:pt idx="11508">
                  <c:v>11.507999999999061</c:v>
                </c:pt>
                <c:pt idx="11509">
                  <c:v>11.508999999999061</c:v>
                </c:pt>
                <c:pt idx="11510">
                  <c:v>11.50999999999906</c:v>
                </c:pt>
                <c:pt idx="11511">
                  <c:v>11.51099999999906</c:v>
                </c:pt>
                <c:pt idx="11512">
                  <c:v>11.511999999999059</c:v>
                </c:pt>
                <c:pt idx="11513">
                  <c:v>11.512999999999058</c:v>
                </c:pt>
                <c:pt idx="11514">
                  <c:v>11.513999999999058</c:v>
                </c:pt>
                <c:pt idx="11515">
                  <c:v>11.514999999999057</c:v>
                </c:pt>
                <c:pt idx="11516">
                  <c:v>11.515999999999057</c:v>
                </c:pt>
                <c:pt idx="11517">
                  <c:v>11.516999999999056</c:v>
                </c:pt>
                <c:pt idx="11518">
                  <c:v>11.517999999999056</c:v>
                </c:pt>
                <c:pt idx="11519">
                  <c:v>11.518999999999055</c:v>
                </c:pt>
                <c:pt idx="11520">
                  <c:v>11.519999999999055</c:v>
                </c:pt>
                <c:pt idx="11521">
                  <c:v>11.520999999999054</c:v>
                </c:pt>
                <c:pt idx="11522">
                  <c:v>11.521999999999053</c:v>
                </c:pt>
                <c:pt idx="11523">
                  <c:v>11.522999999999053</c:v>
                </c:pt>
                <c:pt idx="11524">
                  <c:v>11.523999999999052</c:v>
                </c:pt>
                <c:pt idx="11525">
                  <c:v>11.524999999999052</c:v>
                </c:pt>
                <c:pt idx="11526">
                  <c:v>11.525999999999051</c:v>
                </c:pt>
                <c:pt idx="11527">
                  <c:v>11.526999999999051</c:v>
                </c:pt>
                <c:pt idx="11528">
                  <c:v>11.52799999999905</c:v>
                </c:pt>
                <c:pt idx="11529">
                  <c:v>11.52899999999905</c:v>
                </c:pt>
                <c:pt idx="11530">
                  <c:v>11.529999999999049</c:v>
                </c:pt>
                <c:pt idx="11531">
                  <c:v>11.530999999999048</c:v>
                </c:pt>
                <c:pt idx="11532">
                  <c:v>11.531999999999048</c:v>
                </c:pt>
                <c:pt idx="11533">
                  <c:v>11.532999999999047</c:v>
                </c:pt>
                <c:pt idx="11534">
                  <c:v>11.533999999999047</c:v>
                </c:pt>
                <c:pt idx="11535">
                  <c:v>11.534999999999046</c:v>
                </c:pt>
                <c:pt idx="11536">
                  <c:v>11.535999999999046</c:v>
                </c:pt>
                <c:pt idx="11537">
                  <c:v>11.536999999999045</c:v>
                </c:pt>
                <c:pt idx="11538">
                  <c:v>11.537999999999045</c:v>
                </c:pt>
                <c:pt idx="11539">
                  <c:v>11.538999999999044</c:v>
                </c:pt>
                <c:pt idx="11540">
                  <c:v>11.539999999999043</c:v>
                </c:pt>
                <c:pt idx="11541">
                  <c:v>11.540999999999043</c:v>
                </c:pt>
                <c:pt idx="11542">
                  <c:v>11.541999999999042</c:v>
                </c:pt>
                <c:pt idx="11543">
                  <c:v>11.542999999999042</c:v>
                </c:pt>
                <c:pt idx="11544">
                  <c:v>11.543999999999041</c:v>
                </c:pt>
                <c:pt idx="11545">
                  <c:v>11.544999999999041</c:v>
                </c:pt>
                <c:pt idx="11546">
                  <c:v>11.54599999999904</c:v>
                </c:pt>
                <c:pt idx="11547">
                  <c:v>11.54699999999904</c:v>
                </c:pt>
                <c:pt idx="11548">
                  <c:v>11.547999999999039</c:v>
                </c:pt>
                <c:pt idx="11549">
                  <c:v>11.548999999999038</c:v>
                </c:pt>
                <c:pt idx="11550">
                  <c:v>11.549999999999038</c:v>
                </c:pt>
                <c:pt idx="11551">
                  <c:v>11.550999999999037</c:v>
                </c:pt>
                <c:pt idx="11552">
                  <c:v>11.551999999999037</c:v>
                </c:pt>
                <c:pt idx="11553">
                  <c:v>11.552999999999036</c:v>
                </c:pt>
                <c:pt idx="11554">
                  <c:v>11.553999999999036</c:v>
                </c:pt>
                <c:pt idx="11555">
                  <c:v>11.554999999999035</c:v>
                </c:pt>
                <c:pt idx="11556">
                  <c:v>11.555999999999035</c:v>
                </c:pt>
                <c:pt idx="11557">
                  <c:v>11.556999999999034</c:v>
                </c:pt>
                <c:pt idx="11558">
                  <c:v>11.557999999999033</c:v>
                </c:pt>
                <c:pt idx="11559">
                  <c:v>11.558999999999033</c:v>
                </c:pt>
                <c:pt idx="11560">
                  <c:v>11.559999999999032</c:v>
                </c:pt>
                <c:pt idx="11561">
                  <c:v>11.560999999999032</c:v>
                </c:pt>
                <c:pt idx="11562">
                  <c:v>11.561999999999031</c:v>
                </c:pt>
                <c:pt idx="11563">
                  <c:v>11.562999999999031</c:v>
                </c:pt>
                <c:pt idx="11564">
                  <c:v>11.56399999999903</c:v>
                </c:pt>
                <c:pt idx="11565">
                  <c:v>11.56499999999903</c:v>
                </c:pt>
                <c:pt idx="11566">
                  <c:v>11.565999999999029</c:v>
                </c:pt>
                <c:pt idx="11567">
                  <c:v>11.566999999999029</c:v>
                </c:pt>
                <c:pt idx="11568">
                  <c:v>11.567999999999028</c:v>
                </c:pt>
                <c:pt idx="11569">
                  <c:v>11.568999999999027</c:v>
                </c:pt>
                <c:pt idx="11570">
                  <c:v>11.569999999999027</c:v>
                </c:pt>
                <c:pt idx="11571">
                  <c:v>11.570999999999026</c:v>
                </c:pt>
                <c:pt idx="11572">
                  <c:v>11.571999999999026</c:v>
                </c:pt>
                <c:pt idx="11573">
                  <c:v>11.572999999999025</c:v>
                </c:pt>
                <c:pt idx="11574">
                  <c:v>11.573999999999025</c:v>
                </c:pt>
                <c:pt idx="11575">
                  <c:v>11.574999999999024</c:v>
                </c:pt>
                <c:pt idx="11576">
                  <c:v>11.575999999999024</c:v>
                </c:pt>
                <c:pt idx="11577">
                  <c:v>11.576999999999023</c:v>
                </c:pt>
                <c:pt idx="11578">
                  <c:v>11.577999999999022</c:v>
                </c:pt>
                <c:pt idx="11579">
                  <c:v>11.578999999999022</c:v>
                </c:pt>
                <c:pt idx="11580">
                  <c:v>11.579999999999021</c:v>
                </c:pt>
                <c:pt idx="11581">
                  <c:v>11.580999999999021</c:v>
                </c:pt>
                <c:pt idx="11582">
                  <c:v>11.58199999999902</c:v>
                </c:pt>
                <c:pt idx="11583">
                  <c:v>11.58299999999902</c:v>
                </c:pt>
                <c:pt idx="11584">
                  <c:v>11.583999999999019</c:v>
                </c:pt>
                <c:pt idx="11585">
                  <c:v>11.584999999999019</c:v>
                </c:pt>
                <c:pt idx="11586">
                  <c:v>11.585999999999018</c:v>
                </c:pt>
                <c:pt idx="11587">
                  <c:v>11.586999999999017</c:v>
                </c:pt>
                <c:pt idx="11588">
                  <c:v>11.587999999999017</c:v>
                </c:pt>
                <c:pt idx="11589">
                  <c:v>11.588999999999016</c:v>
                </c:pt>
                <c:pt idx="11590">
                  <c:v>11.589999999999016</c:v>
                </c:pt>
                <c:pt idx="11591">
                  <c:v>11.590999999999015</c:v>
                </c:pt>
                <c:pt idx="11592">
                  <c:v>11.591999999999015</c:v>
                </c:pt>
                <c:pt idx="11593">
                  <c:v>11.592999999999014</c:v>
                </c:pt>
                <c:pt idx="11594">
                  <c:v>11.593999999999014</c:v>
                </c:pt>
                <c:pt idx="11595">
                  <c:v>11.594999999999013</c:v>
                </c:pt>
                <c:pt idx="11596">
                  <c:v>11.595999999999012</c:v>
                </c:pt>
                <c:pt idx="11597">
                  <c:v>11.596999999999012</c:v>
                </c:pt>
                <c:pt idx="11598">
                  <c:v>11.597999999999011</c:v>
                </c:pt>
                <c:pt idx="11599">
                  <c:v>11.598999999999011</c:v>
                </c:pt>
                <c:pt idx="11600">
                  <c:v>11.59999999999901</c:v>
                </c:pt>
                <c:pt idx="11601">
                  <c:v>11.60099999999901</c:v>
                </c:pt>
                <c:pt idx="11602">
                  <c:v>11.601999999999009</c:v>
                </c:pt>
                <c:pt idx="11603">
                  <c:v>11.602999999999009</c:v>
                </c:pt>
                <c:pt idx="11604">
                  <c:v>11.603999999999008</c:v>
                </c:pt>
                <c:pt idx="11605">
                  <c:v>11.604999999999007</c:v>
                </c:pt>
                <c:pt idx="11606">
                  <c:v>11.605999999999007</c:v>
                </c:pt>
                <c:pt idx="11607">
                  <c:v>11.606999999999006</c:v>
                </c:pt>
                <c:pt idx="11608">
                  <c:v>11.607999999999006</c:v>
                </c:pt>
                <c:pt idx="11609">
                  <c:v>11.608999999999005</c:v>
                </c:pt>
                <c:pt idx="11610">
                  <c:v>11.609999999999005</c:v>
                </c:pt>
                <c:pt idx="11611">
                  <c:v>11.610999999999004</c:v>
                </c:pt>
                <c:pt idx="11612">
                  <c:v>11.611999999999004</c:v>
                </c:pt>
                <c:pt idx="11613">
                  <c:v>11.612999999999003</c:v>
                </c:pt>
                <c:pt idx="11614">
                  <c:v>11.613999999999002</c:v>
                </c:pt>
                <c:pt idx="11615">
                  <c:v>11.614999999999002</c:v>
                </c:pt>
                <c:pt idx="11616">
                  <c:v>11.615999999999001</c:v>
                </c:pt>
                <c:pt idx="11617">
                  <c:v>11.616999999999001</c:v>
                </c:pt>
                <c:pt idx="11618">
                  <c:v>11.617999999999</c:v>
                </c:pt>
                <c:pt idx="11619">
                  <c:v>11.618999999999</c:v>
                </c:pt>
                <c:pt idx="11620">
                  <c:v>11.619999999998999</c:v>
                </c:pt>
                <c:pt idx="11621">
                  <c:v>11.620999999998999</c:v>
                </c:pt>
                <c:pt idx="11622">
                  <c:v>11.621999999998998</c:v>
                </c:pt>
                <c:pt idx="11623">
                  <c:v>11.622999999998997</c:v>
                </c:pt>
                <c:pt idx="11624">
                  <c:v>11.623999999998997</c:v>
                </c:pt>
                <c:pt idx="11625">
                  <c:v>11.624999999998996</c:v>
                </c:pt>
                <c:pt idx="11626">
                  <c:v>11.625999999998996</c:v>
                </c:pt>
                <c:pt idx="11627">
                  <c:v>11.626999999998995</c:v>
                </c:pt>
                <c:pt idx="11628">
                  <c:v>11.627999999998995</c:v>
                </c:pt>
                <c:pt idx="11629">
                  <c:v>11.628999999998994</c:v>
                </c:pt>
                <c:pt idx="11630">
                  <c:v>11.629999999998994</c:v>
                </c:pt>
                <c:pt idx="11631">
                  <c:v>11.630999999998993</c:v>
                </c:pt>
                <c:pt idx="11632">
                  <c:v>11.631999999998992</c:v>
                </c:pt>
                <c:pt idx="11633">
                  <c:v>11.632999999998992</c:v>
                </c:pt>
                <c:pt idx="11634">
                  <c:v>11.633999999998991</c:v>
                </c:pt>
                <c:pt idx="11635">
                  <c:v>11.634999999998991</c:v>
                </c:pt>
                <c:pt idx="11636">
                  <c:v>11.63599999999899</c:v>
                </c:pt>
                <c:pt idx="11637">
                  <c:v>11.63699999999899</c:v>
                </c:pt>
                <c:pt idx="11638">
                  <c:v>11.637999999998989</c:v>
                </c:pt>
                <c:pt idx="11639">
                  <c:v>11.638999999998989</c:v>
                </c:pt>
                <c:pt idx="11640">
                  <c:v>11.639999999998988</c:v>
                </c:pt>
                <c:pt idx="11641">
                  <c:v>11.640999999998987</c:v>
                </c:pt>
                <c:pt idx="11642">
                  <c:v>11.641999999998987</c:v>
                </c:pt>
                <c:pt idx="11643">
                  <c:v>11.642999999998986</c:v>
                </c:pt>
                <c:pt idx="11644">
                  <c:v>11.643999999998986</c:v>
                </c:pt>
                <c:pt idx="11645">
                  <c:v>11.644999999998985</c:v>
                </c:pt>
                <c:pt idx="11646">
                  <c:v>11.645999999998985</c:v>
                </c:pt>
                <c:pt idx="11647">
                  <c:v>11.646999999998984</c:v>
                </c:pt>
                <c:pt idx="11648">
                  <c:v>11.647999999998984</c:v>
                </c:pt>
                <c:pt idx="11649">
                  <c:v>11.648999999998983</c:v>
                </c:pt>
                <c:pt idx="11650">
                  <c:v>11.649999999998983</c:v>
                </c:pt>
                <c:pt idx="11651">
                  <c:v>11.650999999998982</c:v>
                </c:pt>
                <c:pt idx="11652">
                  <c:v>11.651999999998981</c:v>
                </c:pt>
                <c:pt idx="11653">
                  <c:v>11.652999999998981</c:v>
                </c:pt>
                <c:pt idx="11654">
                  <c:v>11.65399999999898</c:v>
                </c:pt>
                <c:pt idx="11655">
                  <c:v>11.65499999999898</c:v>
                </c:pt>
                <c:pt idx="11656">
                  <c:v>11.655999999998979</c:v>
                </c:pt>
                <c:pt idx="11657">
                  <c:v>11.656999999998979</c:v>
                </c:pt>
                <c:pt idx="11658">
                  <c:v>11.657999999998978</c:v>
                </c:pt>
                <c:pt idx="11659">
                  <c:v>11.658999999998978</c:v>
                </c:pt>
                <c:pt idx="11660">
                  <c:v>11.659999999998977</c:v>
                </c:pt>
                <c:pt idx="11661">
                  <c:v>11.660999999998976</c:v>
                </c:pt>
                <c:pt idx="11662">
                  <c:v>11.661999999998976</c:v>
                </c:pt>
                <c:pt idx="11663">
                  <c:v>11.662999999998975</c:v>
                </c:pt>
                <c:pt idx="11664">
                  <c:v>11.663999999998975</c:v>
                </c:pt>
                <c:pt idx="11665">
                  <c:v>11.664999999998974</c:v>
                </c:pt>
                <c:pt idx="11666">
                  <c:v>11.665999999998974</c:v>
                </c:pt>
                <c:pt idx="11667">
                  <c:v>11.666999999998973</c:v>
                </c:pt>
                <c:pt idx="11668">
                  <c:v>11.667999999998973</c:v>
                </c:pt>
                <c:pt idx="11669">
                  <c:v>11.668999999998972</c:v>
                </c:pt>
                <c:pt idx="11670">
                  <c:v>11.669999999998971</c:v>
                </c:pt>
                <c:pt idx="11671">
                  <c:v>11.670999999998971</c:v>
                </c:pt>
                <c:pt idx="11672">
                  <c:v>11.67199999999897</c:v>
                </c:pt>
                <c:pt idx="11673">
                  <c:v>11.67299999999897</c:v>
                </c:pt>
                <c:pt idx="11674">
                  <c:v>11.673999999998969</c:v>
                </c:pt>
                <c:pt idx="11675">
                  <c:v>11.674999999998969</c:v>
                </c:pt>
                <c:pt idx="11676">
                  <c:v>11.675999999998968</c:v>
                </c:pt>
                <c:pt idx="11677">
                  <c:v>11.676999999998968</c:v>
                </c:pt>
                <c:pt idx="11678">
                  <c:v>11.677999999998967</c:v>
                </c:pt>
                <c:pt idx="11679">
                  <c:v>11.678999999998966</c:v>
                </c:pt>
                <c:pt idx="11680">
                  <c:v>11.679999999998966</c:v>
                </c:pt>
                <c:pt idx="11681">
                  <c:v>11.680999999998965</c:v>
                </c:pt>
                <c:pt idx="11682">
                  <c:v>11.681999999998965</c:v>
                </c:pt>
                <c:pt idx="11683">
                  <c:v>11.682999999998964</c:v>
                </c:pt>
                <c:pt idx="11684">
                  <c:v>11.683999999998964</c:v>
                </c:pt>
                <c:pt idx="11685">
                  <c:v>11.684999999998963</c:v>
                </c:pt>
                <c:pt idx="11686">
                  <c:v>11.685999999998963</c:v>
                </c:pt>
                <c:pt idx="11687">
                  <c:v>11.686999999998962</c:v>
                </c:pt>
                <c:pt idx="11688">
                  <c:v>11.687999999998961</c:v>
                </c:pt>
                <c:pt idx="11689">
                  <c:v>11.688999999998961</c:v>
                </c:pt>
                <c:pt idx="11690">
                  <c:v>11.68999999999896</c:v>
                </c:pt>
                <c:pt idx="11691">
                  <c:v>11.69099999999896</c:v>
                </c:pt>
                <c:pt idx="11692">
                  <c:v>11.691999999998959</c:v>
                </c:pt>
                <c:pt idx="11693">
                  <c:v>11.692999999998959</c:v>
                </c:pt>
                <c:pt idx="11694">
                  <c:v>11.693999999998958</c:v>
                </c:pt>
                <c:pt idx="11695">
                  <c:v>11.694999999998958</c:v>
                </c:pt>
                <c:pt idx="11696">
                  <c:v>11.695999999998957</c:v>
                </c:pt>
                <c:pt idx="11697">
                  <c:v>11.696999999998956</c:v>
                </c:pt>
                <c:pt idx="11698">
                  <c:v>11.697999999998956</c:v>
                </c:pt>
                <c:pt idx="11699">
                  <c:v>11.698999999998955</c:v>
                </c:pt>
                <c:pt idx="11700">
                  <c:v>11.699999999998955</c:v>
                </c:pt>
                <c:pt idx="11701">
                  <c:v>11.700999999998954</c:v>
                </c:pt>
                <c:pt idx="11702">
                  <c:v>11.701999999998954</c:v>
                </c:pt>
                <c:pt idx="11703">
                  <c:v>11.702999999998953</c:v>
                </c:pt>
                <c:pt idx="11704">
                  <c:v>11.703999999998953</c:v>
                </c:pt>
                <c:pt idx="11705">
                  <c:v>11.704999999998952</c:v>
                </c:pt>
                <c:pt idx="11706">
                  <c:v>11.705999999998951</c:v>
                </c:pt>
                <c:pt idx="11707">
                  <c:v>11.706999999998951</c:v>
                </c:pt>
                <c:pt idx="11708">
                  <c:v>11.70799999999895</c:v>
                </c:pt>
                <c:pt idx="11709">
                  <c:v>11.70899999999895</c:v>
                </c:pt>
                <c:pt idx="11710">
                  <c:v>11.709999999998949</c:v>
                </c:pt>
                <c:pt idx="11711">
                  <c:v>11.710999999998949</c:v>
                </c:pt>
                <c:pt idx="11712">
                  <c:v>11.711999999998948</c:v>
                </c:pt>
                <c:pt idx="11713">
                  <c:v>11.712999999998948</c:v>
                </c:pt>
                <c:pt idx="11714">
                  <c:v>11.713999999998947</c:v>
                </c:pt>
                <c:pt idx="11715">
                  <c:v>11.714999999998946</c:v>
                </c:pt>
                <c:pt idx="11716">
                  <c:v>11.715999999998946</c:v>
                </c:pt>
                <c:pt idx="11717">
                  <c:v>11.716999999998945</c:v>
                </c:pt>
                <c:pt idx="11718">
                  <c:v>11.717999999998945</c:v>
                </c:pt>
                <c:pt idx="11719">
                  <c:v>11.718999999998944</c:v>
                </c:pt>
                <c:pt idx="11720">
                  <c:v>11.719999999998944</c:v>
                </c:pt>
                <c:pt idx="11721">
                  <c:v>11.720999999998943</c:v>
                </c:pt>
                <c:pt idx="11722">
                  <c:v>11.721999999998943</c:v>
                </c:pt>
                <c:pt idx="11723">
                  <c:v>11.722999999998942</c:v>
                </c:pt>
                <c:pt idx="11724">
                  <c:v>11.723999999998941</c:v>
                </c:pt>
                <c:pt idx="11725">
                  <c:v>11.724999999998941</c:v>
                </c:pt>
                <c:pt idx="11726">
                  <c:v>11.72599999999894</c:v>
                </c:pt>
                <c:pt idx="11727">
                  <c:v>11.72699999999894</c:v>
                </c:pt>
                <c:pt idx="11728">
                  <c:v>11.727999999998939</c:v>
                </c:pt>
                <c:pt idx="11729">
                  <c:v>11.728999999998939</c:v>
                </c:pt>
                <c:pt idx="11730">
                  <c:v>11.729999999998938</c:v>
                </c:pt>
                <c:pt idx="11731">
                  <c:v>11.730999999998938</c:v>
                </c:pt>
                <c:pt idx="11732">
                  <c:v>11.731999999998937</c:v>
                </c:pt>
                <c:pt idx="11733">
                  <c:v>11.732999999998937</c:v>
                </c:pt>
                <c:pt idx="11734">
                  <c:v>11.733999999998936</c:v>
                </c:pt>
                <c:pt idx="11735">
                  <c:v>11.734999999998935</c:v>
                </c:pt>
                <c:pt idx="11736">
                  <c:v>11.735999999998935</c:v>
                </c:pt>
                <c:pt idx="11737">
                  <c:v>11.736999999998934</c:v>
                </c:pt>
                <c:pt idx="11738">
                  <c:v>11.737999999998934</c:v>
                </c:pt>
                <c:pt idx="11739">
                  <c:v>11.738999999998933</c:v>
                </c:pt>
                <c:pt idx="11740">
                  <c:v>11.739999999998933</c:v>
                </c:pt>
                <c:pt idx="11741">
                  <c:v>11.740999999998932</c:v>
                </c:pt>
                <c:pt idx="11742">
                  <c:v>11.741999999998932</c:v>
                </c:pt>
                <c:pt idx="11743">
                  <c:v>11.742999999998931</c:v>
                </c:pt>
                <c:pt idx="11744">
                  <c:v>11.74399999999893</c:v>
                </c:pt>
                <c:pt idx="11745">
                  <c:v>11.74499999999893</c:v>
                </c:pt>
                <c:pt idx="11746">
                  <c:v>11.745999999998929</c:v>
                </c:pt>
                <c:pt idx="11747">
                  <c:v>11.746999999998929</c:v>
                </c:pt>
                <c:pt idx="11748">
                  <c:v>11.747999999998928</c:v>
                </c:pt>
                <c:pt idx="11749">
                  <c:v>11.748999999998928</c:v>
                </c:pt>
                <c:pt idx="11750">
                  <c:v>11.749999999998927</c:v>
                </c:pt>
                <c:pt idx="11751">
                  <c:v>11.750999999998927</c:v>
                </c:pt>
                <c:pt idx="11752">
                  <c:v>11.751999999998926</c:v>
                </c:pt>
                <c:pt idx="11753">
                  <c:v>11.752999999998925</c:v>
                </c:pt>
                <c:pt idx="11754">
                  <c:v>11.753999999998925</c:v>
                </c:pt>
                <c:pt idx="11755">
                  <c:v>11.754999999998924</c:v>
                </c:pt>
                <c:pt idx="11756">
                  <c:v>11.755999999998924</c:v>
                </c:pt>
                <c:pt idx="11757">
                  <c:v>11.756999999998923</c:v>
                </c:pt>
                <c:pt idx="11758">
                  <c:v>11.757999999998923</c:v>
                </c:pt>
                <c:pt idx="11759">
                  <c:v>11.758999999998922</c:v>
                </c:pt>
                <c:pt idx="11760">
                  <c:v>11.759999999998922</c:v>
                </c:pt>
                <c:pt idx="11761">
                  <c:v>11.760999999998921</c:v>
                </c:pt>
                <c:pt idx="11762">
                  <c:v>11.76199999999892</c:v>
                </c:pt>
                <c:pt idx="11763">
                  <c:v>11.76299999999892</c:v>
                </c:pt>
                <c:pt idx="11764">
                  <c:v>11.763999999998919</c:v>
                </c:pt>
                <c:pt idx="11765">
                  <c:v>11.764999999998919</c:v>
                </c:pt>
                <c:pt idx="11766">
                  <c:v>11.765999999998918</c:v>
                </c:pt>
                <c:pt idx="11767">
                  <c:v>11.766999999998918</c:v>
                </c:pt>
                <c:pt idx="11768">
                  <c:v>11.767999999998917</c:v>
                </c:pt>
                <c:pt idx="11769">
                  <c:v>11.768999999998917</c:v>
                </c:pt>
                <c:pt idx="11770">
                  <c:v>11.769999999998916</c:v>
                </c:pt>
                <c:pt idx="11771">
                  <c:v>11.770999999998915</c:v>
                </c:pt>
                <c:pt idx="11772">
                  <c:v>11.771999999998915</c:v>
                </c:pt>
                <c:pt idx="11773">
                  <c:v>11.772999999998914</c:v>
                </c:pt>
                <c:pt idx="11774">
                  <c:v>11.773999999998914</c:v>
                </c:pt>
                <c:pt idx="11775">
                  <c:v>11.774999999998913</c:v>
                </c:pt>
                <c:pt idx="11776">
                  <c:v>11.775999999998913</c:v>
                </c:pt>
                <c:pt idx="11777">
                  <c:v>11.776999999998912</c:v>
                </c:pt>
                <c:pt idx="11778">
                  <c:v>11.777999999998912</c:v>
                </c:pt>
                <c:pt idx="11779">
                  <c:v>11.778999999998911</c:v>
                </c:pt>
                <c:pt idx="11780">
                  <c:v>11.77999999999891</c:v>
                </c:pt>
                <c:pt idx="11781">
                  <c:v>11.78099999999891</c:v>
                </c:pt>
                <c:pt idx="11782">
                  <c:v>11.781999999998909</c:v>
                </c:pt>
                <c:pt idx="11783">
                  <c:v>11.782999999998909</c:v>
                </c:pt>
                <c:pt idx="11784">
                  <c:v>11.783999999998908</c:v>
                </c:pt>
                <c:pt idx="11785">
                  <c:v>11.784999999998908</c:v>
                </c:pt>
                <c:pt idx="11786">
                  <c:v>11.785999999998907</c:v>
                </c:pt>
                <c:pt idx="11787">
                  <c:v>11.786999999998907</c:v>
                </c:pt>
                <c:pt idx="11788">
                  <c:v>11.787999999998906</c:v>
                </c:pt>
                <c:pt idx="11789">
                  <c:v>11.788999999998905</c:v>
                </c:pt>
                <c:pt idx="11790">
                  <c:v>11.789999999998905</c:v>
                </c:pt>
                <c:pt idx="11791">
                  <c:v>11.790999999998904</c:v>
                </c:pt>
                <c:pt idx="11792">
                  <c:v>11.791999999998904</c:v>
                </c:pt>
                <c:pt idx="11793">
                  <c:v>11.792999999998903</c:v>
                </c:pt>
                <c:pt idx="11794">
                  <c:v>11.793999999998903</c:v>
                </c:pt>
                <c:pt idx="11795">
                  <c:v>11.794999999998902</c:v>
                </c:pt>
                <c:pt idx="11796">
                  <c:v>11.795999999998902</c:v>
                </c:pt>
                <c:pt idx="11797">
                  <c:v>11.796999999998901</c:v>
                </c:pt>
                <c:pt idx="11798">
                  <c:v>11.7979999999989</c:v>
                </c:pt>
                <c:pt idx="11799">
                  <c:v>11.7989999999989</c:v>
                </c:pt>
                <c:pt idx="11800">
                  <c:v>11.799999999998899</c:v>
                </c:pt>
                <c:pt idx="11801">
                  <c:v>11.800999999998899</c:v>
                </c:pt>
                <c:pt idx="11802">
                  <c:v>11.801999999998898</c:v>
                </c:pt>
                <c:pt idx="11803">
                  <c:v>11.802999999998898</c:v>
                </c:pt>
                <c:pt idx="11804">
                  <c:v>11.803999999998897</c:v>
                </c:pt>
                <c:pt idx="11805">
                  <c:v>11.804999999998897</c:v>
                </c:pt>
                <c:pt idx="11806">
                  <c:v>11.805999999998896</c:v>
                </c:pt>
                <c:pt idx="11807">
                  <c:v>11.806999999998895</c:v>
                </c:pt>
                <c:pt idx="11808">
                  <c:v>11.807999999998895</c:v>
                </c:pt>
                <c:pt idx="11809">
                  <c:v>11.808999999998894</c:v>
                </c:pt>
                <c:pt idx="11810">
                  <c:v>11.809999999998894</c:v>
                </c:pt>
                <c:pt idx="11811">
                  <c:v>11.810999999998893</c:v>
                </c:pt>
                <c:pt idx="11812">
                  <c:v>11.811999999998893</c:v>
                </c:pt>
                <c:pt idx="11813">
                  <c:v>11.812999999998892</c:v>
                </c:pt>
                <c:pt idx="11814">
                  <c:v>11.813999999998892</c:v>
                </c:pt>
                <c:pt idx="11815">
                  <c:v>11.814999999998891</c:v>
                </c:pt>
                <c:pt idx="11816">
                  <c:v>11.815999999998891</c:v>
                </c:pt>
                <c:pt idx="11817">
                  <c:v>11.81699999999889</c:v>
                </c:pt>
                <c:pt idx="11818">
                  <c:v>11.817999999998889</c:v>
                </c:pt>
                <c:pt idx="11819">
                  <c:v>11.818999999998889</c:v>
                </c:pt>
                <c:pt idx="11820">
                  <c:v>11.819999999998888</c:v>
                </c:pt>
                <c:pt idx="11821">
                  <c:v>11.820999999998888</c:v>
                </c:pt>
                <c:pt idx="11822">
                  <c:v>11.821999999998887</c:v>
                </c:pt>
                <c:pt idx="11823">
                  <c:v>11.822999999998887</c:v>
                </c:pt>
                <c:pt idx="11824">
                  <c:v>11.823999999998886</c:v>
                </c:pt>
                <c:pt idx="11825">
                  <c:v>11.824999999998886</c:v>
                </c:pt>
                <c:pt idx="11826">
                  <c:v>11.825999999998885</c:v>
                </c:pt>
                <c:pt idx="11827">
                  <c:v>11.826999999998884</c:v>
                </c:pt>
                <c:pt idx="11828">
                  <c:v>11.827999999998884</c:v>
                </c:pt>
                <c:pt idx="11829">
                  <c:v>11.828999999998883</c:v>
                </c:pt>
                <c:pt idx="11830">
                  <c:v>11.829999999998883</c:v>
                </c:pt>
                <c:pt idx="11831">
                  <c:v>11.830999999998882</c:v>
                </c:pt>
                <c:pt idx="11832">
                  <c:v>11.831999999998882</c:v>
                </c:pt>
                <c:pt idx="11833">
                  <c:v>11.832999999998881</c:v>
                </c:pt>
                <c:pt idx="11834">
                  <c:v>11.833999999998881</c:v>
                </c:pt>
                <c:pt idx="11835">
                  <c:v>11.83499999999888</c:v>
                </c:pt>
                <c:pt idx="11836">
                  <c:v>11.835999999998879</c:v>
                </c:pt>
                <c:pt idx="11837">
                  <c:v>11.836999999998879</c:v>
                </c:pt>
                <c:pt idx="11838">
                  <c:v>11.837999999998878</c:v>
                </c:pt>
                <c:pt idx="11839">
                  <c:v>11.838999999998878</c:v>
                </c:pt>
                <c:pt idx="11840">
                  <c:v>11.839999999998877</c:v>
                </c:pt>
                <c:pt idx="11841">
                  <c:v>11.840999999998877</c:v>
                </c:pt>
                <c:pt idx="11842">
                  <c:v>11.841999999998876</c:v>
                </c:pt>
                <c:pt idx="11843">
                  <c:v>11.842999999998876</c:v>
                </c:pt>
                <c:pt idx="11844">
                  <c:v>11.843999999998875</c:v>
                </c:pt>
                <c:pt idx="11845">
                  <c:v>11.844999999998874</c:v>
                </c:pt>
                <c:pt idx="11846">
                  <c:v>11.845999999998874</c:v>
                </c:pt>
                <c:pt idx="11847">
                  <c:v>11.846999999998873</c:v>
                </c:pt>
                <c:pt idx="11848">
                  <c:v>11.847999999998873</c:v>
                </c:pt>
                <c:pt idx="11849">
                  <c:v>11.848999999998872</c:v>
                </c:pt>
                <c:pt idx="11850">
                  <c:v>11.849999999998872</c:v>
                </c:pt>
                <c:pt idx="11851">
                  <c:v>11.850999999998871</c:v>
                </c:pt>
                <c:pt idx="11852">
                  <c:v>11.851999999998871</c:v>
                </c:pt>
                <c:pt idx="11853">
                  <c:v>11.85299999999887</c:v>
                </c:pt>
                <c:pt idx="11854">
                  <c:v>11.853999999998869</c:v>
                </c:pt>
                <c:pt idx="11855">
                  <c:v>11.854999999998869</c:v>
                </c:pt>
                <c:pt idx="11856">
                  <c:v>11.855999999998868</c:v>
                </c:pt>
                <c:pt idx="11857">
                  <c:v>11.856999999998868</c:v>
                </c:pt>
                <c:pt idx="11858">
                  <c:v>11.857999999998867</c:v>
                </c:pt>
                <c:pt idx="11859">
                  <c:v>11.858999999998867</c:v>
                </c:pt>
                <c:pt idx="11860">
                  <c:v>11.859999999998866</c:v>
                </c:pt>
                <c:pt idx="11861">
                  <c:v>11.860999999998866</c:v>
                </c:pt>
                <c:pt idx="11862">
                  <c:v>11.861999999998865</c:v>
                </c:pt>
                <c:pt idx="11863">
                  <c:v>11.862999999998864</c:v>
                </c:pt>
                <c:pt idx="11864">
                  <c:v>11.863999999998864</c:v>
                </c:pt>
                <c:pt idx="11865">
                  <c:v>11.864999999998863</c:v>
                </c:pt>
                <c:pt idx="11866">
                  <c:v>11.865999999998863</c:v>
                </c:pt>
                <c:pt idx="11867">
                  <c:v>11.866999999998862</c:v>
                </c:pt>
                <c:pt idx="11868">
                  <c:v>11.867999999998862</c:v>
                </c:pt>
                <c:pt idx="11869">
                  <c:v>11.868999999998861</c:v>
                </c:pt>
                <c:pt idx="11870">
                  <c:v>11.869999999998861</c:v>
                </c:pt>
                <c:pt idx="11871">
                  <c:v>11.87099999999886</c:v>
                </c:pt>
                <c:pt idx="11872">
                  <c:v>11.871999999998859</c:v>
                </c:pt>
                <c:pt idx="11873">
                  <c:v>11.872999999998859</c:v>
                </c:pt>
                <c:pt idx="11874">
                  <c:v>11.873999999998858</c:v>
                </c:pt>
                <c:pt idx="11875">
                  <c:v>11.874999999998858</c:v>
                </c:pt>
                <c:pt idx="11876">
                  <c:v>11.875999999998857</c:v>
                </c:pt>
                <c:pt idx="11877">
                  <c:v>11.876999999998857</c:v>
                </c:pt>
                <c:pt idx="11878">
                  <c:v>11.877999999998856</c:v>
                </c:pt>
                <c:pt idx="11879">
                  <c:v>11.878999999998856</c:v>
                </c:pt>
                <c:pt idx="11880">
                  <c:v>11.879999999998855</c:v>
                </c:pt>
                <c:pt idx="11881">
                  <c:v>11.880999999998854</c:v>
                </c:pt>
                <c:pt idx="11882">
                  <c:v>11.881999999998854</c:v>
                </c:pt>
                <c:pt idx="11883">
                  <c:v>11.882999999998853</c:v>
                </c:pt>
                <c:pt idx="11884">
                  <c:v>11.883999999998853</c:v>
                </c:pt>
                <c:pt idx="11885">
                  <c:v>11.884999999998852</c:v>
                </c:pt>
                <c:pt idx="11886">
                  <c:v>11.885999999998852</c:v>
                </c:pt>
                <c:pt idx="11887">
                  <c:v>11.886999999998851</c:v>
                </c:pt>
                <c:pt idx="11888">
                  <c:v>11.887999999998851</c:v>
                </c:pt>
                <c:pt idx="11889">
                  <c:v>11.88899999999885</c:v>
                </c:pt>
                <c:pt idx="11890">
                  <c:v>11.889999999998849</c:v>
                </c:pt>
                <c:pt idx="11891">
                  <c:v>11.890999999998849</c:v>
                </c:pt>
                <c:pt idx="11892">
                  <c:v>11.891999999998848</c:v>
                </c:pt>
                <c:pt idx="11893">
                  <c:v>11.892999999998848</c:v>
                </c:pt>
                <c:pt idx="11894">
                  <c:v>11.893999999998847</c:v>
                </c:pt>
                <c:pt idx="11895">
                  <c:v>11.894999999998847</c:v>
                </c:pt>
                <c:pt idx="11896">
                  <c:v>11.895999999998846</c:v>
                </c:pt>
                <c:pt idx="11897">
                  <c:v>11.896999999998846</c:v>
                </c:pt>
                <c:pt idx="11898">
                  <c:v>11.897999999998845</c:v>
                </c:pt>
                <c:pt idx="11899">
                  <c:v>11.898999999998845</c:v>
                </c:pt>
                <c:pt idx="11900">
                  <c:v>11.899999999998844</c:v>
                </c:pt>
                <c:pt idx="11901">
                  <c:v>11.900999999998843</c:v>
                </c:pt>
                <c:pt idx="11902">
                  <c:v>11.901999999998843</c:v>
                </c:pt>
                <c:pt idx="11903">
                  <c:v>11.902999999998842</c:v>
                </c:pt>
                <c:pt idx="11904">
                  <c:v>11.903999999998842</c:v>
                </c:pt>
                <c:pt idx="11905">
                  <c:v>11.904999999998841</c:v>
                </c:pt>
                <c:pt idx="11906">
                  <c:v>11.905999999998841</c:v>
                </c:pt>
                <c:pt idx="11907">
                  <c:v>11.90699999999884</c:v>
                </c:pt>
                <c:pt idx="11908">
                  <c:v>11.90799999999884</c:v>
                </c:pt>
                <c:pt idx="11909">
                  <c:v>11.908999999998839</c:v>
                </c:pt>
                <c:pt idx="11910">
                  <c:v>11.909999999998838</c:v>
                </c:pt>
                <c:pt idx="11911">
                  <c:v>11.910999999998838</c:v>
                </c:pt>
                <c:pt idx="11912">
                  <c:v>11.911999999998837</c:v>
                </c:pt>
                <c:pt idx="11913">
                  <c:v>11.912999999998837</c:v>
                </c:pt>
                <c:pt idx="11914">
                  <c:v>11.913999999998836</c:v>
                </c:pt>
                <c:pt idx="11915">
                  <c:v>11.914999999998836</c:v>
                </c:pt>
                <c:pt idx="11916">
                  <c:v>11.915999999998835</c:v>
                </c:pt>
                <c:pt idx="11917">
                  <c:v>11.916999999998835</c:v>
                </c:pt>
                <c:pt idx="11918">
                  <c:v>11.917999999998834</c:v>
                </c:pt>
                <c:pt idx="11919">
                  <c:v>11.918999999998833</c:v>
                </c:pt>
                <c:pt idx="11920">
                  <c:v>11.919999999998833</c:v>
                </c:pt>
                <c:pt idx="11921">
                  <c:v>11.920999999998832</c:v>
                </c:pt>
                <c:pt idx="11922">
                  <c:v>11.921999999998832</c:v>
                </c:pt>
                <c:pt idx="11923">
                  <c:v>11.922999999998831</c:v>
                </c:pt>
                <c:pt idx="11924">
                  <c:v>11.923999999998831</c:v>
                </c:pt>
                <c:pt idx="11925">
                  <c:v>11.92499999999883</c:v>
                </c:pt>
                <c:pt idx="11926">
                  <c:v>11.92599999999883</c:v>
                </c:pt>
                <c:pt idx="11927">
                  <c:v>11.926999999998829</c:v>
                </c:pt>
                <c:pt idx="11928">
                  <c:v>11.927999999998828</c:v>
                </c:pt>
                <c:pt idx="11929">
                  <c:v>11.928999999998828</c:v>
                </c:pt>
                <c:pt idx="11930">
                  <c:v>11.929999999998827</c:v>
                </c:pt>
                <c:pt idx="11931">
                  <c:v>11.930999999998827</c:v>
                </c:pt>
                <c:pt idx="11932">
                  <c:v>11.931999999998826</c:v>
                </c:pt>
                <c:pt idx="11933">
                  <c:v>11.932999999998826</c:v>
                </c:pt>
                <c:pt idx="11934">
                  <c:v>11.933999999998825</c:v>
                </c:pt>
                <c:pt idx="11935">
                  <c:v>11.934999999998825</c:v>
                </c:pt>
                <c:pt idx="11936">
                  <c:v>11.935999999998824</c:v>
                </c:pt>
                <c:pt idx="11937">
                  <c:v>11.936999999998823</c:v>
                </c:pt>
                <c:pt idx="11938">
                  <c:v>11.937999999998823</c:v>
                </c:pt>
                <c:pt idx="11939">
                  <c:v>11.938999999998822</c:v>
                </c:pt>
                <c:pt idx="11940">
                  <c:v>11.939999999998822</c:v>
                </c:pt>
                <c:pt idx="11941">
                  <c:v>11.940999999998821</c:v>
                </c:pt>
                <c:pt idx="11942">
                  <c:v>11.941999999998821</c:v>
                </c:pt>
                <c:pt idx="11943">
                  <c:v>11.94299999999882</c:v>
                </c:pt>
                <c:pt idx="11944">
                  <c:v>11.94399999999882</c:v>
                </c:pt>
                <c:pt idx="11945">
                  <c:v>11.944999999998819</c:v>
                </c:pt>
                <c:pt idx="11946">
                  <c:v>11.945999999998818</c:v>
                </c:pt>
                <c:pt idx="11947">
                  <c:v>11.946999999998818</c:v>
                </c:pt>
                <c:pt idx="11948">
                  <c:v>11.947999999998817</c:v>
                </c:pt>
                <c:pt idx="11949">
                  <c:v>11.948999999998817</c:v>
                </c:pt>
                <c:pt idx="11950">
                  <c:v>11.949999999998816</c:v>
                </c:pt>
                <c:pt idx="11951">
                  <c:v>11.950999999998816</c:v>
                </c:pt>
                <c:pt idx="11952">
                  <c:v>11.951999999998815</c:v>
                </c:pt>
                <c:pt idx="11953">
                  <c:v>11.952999999998815</c:v>
                </c:pt>
                <c:pt idx="11954">
                  <c:v>11.953999999998814</c:v>
                </c:pt>
                <c:pt idx="11955">
                  <c:v>11.954999999998813</c:v>
                </c:pt>
                <c:pt idx="11956">
                  <c:v>11.955999999998813</c:v>
                </c:pt>
                <c:pt idx="11957">
                  <c:v>11.956999999998812</c:v>
                </c:pt>
                <c:pt idx="11958">
                  <c:v>11.957999999998812</c:v>
                </c:pt>
                <c:pt idx="11959">
                  <c:v>11.958999999998811</c:v>
                </c:pt>
                <c:pt idx="11960">
                  <c:v>11.959999999998811</c:v>
                </c:pt>
                <c:pt idx="11961">
                  <c:v>11.96099999999881</c:v>
                </c:pt>
                <c:pt idx="11962">
                  <c:v>11.96199999999881</c:v>
                </c:pt>
                <c:pt idx="11963">
                  <c:v>11.962999999998809</c:v>
                </c:pt>
                <c:pt idx="11964">
                  <c:v>11.963999999998808</c:v>
                </c:pt>
                <c:pt idx="11965">
                  <c:v>11.964999999998808</c:v>
                </c:pt>
                <c:pt idx="11966">
                  <c:v>11.965999999998807</c:v>
                </c:pt>
                <c:pt idx="11967">
                  <c:v>11.966999999998807</c:v>
                </c:pt>
                <c:pt idx="11968">
                  <c:v>11.967999999998806</c:v>
                </c:pt>
                <c:pt idx="11969">
                  <c:v>11.968999999998806</c:v>
                </c:pt>
                <c:pt idx="11970">
                  <c:v>11.969999999998805</c:v>
                </c:pt>
                <c:pt idx="11971">
                  <c:v>11.970999999998805</c:v>
                </c:pt>
                <c:pt idx="11972">
                  <c:v>11.971999999998804</c:v>
                </c:pt>
                <c:pt idx="11973">
                  <c:v>11.972999999998803</c:v>
                </c:pt>
                <c:pt idx="11974">
                  <c:v>11.973999999998803</c:v>
                </c:pt>
                <c:pt idx="11975">
                  <c:v>11.974999999998802</c:v>
                </c:pt>
                <c:pt idx="11976">
                  <c:v>11.975999999998802</c:v>
                </c:pt>
                <c:pt idx="11977">
                  <c:v>11.976999999998801</c:v>
                </c:pt>
                <c:pt idx="11978">
                  <c:v>11.977999999998801</c:v>
                </c:pt>
                <c:pt idx="11979">
                  <c:v>11.9789999999988</c:v>
                </c:pt>
                <c:pt idx="11980">
                  <c:v>11.9799999999988</c:v>
                </c:pt>
                <c:pt idx="11981">
                  <c:v>11.980999999998799</c:v>
                </c:pt>
                <c:pt idx="11982">
                  <c:v>11.981999999998799</c:v>
                </c:pt>
                <c:pt idx="11983">
                  <c:v>11.982999999998798</c:v>
                </c:pt>
                <c:pt idx="11984">
                  <c:v>11.983999999998797</c:v>
                </c:pt>
                <c:pt idx="11985">
                  <c:v>11.984999999998797</c:v>
                </c:pt>
                <c:pt idx="11986">
                  <c:v>11.985999999998796</c:v>
                </c:pt>
                <c:pt idx="11987">
                  <c:v>11.986999999998796</c:v>
                </c:pt>
                <c:pt idx="11988">
                  <c:v>11.987999999998795</c:v>
                </c:pt>
                <c:pt idx="11989">
                  <c:v>11.988999999998795</c:v>
                </c:pt>
                <c:pt idx="11990">
                  <c:v>11.989999999998794</c:v>
                </c:pt>
                <c:pt idx="11991">
                  <c:v>11.990999999998794</c:v>
                </c:pt>
                <c:pt idx="11992">
                  <c:v>11.991999999998793</c:v>
                </c:pt>
                <c:pt idx="11993">
                  <c:v>11.992999999998792</c:v>
                </c:pt>
                <c:pt idx="11994">
                  <c:v>11.993999999998792</c:v>
                </c:pt>
                <c:pt idx="11995">
                  <c:v>11.994999999998791</c:v>
                </c:pt>
                <c:pt idx="11996">
                  <c:v>11.995999999998791</c:v>
                </c:pt>
                <c:pt idx="11997">
                  <c:v>11.99699999999879</c:v>
                </c:pt>
                <c:pt idx="11998">
                  <c:v>11.99799999999879</c:v>
                </c:pt>
                <c:pt idx="11999">
                  <c:v>11.998999999998789</c:v>
                </c:pt>
                <c:pt idx="12000">
                  <c:v>11.999999999998789</c:v>
                </c:pt>
              </c:numCache>
            </c:numRef>
          </c:xVal>
          <c:yVal>
            <c:numRef>
              <c:f>Sheet1!$D$2:$D$12002</c:f>
              <c:numCache>
                <c:formatCode>General</c:formatCode>
                <c:ptCount val="12001"/>
                <c:pt idx="0">
                  <c:v>-1</c:v>
                </c:pt>
                <c:pt idx="1">
                  <c:v>-1</c:v>
                </c:pt>
                <c:pt idx="2">
                  <c:v>-0.99999899999999997</c:v>
                </c:pt>
                <c:pt idx="3">
                  <c:v>-0.99999700000000002</c:v>
                </c:pt>
                <c:pt idx="4">
                  <c:v>-0.99999400000100003</c:v>
                </c:pt>
                <c:pt idx="5">
                  <c:v>-0.99999000000500005</c:v>
                </c:pt>
                <c:pt idx="6">
                  <c:v>-0.99998500001500001</c:v>
                </c:pt>
                <c:pt idx="7">
                  <c:v>-0.99997900003499995</c:v>
                </c:pt>
                <c:pt idx="8">
                  <c:v>-0.99997200006999998</c:v>
                </c:pt>
                <c:pt idx="9">
                  <c:v>-0.99996400012599995</c:v>
                </c:pt>
                <c:pt idx="10">
                  <c:v>-0.99995500020999983</c:v>
                </c:pt>
                <c:pt idx="11">
                  <c:v>-0.99994500032999956</c:v>
                </c:pt>
                <c:pt idx="12">
                  <c:v>-0.99993400049499914</c:v>
                </c:pt>
                <c:pt idx="13">
                  <c:v>-0.99992200071499837</c:v>
                </c:pt>
                <c:pt idx="14">
                  <c:v>-0.99990900100099711</c:v>
                </c:pt>
                <c:pt idx="15">
                  <c:v>-0.9998950013649951</c:v>
                </c:pt>
                <c:pt idx="16">
                  <c:v>-0.99988000181999204</c:v>
                </c:pt>
                <c:pt idx="17">
                  <c:v>-0.99986400237998763</c:v>
                </c:pt>
                <c:pt idx="18">
                  <c:v>-0.99984700305998142</c:v>
                </c:pt>
                <c:pt idx="19">
                  <c:v>-0.99982900387597284</c:v>
                </c:pt>
                <c:pt idx="20">
                  <c:v>-0.99981000484496119</c:v>
                </c:pt>
                <c:pt idx="21">
                  <c:v>-0.99979000598494572</c:v>
                </c:pt>
                <c:pt idx="22">
                  <c:v>-0.99976900731492535</c:v>
                </c:pt>
                <c:pt idx="23">
                  <c:v>-0.99974700885489898</c:v>
                </c:pt>
                <c:pt idx="24">
                  <c:v>-0.99972401062586536</c:v>
                </c:pt>
                <c:pt idx="25">
                  <c:v>-0.99970001264982289</c:v>
                </c:pt>
                <c:pt idx="26">
                  <c:v>-0.99967501494976974</c:v>
                </c:pt>
                <c:pt idx="27">
                  <c:v>-0.99964901754970392</c:v>
                </c:pt>
                <c:pt idx="28">
                  <c:v>-0.99962202047462323</c:v>
                </c:pt>
                <c:pt idx="29">
                  <c:v>-0.99959402375052497</c:v>
                </c:pt>
                <c:pt idx="30">
                  <c:v>-0.99956502740440623</c:v>
                </c:pt>
                <c:pt idx="31">
                  <c:v>-0.9995350314642637</c:v>
                </c:pt>
                <c:pt idx="32">
                  <c:v>-0.99950403595909376</c:v>
                </c:pt>
                <c:pt idx="33">
                  <c:v>-0.99947204091889241</c:v>
                </c:pt>
                <c:pt idx="34">
                  <c:v>-0.99943904637465508</c:v>
                </c:pt>
                <c:pt idx="35">
                  <c:v>-0.99940505235837684</c:v>
                </c:pt>
                <c:pt idx="36">
                  <c:v>-0.99937005890305219</c:v>
                </c:pt>
                <c:pt idx="37">
                  <c:v>-0.99933406604267516</c:v>
                </c:pt>
                <c:pt idx="38">
                  <c:v>-0.99929707381223931</c:v>
                </c:pt>
                <c:pt idx="39">
                  <c:v>-0.99925908224773741</c:v>
                </c:pt>
                <c:pt idx="40">
                  <c:v>-0.99922009138616164</c:v>
                </c:pt>
                <c:pt idx="41">
                  <c:v>-0.99918010126550361</c:v>
                </c:pt>
                <c:pt idx="42">
                  <c:v>-0.99913911192475424</c:v>
                </c:pt>
                <c:pt idx="43">
                  <c:v>-0.99909712340390355</c:v>
                </c:pt>
                <c:pt idx="44">
                  <c:v>-0.99905413574394097</c:v>
                </c:pt>
                <c:pt idx="45">
                  <c:v>-0.99901014898685503</c:v>
                </c:pt>
                <c:pt idx="46">
                  <c:v>-0.99896516317563333</c:v>
                </c:pt>
                <c:pt idx="47">
                  <c:v>-0.99891917835426258</c:v>
                </c:pt>
                <c:pt idx="48">
                  <c:v>-0.99887219456772869</c:v>
                </c:pt>
                <c:pt idx="49">
                  <c:v>-0.99882421186201642</c:v>
                </c:pt>
                <c:pt idx="50">
                  <c:v>-0.99877523028410964</c:v>
                </c:pt>
                <c:pt idx="51">
                  <c:v>-0.99872524988199096</c:v>
                </c:pt>
                <c:pt idx="52">
                  <c:v>-0.99867427070464199</c:v>
                </c:pt>
                <c:pt idx="53">
                  <c:v>-0.99862229280204318</c:v>
                </c:pt>
                <c:pt idx="54">
                  <c:v>-0.99856931622517364</c:v>
                </c:pt>
                <c:pt idx="55">
                  <c:v>-0.99851534102601136</c:v>
                </c:pt>
                <c:pt idx="56">
                  <c:v>-0.99846036725753284</c:v>
                </c:pt>
                <c:pt idx="57">
                  <c:v>-0.99840439497371325</c:v>
                </c:pt>
                <c:pt idx="58">
                  <c:v>-0.99834742422952638</c:v>
                </c:pt>
                <c:pt idx="59">
                  <c:v>-0.99828945508094458</c:v>
                </c:pt>
                <c:pt idx="60">
                  <c:v>-0.99823048758493849</c:v>
                </c:pt>
                <c:pt idx="61">
                  <c:v>-0.99817052179947741</c:v>
                </c:pt>
                <c:pt idx="62">
                  <c:v>-0.99810955778352872</c:v>
                </c:pt>
                <c:pt idx="63">
                  <c:v>-0.99804759559705825</c:v>
                </c:pt>
                <c:pt idx="64">
                  <c:v>-0.99798463530102999</c:v>
                </c:pt>
                <c:pt idx="65">
                  <c:v>-0.99792067695740605</c:v>
                </c:pt>
                <c:pt idx="66">
                  <c:v>-0.99785572062914685</c:v>
                </c:pt>
                <c:pt idx="67">
                  <c:v>-0.99778976638021066</c:v>
                </c:pt>
                <c:pt idx="68">
                  <c:v>-0.99772281427555387</c:v>
                </c:pt>
                <c:pt idx="69">
                  <c:v>-0.99765486438113071</c:v>
                </c:pt>
                <c:pt idx="70">
                  <c:v>-0.9975859167638933</c:v>
                </c:pt>
                <c:pt idx="71">
                  <c:v>-0.9975159714917915</c:v>
                </c:pt>
                <c:pt idx="72">
                  <c:v>-0.99744502863377293</c:v>
                </c:pt>
                <c:pt idx="73">
                  <c:v>-0.99737308825978288</c:v>
                </c:pt>
                <c:pt idx="74">
                  <c:v>-0.99730015044076414</c:v>
                </c:pt>
                <c:pt idx="75">
                  <c:v>-0.99722621524865718</c:v>
                </c:pt>
                <c:pt idx="76">
                  <c:v>-0.99715128275639975</c:v>
                </c:pt>
                <c:pt idx="77">
                  <c:v>-0.99707535303792705</c:v>
                </c:pt>
                <c:pt idx="78">
                  <c:v>-0.99699842616817169</c:v>
                </c:pt>
                <c:pt idx="79">
                  <c:v>-0.99692050222306328</c:v>
                </c:pt>
                <c:pt idx="80">
                  <c:v>-0.99684158127952871</c:v>
                </c:pt>
                <c:pt idx="81">
                  <c:v>-0.99676166341549188</c:v>
                </c:pt>
                <c:pt idx="82">
                  <c:v>-0.99668074870987378</c:v>
                </c:pt>
                <c:pt idx="83">
                  <c:v>-0.99659883724259224</c:v>
                </c:pt>
                <c:pt idx="84">
                  <c:v>-0.99651592909456199</c:v>
                </c:pt>
                <c:pt idx="85">
                  <c:v>-0.99643202434769451</c:v>
                </c:pt>
                <c:pt idx="86">
                  <c:v>-0.99634712308489792</c:v>
                </c:pt>
                <c:pt idx="87">
                  <c:v>-0.996261225390077</c:v>
                </c:pt>
                <c:pt idx="88">
                  <c:v>-0.99617433134813294</c:v>
                </c:pt>
                <c:pt idx="89">
                  <c:v>-0.99608644104496358</c:v>
                </c:pt>
                <c:pt idx="90">
                  <c:v>-0.99599755456746286</c:v>
                </c:pt>
                <c:pt idx="91">
                  <c:v>-0.99590767200352104</c:v>
                </c:pt>
                <c:pt idx="92">
                  <c:v>-0.99581679344202467</c:v>
                </c:pt>
                <c:pt idx="93">
                  <c:v>-0.99572491897285631</c:v>
                </c:pt>
                <c:pt idx="94">
                  <c:v>-0.99563204868689448</c:v>
                </c:pt>
                <c:pt idx="95">
                  <c:v>-0.99553818267601368</c:v>
                </c:pt>
                <c:pt idx="96">
                  <c:v>-0.99544332103308419</c:v>
                </c:pt>
                <c:pt idx="97">
                  <c:v>-0.99534746385197204</c:v>
                </c:pt>
                <c:pt idx="98">
                  <c:v>-0.99525061122753888</c:v>
                </c:pt>
                <c:pt idx="99">
                  <c:v>-0.99515276325564184</c:v>
                </c:pt>
                <c:pt idx="100">
                  <c:v>-0.99505392003313353</c:v>
                </c:pt>
                <c:pt idx="101">
                  <c:v>-0.99495408165786203</c:v>
                </c:pt>
                <c:pt idx="102">
                  <c:v>-0.99485324822867049</c:v>
                </c:pt>
                <c:pt idx="103">
                  <c:v>-0.99475141984539728</c:v>
                </c:pt>
                <c:pt idx="104">
                  <c:v>-0.99464859660887583</c:v>
                </c:pt>
                <c:pt idx="105">
                  <c:v>-0.9945447786209346</c:v>
                </c:pt>
                <c:pt idx="106">
                  <c:v>-0.99443996598439666</c:v>
                </c:pt>
                <c:pt idx="107">
                  <c:v>-0.99433415880308018</c:v>
                </c:pt>
                <c:pt idx="108">
                  <c:v>-0.99422735718179767</c:v>
                </c:pt>
                <c:pt idx="109">
                  <c:v>-0.99411956122635636</c:v>
                </c:pt>
                <c:pt idx="110">
                  <c:v>-0.99401077104355784</c:v>
                </c:pt>
                <c:pt idx="111">
                  <c:v>-0.99390098674119809</c:v>
                </c:pt>
                <c:pt idx="112">
                  <c:v>-0.99379020842806731</c:v>
                </c:pt>
                <c:pt idx="113">
                  <c:v>-0.9936784362139498</c:v>
                </c:pt>
                <c:pt idx="114">
                  <c:v>-0.99356567020962383</c:v>
                </c:pt>
                <c:pt idx="115">
                  <c:v>-0.99345191052686166</c:v>
                </c:pt>
                <c:pt idx="116">
                  <c:v>-0.99333715727842931</c:v>
                </c:pt>
                <c:pt idx="117">
                  <c:v>-0.99322141057808644</c:v>
                </c:pt>
                <c:pt idx="118">
                  <c:v>-0.99310467054058627</c:v>
                </c:pt>
                <c:pt idx="119">
                  <c:v>-0.99298693728167553</c:v>
                </c:pt>
                <c:pt idx="120">
                  <c:v>-0.9928682109180943</c:v>
                </c:pt>
                <c:pt idx="121">
                  <c:v>-0.99274849156757572</c:v>
                </c:pt>
                <c:pt idx="122">
                  <c:v>-0.99262777934884627</c:v>
                </c:pt>
                <c:pt idx="123">
                  <c:v>-0.99250607438162519</c:v>
                </c:pt>
                <c:pt idx="124">
                  <c:v>-0.9923833767866248</c:v>
                </c:pt>
                <c:pt idx="125">
                  <c:v>-0.99225968668555009</c:v>
                </c:pt>
                <c:pt idx="126">
                  <c:v>-0.99213500420109857</c:v>
                </c:pt>
                <c:pt idx="127">
                  <c:v>-0.9920093294569603</c:v>
                </c:pt>
                <c:pt idx="128">
                  <c:v>-0.99188266257781788</c:v>
                </c:pt>
                <c:pt idx="129">
                  <c:v>-0.99175500368934599</c:v>
                </c:pt>
                <c:pt idx="130">
                  <c:v>-0.99162635291821155</c:v>
                </c:pt>
                <c:pt idx="131">
                  <c:v>-0.99149671039207343</c:v>
                </c:pt>
                <c:pt idx="132">
                  <c:v>-0.99136607623958239</c:v>
                </c:pt>
                <c:pt idx="133">
                  <c:v>-0.99123445059038096</c:v>
                </c:pt>
                <c:pt idx="134">
                  <c:v>-0.99110183357510329</c:v>
                </c:pt>
                <c:pt idx="135">
                  <c:v>-0.99096822532537499</c:v>
                </c:pt>
                <c:pt idx="136">
                  <c:v>-0.99083362597381308</c:v>
                </c:pt>
                <c:pt idx="137">
                  <c:v>-0.99069803565402592</c:v>
                </c:pt>
                <c:pt idx="138">
                  <c:v>-0.99056145450061273</c:v>
                </c:pt>
                <c:pt idx="139">
                  <c:v>-0.99042388264916392</c:v>
                </c:pt>
                <c:pt idx="140">
                  <c:v>-0.99028532023626059</c:v>
                </c:pt>
                <c:pt idx="141">
                  <c:v>-0.99014576739947457</c:v>
                </c:pt>
                <c:pt idx="142">
                  <c:v>-0.99000522427736837</c:v>
                </c:pt>
                <c:pt idx="143">
                  <c:v>-0.98986369100949478</c:v>
                </c:pt>
                <c:pt idx="144">
                  <c:v>-0.98972116773639685</c:v>
                </c:pt>
                <c:pt idx="145">
                  <c:v>-0.98957765459960789</c:v>
                </c:pt>
                <c:pt idx="146">
                  <c:v>-0.98943315174165125</c:v>
                </c:pt>
                <c:pt idx="147">
                  <c:v>-0.98928765930604001</c:v>
                </c:pt>
                <c:pt idx="148">
                  <c:v>-0.98914117743727703</c:v>
                </c:pt>
                <c:pt idx="149">
                  <c:v>-0.9889937062808547</c:v>
                </c:pt>
                <c:pt idx="150">
                  <c:v>-0.98884524598325496</c:v>
                </c:pt>
                <c:pt idx="151">
                  <c:v>-0.98869579669194896</c:v>
                </c:pt>
                <c:pt idx="152">
                  <c:v>-0.98854535855539694</c:v>
                </c:pt>
                <c:pt idx="153">
                  <c:v>-0.98839393172304824</c:v>
                </c:pt>
                <c:pt idx="154">
                  <c:v>-0.98824151634534096</c:v>
                </c:pt>
                <c:pt idx="155">
                  <c:v>-0.98808811257370199</c:v>
                </c:pt>
                <c:pt idx="156">
                  <c:v>-0.98793372056054674</c:v>
                </c:pt>
                <c:pt idx="157">
                  <c:v>-0.98777834045927881</c:v>
                </c:pt>
                <c:pt idx="158">
                  <c:v>-0.9876219724242904</c:v>
                </c:pt>
                <c:pt idx="159">
                  <c:v>-0.98746461661096152</c:v>
                </c:pt>
                <c:pt idx="160">
                  <c:v>-0.98730627317566022</c:v>
                </c:pt>
                <c:pt idx="161">
                  <c:v>-0.98714694227574229</c:v>
                </c:pt>
                <c:pt idx="162">
                  <c:v>-0.98698662406955118</c:v>
                </c:pt>
                <c:pt idx="163">
                  <c:v>-0.98682531871641777</c:v>
                </c:pt>
                <c:pt idx="164">
                  <c:v>-0.98666302637666037</c:v>
                </c:pt>
                <c:pt idx="165">
                  <c:v>-0.98649974721158418</c:v>
                </c:pt>
                <c:pt idx="166">
                  <c:v>-0.98633548138348159</c:v>
                </c:pt>
                <c:pt idx="167">
                  <c:v>-0.98617022905563179</c:v>
                </c:pt>
                <c:pt idx="168">
                  <c:v>-0.98600399039230069</c:v>
                </c:pt>
                <c:pt idx="169">
                  <c:v>-0.98583676555874045</c:v>
                </c:pt>
                <c:pt idx="170">
                  <c:v>-0.98566855472118986</c:v>
                </c:pt>
                <c:pt idx="171">
                  <c:v>-0.98549935804687372</c:v>
                </c:pt>
                <c:pt idx="172">
                  <c:v>-0.9853291757040028</c:v>
                </c:pt>
                <c:pt idx="173">
                  <c:v>-0.98515800786177388</c:v>
                </c:pt>
                <c:pt idx="174">
                  <c:v>-0.98498585469036926</c:v>
                </c:pt>
                <c:pt idx="175">
                  <c:v>-0.9848127163609568</c:v>
                </c:pt>
                <c:pt idx="176">
                  <c:v>-0.98463859304568968</c:v>
                </c:pt>
                <c:pt idx="177">
                  <c:v>-0.98446348491770619</c:v>
                </c:pt>
                <c:pt idx="178">
                  <c:v>-0.98428739215112959</c:v>
                </c:pt>
                <c:pt idx="179">
                  <c:v>-0.98411031492106815</c:v>
                </c:pt>
                <c:pt idx="180">
                  <c:v>-0.98393225340361445</c:v>
                </c:pt>
                <c:pt idx="181">
                  <c:v>-0.98375320777584585</c:v>
                </c:pt>
                <c:pt idx="182">
                  <c:v>-0.98357317821582391</c:v>
                </c:pt>
                <c:pt idx="183">
                  <c:v>-0.98339216490259418</c:v>
                </c:pt>
                <c:pt idx="184">
                  <c:v>-0.98321016801618621</c:v>
                </c:pt>
                <c:pt idx="185">
                  <c:v>-0.98302718773761333</c:v>
                </c:pt>
                <c:pt idx="186">
                  <c:v>-0.98284322424887249</c:v>
                </c:pt>
                <c:pt idx="187">
                  <c:v>-0.9826582777329439</c:v>
                </c:pt>
                <c:pt idx="188">
                  <c:v>-0.98247234837379105</c:v>
                </c:pt>
                <c:pt idx="189">
                  <c:v>-0.98228543635636045</c:v>
                </c:pt>
                <c:pt idx="190">
                  <c:v>-0.98209754186658149</c:v>
                </c:pt>
                <c:pt idx="191">
                  <c:v>-0.98190866509136621</c:v>
                </c:pt>
                <c:pt idx="192">
                  <c:v>-0.98171880621860896</c:v>
                </c:pt>
                <c:pt idx="193">
                  <c:v>-0.98152796543718668</c:v>
                </c:pt>
                <c:pt idx="194">
                  <c:v>-0.98133614293695814</c:v>
                </c:pt>
                <c:pt idx="195">
                  <c:v>-0.98114333890876415</c:v>
                </c:pt>
                <c:pt idx="196">
                  <c:v>-0.98094955354442726</c:v>
                </c:pt>
                <c:pt idx="197">
                  <c:v>-0.98075478703675145</c:v>
                </c:pt>
                <c:pt idx="198">
                  <c:v>-0.98055903957952206</c:v>
                </c:pt>
                <c:pt idx="199">
                  <c:v>-0.98036231136750573</c:v>
                </c:pt>
                <c:pt idx="200">
                  <c:v>-0.98016460259644977</c:v>
                </c:pt>
                <c:pt idx="201">
                  <c:v>-0.97996591346308248</c:v>
                </c:pt>
                <c:pt idx="202">
                  <c:v>-0.9797662441651126</c:v>
                </c:pt>
                <c:pt idx="203">
                  <c:v>-0.97956559490122919</c:v>
                </c:pt>
                <c:pt idx="204">
                  <c:v>-0.97936396587110164</c:v>
                </c:pt>
                <c:pt idx="205">
                  <c:v>-0.97916135727537923</c:v>
                </c:pt>
                <c:pt idx="206">
                  <c:v>-0.9789577693156909</c:v>
                </c:pt>
                <c:pt idx="207">
                  <c:v>-0.97875320219464534</c:v>
                </c:pt>
                <c:pt idx="208">
                  <c:v>-0.97854765611583039</c:v>
                </c:pt>
                <c:pt idx="209">
                  <c:v>-0.97834113128381328</c:v>
                </c:pt>
                <c:pt idx="210">
                  <c:v>-0.97813362790414005</c:v>
                </c:pt>
                <c:pt idx="211">
                  <c:v>-0.97792514618333559</c:v>
                </c:pt>
                <c:pt idx="212">
                  <c:v>-0.97771568632890316</c:v>
                </c:pt>
                <c:pt idx="213">
                  <c:v>-0.97750524854932452</c:v>
                </c:pt>
                <c:pt idx="214">
                  <c:v>-0.97729383305405959</c:v>
                </c:pt>
                <c:pt idx="215">
                  <c:v>-0.97708144005354614</c:v>
                </c:pt>
                <c:pt idx="216">
                  <c:v>-0.9768680697591996</c:v>
                </c:pt>
                <c:pt idx="217">
                  <c:v>-0.97665372238341297</c:v>
                </c:pt>
                <c:pt idx="218">
                  <c:v>-0.97643839813955668</c:v>
                </c:pt>
                <c:pt idx="219">
                  <c:v>-0.97622209724197795</c:v>
                </c:pt>
                <c:pt idx="220">
                  <c:v>-0.97600481990600108</c:v>
                </c:pt>
                <c:pt idx="221">
                  <c:v>-0.97578656634792693</c:v>
                </c:pt>
                <c:pt idx="222">
                  <c:v>-0.97556733678503293</c:v>
                </c:pt>
                <c:pt idx="223">
                  <c:v>-0.97534713143557261</c:v>
                </c:pt>
                <c:pt idx="224">
                  <c:v>-0.97512595051877549</c:v>
                </c:pt>
                <c:pt idx="225">
                  <c:v>-0.97490379425484697</c:v>
                </c:pt>
                <c:pt idx="226">
                  <c:v>-0.97468066286496791</c:v>
                </c:pt>
                <c:pt idx="227">
                  <c:v>-0.9744565565712946</c:v>
                </c:pt>
                <c:pt idx="228">
                  <c:v>-0.97423147559695833</c:v>
                </c:pt>
                <c:pt idx="229">
                  <c:v>-0.97400542016606551</c:v>
                </c:pt>
                <c:pt idx="230">
                  <c:v>-0.97377839050369708</c:v>
                </c:pt>
                <c:pt idx="231">
                  <c:v>-0.97355038683590855</c:v>
                </c:pt>
                <c:pt idx="232">
                  <c:v>-0.97332140938972955</c:v>
                </c:pt>
                <c:pt idx="233">
                  <c:v>-0.97309145839316369</c:v>
                </c:pt>
                <c:pt idx="234">
                  <c:v>-0.97286053407518847</c:v>
                </c:pt>
                <c:pt idx="235">
                  <c:v>-0.97262863666575483</c:v>
                </c:pt>
                <c:pt idx="236">
                  <c:v>-0.97239576639578706</c:v>
                </c:pt>
                <c:pt idx="237">
                  <c:v>-0.97216192349718267</c:v>
                </c:pt>
                <c:pt idx="238">
                  <c:v>-0.97192710820281181</c:v>
                </c:pt>
                <c:pt idx="239">
                  <c:v>-0.97169132074651754</c:v>
                </c:pt>
                <c:pt idx="240">
                  <c:v>-0.97145456136311503</c:v>
                </c:pt>
                <c:pt idx="241">
                  <c:v>-0.97121683028839179</c:v>
                </c:pt>
                <c:pt idx="242">
                  <c:v>-0.97097812775910719</c:v>
                </c:pt>
                <c:pt idx="243">
                  <c:v>-0.9707384540129923</c:v>
                </c:pt>
                <c:pt idx="244">
                  <c:v>-0.97049780928874962</c:v>
                </c:pt>
                <c:pt idx="245">
                  <c:v>-0.97025619382605299</c:v>
                </c:pt>
                <c:pt idx="246">
                  <c:v>-0.97001360786554702</c:v>
                </c:pt>
                <c:pt idx="247">
                  <c:v>-0.96977005164884722</c:v>
                </c:pt>
                <c:pt idx="248">
                  <c:v>-0.96952552541853954</c:v>
                </c:pt>
                <c:pt idx="249">
                  <c:v>-0.96928002941818026</c:v>
                </c:pt>
                <c:pt idx="250">
                  <c:v>-0.96903356389229556</c:v>
                </c:pt>
                <c:pt idx="251">
                  <c:v>-0.9687861290863814</c:v>
                </c:pt>
                <c:pt idx="252">
                  <c:v>-0.9685377252469034</c:v>
                </c:pt>
                <c:pt idx="253">
                  <c:v>-0.96828835262129631</c:v>
                </c:pt>
                <c:pt idx="254">
                  <c:v>-0.96803801145796398</c:v>
                </c:pt>
                <c:pt idx="255">
                  <c:v>-0.96778670200627903</c:v>
                </c:pt>
                <c:pt idx="256">
                  <c:v>-0.96753442451658256</c:v>
                </c:pt>
                <c:pt idx="257">
                  <c:v>-0.96728117924018409</c:v>
                </c:pt>
                <c:pt idx="258">
                  <c:v>-0.96702696642936115</c:v>
                </c:pt>
                <c:pt idx="259">
                  <c:v>-0.96677178633735894</c:v>
                </c:pt>
                <c:pt idx="260">
                  <c:v>-0.96651563921839034</c:v>
                </c:pt>
                <c:pt idx="261">
                  <c:v>-0.96625852532763534</c:v>
                </c:pt>
                <c:pt idx="262">
                  <c:v>-0.96600044492124115</c:v>
                </c:pt>
                <c:pt idx="263">
                  <c:v>-0.96574139825632166</c:v>
                </c:pt>
                <c:pt idx="264">
                  <c:v>-0.9654813855909572</c:v>
                </c:pt>
                <c:pt idx="265">
                  <c:v>-0.96522040718419455</c:v>
                </c:pt>
                <c:pt idx="266">
                  <c:v>-0.96495846329604629</c:v>
                </c:pt>
                <c:pt idx="267">
                  <c:v>-0.96469555418749087</c:v>
                </c:pt>
                <c:pt idx="268">
                  <c:v>-0.96443168012047209</c:v>
                </c:pt>
                <c:pt idx="269">
                  <c:v>-0.9641668413578991</c:v>
                </c:pt>
                <c:pt idx="270">
                  <c:v>-0.96390103816364603</c:v>
                </c:pt>
                <c:pt idx="271">
                  <c:v>-0.9636342708025516</c:v>
                </c:pt>
                <c:pt idx="272">
                  <c:v>-0.96336653954041895</c:v>
                </c:pt>
                <c:pt idx="273">
                  <c:v>-0.9630978446440156</c:v>
                </c:pt>
                <c:pt idx="274">
                  <c:v>-0.9628281863810727</c:v>
                </c:pt>
                <c:pt idx="275">
                  <c:v>-0.96255756502028511</c:v>
                </c:pt>
                <c:pt idx="276">
                  <c:v>-0.96228598083131112</c:v>
                </c:pt>
                <c:pt idx="277">
                  <c:v>-0.96201343408477213</c:v>
                </c:pt>
                <c:pt idx="278">
                  <c:v>-0.96173992505225236</c:v>
                </c:pt>
                <c:pt idx="279">
                  <c:v>-0.96146545400629846</c:v>
                </c:pt>
                <c:pt idx="280">
                  <c:v>-0.96119002122041952</c:v>
                </c:pt>
                <c:pt idx="281">
                  <c:v>-0.96091362696908655</c:v>
                </c:pt>
                <c:pt idx="282">
                  <c:v>-0.96063627152773234</c:v>
                </c:pt>
                <c:pt idx="283">
                  <c:v>-0.96035795517275124</c:v>
                </c:pt>
                <c:pt idx="284">
                  <c:v>-0.96007867818149861</c:v>
                </c:pt>
                <c:pt idx="285">
                  <c:v>-0.95979844083229071</c:v>
                </c:pt>
                <c:pt idx="286">
                  <c:v>-0.9595172434044047</c:v>
                </c:pt>
                <c:pt idx="287">
                  <c:v>-0.95923508617807784</c:v>
                </c:pt>
                <c:pt idx="288">
                  <c:v>-0.95895196943450756</c:v>
                </c:pt>
                <c:pt idx="289">
                  <c:v>-0.95866789345585113</c:v>
                </c:pt>
                <c:pt idx="290">
                  <c:v>-0.9583828585252252</c:v>
                </c:pt>
                <c:pt idx="291">
                  <c:v>-0.95809686492670587</c:v>
                </c:pt>
                <c:pt idx="292">
                  <c:v>-0.95780991294532802</c:v>
                </c:pt>
                <c:pt idx="293">
                  <c:v>-0.95752200286708522</c:v>
                </c:pt>
                <c:pt idx="294">
                  <c:v>-0.95723313497892948</c:v>
                </c:pt>
                <c:pt idx="295">
                  <c:v>-0.95694330956877083</c:v>
                </c:pt>
                <c:pt idx="296">
                  <c:v>-0.9566525269254772</c:v>
                </c:pt>
                <c:pt idx="297">
                  <c:v>-0.95636078733887409</c:v>
                </c:pt>
                <c:pt idx="298">
                  <c:v>-0.956068091099744</c:v>
                </c:pt>
                <c:pt idx="299">
                  <c:v>-0.95577443849982657</c:v>
                </c:pt>
                <c:pt idx="300">
                  <c:v>-0.95547982983181801</c:v>
                </c:pt>
                <c:pt idx="301">
                  <c:v>-0.95518426538937096</c:v>
                </c:pt>
                <c:pt idx="302">
                  <c:v>-0.9548877454670941</c:v>
                </c:pt>
                <c:pt idx="303">
                  <c:v>-0.95459027036055188</c:v>
                </c:pt>
                <c:pt idx="304">
                  <c:v>-0.95429184036626413</c:v>
                </c:pt>
                <c:pt idx="305">
                  <c:v>-0.95399245578170611</c:v>
                </c:pt>
                <c:pt idx="306">
                  <c:v>-0.95369211690530764</c:v>
                </c:pt>
                <c:pt idx="307">
                  <c:v>-0.95339082403645348</c:v>
                </c:pt>
                <c:pt idx="308">
                  <c:v>-0.95308857747548237</c:v>
                </c:pt>
                <c:pt idx="309">
                  <c:v>-0.95278537752368719</c:v>
                </c:pt>
                <c:pt idx="310">
                  <c:v>-0.95248122448331451</c:v>
                </c:pt>
                <c:pt idx="311">
                  <c:v>-0.95217611865756435</c:v>
                </c:pt>
                <c:pt idx="312">
                  <c:v>-0.95187006035058974</c:v>
                </c:pt>
                <c:pt idx="313">
                  <c:v>-0.9515630498674964</c:v>
                </c:pt>
                <c:pt idx="314">
                  <c:v>-0.95125508751434273</c:v>
                </c:pt>
                <c:pt idx="315">
                  <c:v>-0.95094617359813927</c:v>
                </c:pt>
                <c:pt idx="316">
                  <c:v>-0.95063630842684821</c:v>
                </c:pt>
                <c:pt idx="317">
                  <c:v>-0.95032549230938357</c:v>
                </c:pt>
                <c:pt idx="318">
                  <c:v>-0.95001372555561048</c:v>
                </c:pt>
                <c:pt idx="319">
                  <c:v>-0.94970100847634509</c:v>
                </c:pt>
                <c:pt idx="320">
                  <c:v>-0.94938734138335412</c:v>
                </c:pt>
                <c:pt idx="321">
                  <c:v>-0.94907272458935477</c:v>
                </c:pt>
                <c:pt idx="322">
                  <c:v>-0.948757158408014</c:v>
                </c:pt>
                <c:pt idx="323">
                  <c:v>-0.9484406431539486</c:v>
                </c:pt>
                <c:pt idx="324">
                  <c:v>-0.94812317914272481</c:v>
                </c:pt>
                <c:pt idx="325">
                  <c:v>-0.94780476669085789</c:v>
                </c:pt>
                <c:pt idx="326">
                  <c:v>-0.94748540611581178</c:v>
                </c:pt>
                <c:pt idx="327">
                  <c:v>-0.947165097735999</c:v>
                </c:pt>
                <c:pt idx="328">
                  <c:v>-0.94684384187078008</c:v>
                </c:pt>
                <c:pt idx="329">
                  <c:v>-0.94652163884046348</c:v>
                </c:pt>
                <c:pt idx="330">
                  <c:v>-0.94619848896630498</c:v>
                </c:pt>
                <c:pt idx="331">
                  <c:v>-0.94587439257050765</c:v>
                </c:pt>
                <c:pt idx="332">
                  <c:v>-0.94554934997622131</c:v>
                </c:pt>
                <c:pt idx="333">
                  <c:v>-0.94522336150754249</c:v>
                </c:pt>
                <c:pt idx="334">
                  <c:v>-0.94489642748951364</c:v>
                </c:pt>
                <c:pt idx="335">
                  <c:v>-0.94456854824812331</c:v>
                </c:pt>
                <c:pt idx="336">
                  <c:v>-0.94423972411030543</c:v>
                </c:pt>
                <c:pt idx="337">
                  <c:v>-0.9439099554039394</c:v>
                </c:pt>
                <c:pt idx="338">
                  <c:v>-0.94357924245784919</c:v>
                </c:pt>
                <c:pt idx="339">
                  <c:v>-0.94324758560180355</c:v>
                </c:pt>
                <c:pt idx="340">
                  <c:v>-0.94291498516651551</c:v>
                </c:pt>
                <c:pt idx="341">
                  <c:v>-0.94258144148364187</c:v>
                </c:pt>
                <c:pt idx="342">
                  <c:v>-0.94224695488578303</c:v>
                </c:pt>
                <c:pt idx="343">
                  <c:v>-0.94191152570648273</c:v>
                </c:pt>
                <c:pt idx="344">
                  <c:v>-0.94157515428022753</c:v>
                </c:pt>
                <c:pt idx="345">
                  <c:v>-0.94123784094244667</c:v>
                </c:pt>
                <c:pt idx="346">
                  <c:v>-0.94089958602951151</c:v>
                </c:pt>
                <c:pt idx="347">
                  <c:v>-0.94056038987873536</c:v>
                </c:pt>
                <c:pt idx="348">
                  <c:v>-0.94022025282837318</c:v>
                </c:pt>
                <c:pt idx="349">
                  <c:v>-0.9398791752176211</c:v>
                </c:pt>
                <c:pt idx="350">
                  <c:v>-0.93953715738661625</c:v>
                </c:pt>
                <c:pt idx="351">
                  <c:v>-0.93919419967643614</c:v>
                </c:pt>
                <c:pt idx="352">
                  <c:v>-0.93885030242909873</c:v>
                </c:pt>
                <c:pt idx="353">
                  <c:v>-0.93850546598756157</c:v>
                </c:pt>
                <c:pt idx="354">
                  <c:v>-0.93815969069572203</c:v>
                </c:pt>
                <c:pt idx="355">
                  <c:v>-0.93781297689841647</c:v>
                </c:pt>
                <c:pt idx="356">
                  <c:v>-0.93746532494142021</c:v>
                </c:pt>
                <c:pt idx="357">
                  <c:v>-0.93711673517144711</c:v>
                </c:pt>
                <c:pt idx="358">
                  <c:v>-0.93676720793614898</c:v>
                </c:pt>
                <c:pt idx="359">
                  <c:v>-0.93641674358411575</c:v>
                </c:pt>
                <c:pt idx="360">
                  <c:v>-0.93606534246487461</c:v>
                </c:pt>
                <c:pt idx="361">
                  <c:v>-0.93571300492888987</c:v>
                </c:pt>
                <c:pt idx="362">
                  <c:v>-0.93535973132756267</c:v>
                </c:pt>
                <c:pt idx="363">
                  <c:v>-0.93500552201323051</c:v>
                </c:pt>
                <c:pt idx="364">
                  <c:v>-0.934650377339167</c:v>
                </c:pt>
                <c:pt idx="365">
                  <c:v>-0.9342942976595815</c:v>
                </c:pt>
                <c:pt idx="366">
                  <c:v>-0.93393728332961867</c:v>
                </c:pt>
                <c:pt idx="367">
                  <c:v>-0.93357933470535814</c:v>
                </c:pt>
                <c:pt idx="368">
                  <c:v>-0.93322045214381433</c:v>
                </c:pt>
                <c:pt idx="369">
                  <c:v>-0.93286063600293578</c:v>
                </c:pt>
                <c:pt idx="370">
                  <c:v>-0.9324998866416051</c:v>
                </c:pt>
                <c:pt idx="371">
                  <c:v>-0.93213820441963835</c:v>
                </c:pt>
                <c:pt idx="372">
                  <c:v>-0.93177558969778496</c:v>
                </c:pt>
                <c:pt idx="373">
                  <c:v>-0.93141204283772716</c:v>
                </c:pt>
                <c:pt idx="374">
                  <c:v>-0.93104756420207968</c:v>
                </c:pt>
                <c:pt idx="375">
                  <c:v>-0.93068215415438937</c:v>
                </c:pt>
                <c:pt idx="376">
                  <c:v>-0.93031581305913491</c:v>
                </c:pt>
                <c:pt idx="377">
                  <c:v>-0.92994854128172622</c:v>
                </c:pt>
                <c:pt idx="378">
                  <c:v>-0.92958033918850447</c:v>
                </c:pt>
                <c:pt idx="379">
                  <c:v>-0.92921120714674144</c:v>
                </c:pt>
                <c:pt idx="380">
                  <c:v>-0.92884114552463926</c:v>
                </c:pt>
                <c:pt idx="381">
                  <c:v>-0.92847015469132987</c:v>
                </c:pt>
                <c:pt idx="382">
                  <c:v>-0.92809823501687505</c:v>
                </c:pt>
                <c:pt idx="383">
                  <c:v>-0.92772538687226547</c:v>
                </c:pt>
                <c:pt idx="384">
                  <c:v>-0.92735161062942095</c:v>
                </c:pt>
                <c:pt idx="385">
                  <c:v>-0.92697690666118948</c:v>
                </c:pt>
                <c:pt idx="386">
                  <c:v>-0.9266012753413474</c:v>
                </c:pt>
                <c:pt idx="387">
                  <c:v>-0.92622471704459863</c:v>
                </c:pt>
                <c:pt idx="388">
                  <c:v>-0.92584723214657461</c:v>
                </c:pt>
                <c:pt idx="389">
                  <c:v>-0.92546882102383354</c:v>
                </c:pt>
                <c:pt idx="390">
                  <c:v>-0.92508948405386027</c:v>
                </c:pt>
                <c:pt idx="391">
                  <c:v>-0.92470922161506597</c:v>
                </c:pt>
                <c:pt idx="392">
                  <c:v>-0.92432803408678765</c:v>
                </c:pt>
                <c:pt idx="393">
                  <c:v>-0.9239459218492877</c:v>
                </c:pt>
                <c:pt idx="394">
                  <c:v>-0.92356288528375363</c:v>
                </c:pt>
                <c:pt idx="395">
                  <c:v>-0.92317892477229779</c:v>
                </c:pt>
                <c:pt idx="396">
                  <c:v>-0.92279404069795667</c:v>
                </c:pt>
                <c:pt idx="397">
                  <c:v>-0.9224082334446907</c:v>
                </c:pt>
                <c:pt idx="398">
                  <c:v>-0.92202150339738409</c:v>
                </c:pt>
                <c:pt idx="399">
                  <c:v>-0.92163385094184402</c:v>
                </c:pt>
                <c:pt idx="400">
                  <c:v>-0.92124527646480059</c:v>
                </c:pt>
                <c:pt idx="401">
                  <c:v>-0.92085578035390614</c:v>
                </c:pt>
                <c:pt idx="402">
                  <c:v>-0.92046536299773529</c:v>
                </c:pt>
                <c:pt idx="403">
                  <c:v>-0.92007402478578404</c:v>
                </c:pt>
                <c:pt idx="404">
                  <c:v>-0.91968176610846986</c:v>
                </c:pt>
                <c:pt idx="405">
                  <c:v>-0.91928858735713082</c:v>
                </c:pt>
                <c:pt idx="406">
                  <c:v>-0.9188944889240257</c:v>
                </c:pt>
                <c:pt idx="407">
                  <c:v>-0.91849947120233322</c:v>
                </c:pt>
                <c:pt idx="408">
                  <c:v>-0.91810353458615179</c:v>
                </c:pt>
                <c:pt idx="409">
                  <c:v>-0.91770667947049922</c:v>
                </c:pt>
                <c:pt idx="410">
                  <c:v>-0.91730890625131201</c:v>
                </c:pt>
                <c:pt idx="411">
                  <c:v>-0.91691021532544537</c:v>
                </c:pt>
                <c:pt idx="412">
                  <c:v>-0.91651060709067245</c:v>
                </c:pt>
                <c:pt idx="413">
                  <c:v>-0.91611008194568422</c:v>
                </c:pt>
                <c:pt idx="414">
                  <c:v>-0.91570864029008892</c:v>
                </c:pt>
                <c:pt idx="415">
                  <c:v>-0.9153062825244116</c:v>
                </c:pt>
                <c:pt idx="416">
                  <c:v>-0.91490300905009403</c:v>
                </c:pt>
                <c:pt idx="417">
                  <c:v>-0.91449882026949392</c:v>
                </c:pt>
                <c:pt idx="418">
                  <c:v>-0.91409371658588479</c:v>
                </c:pt>
                <c:pt idx="419">
                  <c:v>-0.91368769840345532</c:v>
                </c:pt>
                <c:pt idx="420">
                  <c:v>-0.91328076612730935</c:v>
                </c:pt>
                <c:pt idx="421">
                  <c:v>-0.912872920163465</c:v>
                </c:pt>
                <c:pt idx="422">
                  <c:v>-0.91246416091885441</c:v>
                </c:pt>
                <c:pt idx="423">
                  <c:v>-0.91205448880132367</c:v>
                </c:pt>
                <c:pt idx="424">
                  <c:v>-0.91164390421963204</c:v>
                </c:pt>
                <c:pt idx="425">
                  <c:v>-0.91123240758345159</c:v>
                </c:pt>
                <c:pt idx="426">
                  <c:v>-0.91081999930336699</c:v>
                </c:pt>
                <c:pt idx="427">
                  <c:v>-0.91040667979087475</c:v>
                </c:pt>
                <c:pt idx="428">
                  <c:v>-0.9099924494583832</c:v>
                </c:pt>
                <c:pt idx="429">
                  <c:v>-0.90957730871921183</c:v>
                </c:pt>
                <c:pt idx="430">
                  <c:v>-0.90916125798759106</c:v>
                </c:pt>
                <c:pt idx="431">
                  <c:v>-0.90874429767866161</c:v>
                </c:pt>
                <c:pt idx="432">
                  <c:v>-0.90832642820847409</c:v>
                </c:pt>
                <c:pt idx="433">
                  <c:v>-0.90790764999398887</c:v>
                </c:pt>
                <c:pt idx="434">
                  <c:v>-0.90748796345307547</c:v>
                </c:pt>
                <c:pt idx="435">
                  <c:v>-0.90706736900451213</c:v>
                </c:pt>
                <c:pt idx="436">
                  <c:v>-0.90664586706798533</c:v>
                </c:pt>
                <c:pt idx="437">
                  <c:v>-0.90622345806408955</c:v>
                </c:pt>
                <c:pt idx="438">
                  <c:v>-0.90580014241432671</c:v>
                </c:pt>
                <c:pt idx="439">
                  <c:v>-0.90537592054110572</c:v>
                </c:pt>
                <c:pt idx="440">
                  <c:v>-0.90495079286774238</c:v>
                </c:pt>
                <c:pt idx="441">
                  <c:v>-0.90452475981845848</c:v>
                </c:pt>
                <c:pt idx="442">
                  <c:v>-0.90409782181838172</c:v>
                </c:pt>
                <c:pt idx="443">
                  <c:v>-0.90366997929354509</c:v>
                </c:pt>
                <c:pt idx="444">
                  <c:v>-0.90324123267088663</c:v>
                </c:pt>
                <c:pt idx="445">
                  <c:v>-0.90281158237824888</c:v>
                </c:pt>
                <c:pt idx="446">
                  <c:v>-0.90238102884437854</c:v>
                </c:pt>
                <c:pt idx="447">
                  <c:v>-0.90194957249892582</c:v>
                </c:pt>
                <c:pt idx="448">
                  <c:v>-0.9015172137724442</c:v>
                </c:pt>
                <c:pt idx="449">
                  <c:v>-0.90108395309639011</c:v>
                </c:pt>
                <c:pt idx="450">
                  <c:v>-0.90064979090312225</c:v>
                </c:pt>
                <c:pt idx="451">
                  <c:v>-0.90021472762590127</c:v>
                </c:pt>
                <c:pt idx="452">
                  <c:v>-0.89977876369888943</c:v>
                </c:pt>
                <c:pt idx="453">
                  <c:v>-0.89934189955714994</c:v>
                </c:pt>
                <c:pt idx="454">
                  <c:v>-0.89890413563664673</c:v>
                </c:pt>
                <c:pt idx="455">
                  <c:v>-0.89846547237424401</c:v>
                </c:pt>
                <c:pt idx="456">
                  <c:v>-0.89802591020770561</c:v>
                </c:pt>
                <c:pt idx="457">
                  <c:v>-0.89758544957569486</c:v>
                </c:pt>
                <c:pt idx="458">
                  <c:v>-0.89714409091777392</c:v>
                </c:pt>
                <c:pt idx="459">
                  <c:v>-0.89670183467440334</c:v>
                </c:pt>
                <c:pt idx="460">
                  <c:v>-0.89625868128694186</c:v>
                </c:pt>
                <c:pt idx="461">
                  <c:v>-0.89581463119764571</c:v>
                </c:pt>
                <c:pt idx="462">
                  <c:v>-0.89536968484966828</c:v>
                </c:pt>
                <c:pt idx="463">
                  <c:v>-0.8949238426870596</c:v>
                </c:pt>
                <c:pt idx="464">
                  <c:v>-0.89447710515476608</c:v>
                </c:pt>
                <c:pt idx="465">
                  <c:v>-0.89402947269862987</c:v>
                </c:pt>
                <c:pt idx="466">
                  <c:v>-0.8935809457653886</c:v>
                </c:pt>
                <c:pt idx="467">
                  <c:v>-0.89313152480267455</c:v>
                </c:pt>
                <c:pt idx="468">
                  <c:v>-0.89268121025901481</c:v>
                </c:pt>
                <c:pt idx="469">
                  <c:v>-0.89223000258383023</c:v>
                </c:pt>
                <c:pt idx="470">
                  <c:v>-0.89177790222743536</c:v>
                </c:pt>
                <c:pt idx="471">
                  <c:v>-0.89132490964103794</c:v>
                </c:pt>
                <c:pt idx="472">
                  <c:v>-0.89087102527673834</c:v>
                </c:pt>
                <c:pt idx="473">
                  <c:v>-0.89041624958752907</c:v>
                </c:pt>
                <c:pt idx="474">
                  <c:v>-0.88996058302729453</c:v>
                </c:pt>
                <c:pt idx="475">
                  <c:v>-0.88950402605081036</c:v>
                </c:pt>
                <c:pt idx="476">
                  <c:v>-0.88904657911374319</c:v>
                </c:pt>
                <c:pt idx="477">
                  <c:v>-0.88858824267264991</c:v>
                </c:pt>
                <c:pt idx="478">
                  <c:v>-0.88812901718497761</c:v>
                </c:pt>
                <c:pt idx="479">
                  <c:v>-0.88766890310906255</c:v>
                </c:pt>
                <c:pt idx="480">
                  <c:v>-0.88720790090413038</c:v>
                </c:pt>
                <c:pt idx="481">
                  <c:v>-0.88674601103029504</c:v>
                </c:pt>
                <c:pt idx="482">
                  <c:v>-0.88628323394855879</c:v>
                </c:pt>
                <c:pt idx="483">
                  <c:v>-0.88581957012081158</c:v>
                </c:pt>
                <c:pt idx="484">
                  <c:v>-0.88535502000983035</c:v>
                </c:pt>
                <c:pt idx="485">
                  <c:v>-0.88488958407927898</c:v>
                </c:pt>
                <c:pt idx="486">
                  <c:v>-0.88442326279370764</c:v>
                </c:pt>
                <c:pt idx="487">
                  <c:v>-0.88395605661855225</c:v>
                </c:pt>
                <c:pt idx="488">
                  <c:v>-0.88348796602013402</c:v>
                </c:pt>
                <c:pt idx="489">
                  <c:v>-0.88301899146565921</c:v>
                </c:pt>
                <c:pt idx="490">
                  <c:v>-0.88254913342321839</c:v>
                </c:pt>
                <c:pt idx="491">
                  <c:v>-0.88207839236178609</c:v>
                </c:pt>
                <c:pt idx="492">
                  <c:v>-0.88160676875122035</c:v>
                </c:pt>
                <c:pt idx="493">
                  <c:v>-0.88113426306226228</c:v>
                </c:pt>
                <c:pt idx="494">
                  <c:v>-0.8806608757665354</c:v>
                </c:pt>
                <c:pt idx="495">
                  <c:v>-0.88018660733654552</c:v>
                </c:pt>
                <c:pt idx="496">
                  <c:v>-0.87971145824567987</c:v>
                </c:pt>
                <c:pt idx="497">
                  <c:v>-0.87923542896820683</c:v>
                </c:pt>
                <c:pt idx="498">
                  <c:v>-0.87875851997927557</c:v>
                </c:pt>
                <c:pt idx="499">
                  <c:v>-0.87828073175491539</c:v>
                </c:pt>
                <c:pt idx="500">
                  <c:v>-0.87780206477203515</c:v>
                </c:pt>
                <c:pt idx="501">
                  <c:v>-0.87732251950842322</c:v>
                </c:pt>
                <c:pt idx="502">
                  <c:v>-0.87684209644274647</c:v>
                </c:pt>
                <c:pt idx="503">
                  <c:v>-0.8763607960545502</c:v>
                </c:pt>
                <c:pt idx="504">
                  <c:v>-0.87587861882425755</c:v>
                </c:pt>
                <c:pt idx="505">
                  <c:v>-0.87539556523316886</c:v>
                </c:pt>
                <c:pt idx="506">
                  <c:v>-0.87491163576346132</c:v>
                </c:pt>
                <c:pt idx="507">
                  <c:v>-0.87442683089818851</c:v>
                </c:pt>
                <c:pt idx="508">
                  <c:v>-0.8739411511212799</c:v>
                </c:pt>
                <c:pt idx="509">
                  <c:v>-0.87345459691754046</c:v>
                </c:pt>
                <c:pt idx="510">
                  <c:v>-0.8729671687726499</c:v>
                </c:pt>
                <c:pt idx="511">
                  <c:v>-0.87247886717316236</c:v>
                </c:pt>
                <c:pt idx="512">
                  <c:v>-0.87198969260650605</c:v>
                </c:pt>
                <c:pt idx="513">
                  <c:v>-0.87149964556098258</c:v>
                </c:pt>
                <c:pt idx="514">
                  <c:v>-0.87100872652576655</c:v>
                </c:pt>
                <c:pt idx="515">
                  <c:v>-0.87051693599090496</c:v>
                </c:pt>
                <c:pt idx="516">
                  <c:v>-0.87002427444731678</c:v>
                </c:pt>
                <c:pt idx="517">
                  <c:v>-0.86953074238679262</c:v>
                </c:pt>
                <c:pt idx="518">
                  <c:v>-0.86903634030199406</c:v>
                </c:pt>
                <c:pt idx="519">
                  <c:v>-0.86854106868645309</c:v>
                </c:pt>
                <c:pt idx="520">
                  <c:v>-0.86804492803457178</c:v>
                </c:pt>
                <c:pt idx="521">
                  <c:v>-0.86754791884162186</c:v>
                </c:pt>
                <c:pt idx="522">
                  <c:v>-0.86705004160374388</c:v>
                </c:pt>
                <c:pt idx="523">
                  <c:v>-0.86655129681794707</c:v>
                </c:pt>
                <c:pt idx="524">
                  <c:v>-0.8660516849821086</c:v>
                </c:pt>
                <c:pt idx="525">
                  <c:v>-0.86555120659497331</c:v>
                </c:pt>
                <c:pt idx="526">
                  <c:v>-0.86504986215615309</c:v>
                </c:pt>
                <c:pt idx="527">
                  <c:v>-0.86454765216612628</c:v>
                </c:pt>
                <c:pt idx="528">
                  <c:v>-0.86404457712623728</c:v>
                </c:pt>
                <c:pt idx="529">
                  <c:v>-0.86354063753869614</c:v>
                </c:pt>
                <c:pt idx="530">
                  <c:v>-0.8630358339065779</c:v>
                </c:pt>
                <c:pt idx="531">
                  <c:v>-0.8625301667338221</c:v>
                </c:pt>
                <c:pt idx="532">
                  <c:v>-0.8620236365252324</c:v>
                </c:pt>
                <c:pt idx="533">
                  <c:v>-0.86151624378647595</c:v>
                </c:pt>
                <c:pt idx="534">
                  <c:v>-0.86100798902408293</c:v>
                </c:pt>
                <c:pt idx="535">
                  <c:v>-0.86049887274544612</c:v>
                </c:pt>
                <c:pt idx="536">
                  <c:v>-0.85998889545882029</c:v>
                </c:pt>
                <c:pt idx="537">
                  <c:v>-0.85947805767332175</c:v>
                </c:pt>
                <c:pt idx="538">
                  <c:v>-0.85896635989892778</c:v>
                </c:pt>
                <c:pt idx="539">
                  <c:v>-0.85845380264647608</c:v>
                </c:pt>
                <c:pt idx="540">
                  <c:v>-0.85794038642766457</c:v>
                </c:pt>
                <c:pt idx="541">
                  <c:v>-0.85742611175505035</c:v>
                </c:pt>
                <c:pt idx="542">
                  <c:v>-0.85691097914204972</c:v>
                </c:pt>
                <c:pt idx="543">
                  <c:v>-0.85639498910293732</c:v>
                </c:pt>
                <c:pt idx="544">
                  <c:v>-0.85587814215284574</c:v>
                </c:pt>
                <c:pt idx="545">
                  <c:v>-0.85536043880776513</c:v>
                </c:pt>
                <c:pt idx="546">
                  <c:v>-0.85484187958454239</c:v>
                </c:pt>
                <c:pt idx="547">
                  <c:v>-0.85432246500088083</c:v>
                </c:pt>
                <c:pt idx="548">
                  <c:v>-0.85380219557533965</c:v>
                </c:pt>
                <c:pt idx="549">
                  <c:v>-0.85328107182733348</c:v>
                </c:pt>
                <c:pt idx="550">
                  <c:v>-0.8527590942771317</c:v>
                </c:pt>
                <c:pt idx="551">
                  <c:v>-0.85223626344585812</c:v>
                </c:pt>
                <c:pt idx="552">
                  <c:v>-0.85171257985549031</c:v>
                </c:pt>
                <c:pt idx="553">
                  <c:v>-0.85118804402885906</c:v>
                </c:pt>
                <c:pt idx="554">
                  <c:v>-0.85066265648964789</c:v>
                </c:pt>
                <c:pt idx="555">
                  <c:v>-0.85013641776239268</c:v>
                </c:pt>
                <c:pt idx="556">
                  <c:v>-0.84960932837248104</c:v>
                </c:pt>
                <c:pt idx="557">
                  <c:v>-0.84908138884615159</c:v>
                </c:pt>
                <c:pt idx="558">
                  <c:v>-0.84855259971049379</c:v>
                </c:pt>
                <c:pt idx="559">
                  <c:v>-0.84802296149344714</c:v>
                </c:pt>
                <c:pt idx="560">
                  <c:v>-0.84749247472380074</c:v>
                </c:pt>
                <c:pt idx="561">
                  <c:v>-0.84696113993119282</c:v>
                </c:pt>
                <c:pt idx="562">
                  <c:v>-0.84642895764611026</c:v>
                </c:pt>
                <c:pt idx="563">
                  <c:v>-0.8458959283998877</c:v>
                </c:pt>
                <c:pt idx="564">
                  <c:v>-0.84536205272470755</c:v>
                </c:pt>
                <c:pt idx="565">
                  <c:v>-0.84482733115359898</c:v>
                </c:pt>
                <c:pt idx="566">
                  <c:v>-0.84429176422043772</c:v>
                </c:pt>
                <c:pt idx="567">
                  <c:v>-0.84375535245994526</c:v>
                </c:pt>
                <c:pt idx="568">
                  <c:v>-0.84321809640768863</c:v>
                </c:pt>
                <c:pt idx="569">
                  <c:v>-0.84267999660007953</c:v>
                </c:pt>
                <c:pt idx="570">
                  <c:v>-0.84214105357437397</c:v>
                </c:pt>
                <c:pt idx="571">
                  <c:v>-0.84160126786867184</c:v>
                </c:pt>
                <c:pt idx="572">
                  <c:v>-0.84106064002191616</c:v>
                </c:pt>
                <c:pt idx="573">
                  <c:v>-0.84051917057389258</c:v>
                </c:pt>
                <c:pt idx="574">
                  <c:v>-0.83997686006522898</c:v>
                </c:pt>
                <c:pt idx="575">
                  <c:v>-0.83943370903739478</c:v>
                </c:pt>
                <c:pt idx="576">
                  <c:v>-0.83888971803270052</c:v>
                </c:pt>
                <c:pt idx="577">
                  <c:v>-0.83834488759429726</c:v>
                </c:pt>
                <c:pt idx="578">
                  <c:v>-0.83779921826617598</c:v>
                </c:pt>
                <c:pt idx="579">
                  <c:v>-0.83725271059316708</c:v>
                </c:pt>
                <c:pt idx="580">
                  <c:v>-0.83670536512093996</c:v>
                </c:pt>
                <c:pt idx="581">
                  <c:v>-0.83615718239600223</c:v>
                </c:pt>
                <c:pt idx="582">
                  <c:v>-0.8356081629656994</c:v>
                </c:pt>
                <c:pt idx="583">
                  <c:v>-0.83505830737821407</c:v>
                </c:pt>
                <c:pt idx="584">
                  <c:v>-0.83450761618256586</c:v>
                </c:pt>
                <c:pt idx="585">
                  <c:v>-0.83395608992861026</c:v>
                </c:pt>
                <c:pt idx="586">
                  <c:v>-0.83340372916703842</c:v>
                </c:pt>
                <c:pt idx="587">
                  <c:v>-0.83285053444937673</c:v>
                </c:pt>
                <c:pt idx="588">
                  <c:v>-0.8322965063279858</c:v>
                </c:pt>
                <c:pt idx="589">
                  <c:v>-0.83174164535606043</c:v>
                </c:pt>
                <c:pt idx="590">
                  <c:v>-0.8311859520876288</c:v>
                </c:pt>
                <c:pt idx="591">
                  <c:v>-0.83062942707755172</c:v>
                </c:pt>
                <c:pt idx="592">
                  <c:v>-0.83007207088152257</c:v>
                </c:pt>
                <c:pt idx="593">
                  <c:v>-0.82951388405606641</c:v>
                </c:pt>
                <c:pt idx="594">
                  <c:v>-0.82895486715853928</c:v>
                </c:pt>
                <c:pt idx="595">
                  <c:v>-0.82839502074712812</c:v>
                </c:pt>
                <c:pt idx="596">
                  <c:v>-0.82783434538084988</c:v>
                </c:pt>
                <c:pt idx="597">
                  <c:v>-0.82727284161955084</c:v>
                </c:pt>
                <c:pt idx="598">
                  <c:v>-0.82671051002390639</c:v>
                </c:pt>
                <c:pt idx="599">
                  <c:v>-0.82614735115542037</c:v>
                </c:pt>
                <c:pt idx="600">
                  <c:v>-0.82558336557642431</c:v>
                </c:pt>
                <c:pt idx="601">
                  <c:v>-0.82501855385007705</c:v>
                </c:pt>
                <c:pt idx="602">
                  <c:v>-0.82445291654036423</c:v>
                </c:pt>
                <c:pt idx="603">
                  <c:v>-0.82388645421209761</c:v>
                </c:pt>
                <c:pt idx="604">
                  <c:v>-0.82331916743091438</c:v>
                </c:pt>
                <c:pt idx="605">
                  <c:v>-0.82275105676327698</c:v>
                </c:pt>
                <c:pt idx="606">
                  <c:v>-0.82218212277647218</c:v>
                </c:pt>
                <c:pt idx="607">
                  <c:v>-0.82161236603861054</c:v>
                </c:pt>
                <c:pt idx="608">
                  <c:v>-0.82104178711862619</c:v>
                </c:pt>
                <c:pt idx="609">
                  <c:v>-0.8204703865862758</c:v>
                </c:pt>
                <c:pt idx="610">
                  <c:v>-0.8198981650121383</c:v>
                </c:pt>
                <c:pt idx="611">
                  <c:v>-0.81932512296761417</c:v>
                </c:pt>
                <c:pt idx="612">
                  <c:v>-0.81875126102492501</c:v>
                </c:pt>
                <c:pt idx="613">
                  <c:v>-0.81817657975711289</c:v>
                </c:pt>
                <c:pt idx="614">
                  <c:v>-0.81760107973803975</c:v>
                </c:pt>
                <c:pt idx="615">
                  <c:v>-0.8170247615423869</c:v>
                </c:pt>
                <c:pt idx="616">
                  <c:v>-0.81644762574565433</c:v>
                </c:pt>
                <c:pt idx="617">
                  <c:v>-0.81586967292416013</c:v>
                </c:pt>
                <c:pt idx="618">
                  <c:v>-0.8152909036550402</c:v>
                </c:pt>
                <c:pt idx="619">
                  <c:v>-0.81471131851624734</c:v>
                </c:pt>
                <c:pt idx="620">
                  <c:v>-0.8141309180865508</c:v>
                </c:pt>
                <c:pt idx="621">
                  <c:v>-0.81354970294553586</c:v>
                </c:pt>
                <c:pt idx="622">
                  <c:v>-0.81296767367360279</c:v>
                </c:pt>
                <c:pt idx="623">
                  <c:v>-0.81238483085196678</c:v>
                </c:pt>
                <c:pt idx="624">
                  <c:v>-0.81180117506265703</c:v>
                </c:pt>
                <c:pt idx="625">
                  <c:v>-0.81121670688851644</c:v>
                </c:pt>
                <c:pt idx="626">
                  <c:v>-0.81063142691320078</c:v>
                </c:pt>
                <c:pt idx="627">
                  <c:v>-0.81004533572117832</c:v>
                </c:pt>
                <c:pt idx="628">
                  <c:v>-0.80945843389772887</c:v>
                </c:pt>
                <c:pt idx="629">
                  <c:v>-0.80887072202894372</c:v>
                </c:pt>
                <c:pt idx="630">
                  <c:v>-0.80828220070172463</c:v>
                </c:pt>
                <c:pt idx="631">
                  <c:v>-0.80769287050378358</c:v>
                </c:pt>
                <c:pt idx="632">
                  <c:v>-0.8071027320236418</c:v>
                </c:pt>
                <c:pt idx="633">
                  <c:v>-0.80651178585062955</c:v>
                </c:pt>
                <c:pt idx="634">
                  <c:v>-0.8059200325748852</c:v>
                </c:pt>
                <c:pt idx="635">
                  <c:v>-0.80532747278735506</c:v>
                </c:pt>
                <c:pt idx="636">
                  <c:v>-0.80473410707979232</c:v>
                </c:pt>
                <c:pt idx="637">
                  <c:v>-0.80413993604475675</c:v>
                </c:pt>
                <c:pt idx="638">
                  <c:v>-0.80354496027561417</c:v>
                </c:pt>
                <c:pt idx="639">
                  <c:v>-0.80294918036653551</c:v>
                </c:pt>
                <c:pt idx="640">
                  <c:v>-0.80235259691249661</c:v>
                </c:pt>
                <c:pt idx="641">
                  <c:v>-0.80175521050927734</c:v>
                </c:pt>
                <c:pt idx="642">
                  <c:v>-0.80115702175346115</c:v>
                </c:pt>
                <c:pt idx="643">
                  <c:v>-0.80055803124243441</c:v>
                </c:pt>
                <c:pt idx="644">
                  <c:v>-0.79995823957438594</c:v>
                </c:pt>
                <c:pt idx="645">
                  <c:v>-0.79935764734830628</c:v>
                </c:pt>
                <c:pt idx="646">
                  <c:v>-0.79875625516398696</c:v>
                </c:pt>
                <c:pt idx="647">
                  <c:v>-0.79815406362202035</c:v>
                </c:pt>
                <c:pt idx="648">
                  <c:v>-0.7975510733237986</c:v>
                </c:pt>
                <c:pt idx="649">
                  <c:v>-0.79694728487151323</c:v>
                </c:pt>
                <c:pt idx="650">
                  <c:v>-0.79634269886815445</c:v>
                </c:pt>
                <c:pt idx="651">
                  <c:v>-0.79573731591751085</c:v>
                </c:pt>
                <c:pt idx="652">
                  <c:v>-0.79513113662416834</c:v>
                </c:pt>
                <c:pt idx="653">
                  <c:v>-0.79452416159350991</c:v>
                </c:pt>
                <c:pt idx="654">
                  <c:v>-0.79391639143171489</c:v>
                </c:pt>
                <c:pt idx="655">
                  <c:v>-0.79330782674575828</c:v>
                </c:pt>
                <c:pt idx="656">
                  <c:v>-0.79269846814341027</c:v>
                </c:pt>
                <c:pt idx="657">
                  <c:v>-0.7920883162332355</c:v>
                </c:pt>
                <c:pt idx="658">
                  <c:v>-0.79147737162459253</c:v>
                </c:pt>
                <c:pt idx="659">
                  <c:v>-0.7908656349276334</c:v>
                </c:pt>
                <c:pt idx="660">
                  <c:v>-0.79025310675330263</c:v>
                </c:pt>
                <c:pt idx="661">
                  <c:v>-0.78963978771333687</c:v>
                </c:pt>
                <c:pt idx="662">
                  <c:v>-0.78902567842026439</c:v>
                </c:pt>
                <c:pt idx="663">
                  <c:v>-0.78841077948740423</c:v>
                </c:pt>
                <c:pt idx="664">
                  <c:v>-0.78779509152886562</c:v>
                </c:pt>
                <c:pt idx="665">
                  <c:v>-0.78717861515954757</c:v>
                </c:pt>
                <c:pt idx="666">
                  <c:v>-0.78656135099513791</c:v>
                </c:pt>
                <c:pt idx="667">
                  <c:v>-0.78594329965211318</c:v>
                </c:pt>
                <c:pt idx="668">
                  <c:v>-0.7853244617477374</c:v>
                </c:pt>
                <c:pt idx="669">
                  <c:v>-0.78470483790006196</c:v>
                </c:pt>
                <c:pt idx="670">
                  <c:v>-0.78408442872792483</c:v>
                </c:pt>
                <c:pt idx="671">
                  <c:v>-0.78346323485094982</c:v>
                </c:pt>
                <c:pt idx="672">
                  <c:v>-0.78284125688954598</c:v>
                </c:pt>
                <c:pt idx="673">
                  <c:v>-0.78221849546490729</c:v>
                </c:pt>
                <c:pt idx="674">
                  <c:v>-0.78159495119901179</c:v>
                </c:pt>
                <c:pt idx="675">
                  <c:v>-0.78097062471462075</c:v>
                </c:pt>
                <c:pt idx="676">
                  <c:v>-0.78034551663527851</c:v>
                </c:pt>
                <c:pt idx="677">
                  <c:v>-0.77971962758531155</c:v>
                </c:pt>
                <c:pt idx="678">
                  <c:v>-0.77909295818982804</c:v>
                </c:pt>
                <c:pt idx="679">
                  <c:v>-0.7784655090747169</c:v>
                </c:pt>
                <c:pt idx="680">
                  <c:v>-0.77783728086664761</c:v>
                </c:pt>
                <c:pt idx="681">
                  <c:v>-0.77720827419306926</c:v>
                </c:pt>
                <c:pt idx="682">
                  <c:v>-0.77657848968220999</c:v>
                </c:pt>
                <c:pt idx="683">
                  <c:v>-0.77594792796307654</c:v>
                </c:pt>
                <c:pt idx="684">
                  <c:v>-0.77531658966545336</c:v>
                </c:pt>
                <c:pt idx="685">
                  <c:v>-0.77468447541990226</c:v>
                </c:pt>
                <c:pt idx="686">
                  <c:v>-0.77405158585776146</c:v>
                </c:pt>
                <c:pt idx="687">
                  <c:v>-0.77341792161114531</c:v>
                </c:pt>
                <c:pt idx="688">
                  <c:v>-0.77278348331294322</c:v>
                </c:pt>
                <c:pt idx="689">
                  <c:v>-0.77214827159681954</c:v>
                </c:pt>
                <c:pt idx="690">
                  <c:v>-0.77151228709721253</c:v>
                </c:pt>
                <c:pt idx="691">
                  <c:v>-0.77087553044933399</c:v>
                </c:pt>
                <c:pt idx="692">
                  <c:v>-0.77023800228916828</c:v>
                </c:pt>
                <c:pt idx="693">
                  <c:v>-0.76959970325347216</c:v>
                </c:pt>
                <c:pt idx="694">
                  <c:v>-0.76896063397977377</c:v>
                </c:pt>
                <c:pt idx="695">
                  <c:v>-0.76832079510637208</c:v>
                </c:pt>
                <c:pt idx="696">
                  <c:v>-0.76768018727233645</c:v>
                </c:pt>
                <c:pt idx="697">
                  <c:v>-0.76703881111750571</c:v>
                </c:pt>
                <c:pt idx="698">
                  <c:v>-0.76639666728248768</c:v>
                </c:pt>
                <c:pt idx="699">
                  <c:v>-0.7657537564086585</c:v>
                </c:pt>
                <c:pt idx="700">
                  <c:v>-0.76511007913816209</c:v>
                </c:pt>
                <c:pt idx="701">
                  <c:v>-0.76446563611390927</c:v>
                </c:pt>
                <c:pt idx="702">
                  <c:v>-0.76382042797957728</c:v>
                </c:pt>
                <c:pt idx="703">
                  <c:v>-0.76317445537960915</c:v>
                </c:pt>
                <c:pt idx="704">
                  <c:v>-0.76252771895921312</c:v>
                </c:pt>
                <c:pt idx="705">
                  <c:v>-0.76188021936436168</c:v>
                </c:pt>
                <c:pt idx="706">
                  <c:v>-0.76123195724179127</c:v>
                </c:pt>
                <c:pt idx="707">
                  <c:v>-0.7605829332390015</c:v>
                </c:pt>
                <c:pt idx="708">
                  <c:v>-0.75993314800425449</c:v>
                </c:pt>
                <c:pt idx="709">
                  <c:v>-0.75928260218657428</c:v>
                </c:pt>
                <c:pt idx="710">
                  <c:v>-0.75863129643574601</c:v>
                </c:pt>
                <c:pt idx="711">
                  <c:v>-0.7579792314023156</c:v>
                </c:pt>
                <c:pt idx="712">
                  <c:v>-0.75732640773758875</c:v>
                </c:pt>
                <c:pt idx="713">
                  <c:v>-0.75667282609363051</c:v>
                </c:pt>
                <c:pt idx="714">
                  <c:v>-0.75601848712326447</c:v>
                </c:pt>
                <c:pt idx="715">
                  <c:v>-0.75536339148007237</c:v>
                </c:pt>
                <c:pt idx="716">
                  <c:v>-0.75470753981839311</c:v>
                </c:pt>
                <c:pt idx="717">
                  <c:v>-0.75405093279332236</c:v>
                </c:pt>
                <c:pt idx="718">
                  <c:v>-0.75339357106071181</c:v>
                </c:pt>
                <c:pt idx="719">
                  <c:v>-0.75273545527716845</c:v>
                </c:pt>
                <c:pt idx="720">
                  <c:v>-0.75207658610005412</c:v>
                </c:pt>
                <c:pt idx="721">
                  <c:v>-0.75141696418748449</c:v>
                </c:pt>
                <c:pt idx="722">
                  <c:v>-0.75075659019832874</c:v>
                </c:pt>
                <c:pt idx="723">
                  <c:v>-0.75009546479220879</c:v>
                </c:pt>
                <c:pt idx="724">
                  <c:v>-0.7494335886294986</c:v>
                </c:pt>
                <c:pt idx="725">
                  <c:v>-0.74877096237132368</c:v>
                </c:pt>
                <c:pt idx="726">
                  <c:v>-0.74810758667956012</c:v>
                </c:pt>
                <c:pt idx="727">
                  <c:v>-0.74744346221683422</c:v>
                </c:pt>
                <c:pt idx="728">
                  <c:v>-0.74677858964652166</c:v>
                </c:pt>
                <c:pt idx="729">
                  <c:v>-0.74611296963274687</c:v>
                </c:pt>
                <c:pt idx="730">
                  <c:v>-0.74544660284038244</c:v>
                </c:pt>
                <c:pt idx="731">
                  <c:v>-0.74477948993504839</c:v>
                </c:pt>
                <c:pt idx="732">
                  <c:v>-0.74411163158311144</c:v>
                </c:pt>
                <c:pt idx="733">
                  <c:v>-0.74344302845168453</c:v>
                </c:pt>
                <c:pt idx="734">
                  <c:v>-0.74277368120862608</c:v>
                </c:pt>
                <c:pt idx="735">
                  <c:v>-0.74210359052253916</c:v>
                </c:pt>
                <c:pt idx="736">
                  <c:v>-0.74143275706277101</c:v>
                </c:pt>
                <c:pt idx="737">
                  <c:v>-0.74076118149941239</c:v>
                </c:pt>
                <c:pt idx="738">
                  <c:v>-0.7400888645032967</c:v>
                </c:pt>
                <c:pt idx="739">
                  <c:v>-0.73941580674599949</c:v>
                </c:pt>
                <c:pt idx="740">
                  <c:v>-0.73874200889983777</c:v>
                </c:pt>
                <c:pt idx="741">
                  <c:v>-0.73806747163786934</c:v>
                </c:pt>
                <c:pt idx="742">
                  <c:v>-0.73739219563389202</c:v>
                </c:pt>
                <c:pt idx="743">
                  <c:v>-0.73671618156244301</c:v>
                </c:pt>
                <c:pt idx="744">
                  <c:v>-0.73603943009879835</c:v>
                </c:pt>
                <c:pt idx="745">
                  <c:v>-0.7353619419189722</c:v>
                </c:pt>
                <c:pt idx="746">
                  <c:v>-0.73468371769971585</c:v>
                </c:pt>
                <c:pt idx="747">
                  <c:v>-0.73400475811851762</c:v>
                </c:pt>
                <c:pt idx="748">
                  <c:v>-0.73332506385360174</c:v>
                </c:pt>
                <c:pt idx="749">
                  <c:v>-0.73264463558392767</c:v>
                </c:pt>
                <c:pt idx="750">
                  <c:v>-0.73196347398918982</c:v>
                </c:pt>
                <c:pt idx="751">
                  <c:v>-0.73128157974981634</c:v>
                </c:pt>
                <c:pt idx="752">
                  <c:v>-0.73059895354696891</c:v>
                </c:pt>
                <c:pt idx="753">
                  <c:v>-0.72991559606254175</c:v>
                </c:pt>
                <c:pt idx="754">
                  <c:v>-0.72923150797916103</c:v>
                </c:pt>
                <c:pt idx="755">
                  <c:v>-0.72854668998018424</c:v>
                </c:pt>
                <c:pt idx="756">
                  <c:v>-0.72786114274969949</c:v>
                </c:pt>
                <c:pt idx="757">
                  <c:v>-0.72717486697252476</c:v>
                </c:pt>
                <c:pt idx="758">
                  <c:v>-0.72648786333420723</c:v>
                </c:pt>
                <c:pt idx="759">
                  <c:v>-0.72580013252102271</c:v>
                </c:pt>
                <c:pt idx="760">
                  <c:v>-0.72511167521997488</c:v>
                </c:pt>
                <c:pt idx="761">
                  <c:v>-0.7244224921187945</c:v>
                </c:pt>
                <c:pt idx="762">
                  <c:v>-0.72373258390593898</c:v>
                </c:pt>
                <c:pt idx="763">
                  <c:v>-0.72304195127059123</c:v>
                </c:pt>
                <c:pt idx="764">
                  <c:v>-0.72235059490265963</c:v>
                </c:pt>
                <c:pt idx="765">
                  <c:v>-0.72165851549277671</c:v>
                </c:pt>
                <c:pt idx="766">
                  <c:v>-0.7209657137322989</c:v>
                </c:pt>
                <c:pt idx="767">
                  <c:v>-0.72027219031330558</c:v>
                </c:pt>
                <c:pt idx="768">
                  <c:v>-0.71957794592859858</c:v>
                </c:pt>
                <c:pt idx="769">
                  <c:v>-0.71888298127170125</c:v>
                </c:pt>
                <c:pt idx="770">
                  <c:v>-0.71818729703685802</c:v>
                </c:pt>
                <c:pt idx="771">
                  <c:v>-0.71749089391903353</c:v>
                </c:pt>
                <c:pt idx="772">
                  <c:v>-0.71679377261391197</c:v>
                </c:pt>
                <c:pt idx="773">
                  <c:v>-0.71609593381789649</c:v>
                </c:pt>
                <c:pt idx="774">
                  <c:v>-0.71539737822810845</c:v>
                </c:pt>
                <c:pt idx="775">
                  <c:v>-0.71469810654238652</c:v>
                </c:pt>
                <c:pt idx="776">
                  <c:v>-0.71399811945928637</c:v>
                </c:pt>
                <c:pt idx="777">
                  <c:v>-0.71329741767807975</c:v>
                </c:pt>
                <c:pt idx="778">
                  <c:v>-0.71259600189875361</c:v>
                </c:pt>
                <c:pt idx="779">
                  <c:v>-0.71189387282200978</c:v>
                </c:pt>
                <c:pt idx="780">
                  <c:v>-0.71119103114926407</c:v>
                </c:pt>
                <c:pt idx="781">
                  <c:v>-0.71048747758264552</c:v>
                </c:pt>
                <c:pt idx="782">
                  <c:v>-0.7097832128249959</c:v>
                </c:pt>
                <c:pt idx="783">
                  <c:v>-0.70907823757986865</c:v>
                </c:pt>
                <c:pt idx="784">
                  <c:v>-0.70837255255152853</c:v>
                </c:pt>
                <c:pt idx="785">
                  <c:v>-0.70766615844495084</c:v>
                </c:pt>
                <c:pt idx="786">
                  <c:v>-0.70695905596582065</c:v>
                </c:pt>
                <c:pt idx="787">
                  <c:v>-0.706251245820532</c:v>
                </c:pt>
                <c:pt idx="788">
                  <c:v>-0.7055427287161874</c:v>
                </c:pt>
                <c:pt idx="789">
                  <c:v>-0.70483350536059697</c:v>
                </c:pt>
                <c:pt idx="790">
                  <c:v>-0.70412357646227786</c:v>
                </c:pt>
                <c:pt idx="791">
                  <c:v>-0.70341294273045329</c:v>
                </c:pt>
                <c:pt idx="792">
                  <c:v>-0.70270160487505229</c:v>
                </c:pt>
                <c:pt idx="793">
                  <c:v>-0.70198956360670861</c:v>
                </c:pt>
                <c:pt idx="794">
                  <c:v>-0.70127681963676003</c:v>
                </c:pt>
                <c:pt idx="795">
                  <c:v>-0.70056337367724786</c:v>
                </c:pt>
                <c:pt idx="796">
                  <c:v>-0.69984922644091607</c:v>
                </c:pt>
                <c:pt idx="797">
                  <c:v>-0.69913437864121053</c:v>
                </c:pt>
                <c:pt idx="798">
                  <c:v>-0.69841883099227853</c:v>
                </c:pt>
                <c:pt idx="799">
                  <c:v>-0.69770258420896791</c:v>
                </c:pt>
                <c:pt idx="800">
                  <c:v>-0.69698563900682631</c:v>
                </c:pt>
                <c:pt idx="801">
                  <c:v>-0.69626799610210055</c:v>
                </c:pt>
                <c:pt idx="802">
                  <c:v>-0.6955496562117357</c:v>
                </c:pt>
                <c:pt idx="803">
                  <c:v>-0.69483062005337481</c:v>
                </c:pt>
                <c:pt idx="804">
                  <c:v>-0.69411088834535772</c:v>
                </c:pt>
                <c:pt idx="805">
                  <c:v>-0.69339046180672059</c:v>
                </c:pt>
                <c:pt idx="806">
                  <c:v>-0.69266934115719503</c:v>
                </c:pt>
                <c:pt idx="807">
                  <c:v>-0.69194752711720775</c:v>
                </c:pt>
                <c:pt idx="808">
                  <c:v>-0.69122502040787925</c:v>
                </c:pt>
                <c:pt idx="809">
                  <c:v>-0.6905018217510237</c:v>
                </c:pt>
                <c:pt idx="810">
                  <c:v>-0.68977793186914771</c:v>
                </c:pt>
                <c:pt idx="811">
                  <c:v>-0.68905335148544999</c:v>
                </c:pt>
                <c:pt idx="812">
                  <c:v>-0.6883280813238204</c:v>
                </c:pt>
                <c:pt idx="813">
                  <c:v>-0.68760212210883931</c:v>
                </c:pt>
                <c:pt idx="814">
                  <c:v>-0.68687547456577691</c:v>
                </c:pt>
                <c:pt idx="815">
                  <c:v>-0.68614813942059238</c:v>
                </c:pt>
                <c:pt idx="816">
                  <c:v>-0.68542011739993325</c:v>
                </c:pt>
                <c:pt idx="817">
                  <c:v>-0.6846914092311347</c:v>
                </c:pt>
                <c:pt idx="818">
                  <c:v>-0.68396201564221881</c:v>
                </c:pt>
                <c:pt idx="819">
                  <c:v>-0.68323193736189369</c:v>
                </c:pt>
                <c:pt idx="820">
                  <c:v>-0.68250117511955288</c:v>
                </c:pt>
                <c:pt idx="821">
                  <c:v>-0.68176972964527471</c:v>
                </c:pt>
                <c:pt idx="822">
                  <c:v>-0.68103760166982141</c:v>
                </c:pt>
                <c:pt idx="823">
                  <c:v>-0.68030479192463844</c:v>
                </c:pt>
                <c:pt idx="824">
                  <c:v>-0.67957130114185382</c:v>
                </c:pt>
                <c:pt idx="825">
                  <c:v>-0.67883713005427726</c:v>
                </c:pt>
                <c:pt idx="826">
                  <c:v>-0.67810227939539958</c:v>
                </c:pt>
                <c:pt idx="827">
                  <c:v>-0.67736674989939183</c:v>
                </c:pt>
                <c:pt idx="828">
                  <c:v>-0.67663054230110475</c:v>
                </c:pt>
                <c:pt idx="829">
                  <c:v>-0.67589365733606777</c:v>
                </c:pt>
                <c:pt idx="830">
                  <c:v>-0.6751560957404884</c:v>
                </c:pt>
                <c:pt idx="831">
                  <c:v>-0.67441785825125178</c:v>
                </c:pt>
                <c:pt idx="832">
                  <c:v>-0.67367894560591934</c:v>
                </c:pt>
                <c:pt idx="833">
                  <c:v>-0.67293935854272868</c:v>
                </c:pt>
                <c:pt idx="834">
                  <c:v>-0.67219909780059239</c:v>
                </c:pt>
                <c:pt idx="835">
                  <c:v>-0.67145816411909764</c:v>
                </c:pt>
                <c:pt idx="836">
                  <c:v>-0.67071655823850507</c:v>
                </c:pt>
                <c:pt idx="837">
                  <c:v>-0.66997428089974831</c:v>
                </c:pt>
                <c:pt idx="838">
                  <c:v>-0.66923133284443337</c:v>
                </c:pt>
                <c:pt idx="839">
                  <c:v>-0.66848771481483749</c:v>
                </c:pt>
                <c:pt idx="840">
                  <c:v>-0.66774342755390881</c:v>
                </c:pt>
                <c:pt idx="841">
                  <c:v>-0.66699847180526528</c:v>
                </c:pt>
                <c:pt idx="842">
                  <c:v>-0.6662528483131942</c:v>
                </c:pt>
                <c:pt idx="843">
                  <c:v>-0.66550655782265133</c:v>
                </c:pt>
                <c:pt idx="844">
                  <c:v>-0.66475960107926013</c:v>
                </c:pt>
                <c:pt idx="845">
                  <c:v>-0.66401197882931118</c:v>
                </c:pt>
                <c:pt idx="846">
                  <c:v>-0.66326369181976108</c:v>
                </c:pt>
                <c:pt idx="847">
                  <c:v>-0.66251474079823214</c:v>
                </c:pt>
                <c:pt idx="848">
                  <c:v>-0.66176512651301145</c:v>
                </c:pt>
                <c:pt idx="849">
                  <c:v>-0.66101484971304991</c:v>
                </c:pt>
                <c:pt idx="850">
                  <c:v>-0.6602639111479619</c:v>
                </c:pt>
                <c:pt idx="851">
                  <c:v>-0.65951231156802415</c:v>
                </c:pt>
                <c:pt idx="852">
                  <c:v>-0.65876005172417529</c:v>
                </c:pt>
                <c:pt idx="853">
                  <c:v>-0.65800713236801478</c:v>
                </c:pt>
                <c:pt idx="854">
                  <c:v>-0.65725355425180254</c:v>
                </c:pt>
                <c:pt idx="855">
                  <c:v>-0.65649931812845796</c:v>
                </c:pt>
                <c:pt idx="856">
                  <c:v>-0.65574442475155914</c:v>
                </c:pt>
                <c:pt idx="857">
                  <c:v>-0.65498887487534219</c:v>
                </c:pt>
                <c:pt idx="858">
                  <c:v>-0.65423266925470047</c:v>
                </c:pt>
                <c:pt idx="859">
                  <c:v>-0.65347580864518395</c:v>
                </c:pt>
                <c:pt idx="860">
                  <c:v>-0.65271829380299817</c:v>
                </c:pt>
                <c:pt idx="861">
                  <c:v>-0.65196012548500371</c:v>
                </c:pt>
                <c:pt idx="862">
                  <c:v>-0.65120130444871538</c:v>
                </c:pt>
                <c:pt idx="863">
                  <c:v>-0.65044183145230161</c:v>
                </c:pt>
                <c:pt idx="864">
                  <c:v>-0.64968170725458341</c:v>
                </c:pt>
                <c:pt idx="865">
                  <c:v>-0.6489209326150337</c:v>
                </c:pt>
                <c:pt idx="866">
                  <c:v>-0.64815950829377678</c:v>
                </c:pt>
                <c:pt idx="867">
                  <c:v>-0.6473974350515872</c:v>
                </c:pt>
                <c:pt idx="868">
                  <c:v>-0.64663471364988934</c:v>
                </c:pt>
                <c:pt idx="869">
                  <c:v>-0.64587134485075648</c:v>
                </c:pt>
                <c:pt idx="870">
                  <c:v>-0.64510732941690996</c:v>
                </c:pt>
                <c:pt idx="871">
                  <c:v>-0.64434266811171859</c:v>
                </c:pt>
                <c:pt idx="872">
                  <c:v>-0.64357736169919777</c:v>
                </c:pt>
                <c:pt idx="873">
                  <c:v>-0.64281141094400884</c:v>
                </c:pt>
                <c:pt idx="874">
                  <c:v>-0.64204481661145829</c:v>
                </c:pt>
                <c:pt idx="875">
                  <c:v>-0.64127757946749675</c:v>
                </c:pt>
                <c:pt idx="876">
                  <c:v>-0.64050970027871856</c:v>
                </c:pt>
                <c:pt idx="877">
                  <c:v>-0.63974117981236089</c:v>
                </c:pt>
                <c:pt idx="878">
                  <c:v>-0.63897201883630295</c:v>
                </c:pt>
                <c:pt idx="879">
                  <c:v>-0.63820221811906519</c:v>
                </c:pt>
                <c:pt idx="880">
                  <c:v>-0.63743177842980869</c:v>
                </c:pt>
                <c:pt idx="881">
                  <c:v>-0.63666070053833401</c:v>
                </c:pt>
                <c:pt idx="882">
                  <c:v>-0.63588898521508086</c:v>
                </c:pt>
                <c:pt idx="883">
                  <c:v>-0.63511663323112721</c:v>
                </c:pt>
                <c:pt idx="884">
                  <c:v>-0.63434364535818832</c:v>
                </c:pt>
                <c:pt idx="885">
                  <c:v>-0.63357002236861626</c:v>
                </c:pt>
                <c:pt idx="886">
                  <c:v>-0.63279576503539881</c:v>
                </c:pt>
                <c:pt idx="887">
                  <c:v>-0.63202087413215902</c:v>
                </c:pt>
                <c:pt idx="888">
                  <c:v>-0.63124535043315422</c:v>
                </c:pt>
                <c:pt idx="889">
                  <c:v>-0.63046919471327523</c:v>
                </c:pt>
                <c:pt idx="890">
                  <c:v>-0.6296924077480458</c:v>
                </c:pt>
                <c:pt idx="891">
                  <c:v>-0.62891499031362164</c:v>
                </c:pt>
                <c:pt idx="892">
                  <c:v>-0.62813694318678981</c:v>
                </c:pt>
                <c:pt idx="893">
                  <c:v>-0.62735826714496767</c:v>
                </c:pt>
                <c:pt idx="894">
                  <c:v>-0.6265789629662023</c:v>
                </c:pt>
                <c:pt idx="895">
                  <c:v>-0.62579903142916982</c:v>
                </c:pt>
                <c:pt idx="896">
                  <c:v>-0.62501847331317428</c:v>
                </c:pt>
                <c:pt idx="897">
                  <c:v>-0.62423728939814738</c:v>
                </c:pt>
                <c:pt idx="898">
                  <c:v>-0.62345548046464716</c:v>
                </c:pt>
                <c:pt idx="899">
                  <c:v>-0.62267304729385753</c:v>
                </c:pt>
                <c:pt idx="900">
                  <c:v>-0.62188999066758743</c:v>
                </c:pt>
                <c:pt idx="901">
                  <c:v>-0.6211063113682701</c:v>
                </c:pt>
                <c:pt idx="902">
                  <c:v>-0.62032201017896205</c:v>
                </c:pt>
                <c:pt idx="903">
                  <c:v>-0.61953708788334261</c:v>
                </c:pt>
                <c:pt idx="904">
                  <c:v>-0.61875154526571297</c:v>
                </c:pt>
                <c:pt idx="905">
                  <c:v>-0.61796538311099547</c:v>
                </c:pt>
                <c:pt idx="906">
                  <c:v>-0.61717860220473275</c:v>
                </c:pt>
                <c:pt idx="907">
                  <c:v>-0.61639120333308695</c:v>
                </c:pt>
                <c:pt idx="908">
                  <c:v>-0.61560318728283892</c:v>
                </c:pt>
                <c:pt idx="909">
                  <c:v>-0.61481455484138747</c:v>
                </c:pt>
                <c:pt idx="910">
                  <c:v>-0.61402530679674883</c:v>
                </c:pt>
                <c:pt idx="911">
                  <c:v>-0.61323544393755536</c:v>
                </c:pt>
                <c:pt idx="912">
                  <c:v>-0.61244496705305507</c:v>
                </c:pt>
                <c:pt idx="913">
                  <c:v>-0.6116538769331108</c:v>
                </c:pt>
                <c:pt idx="914">
                  <c:v>-0.61086217436819945</c:v>
                </c:pt>
                <c:pt idx="915">
                  <c:v>-0.61006986014941122</c:v>
                </c:pt>
                <c:pt idx="916">
                  <c:v>-0.6092769350684486</c:v>
                </c:pt>
                <c:pt idx="917">
                  <c:v>-0.60848339991762579</c:v>
                </c:pt>
                <c:pt idx="918">
                  <c:v>-0.60768925548986796</c:v>
                </c:pt>
                <c:pt idx="919">
                  <c:v>-0.60689450257871025</c:v>
                </c:pt>
                <c:pt idx="920">
                  <c:v>-0.60609914197829706</c:v>
                </c:pt>
                <c:pt idx="921">
                  <c:v>-0.60530317448338122</c:v>
                </c:pt>
                <c:pt idx="922">
                  <c:v>-0.6045066008893234</c:v>
                </c:pt>
                <c:pt idx="923">
                  <c:v>-0.6037094219920911</c:v>
                </c:pt>
                <c:pt idx="924">
                  <c:v>-0.60291163858825791</c:v>
                </c:pt>
                <c:pt idx="925">
                  <c:v>-0.60211325147500272</c:v>
                </c:pt>
                <c:pt idx="926">
                  <c:v>-0.60131426145010902</c:v>
                </c:pt>
                <c:pt idx="927">
                  <c:v>-0.60051466931196384</c:v>
                </c:pt>
                <c:pt idx="928">
                  <c:v>-0.59971447585955717</c:v>
                </c:pt>
                <c:pt idx="929">
                  <c:v>-0.59891368189248118</c:v>
                </c:pt>
                <c:pt idx="930">
                  <c:v>-0.59811228821092932</c:v>
                </c:pt>
                <c:pt idx="931">
                  <c:v>-0.5973102956156956</c:v>
                </c:pt>
                <c:pt idx="932">
                  <c:v>-0.59650770490817362</c:v>
                </c:pt>
                <c:pt idx="933">
                  <c:v>-0.59570451689035608</c:v>
                </c:pt>
                <c:pt idx="934">
                  <c:v>-0.59490073236483365</c:v>
                </c:pt>
                <c:pt idx="935">
                  <c:v>-0.59409635213479428</c:v>
                </c:pt>
                <c:pt idx="936">
                  <c:v>-0.59329137700402257</c:v>
                </c:pt>
                <c:pt idx="937">
                  <c:v>-0.59248580777689874</c:v>
                </c:pt>
                <c:pt idx="938">
                  <c:v>-0.59167964525839789</c:v>
                </c:pt>
                <c:pt idx="939">
                  <c:v>-0.59087289025408929</c:v>
                </c:pt>
                <c:pt idx="940">
                  <c:v>-0.59006554357013541</c:v>
                </c:pt>
                <c:pt idx="941">
                  <c:v>-0.58925760601329125</c:v>
                </c:pt>
                <c:pt idx="942">
                  <c:v>-0.58844907839090355</c:v>
                </c:pt>
                <c:pt idx="943">
                  <c:v>-0.5876399615109098</c:v>
                </c:pt>
                <c:pt idx="944">
                  <c:v>-0.58683025618183771</c:v>
                </c:pt>
                <c:pt idx="945">
                  <c:v>-0.58601996321280403</c:v>
                </c:pt>
                <c:pt idx="946">
                  <c:v>-0.58520908341351419</c:v>
                </c:pt>
                <c:pt idx="947">
                  <c:v>-0.58439761759426112</c:v>
                </c:pt>
                <c:pt idx="948">
                  <c:v>-0.58358556656592464</c:v>
                </c:pt>
                <c:pt idx="949">
                  <c:v>-0.58277293113997064</c:v>
                </c:pt>
                <c:pt idx="950">
                  <c:v>-0.58195971212844999</c:v>
                </c:pt>
                <c:pt idx="951">
                  <c:v>-0.58114591034399821</c:v>
                </c:pt>
                <c:pt idx="952">
                  <c:v>-0.58033152659983434</c:v>
                </c:pt>
                <c:pt idx="953">
                  <c:v>-0.57951656170976007</c:v>
                </c:pt>
                <c:pt idx="954">
                  <c:v>-0.5787010164881593</c:v>
                </c:pt>
                <c:pt idx="955">
                  <c:v>-0.5778848917499968</c:v>
                </c:pt>
                <c:pt idx="956">
                  <c:v>-0.57706818831081774</c:v>
                </c:pt>
                <c:pt idx="957">
                  <c:v>-0.57625090698674697</c:v>
                </c:pt>
                <c:pt idx="958">
                  <c:v>-0.57543304859448785</c:v>
                </c:pt>
                <c:pt idx="959">
                  <c:v>-0.57461461395132174</c:v>
                </c:pt>
                <c:pt idx="960">
                  <c:v>-0.57379560387510709</c:v>
                </c:pt>
                <c:pt idx="961">
                  <c:v>-0.57297601918427843</c:v>
                </c:pt>
                <c:pt idx="962">
                  <c:v>-0.57215586069784596</c:v>
                </c:pt>
                <c:pt idx="963">
                  <c:v>-0.57133512923539431</c:v>
                </c:pt>
                <c:pt idx="964">
                  <c:v>-0.57051382561708197</c:v>
                </c:pt>
                <c:pt idx="965">
                  <c:v>-0.56969195066364042</c:v>
                </c:pt>
                <c:pt idx="966">
                  <c:v>-0.56886950519637325</c:v>
                </c:pt>
                <c:pt idx="967">
                  <c:v>-0.56804649003715535</c:v>
                </c:pt>
                <c:pt idx="968">
                  <c:v>-0.56722290600843228</c:v>
                </c:pt>
                <c:pt idx="969">
                  <c:v>-0.56639875393321915</c:v>
                </c:pt>
                <c:pt idx="970">
                  <c:v>-0.56557403463510003</c:v>
                </c:pt>
                <c:pt idx="971">
                  <c:v>-0.56474874893822702</c:v>
                </c:pt>
                <c:pt idx="972">
                  <c:v>-0.56392289766731929</c:v>
                </c:pt>
                <c:pt idx="973">
                  <c:v>-0.56309648164766268</c:v>
                </c:pt>
                <c:pt idx="974">
                  <c:v>-0.56226950170510837</c:v>
                </c:pt>
                <c:pt idx="975">
                  <c:v>-0.56144195866607238</c:v>
                </c:pt>
                <c:pt idx="976">
                  <c:v>-0.56061385335753477</c:v>
                </c:pt>
                <c:pt idx="977">
                  <c:v>-0.55978518660703847</c:v>
                </c:pt>
                <c:pt idx="978">
                  <c:v>-0.55895595924268882</c:v>
                </c:pt>
                <c:pt idx="979">
                  <c:v>-0.55812617209315252</c:v>
                </c:pt>
                <c:pt idx="980">
                  <c:v>-0.55729582598765703</c:v>
                </c:pt>
                <c:pt idx="981">
                  <c:v>-0.55646492175598938</c:v>
                </c:pt>
                <c:pt idx="982">
                  <c:v>-0.5556334602284958</c:v>
                </c:pt>
                <c:pt idx="983">
                  <c:v>-0.55480144223608041</c:v>
                </c:pt>
                <c:pt idx="984">
                  <c:v>-0.55396886861020478</c:v>
                </c:pt>
                <c:pt idx="985">
                  <c:v>-0.55313574018288691</c:v>
                </c:pt>
                <c:pt idx="986">
                  <c:v>-0.5523020577867005</c:v>
                </c:pt>
                <c:pt idx="987">
                  <c:v>-0.55146782225477387</c:v>
                </c:pt>
                <c:pt idx="988">
                  <c:v>-0.55063303442078948</c:v>
                </c:pt>
                <c:pt idx="989">
                  <c:v>-0.5497976951189828</c:v>
                </c:pt>
                <c:pt idx="990">
                  <c:v>-0.54896180518414173</c:v>
                </c:pt>
                <c:pt idx="991">
                  <c:v>-0.54812536545160551</c:v>
                </c:pt>
                <c:pt idx="992">
                  <c:v>-0.54728837675726416</c:v>
                </c:pt>
                <c:pt idx="993">
                  <c:v>-0.54645083993755728</c:v>
                </c:pt>
                <c:pt idx="994">
                  <c:v>-0.54561275582947366</c:v>
                </c:pt>
                <c:pt idx="995">
                  <c:v>-0.54477412527055014</c:v>
                </c:pt>
                <c:pt idx="996">
                  <c:v>-0.54393494909887075</c:v>
                </c:pt>
                <c:pt idx="997">
                  <c:v>-0.5430952281530661</c:v>
                </c:pt>
                <c:pt idx="998">
                  <c:v>-0.54225496327231237</c:v>
                </c:pt>
                <c:pt idx="999">
                  <c:v>-0.54141415529633052</c:v>
                </c:pt>
                <c:pt idx="1000">
                  <c:v>-0.54057280506538541</c:v>
                </c:pt>
                <c:pt idx="1001">
                  <c:v>-0.53973091342028501</c:v>
                </c:pt>
                <c:pt idx="1002">
                  <c:v>-0.53888848120237953</c:v>
                </c:pt>
                <c:pt idx="1003">
                  <c:v>-0.53804550925356054</c:v>
                </c:pt>
                <c:pt idx="1004">
                  <c:v>-0.53720199841626037</c:v>
                </c:pt>
                <c:pt idx="1005">
                  <c:v>-0.53635794953345095</c:v>
                </c:pt>
                <c:pt idx="1006">
                  <c:v>-0.53551336344864309</c:v>
                </c:pt>
                <c:pt idx="1007">
                  <c:v>-0.53466824100588572</c:v>
                </c:pt>
                <c:pt idx="1008">
                  <c:v>-0.53382258304976493</c:v>
                </c:pt>
                <c:pt idx="1009">
                  <c:v>-0.53297639042540312</c:v>
                </c:pt>
                <c:pt idx="1010">
                  <c:v>-0.53212966397845829</c:v>
                </c:pt>
                <c:pt idx="1011">
                  <c:v>-0.53128240455512299</c:v>
                </c:pt>
                <c:pt idx="1012">
                  <c:v>-0.53043461300212369</c:v>
                </c:pt>
                <c:pt idx="1013">
                  <c:v>-0.52958629016671988</c:v>
                </c:pt>
                <c:pt idx="1014">
                  <c:v>-0.52873743689670305</c:v>
                </c:pt>
                <c:pt idx="1015">
                  <c:v>-0.52788805404039607</c:v>
                </c:pt>
                <c:pt idx="1016">
                  <c:v>-0.52703814244665215</c:v>
                </c:pt>
                <c:pt idx="1017">
                  <c:v>-0.52618770296485429</c:v>
                </c:pt>
                <c:pt idx="1018">
                  <c:v>-0.52533673644491397</c:v>
                </c:pt>
                <c:pt idx="1019">
                  <c:v>-0.52448524373727068</c:v>
                </c:pt>
                <c:pt idx="1020">
                  <c:v>-0.52363322569289095</c:v>
                </c:pt>
                <c:pt idx="1021">
                  <c:v>-0.52278068316326742</c:v>
                </c:pt>
                <c:pt idx="1022">
                  <c:v>-0.52192761700041823</c:v>
                </c:pt>
                <c:pt idx="1023">
                  <c:v>-0.52107402805688585</c:v>
                </c:pt>
                <c:pt idx="1024">
                  <c:v>-0.52021991718573646</c:v>
                </c:pt>
                <c:pt idx="1025">
                  <c:v>-0.51936528524055903</c:v>
                </c:pt>
                <c:pt idx="1026">
                  <c:v>-0.51851013307546445</c:v>
                </c:pt>
                <c:pt idx="1027">
                  <c:v>-0.51765446154508465</c:v>
                </c:pt>
                <c:pt idx="1028">
                  <c:v>-0.51679827150457169</c:v>
                </c:pt>
                <c:pt idx="1029">
                  <c:v>-0.51594156380959721</c:v>
                </c:pt>
                <c:pt idx="1030">
                  <c:v>-0.51508433931635123</c:v>
                </c:pt>
                <c:pt idx="1031">
                  <c:v>-0.51422659888154143</c:v>
                </c:pt>
                <c:pt idx="1032">
                  <c:v>-0.51336834336239234</c:v>
                </c:pt>
                <c:pt idx="1033">
                  <c:v>-0.5125095736166444</c:v>
                </c:pt>
                <c:pt idx="1034">
                  <c:v>-0.51165029050255306</c:v>
                </c:pt>
                <c:pt idx="1035">
                  <c:v>-0.51079049487888806</c:v>
                </c:pt>
                <c:pt idx="1036">
                  <c:v>-0.50993018760493258</c:v>
                </c:pt>
                <c:pt idx="1037">
                  <c:v>-0.50906936954048221</c:v>
                </c:pt>
                <c:pt idx="1038">
                  <c:v>-0.50820804154584431</c:v>
                </c:pt>
                <c:pt idx="1039">
                  <c:v>-0.50734620448183687</c:v>
                </c:pt>
                <c:pt idx="1040">
                  <c:v>-0.50648385920978789</c:v>
                </c:pt>
                <c:pt idx="1041">
                  <c:v>-0.50562100659153442</c:v>
                </c:pt>
                <c:pt idx="1042">
                  <c:v>-0.50475764748942165</c:v>
                </c:pt>
                <c:pt idx="1043">
                  <c:v>-0.50389378276630237</c:v>
                </c:pt>
                <c:pt idx="1044">
                  <c:v>-0.50302941328553552</c:v>
                </c:pt>
                <c:pt idx="1045">
                  <c:v>-0.50216453991098597</c:v>
                </c:pt>
                <c:pt idx="1046">
                  <c:v>-0.50129916350702308</c:v>
                </c:pt>
                <c:pt idx="1047">
                  <c:v>-0.50043328493852035</c:v>
                </c:pt>
                <c:pt idx="1048">
                  <c:v>-0.49956690507085405</c:v>
                </c:pt>
                <c:pt idx="1049">
                  <c:v>-0.49870002476990283</c:v>
                </c:pt>
                <c:pt idx="1050">
                  <c:v>-0.49783264490204654</c:v>
                </c:pt>
                <c:pt idx="1051">
                  <c:v>-0.49696476633416548</c:v>
                </c:pt>
                <c:pt idx="1052">
                  <c:v>-0.49609638993363953</c:v>
                </c:pt>
                <c:pt idx="1053">
                  <c:v>-0.49522751656834724</c:v>
                </c:pt>
                <c:pt idx="1054">
                  <c:v>-0.49435814710666504</c:v>
                </c:pt>
                <c:pt idx="1055">
                  <c:v>-0.49348828241746623</c:v>
                </c:pt>
                <c:pt idx="1056">
                  <c:v>-0.49261792337012034</c:v>
                </c:pt>
                <c:pt idx="1057">
                  <c:v>-0.49174707083449204</c:v>
                </c:pt>
                <c:pt idx="1058">
                  <c:v>-0.49087572568094034</c:v>
                </c:pt>
                <c:pt idx="1059">
                  <c:v>-0.49000388878031781</c:v>
                </c:pt>
                <c:pt idx="1060">
                  <c:v>-0.48913156100396959</c:v>
                </c:pt>
                <c:pt idx="1061">
                  <c:v>-0.48825874322373264</c:v>
                </c:pt>
                <c:pt idx="1062">
                  <c:v>-0.48738543631193465</c:v>
                </c:pt>
                <c:pt idx="1063">
                  <c:v>-0.48651164114139345</c:v>
                </c:pt>
                <c:pt idx="1064">
                  <c:v>-0.4856373585854159</c:v>
                </c:pt>
                <c:pt idx="1065">
                  <c:v>-0.48476258951779722</c:v>
                </c:pt>
                <c:pt idx="1066">
                  <c:v>-0.48388733481281998</c:v>
                </c:pt>
                <c:pt idx="1067">
                  <c:v>-0.48301159534525323</c:v>
                </c:pt>
                <c:pt idx="1068">
                  <c:v>-0.48213537199035167</c:v>
                </c:pt>
                <c:pt idx="1069">
                  <c:v>-0.48125866562385472</c:v>
                </c:pt>
                <c:pt idx="1070">
                  <c:v>-0.48038147712198581</c:v>
                </c:pt>
                <c:pt idx="1071">
                  <c:v>-0.47950380736145126</c:v>
                </c:pt>
                <c:pt idx="1072">
                  <c:v>-0.47862565721943962</c:v>
                </c:pt>
                <c:pt idx="1073">
                  <c:v>-0.47774702757362059</c:v>
                </c:pt>
                <c:pt idx="1074">
                  <c:v>-0.47686791930214434</c:v>
                </c:pt>
                <c:pt idx="1075">
                  <c:v>-0.47598833328364054</c:v>
                </c:pt>
                <c:pt idx="1076">
                  <c:v>-0.47510827039721742</c:v>
                </c:pt>
                <c:pt idx="1077">
                  <c:v>-0.474227731522461</c:v>
                </c:pt>
                <c:pt idx="1078">
                  <c:v>-0.47334671753943419</c:v>
                </c:pt>
                <c:pt idx="1079">
                  <c:v>-0.47246522932867585</c:v>
                </c:pt>
                <c:pt idx="1080">
                  <c:v>-0.47158326777119997</c:v>
                </c:pt>
                <c:pt idx="1081">
                  <c:v>-0.47070083374849475</c:v>
                </c:pt>
                <c:pt idx="1082">
                  <c:v>-0.46981792814252177</c:v>
                </c:pt>
                <c:pt idx="1083">
                  <c:v>-0.46893455183571509</c:v>
                </c:pt>
                <c:pt idx="1084">
                  <c:v>-0.46805070571098023</c:v>
                </c:pt>
                <c:pt idx="1085">
                  <c:v>-0.46716639065169352</c:v>
                </c:pt>
                <c:pt idx="1086">
                  <c:v>-0.46628160754170112</c:v>
                </c:pt>
                <c:pt idx="1087">
                  <c:v>-0.46539635726531808</c:v>
                </c:pt>
                <c:pt idx="1088">
                  <c:v>-0.4645106407073275</c:v>
                </c:pt>
                <c:pt idx="1089">
                  <c:v>-0.46362445875297964</c:v>
                </c:pt>
                <c:pt idx="1090">
                  <c:v>-0.4627378122879911</c:v>
                </c:pt>
                <c:pt idx="1091">
                  <c:v>-0.46185070219854379</c:v>
                </c:pt>
                <c:pt idx="1092">
                  <c:v>-0.4609631293712842</c:v>
                </c:pt>
                <c:pt idx="1093">
                  <c:v>-0.46007509469332242</c:v>
                </c:pt>
                <c:pt idx="1094">
                  <c:v>-0.45918659905223125</c:v>
                </c:pt>
                <c:pt idx="1095">
                  <c:v>-0.45829764333604539</c:v>
                </c:pt>
                <c:pt idx="1096">
                  <c:v>-0.45740822843326046</c:v>
                </c:pt>
                <c:pt idx="1097">
                  <c:v>-0.45651835523283218</c:v>
                </c:pt>
                <c:pt idx="1098">
                  <c:v>-0.45562802462417551</c:v>
                </c:pt>
                <c:pt idx="1099">
                  <c:v>-0.4547372374971636</c:v>
                </c:pt>
                <c:pt idx="1100">
                  <c:v>-0.45384599474212706</c:v>
                </c:pt>
                <c:pt idx="1101">
                  <c:v>-0.45295429724985303</c:v>
                </c:pt>
                <c:pt idx="1102">
                  <c:v>-0.45206214591158422</c:v>
                </c:pt>
                <c:pt idx="1103">
                  <c:v>-0.45116954161901818</c:v>
                </c:pt>
                <c:pt idx="1104">
                  <c:v>-0.45027648526430625</c:v>
                </c:pt>
                <c:pt idx="1105">
                  <c:v>-0.4493829777400527</c:v>
                </c:pt>
                <c:pt idx="1106">
                  <c:v>-0.44848901993931389</c:v>
                </c:pt>
                <c:pt idx="1107">
                  <c:v>-0.44759461275559731</c:v>
                </c:pt>
                <c:pt idx="1108">
                  <c:v>-0.4466997570828608</c:v>
                </c:pt>
                <c:pt idx="1109">
                  <c:v>-0.44580445381551154</c:v>
                </c:pt>
                <c:pt idx="1110">
                  <c:v>-0.4449087038484052</c:v>
                </c:pt>
                <c:pt idx="1111">
                  <c:v>-0.44401250807684506</c:v>
                </c:pt>
                <c:pt idx="1112">
                  <c:v>-0.44311586739658104</c:v>
                </c:pt>
                <c:pt idx="1113">
                  <c:v>-0.44221878270380893</c:v>
                </c:pt>
                <c:pt idx="1114">
                  <c:v>-0.44132125489516943</c:v>
                </c:pt>
                <c:pt idx="1115">
                  <c:v>-0.44042328486774723</c:v>
                </c:pt>
                <c:pt idx="1116">
                  <c:v>-0.43952487351907016</c:v>
                </c:pt>
                <c:pt idx="1117">
                  <c:v>-0.43862602174710819</c:v>
                </c:pt>
                <c:pt idx="1118">
                  <c:v>-0.43772673045027272</c:v>
                </c:pt>
                <c:pt idx="1119">
                  <c:v>-0.43682700052741552</c:v>
                </c:pt>
                <c:pt idx="1120">
                  <c:v>-0.43592683287782785</c:v>
                </c:pt>
                <c:pt idx="1121">
                  <c:v>-0.43502622840123967</c:v>
                </c:pt>
                <c:pt idx="1122">
                  <c:v>-0.43412518799781857</c:v>
                </c:pt>
                <c:pt idx="1123">
                  <c:v>-0.43322371256816911</c:v>
                </c:pt>
                <c:pt idx="1124">
                  <c:v>-0.43232180301333162</c:v>
                </c:pt>
                <c:pt idx="1125">
                  <c:v>-0.43141946023478156</c:v>
                </c:pt>
                <c:pt idx="1126">
                  <c:v>-0.43051668513442853</c:v>
                </c:pt>
                <c:pt idx="1127">
                  <c:v>-0.42961347861461524</c:v>
                </c:pt>
                <c:pt idx="1128">
                  <c:v>-0.42870984157811681</c:v>
                </c:pt>
                <c:pt idx="1129">
                  <c:v>-0.42780577492813976</c:v>
                </c:pt>
                <c:pt idx="1130">
                  <c:v>-0.42690127956832113</c:v>
                </c:pt>
                <c:pt idx="1131">
                  <c:v>-0.42599635640272759</c:v>
                </c:pt>
                <c:pt idx="1132">
                  <c:v>-0.4250910063358545</c:v>
                </c:pt>
                <c:pt idx="1133">
                  <c:v>-0.424185230272625</c:v>
                </c:pt>
                <c:pt idx="1134">
                  <c:v>-0.42327902911838916</c:v>
                </c:pt>
                <c:pt idx="1135">
                  <c:v>-0.42237240377892304</c:v>
                </c:pt>
                <c:pt idx="1136">
                  <c:v>-0.42146535516042782</c:v>
                </c:pt>
                <c:pt idx="1137">
                  <c:v>-0.42055788416952883</c:v>
                </c:pt>
                <c:pt idx="1138">
                  <c:v>-0.41964999171327466</c:v>
                </c:pt>
                <c:pt idx="1139">
                  <c:v>-0.41874167869913631</c:v>
                </c:pt>
                <c:pt idx="1140">
                  <c:v>-0.41783294603500626</c:v>
                </c:pt>
                <c:pt idx="1141">
                  <c:v>-0.41692379462919749</c:v>
                </c:pt>
                <c:pt idx="1142">
                  <c:v>-0.41601422539044269</c:v>
                </c:pt>
                <c:pt idx="1143">
                  <c:v>-0.41510423922789325</c:v>
                </c:pt>
                <c:pt idx="1144">
                  <c:v>-0.41419383705111845</c:v>
                </c:pt>
                <c:pt idx="1145">
                  <c:v>-0.4132830197701044</c:v>
                </c:pt>
                <c:pt idx="1146">
                  <c:v>-0.41237178829525328</c:v>
                </c:pt>
                <c:pt idx="1147">
                  <c:v>-0.41146014353738242</c:v>
                </c:pt>
                <c:pt idx="1148">
                  <c:v>-0.41054808640772328</c:v>
                </c:pt>
                <c:pt idx="1149">
                  <c:v>-0.40963561781792057</c:v>
                </c:pt>
                <c:pt idx="1150">
                  <c:v>-0.40872273868003145</c:v>
                </c:pt>
                <c:pt idx="1151">
                  <c:v>-0.40780944990652451</c:v>
                </c:pt>
                <c:pt idx="1152">
                  <c:v>-0.40689575241027892</c:v>
                </c:pt>
                <c:pt idx="1153">
                  <c:v>-0.4059816471045834</c:v>
                </c:pt>
                <c:pt idx="1154">
                  <c:v>-0.40506713490313545</c:v>
                </c:pt>
                <c:pt idx="1155">
                  <c:v>-0.40415221672004042</c:v>
                </c:pt>
                <c:pt idx="1156">
                  <c:v>-0.40323689346981051</c:v>
                </c:pt>
                <c:pt idx="1157">
                  <c:v>-0.40232116606736384</c:v>
                </c:pt>
                <c:pt idx="1158">
                  <c:v>-0.40140503542802375</c:v>
                </c:pt>
                <c:pt idx="1159">
                  <c:v>-0.40048850246751755</c:v>
                </c:pt>
                <c:pt idx="1160">
                  <c:v>-0.39957156810197592</c:v>
                </c:pt>
                <c:pt idx="1161">
                  <c:v>-0.39865423324793181</c:v>
                </c:pt>
                <c:pt idx="1162">
                  <c:v>-0.39773649882231965</c:v>
                </c:pt>
                <c:pt idx="1163">
                  <c:v>-0.3968183657424742</c:v>
                </c:pt>
                <c:pt idx="1164">
                  <c:v>-0.39589983492612996</c:v>
                </c:pt>
                <c:pt idx="1165">
                  <c:v>-0.39498090729141994</c:v>
                </c:pt>
                <c:pt idx="1166">
                  <c:v>-0.394061583756875</c:v>
                </c:pt>
                <c:pt idx="1167">
                  <c:v>-0.39314186524142281</c:v>
                </c:pt>
                <c:pt idx="1168">
                  <c:v>-0.39222175266438686</c:v>
                </c:pt>
                <c:pt idx="1169">
                  <c:v>-0.39130124694548563</c:v>
                </c:pt>
                <c:pt idx="1170">
                  <c:v>-0.39038034900483176</c:v>
                </c:pt>
                <c:pt idx="1171">
                  <c:v>-0.38945905976293094</c:v>
                </c:pt>
                <c:pt idx="1172">
                  <c:v>-0.38853738014068112</c:v>
                </c:pt>
                <c:pt idx="1173">
                  <c:v>-0.38761531105937153</c:v>
                </c:pt>
                <c:pt idx="1174">
                  <c:v>-0.38669285344068177</c:v>
                </c:pt>
                <c:pt idx="1175">
                  <c:v>-0.385770008206681</c:v>
                </c:pt>
                <c:pt idx="1176">
                  <c:v>-0.38484677627982677</c:v>
                </c:pt>
                <c:pt idx="1177">
                  <c:v>-0.38392315858296433</c:v>
                </c:pt>
                <c:pt idx="1178">
                  <c:v>-0.38299915603932561</c:v>
                </c:pt>
                <c:pt idx="1179">
                  <c:v>-0.38207476957252828</c:v>
                </c:pt>
                <c:pt idx="1180">
                  <c:v>-0.38115000010657496</c:v>
                </c:pt>
                <c:pt idx="1181">
                  <c:v>-0.38022484856585204</c:v>
                </c:pt>
                <c:pt idx="1182">
                  <c:v>-0.379299315875129</c:v>
                </c:pt>
                <c:pt idx="1183">
                  <c:v>-0.3783734029595574</c:v>
                </c:pt>
                <c:pt idx="1184">
                  <c:v>-0.37744711074466997</c:v>
                </c:pt>
                <c:pt idx="1185">
                  <c:v>-0.37652044015637953</c:v>
                </c:pt>
                <c:pt idx="1186">
                  <c:v>-0.37559339212097836</c:v>
                </c:pt>
                <c:pt idx="1187">
                  <c:v>-0.37466596756513704</c:v>
                </c:pt>
                <c:pt idx="1188">
                  <c:v>-0.3737381674159036</c:v>
                </c:pt>
                <c:pt idx="1189">
                  <c:v>-0.37280999260070258</c:v>
                </c:pt>
                <c:pt idx="1190">
                  <c:v>-0.37188144404733414</c:v>
                </c:pt>
                <c:pt idx="1191">
                  <c:v>-0.37095252268397311</c:v>
                </c:pt>
                <c:pt idx="1192">
                  <c:v>-0.37002322943916804</c:v>
                </c:pt>
                <c:pt idx="1193">
                  <c:v>-0.36909356524184028</c:v>
                </c:pt>
                <c:pt idx="1194">
                  <c:v>-0.36816353102128307</c:v>
                </c:pt>
                <c:pt idx="1195">
                  <c:v>-0.36723312770716066</c:v>
                </c:pt>
                <c:pt idx="1196">
                  <c:v>-0.36630235622950719</c:v>
                </c:pt>
                <c:pt idx="1197">
                  <c:v>-0.36537121751872603</c:v>
                </c:pt>
                <c:pt idx="1198">
                  <c:v>-0.36443971250558865</c:v>
                </c:pt>
                <c:pt idx="1199">
                  <c:v>-0.36350784212123372</c:v>
                </c:pt>
                <c:pt idx="1200">
                  <c:v>-0.36257560729716631</c:v>
                </c:pt>
                <c:pt idx="1201">
                  <c:v>-0.36164300896525675</c:v>
                </c:pt>
                <c:pt idx="1202">
                  <c:v>-0.36071004805773993</c:v>
                </c:pt>
                <c:pt idx="1203">
                  <c:v>-0.35977672550721412</c:v>
                </c:pt>
                <c:pt idx="1204">
                  <c:v>-0.35884304224664026</c:v>
                </c:pt>
                <c:pt idx="1205">
                  <c:v>-0.35790899920934088</c:v>
                </c:pt>
                <c:pt idx="1206">
                  <c:v>-0.35697459732899928</c:v>
                </c:pt>
                <c:pt idx="1207">
                  <c:v>-0.35603983753965845</c:v>
                </c:pt>
                <c:pt idx="1208">
                  <c:v>-0.35510472077572031</c:v>
                </c:pt>
                <c:pt idx="1209">
                  <c:v>-0.3541692479719446</c:v>
                </c:pt>
                <c:pt idx="1210">
                  <c:v>-0.35323342006344816</c:v>
                </c:pt>
                <c:pt idx="1211">
                  <c:v>-0.35229723798570373</c:v>
                </c:pt>
                <c:pt idx="1212">
                  <c:v>-0.35136070267453923</c:v>
                </c:pt>
                <c:pt idx="1213">
                  <c:v>-0.35042381506613673</c:v>
                </c:pt>
                <c:pt idx="1214">
                  <c:v>-0.3494865760970316</c:v>
                </c:pt>
                <c:pt idx="1215">
                  <c:v>-0.34854898670411139</c:v>
                </c:pt>
                <c:pt idx="1216">
                  <c:v>-0.34761104782461505</c:v>
                </c:pt>
                <c:pt idx="1217">
                  <c:v>-0.34667276039613204</c:v>
                </c:pt>
                <c:pt idx="1218">
                  <c:v>-0.3457341253566012</c:v>
                </c:pt>
                <c:pt idx="1219">
                  <c:v>-0.34479514364430996</c:v>
                </c:pt>
                <c:pt idx="1220">
                  <c:v>-0.34385581619789335</c:v>
                </c:pt>
                <c:pt idx="1221">
                  <c:v>-0.34291614395633307</c:v>
                </c:pt>
                <c:pt idx="1222">
                  <c:v>-0.34197612785895665</c:v>
                </c:pt>
                <c:pt idx="1223">
                  <c:v>-0.34103576884543624</c:v>
                </c:pt>
                <c:pt idx="1224">
                  <c:v>-0.34009506785578797</c:v>
                </c:pt>
                <c:pt idx="1225">
                  <c:v>-0.33915402583037085</c:v>
                </c:pt>
                <c:pt idx="1226">
                  <c:v>-0.33821264370988591</c:v>
                </c:pt>
                <c:pt idx="1227">
                  <c:v>-0.3372709224353751</c:v>
                </c:pt>
                <c:pt idx="1228">
                  <c:v>-0.33632886294822062</c:v>
                </c:pt>
                <c:pt idx="1229">
                  <c:v>-0.33538646619014367</c:v>
                </c:pt>
                <c:pt idx="1230">
                  <c:v>-0.3344437331032038</c:v>
                </c:pt>
                <c:pt idx="1231">
                  <c:v>-0.33350066462979772</c:v>
                </c:pt>
                <c:pt idx="1232">
                  <c:v>-0.33255726171265854</c:v>
                </c:pt>
                <c:pt idx="1233">
                  <c:v>-0.33161352529485472</c:v>
                </c:pt>
                <c:pt idx="1234">
                  <c:v>-0.33066945631978917</c:v>
                </c:pt>
                <c:pt idx="1235">
                  <c:v>-0.32972505573119837</c:v>
                </c:pt>
                <c:pt idx="1236">
                  <c:v>-0.32878032447315125</c:v>
                </c:pt>
                <c:pt idx="1237">
                  <c:v>-0.32783526349004838</c:v>
                </c:pt>
                <c:pt idx="1238">
                  <c:v>-0.32688987372662104</c:v>
                </c:pt>
                <c:pt idx="1239">
                  <c:v>-0.32594415612793021</c:v>
                </c:pt>
                <c:pt idx="1240">
                  <c:v>-0.32499811163936565</c:v>
                </c:pt>
                <c:pt idx="1241">
                  <c:v>-0.32405174120664498</c:v>
                </c:pt>
                <c:pt idx="1242">
                  <c:v>-0.32310504577581267</c:v>
                </c:pt>
                <c:pt idx="1243">
                  <c:v>-0.32215802629323914</c:v>
                </c:pt>
                <c:pt idx="1244">
                  <c:v>-0.32121068370561984</c:v>
                </c:pt>
                <c:pt idx="1245">
                  <c:v>-0.32026301895997422</c:v>
                </c:pt>
                <c:pt idx="1246">
                  <c:v>-0.31931503300364489</c:v>
                </c:pt>
                <c:pt idx="1247">
                  <c:v>-0.31836672678429662</c:v>
                </c:pt>
                <c:pt idx="1248">
                  <c:v>-0.31741810124991532</c:v>
                </c:pt>
                <c:pt idx="1249">
                  <c:v>-0.31646915734880726</c:v>
                </c:pt>
                <c:pt idx="1250">
                  <c:v>-0.31551989602959796</c:v>
                </c:pt>
                <c:pt idx="1251">
                  <c:v>-0.31457031824123133</c:v>
                </c:pt>
                <c:pt idx="1252">
                  <c:v>-0.31362042493296866</c:v>
                </c:pt>
                <c:pt idx="1253">
                  <c:v>-0.31267021705438774</c:v>
                </c:pt>
                <c:pt idx="1254">
                  <c:v>-0.31171969555538187</c:v>
                </c:pt>
                <c:pt idx="1255">
                  <c:v>-0.31076886138615895</c:v>
                </c:pt>
                <c:pt idx="1256">
                  <c:v>-0.30981771549724046</c:v>
                </c:pt>
                <c:pt idx="1257">
                  <c:v>-0.30886625883946062</c:v>
                </c:pt>
                <c:pt idx="1258">
                  <c:v>-0.30791449236396529</c:v>
                </c:pt>
                <c:pt idx="1259">
                  <c:v>-0.30696241702221111</c:v>
                </c:pt>
                <c:pt idx="1260">
                  <c:v>-0.30601003376596453</c:v>
                </c:pt>
                <c:pt idx="1261">
                  <c:v>-0.30505734354730096</c:v>
                </c:pt>
                <c:pt idx="1262">
                  <c:v>-0.30410434731860364</c:v>
                </c:pt>
                <c:pt idx="1263">
                  <c:v>-0.30315104603256277</c:v>
                </c:pt>
                <c:pt idx="1264">
                  <c:v>-0.30219744064217458</c:v>
                </c:pt>
                <c:pt idx="1265">
                  <c:v>-0.30124353210074034</c:v>
                </c:pt>
                <c:pt idx="1266">
                  <c:v>-0.30028932136186548</c:v>
                </c:pt>
                <c:pt idx="1267">
                  <c:v>-0.2993348093794585</c:v>
                </c:pt>
                <c:pt idx="1268">
                  <c:v>-0.29837999710773017</c:v>
                </c:pt>
                <c:pt idx="1269">
                  <c:v>-0.29742488550119245</c:v>
                </c:pt>
                <c:pt idx="1270">
                  <c:v>-0.29646947551465763</c:v>
                </c:pt>
                <c:pt idx="1271">
                  <c:v>-0.29551376810323732</c:v>
                </c:pt>
                <c:pt idx="1272">
                  <c:v>-0.29455776422234148</c:v>
                </c:pt>
                <c:pt idx="1273">
                  <c:v>-0.29360146482767752</c:v>
                </c:pt>
                <c:pt idx="1274">
                  <c:v>-0.29264487087524932</c:v>
                </c:pt>
                <c:pt idx="1275">
                  <c:v>-0.29168798332135631</c:v>
                </c:pt>
                <c:pt idx="1276">
                  <c:v>-0.29073080312259242</c:v>
                </c:pt>
                <c:pt idx="1277">
                  <c:v>-0.2897733312358452</c:v>
                </c:pt>
                <c:pt idx="1278">
                  <c:v>-0.28881556861829488</c:v>
                </c:pt>
                <c:pt idx="1279">
                  <c:v>-0.28785751622741335</c:v>
                </c:pt>
                <c:pt idx="1280">
                  <c:v>-0.28689917502096318</c:v>
                </c:pt>
                <c:pt idx="1281">
                  <c:v>-0.28594054595699681</c:v>
                </c:pt>
                <c:pt idx="1282">
                  <c:v>-0.2849816299938554</c:v>
                </c:pt>
                <c:pt idx="1283">
                  <c:v>-0.28402242809016803</c:v>
                </c:pt>
                <c:pt idx="1284">
                  <c:v>-0.28306294120485065</c:v>
                </c:pt>
                <c:pt idx="1285">
                  <c:v>-0.28210317029710519</c:v>
                </c:pt>
                <c:pt idx="1286">
                  <c:v>-0.28114311632641853</c:v>
                </c:pt>
                <c:pt idx="1287">
                  <c:v>-0.28018278025256155</c:v>
                </c:pt>
                <c:pt idx="1288">
                  <c:v>-0.27922216303558828</c:v>
                </c:pt>
                <c:pt idx="1289">
                  <c:v>-0.27826126563583475</c:v>
                </c:pt>
                <c:pt idx="1290">
                  <c:v>-0.27730008901391817</c:v>
                </c:pt>
                <c:pt idx="1291">
                  <c:v>-0.27633863413073595</c:v>
                </c:pt>
                <c:pt idx="1292">
                  <c:v>-0.27537690194746473</c:v>
                </c:pt>
                <c:pt idx="1293">
                  <c:v>-0.27441489342555936</c:v>
                </c:pt>
                <c:pt idx="1294">
                  <c:v>-0.27345260952675204</c:v>
                </c:pt>
                <c:pt idx="1295">
                  <c:v>-0.27249005121305131</c:v>
                </c:pt>
                <c:pt idx="1296">
                  <c:v>-0.27152721944674102</c:v>
                </c:pt>
                <c:pt idx="1297">
                  <c:v>-0.27056411519037954</c:v>
                </c:pt>
                <c:pt idx="1298">
                  <c:v>-0.26960073940679863</c:v>
                </c:pt>
                <c:pt idx="1299">
                  <c:v>-0.26863709305910249</c:v>
                </c:pt>
                <c:pt idx="1300">
                  <c:v>-0.26767317711066696</c:v>
                </c:pt>
                <c:pt idx="1301">
                  <c:v>-0.26670899252513836</c:v>
                </c:pt>
                <c:pt idx="1302">
                  <c:v>-0.26574454026643268</c:v>
                </c:pt>
                <c:pt idx="1303">
                  <c:v>-0.26477982129873445</c:v>
                </c:pt>
                <c:pt idx="1304">
                  <c:v>-0.26381483658649596</c:v>
                </c:pt>
                <c:pt idx="1305">
                  <c:v>-0.26284958709443618</c:v>
                </c:pt>
                <c:pt idx="1306">
                  <c:v>-0.26188407378753981</c:v>
                </c:pt>
                <c:pt idx="1307">
                  <c:v>-0.26091829763105634</c:v>
                </c:pt>
                <c:pt idx="1308">
                  <c:v>-0.25995225959049911</c:v>
                </c:pt>
                <c:pt idx="1309">
                  <c:v>-0.25898596063164425</c:v>
                </c:pt>
                <c:pt idx="1310">
                  <c:v>-0.25801940172052978</c:v>
                </c:pt>
                <c:pt idx="1311">
                  <c:v>-0.25705258382345469</c:v>
                </c:pt>
                <c:pt idx="1312">
                  <c:v>-0.25608550790697787</c:v>
                </c:pt>
                <c:pt idx="1313">
                  <c:v>-0.25511817493791722</c:v>
                </c:pt>
                <c:pt idx="1314">
                  <c:v>-0.25415058588334866</c:v>
                </c:pt>
                <c:pt idx="1315">
                  <c:v>-0.25318274171060517</c:v>
                </c:pt>
                <c:pt idx="1316">
                  <c:v>-0.25221464338727578</c:v>
                </c:pt>
                <c:pt idx="1317">
                  <c:v>-0.25124629188120468</c:v>
                </c:pt>
                <c:pt idx="1318">
                  <c:v>-0.25027768816049023</c:v>
                </c:pt>
                <c:pt idx="1319">
                  <c:v>-0.24930883319348388</c:v>
                </c:pt>
                <c:pt idx="1320">
                  <c:v>-0.24833972794878936</c:v>
                </c:pt>
                <c:pt idx="1321">
                  <c:v>-0.24737037339526166</c:v>
                </c:pt>
                <c:pt idx="1322">
                  <c:v>-0.24640077050200601</c:v>
                </c:pt>
                <c:pt idx="1323">
                  <c:v>-0.24543092023837695</c:v>
                </c:pt>
                <c:pt idx="1324">
                  <c:v>-0.24446082357397739</c:v>
                </c:pt>
                <c:pt idx="1325">
                  <c:v>-0.24349048147865759</c:v>
                </c:pt>
                <c:pt idx="1326">
                  <c:v>-0.24251989492251422</c:v>
                </c:pt>
                <c:pt idx="1327">
                  <c:v>-0.24154906487588937</c:v>
                </c:pt>
                <c:pt idx="1328">
                  <c:v>-0.2405779923093696</c:v>
                </c:pt>
                <c:pt idx="1329">
                  <c:v>-0.23960667819378495</c:v>
                </c:pt>
                <c:pt idx="1330">
                  <c:v>-0.23863512350020799</c:v>
                </c:pt>
                <c:pt idx="1331">
                  <c:v>-0.23766332919995284</c:v>
                </c:pt>
                <c:pt idx="1332">
                  <c:v>-0.23669129626457419</c:v>
                </c:pt>
                <c:pt idx="1333">
                  <c:v>-0.23571902566586633</c:v>
                </c:pt>
                <c:pt idx="1334">
                  <c:v>-0.23474651837586222</c:v>
                </c:pt>
                <c:pt idx="1335">
                  <c:v>-0.23377377536683244</c:v>
                </c:pt>
                <c:pt idx="1336">
                  <c:v>-0.23280079761128428</c:v>
                </c:pt>
                <c:pt idx="1337">
                  <c:v>-0.23182758608196075</c:v>
                </c:pt>
                <c:pt idx="1338">
                  <c:v>-0.2308541417518396</c:v>
                </c:pt>
                <c:pt idx="1339">
                  <c:v>-0.22988046559413239</c:v>
                </c:pt>
                <c:pt idx="1340">
                  <c:v>-0.22890655858228343</c:v>
                </c:pt>
                <c:pt idx="1341">
                  <c:v>-0.22793242168996886</c:v>
                </c:pt>
                <c:pt idx="1342">
                  <c:v>-0.22695805589109572</c:v>
                </c:pt>
                <c:pt idx="1343">
                  <c:v>-0.22598346215980089</c:v>
                </c:pt>
                <c:pt idx="1344">
                  <c:v>-0.22500864147045016</c:v>
                </c:pt>
                <c:pt idx="1345">
                  <c:v>-0.22403359479763729</c:v>
                </c:pt>
                <c:pt idx="1346">
                  <c:v>-0.22305832311618293</c:v>
                </c:pt>
                <c:pt idx="1347">
                  <c:v>-0.22208282740113378</c:v>
                </c:pt>
                <c:pt idx="1348">
                  <c:v>-0.22110710862776151</c:v>
                </c:pt>
                <c:pt idx="1349">
                  <c:v>-0.22013116777156183</c:v>
                </c:pt>
                <c:pt idx="1350">
                  <c:v>-0.21915500580825353</c:v>
                </c:pt>
                <c:pt idx="1351">
                  <c:v>-0.21817862371377747</c:v>
                </c:pt>
                <c:pt idx="1352">
                  <c:v>-0.2172020224642956</c:v>
                </c:pt>
                <c:pt idx="1353">
                  <c:v>-0.21622520303619</c:v>
                </c:pt>
                <c:pt idx="1354">
                  <c:v>-0.21524816640606195</c:v>
                </c:pt>
                <c:pt idx="1355">
                  <c:v>-0.21427091355073086</c:v>
                </c:pt>
                <c:pt idx="1356">
                  <c:v>-0.21329344544723336</c:v>
                </c:pt>
                <c:pt idx="1357">
                  <c:v>-0.21231576307282232</c:v>
                </c:pt>
                <c:pt idx="1358">
                  <c:v>-0.21133786740496582</c:v>
                </c:pt>
                <c:pt idx="1359">
                  <c:v>-0.21035975942134627</c:v>
                </c:pt>
                <c:pt idx="1360">
                  <c:v>-0.20938144009985929</c:v>
                </c:pt>
                <c:pt idx="1361">
                  <c:v>-0.20840291041861289</c:v>
                </c:pt>
                <c:pt idx="1362">
                  <c:v>-0.20742417135592639</c:v>
                </c:pt>
                <c:pt idx="1363">
                  <c:v>-0.20644522389032949</c:v>
                </c:pt>
                <c:pt idx="1364">
                  <c:v>-0.20546606900056122</c:v>
                </c:pt>
                <c:pt idx="1365">
                  <c:v>-0.20448670766556906</c:v>
                </c:pt>
                <c:pt idx="1366">
                  <c:v>-0.20350714086450791</c:v>
                </c:pt>
                <c:pt idx="1367">
                  <c:v>-0.20252736957673909</c:v>
                </c:pt>
                <c:pt idx="1368">
                  <c:v>-0.2015473947818294</c:v>
                </c:pt>
                <c:pt idx="1369">
                  <c:v>-0.20056721745955014</c:v>
                </c:pt>
                <c:pt idx="1370">
                  <c:v>-0.19958683858987608</c:v>
                </c:pt>
                <c:pt idx="1371">
                  <c:v>-0.19860625915298458</c:v>
                </c:pt>
                <c:pt idx="1372">
                  <c:v>-0.19762548012925449</c:v>
                </c:pt>
                <c:pt idx="1373">
                  <c:v>-0.19664450249926524</c:v>
                </c:pt>
                <c:pt idx="1374">
                  <c:v>-0.19566332724379587</c:v>
                </c:pt>
                <c:pt idx="1375">
                  <c:v>-0.19468195534382399</c:v>
                </c:pt>
                <c:pt idx="1376">
                  <c:v>-0.19370038778052487</c:v>
                </c:pt>
                <c:pt idx="1377">
                  <c:v>-0.19271862553527042</c:v>
                </c:pt>
                <c:pt idx="1378">
                  <c:v>-0.19173666958962818</c:v>
                </c:pt>
                <c:pt idx="1379">
                  <c:v>-0.19075452092536041</c:v>
                </c:pt>
                <c:pt idx="1380">
                  <c:v>-0.18977218052442305</c:v>
                </c:pt>
                <c:pt idx="1381">
                  <c:v>-0.18878964936896475</c:v>
                </c:pt>
                <c:pt idx="1382">
                  <c:v>-0.18780692844132593</c:v>
                </c:pt>
                <c:pt idx="1383">
                  <c:v>-0.18682401872403775</c:v>
                </c:pt>
                <c:pt idx="1384">
                  <c:v>-0.18584092119982112</c:v>
                </c:pt>
                <c:pt idx="1385">
                  <c:v>-0.18485763685158577</c:v>
                </c:pt>
                <c:pt idx="1386">
                  <c:v>-0.1838741666624292</c:v>
                </c:pt>
                <c:pt idx="1387">
                  <c:v>-0.1828905116156358</c:v>
                </c:pt>
                <c:pt idx="1388">
                  <c:v>-0.18190667269467573</c:v>
                </c:pt>
                <c:pt idx="1389">
                  <c:v>-0.18092265088320403</c:v>
                </c:pt>
                <c:pt idx="1390">
                  <c:v>-0.17993844716505966</c:v>
                </c:pt>
                <c:pt idx="1391">
                  <c:v>-0.17895406252426441</c:v>
                </c:pt>
                <c:pt idx="1392">
                  <c:v>-0.17796949794502198</c:v>
                </c:pt>
                <c:pt idx="1393">
                  <c:v>-0.17698475441171704</c:v>
                </c:pt>
                <c:pt idx="1394">
                  <c:v>-0.17599983290891416</c:v>
                </c:pt>
                <c:pt idx="1395">
                  <c:v>-0.17501473442135684</c:v>
                </c:pt>
                <c:pt idx="1396">
                  <c:v>-0.17402945993396662</c:v>
                </c:pt>
                <c:pt idx="1397">
                  <c:v>-0.17304401043184198</c:v>
                </c:pt>
                <c:pt idx="1398">
                  <c:v>-0.1720583869002574</c:v>
                </c:pt>
                <c:pt idx="1399">
                  <c:v>-0.1710725903246624</c:v>
                </c:pt>
                <c:pt idx="1400">
                  <c:v>-0.17008662169068051</c:v>
                </c:pt>
                <c:pt idx="1401">
                  <c:v>-0.16910048198410829</c:v>
                </c:pt>
                <c:pt idx="1402">
                  <c:v>-0.16811417219091437</c:v>
                </c:pt>
                <c:pt idx="1403">
                  <c:v>-0.16712769329723848</c:v>
                </c:pt>
                <c:pt idx="1404">
                  <c:v>-0.16614104628939039</c:v>
                </c:pt>
                <c:pt idx="1405">
                  <c:v>-0.165154232153849</c:v>
                </c:pt>
                <c:pt idx="1406">
                  <c:v>-0.16416725187726133</c:v>
                </c:pt>
                <c:pt idx="1407">
                  <c:v>-0.16318010644644149</c:v>
                </c:pt>
                <c:pt idx="1408">
                  <c:v>-0.16219279684836976</c:v>
                </c:pt>
                <c:pt idx="1409">
                  <c:v>-0.16120532407019161</c:v>
                </c:pt>
                <c:pt idx="1410">
                  <c:v>-0.1602176890992166</c:v>
                </c:pt>
                <c:pt idx="1411">
                  <c:v>-0.15922989292291753</c:v>
                </c:pt>
                <c:pt idx="1412">
                  <c:v>-0.15824193652892934</c:v>
                </c:pt>
                <c:pt idx="1413">
                  <c:v>-0.15725382090504825</c:v>
                </c:pt>
                <c:pt idx="1414">
                  <c:v>-0.15626554703923062</c:v>
                </c:pt>
                <c:pt idx="1415">
                  <c:v>-0.15527711591959209</c:v>
                </c:pt>
                <c:pt idx="1416">
                  <c:v>-0.15428852853440653</c:v>
                </c:pt>
                <c:pt idx="1417">
                  <c:v>-0.15329978587210505</c:v>
                </c:pt>
                <c:pt idx="1418">
                  <c:v>-0.15231088892127503</c:v>
                </c:pt>
                <c:pt idx="1419">
                  <c:v>-0.15132183867065913</c:v>
                </c:pt>
                <c:pt idx="1420">
                  <c:v>-0.15033263610915432</c:v>
                </c:pt>
                <c:pt idx="1421">
                  <c:v>-0.14934328222581084</c:v>
                </c:pt>
                <c:pt idx="1422">
                  <c:v>-0.14835377800983124</c:v>
                </c:pt>
                <c:pt idx="1423">
                  <c:v>-0.1473641244505694</c:v>
                </c:pt>
                <c:pt idx="1424">
                  <c:v>-0.14637432253752958</c:v>
                </c:pt>
                <c:pt idx="1425">
                  <c:v>-0.1453843732603653</c:v>
                </c:pt>
                <c:pt idx="1426">
                  <c:v>-0.14439427760887846</c:v>
                </c:pt>
                <c:pt idx="1427">
                  <c:v>-0.14340403657301837</c:v>
                </c:pt>
                <c:pt idx="1428">
                  <c:v>-0.14241365114288068</c:v>
                </c:pt>
                <c:pt idx="1429">
                  <c:v>-0.14142312230870641</c:v>
                </c:pt>
                <c:pt idx="1430">
                  <c:v>-0.14043245106088101</c:v>
                </c:pt>
                <c:pt idx="1431">
                  <c:v>-0.13944163838993329</c:v>
                </c:pt>
                <c:pt idx="1432">
                  <c:v>-0.13845068528653451</c:v>
                </c:pt>
                <c:pt idx="1433">
                  <c:v>-0.13745959274149733</c:v>
                </c:pt>
                <c:pt idx="1434">
                  <c:v>-0.13646836174577487</c:v>
                </c:pt>
                <c:pt idx="1435">
                  <c:v>-0.13547699329045967</c:v>
                </c:pt>
                <c:pt idx="1436">
                  <c:v>-0.13448548836678273</c:v>
                </c:pt>
                <c:pt idx="1437">
                  <c:v>-0.13349384796611249</c:v>
                </c:pt>
                <c:pt idx="1438">
                  <c:v>-0.1325020730799539</c:v>
                </c:pt>
                <c:pt idx="1439">
                  <c:v>-0.13151016469994734</c:v>
                </c:pt>
                <c:pt idx="1440">
                  <c:v>-0.1305181238178677</c:v>
                </c:pt>
                <c:pt idx="1441">
                  <c:v>-0.12952595142562337</c:v>
                </c:pt>
                <c:pt idx="1442">
                  <c:v>-0.1285336485152552</c:v>
                </c:pt>
                <c:pt idx="1443">
                  <c:v>-0.12754121607893562</c:v>
                </c:pt>
                <c:pt idx="1444">
                  <c:v>-0.12654865510896751</c:v>
                </c:pt>
                <c:pt idx="1445">
                  <c:v>-0.12555596659778334</c:v>
                </c:pt>
                <c:pt idx="1446">
                  <c:v>-0.12456315153794405</c:v>
                </c:pt>
                <c:pt idx="1447">
                  <c:v>-0.12357021092213816</c:v>
                </c:pt>
                <c:pt idx="1448">
                  <c:v>-0.12257714574318074</c:v>
                </c:pt>
                <c:pt idx="1449">
                  <c:v>-0.12158395699401239</c:v>
                </c:pt>
                <c:pt idx="1450">
                  <c:v>-0.1205906456676983</c:v>
                </c:pt>
                <c:pt idx="1451">
                  <c:v>-0.11959721275742721</c:v>
                </c:pt>
                <c:pt idx="1452">
                  <c:v>-0.11860365925651045</c:v>
                </c:pt>
                <c:pt idx="1453">
                  <c:v>-0.11760998615838095</c:v>
                </c:pt>
                <c:pt idx="1454">
                  <c:v>-0.11661619445659217</c:v>
                </c:pt>
                <c:pt idx="1455">
                  <c:v>-0.11562228514481725</c:v>
                </c:pt>
                <c:pt idx="1456">
                  <c:v>-0.11462825921684787</c:v>
                </c:pt>
                <c:pt idx="1457">
                  <c:v>-0.11363411766659334</c:v>
                </c:pt>
                <c:pt idx="1458">
                  <c:v>-0.1126398614880796</c:v>
                </c:pt>
                <c:pt idx="1459">
                  <c:v>-0.11164549167544818</c:v>
                </c:pt>
                <c:pt idx="1460">
                  <c:v>-0.11065100922295529</c:v>
                </c:pt>
                <c:pt idx="1461">
                  <c:v>-0.10965641512497071</c:v>
                </c:pt>
                <c:pt idx="1462">
                  <c:v>-0.10866171037597691</c:v>
                </c:pt>
                <c:pt idx="1463">
                  <c:v>-0.10766689597056799</c:v>
                </c:pt>
                <c:pt idx="1464">
                  <c:v>-0.10667197290344868</c:v>
                </c:pt>
                <c:pt idx="1465">
                  <c:v>-0.10567694216943341</c:v>
                </c:pt>
                <c:pt idx="1466">
                  <c:v>-0.10468180476344524</c:v>
                </c:pt>
                <c:pt idx="1467">
                  <c:v>-0.1036865616805149</c:v>
                </c:pt>
                <c:pt idx="1468">
                  <c:v>-0.1026912139157798</c:v>
                </c:pt>
                <c:pt idx="1469">
                  <c:v>-0.10169576246448302</c:v>
                </c:pt>
                <c:pt idx="1470">
                  <c:v>-0.10070020832197231</c:v>
                </c:pt>
                <c:pt idx="1471">
                  <c:v>-9.9704552483699138E-2</c:v>
                </c:pt>
                <c:pt idx="1472">
                  <c:v>-9.8708795945217656E-2</c:v>
                </c:pt>
                <c:pt idx="1473">
                  <c:v>-9.7712939702183685E-2</c:v>
                </c:pt>
                <c:pt idx="1474">
                  <c:v>-9.6716984750353771E-2</c:v>
                </c:pt>
                <c:pt idx="1475">
                  <c:v>-9.5720932085584146E-2</c:v>
                </c:pt>
                <c:pt idx="1476">
                  <c:v>-9.472478270382978E-2</c:v>
                </c:pt>
                <c:pt idx="1477">
                  <c:v>-9.372853760114333E-2</c:v>
                </c:pt>
                <c:pt idx="1478">
                  <c:v>-9.2732197773674169E-2</c:v>
                </c:pt>
                <c:pt idx="1479">
                  <c:v>-9.1735764217667409E-2</c:v>
                </c:pt>
                <c:pt idx="1480">
                  <c:v>-9.0739237929462882E-2</c:v>
                </c:pt>
                <c:pt idx="1481">
                  <c:v>-8.9742619905494134E-2</c:v>
                </c:pt>
                <c:pt idx="1482">
                  <c:v>-8.8745911142287456E-2</c:v>
                </c:pt>
                <c:pt idx="1483">
                  <c:v>-8.7749112636460874E-2</c:v>
                </c:pt>
                <c:pt idx="1484">
                  <c:v>-8.6752225384723144E-2</c:v>
                </c:pt>
                <c:pt idx="1485">
                  <c:v>-8.5755250383872786E-2</c:v>
                </c:pt>
                <c:pt idx="1486">
                  <c:v>-8.4758188630797038E-2</c:v>
                </c:pt>
                <c:pt idx="1487">
                  <c:v>-8.3761041122470903E-2</c:v>
                </c:pt>
                <c:pt idx="1488">
                  <c:v>-8.2763808855956134E-2</c:v>
                </c:pt>
                <c:pt idx="1489">
                  <c:v>-8.1766492828400247E-2</c:v>
                </c:pt>
                <c:pt idx="1490">
                  <c:v>-8.0769094037035499E-2</c:v>
                </c:pt>
                <c:pt idx="1491">
                  <c:v>-7.9771613479177925E-2</c:v>
                </c:pt>
                <c:pt idx="1492">
                  <c:v>-7.8774052152226312E-2</c:v>
                </c:pt>
                <c:pt idx="1493">
                  <c:v>-7.7776411053661232E-2</c:v>
                </c:pt>
                <c:pt idx="1494">
                  <c:v>-7.6778691181043995E-2</c:v>
                </c:pt>
                <c:pt idx="1495">
                  <c:v>-7.5780893532015697E-2</c:v>
                </c:pt>
                <c:pt idx="1496">
                  <c:v>-7.4783019104296217E-2</c:v>
                </c:pt>
                <c:pt idx="1497">
                  <c:v>-7.3785068895683217E-2</c:v>
                </c:pt>
                <c:pt idx="1498">
                  <c:v>-7.2787043904051107E-2</c:v>
                </c:pt>
                <c:pt idx="1499">
                  <c:v>-7.1788945127350096E-2</c:v>
                </c:pt>
                <c:pt idx="1500">
                  <c:v>-7.0790773563605192E-2</c:v>
                </c:pt>
                <c:pt idx="1501">
                  <c:v>-6.9792530210915152E-2</c:v>
                </c:pt>
                <c:pt idx="1502">
                  <c:v>-6.879421606745155E-2</c:v>
                </c:pt>
                <c:pt idx="1503">
                  <c:v>-6.7795832131457734E-2</c:v>
                </c:pt>
                <c:pt idx="1504">
                  <c:v>-6.6797379401247858E-2</c:v>
                </c:pt>
                <c:pt idx="1505">
                  <c:v>-6.5798858875205854E-2</c:v>
                </c:pt>
                <c:pt idx="1506">
                  <c:v>-6.4800271551784444E-2</c:v>
                </c:pt>
                <c:pt idx="1507">
                  <c:v>-6.3801618429504159E-2</c:v>
                </c:pt>
                <c:pt idx="1508">
                  <c:v>-6.2802900506952322E-2</c:v>
                </c:pt>
                <c:pt idx="1509">
                  <c:v>-6.1804118782782053E-2</c:v>
                </c:pt>
                <c:pt idx="1510">
                  <c:v>-6.0805274255711278E-2</c:v>
                </c:pt>
                <c:pt idx="1511">
                  <c:v>-5.9806367924521722E-2</c:v>
                </c:pt>
                <c:pt idx="1512">
                  <c:v>-5.8807400788057906E-2</c:v>
                </c:pt>
                <c:pt idx="1513">
                  <c:v>-5.780837384522617E-2</c:v>
                </c:pt>
                <c:pt idx="1514">
                  <c:v>-5.6809288094993644E-2</c:v>
                </c:pt>
                <c:pt idx="1515">
                  <c:v>-5.5810144536387274E-2</c:v>
                </c:pt>
                <c:pt idx="1516">
                  <c:v>-5.481094416849281E-2</c:v>
                </c:pt>
                <c:pt idx="1517">
                  <c:v>-5.3811687990453806E-2</c:v>
                </c:pt>
                <c:pt idx="1518">
                  <c:v>-5.2812377001470637E-2</c:v>
                </c:pt>
                <c:pt idx="1519">
                  <c:v>-5.1813012200799473E-2</c:v>
                </c:pt>
                <c:pt idx="1520">
                  <c:v>-5.081359458775131E-2</c:v>
                </c:pt>
                <c:pt idx="1521">
                  <c:v>-4.9814125161690946E-2</c:v>
                </c:pt>
                <c:pt idx="1522">
                  <c:v>-4.8814604922035994E-2</c:v>
                </c:pt>
                <c:pt idx="1523">
                  <c:v>-4.7815034868255883E-2</c:v>
                </c:pt>
                <c:pt idx="1524">
                  <c:v>-4.6815415999870845E-2</c:v>
                </c:pt>
                <c:pt idx="1525">
                  <c:v>-4.5815749316450938E-2</c:v>
                </c:pt>
                <c:pt idx="1526">
                  <c:v>-4.4816035817615035E-2</c:v>
                </c:pt>
                <c:pt idx="1527">
                  <c:v>-4.3816276503029813E-2</c:v>
                </c:pt>
                <c:pt idx="1528">
                  <c:v>-4.2816472372408779E-2</c:v>
                </c:pt>
                <c:pt idx="1529">
                  <c:v>-4.1816624425511234E-2</c:v>
                </c:pt>
                <c:pt idx="1530">
                  <c:v>-4.0816733662141322E-2</c:v>
                </c:pt>
                <c:pt idx="1531">
                  <c:v>-3.9816801082146983E-2</c:v>
                </c:pt>
                <c:pt idx="1532">
                  <c:v>-3.8816827685418984E-2</c:v>
                </c:pt>
                <c:pt idx="1533">
                  <c:v>-3.7816814471889899E-2</c:v>
                </c:pt>
                <c:pt idx="1534">
                  <c:v>-3.6816762441533132E-2</c:v>
                </c:pt>
                <c:pt idx="1535">
                  <c:v>-3.5816672594361894E-2</c:v>
                </c:pt>
                <c:pt idx="1536">
                  <c:v>-3.4816545930428211E-2</c:v>
                </c:pt>
                <c:pt idx="1537">
                  <c:v>-3.3816383449821935E-2</c:v>
                </c:pt>
                <c:pt idx="1538">
                  <c:v>-3.2816186152669728E-2</c:v>
                </c:pt>
                <c:pt idx="1539">
                  <c:v>-3.1815955039134071E-2</c:v>
                </c:pt>
                <c:pt idx="1540">
                  <c:v>-3.081569110941226E-2</c:v>
                </c:pt>
                <c:pt idx="1541">
                  <c:v>-2.9815395363735411E-2</c:v>
                </c:pt>
                <c:pt idx="1542">
                  <c:v>-2.8815068802367453E-2</c:v>
                </c:pt>
                <c:pt idx="1543">
                  <c:v>-2.781471242560413E-2</c:v>
                </c:pt>
                <c:pt idx="1544">
                  <c:v>-2.6814327233772004E-2</c:v>
                </c:pt>
                <c:pt idx="1545">
                  <c:v>-2.5813914227227452E-2</c:v>
                </c:pt>
                <c:pt idx="1546">
                  <c:v>-2.481347440635567E-2</c:v>
                </c:pt>
                <c:pt idx="1547">
                  <c:v>-2.3813008771569659E-2</c:v>
                </c:pt>
                <c:pt idx="1548">
                  <c:v>-2.2812518323309241E-2</c:v>
                </c:pt>
                <c:pt idx="1549">
                  <c:v>-2.1812004062040053E-2</c:v>
                </c:pt>
                <c:pt idx="1550">
                  <c:v>-2.081146698825254E-2</c:v>
                </c:pt>
                <c:pt idx="1551">
                  <c:v>-1.9810908102460965E-2</c:v>
                </c:pt>
                <c:pt idx="1552">
                  <c:v>-1.8810328405202404E-2</c:v>
                </c:pt>
                <c:pt idx="1553">
                  <c:v>-1.7809728897035738E-2</c:v>
                </c:pt>
                <c:pt idx="1554">
                  <c:v>-1.6809110578540669E-2</c:v>
                </c:pt>
                <c:pt idx="1555">
                  <c:v>-1.5808474450316704E-2</c:v>
                </c:pt>
                <c:pt idx="1556">
                  <c:v>-1.4807821512982157E-2</c:v>
                </c:pt>
                <c:pt idx="1557">
                  <c:v>-1.3807152767173161E-2</c:v>
                </c:pt>
                <c:pt idx="1558">
                  <c:v>-1.2806469213542653E-2</c:v>
                </c:pt>
                <c:pt idx="1559">
                  <c:v>-1.1805771852759377E-2</c:v>
                </c:pt>
                <c:pt idx="1560">
                  <c:v>-1.0805061685506887E-2</c:v>
                </c:pt>
                <c:pt idx="1561">
                  <c:v>-9.8043397124825439E-3</c:v>
                </c:pt>
                <c:pt idx="1562">
                  <c:v>-8.8036069343965153E-3</c:v>
                </c:pt>
                <c:pt idx="1563">
                  <c:v>-7.8028643519707751E-3</c:v>
                </c:pt>
                <c:pt idx="1564">
                  <c:v>-6.8021129659381003E-3</c:v>
                </c:pt>
                <c:pt idx="1565">
                  <c:v>-5.8013537770410734E-3</c:v>
                </c:pt>
                <c:pt idx="1566">
                  <c:v>-4.8005877860310808E-3</c:v>
                </c:pt>
                <c:pt idx="1567">
                  <c:v>-3.7998159936673105E-3</c:v>
                </c:pt>
                <c:pt idx="1568">
                  <c:v>-2.7990394007157545E-3</c:v>
                </c:pt>
                <c:pt idx="1569">
                  <c:v>-1.798259007948205E-3</c:v>
                </c:pt>
                <c:pt idx="1570">
                  <c:v>-7.9747581614125458E-4</c:v>
                </c:pt>
                <c:pt idx="1571">
                  <c:v>2.0330917392470367E-4</c:v>
                </c:pt>
                <c:pt idx="1572">
                  <c:v>1.204094961466478E-3</c:v>
                </c:pt>
                <c:pt idx="1573">
                  <c:v>2.2048805456990781E-3</c:v>
                </c:pt>
                <c:pt idx="1574">
                  <c:v>3.2056649258367167E-3</c:v>
                </c:pt>
                <c:pt idx="1575">
                  <c:v>4.2064471010938098E-3</c:v>
                </c:pt>
                <c:pt idx="1576">
                  <c:v>5.2072260706859767E-3</c:v>
                </c:pt>
                <c:pt idx="1577">
                  <c:v>6.2080008338310433E-3</c:v>
                </c:pt>
                <c:pt idx="1578">
                  <c:v>7.2087703897500393E-3</c:v>
                </c:pt>
                <c:pt idx="1579">
                  <c:v>8.2095337376682006E-3</c:v>
                </c:pt>
                <c:pt idx="1580">
                  <c:v>9.2102898768159722E-3</c:v>
                </c:pt>
                <c:pt idx="1581">
                  <c:v>1.0211037806430007E-2</c:v>
                </c:pt>
                <c:pt idx="1582">
                  <c:v>1.1211776525754164E-2</c:v>
                </c:pt>
                <c:pt idx="1583">
                  <c:v>1.2212505034040515E-2</c:v>
                </c:pt>
                <c:pt idx="1584">
                  <c:v>1.3213222330550341E-2</c:v>
                </c:pt>
                <c:pt idx="1585">
                  <c:v>1.4213927414555131E-2</c:v>
                </c:pt>
                <c:pt idx="1586">
                  <c:v>1.5214619285337593E-2</c:v>
                </c:pt>
                <c:pt idx="1587">
                  <c:v>1.6215296942192637E-2</c:v>
                </c:pt>
                <c:pt idx="1588">
                  <c:v>1.7215959384428398E-2</c:v>
                </c:pt>
                <c:pt idx="1589">
                  <c:v>1.8216605611367218E-2</c:v>
                </c:pt>
                <c:pt idx="1590">
                  <c:v>1.9217234622346653E-2</c:v>
                </c:pt>
                <c:pt idx="1591">
                  <c:v>2.0217845416720476E-2</c:v>
                </c:pt>
                <c:pt idx="1592">
                  <c:v>2.1218436993859675E-2</c:v>
                </c:pt>
                <c:pt idx="1593">
                  <c:v>2.221900835315346E-2</c:v>
                </c:pt>
                <c:pt idx="1594">
                  <c:v>2.3219558494010251E-2</c:v>
                </c:pt>
                <c:pt idx="1595">
                  <c:v>2.4220086415858686E-2</c:v>
                </c:pt>
                <c:pt idx="1596">
                  <c:v>2.522059111814863E-2</c:v>
                </c:pt>
                <c:pt idx="1597">
                  <c:v>2.6221071600352155E-2</c:v>
                </c:pt>
                <c:pt idx="1598">
                  <c:v>2.7221526861964565E-2</c:v>
                </c:pt>
                <c:pt idx="1599">
                  <c:v>2.8221955902505372E-2</c:v>
                </c:pt>
                <c:pt idx="1600">
                  <c:v>2.9222357721519317E-2</c:v>
                </c:pt>
                <c:pt idx="1601">
                  <c:v>3.0222731318577362E-2</c:v>
                </c:pt>
                <c:pt idx="1602">
                  <c:v>3.1223075693277685E-2</c:v>
                </c:pt>
                <c:pt idx="1603">
                  <c:v>3.222338984524669E-2</c:v>
                </c:pt>
                <c:pt idx="1604">
                  <c:v>3.3223672774139998E-2</c:v>
                </c:pt>
                <c:pt idx="1605">
                  <c:v>3.422392347964346E-2</c:v>
                </c:pt>
                <c:pt idx="1606">
                  <c:v>3.5224140961474151E-2</c:v>
                </c:pt>
                <c:pt idx="1607">
                  <c:v>3.6224324219381362E-2</c:v>
                </c:pt>
                <c:pt idx="1608">
                  <c:v>3.7224472253147609E-2</c:v>
                </c:pt>
                <c:pt idx="1609">
                  <c:v>3.8224584062589641E-2</c:v>
                </c:pt>
                <c:pt idx="1610">
                  <c:v>3.9224658647559418E-2</c:v>
                </c:pt>
                <c:pt idx="1611">
                  <c:v>4.0224695007945135E-2</c:v>
                </c:pt>
                <c:pt idx="1612">
                  <c:v>4.1224692143672199E-2</c:v>
                </c:pt>
                <c:pt idx="1613">
                  <c:v>4.2224649054704258E-2</c:v>
                </c:pt>
                <c:pt idx="1614">
                  <c:v>4.3224564741044171E-2</c:v>
                </c:pt>
                <c:pt idx="1615">
                  <c:v>4.4224438202735028E-2</c:v>
                </c:pt>
                <c:pt idx="1616">
                  <c:v>4.5224268439861146E-2</c:v>
                </c:pt>
                <c:pt idx="1617">
                  <c:v>4.6224054452549061E-2</c:v>
                </c:pt>
                <c:pt idx="1618">
                  <c:v>4.7223795240968536E-2</c:v>
                </c:pt>
                <c:pt idx="1619">
                  <c:v>4.8223489805333558E-2</c:v>
                </c:pt>
                <c:pt idx="1620">
                  <c:v>4.9223137145903345E-2</c:v>
                </c:pt>
                <c:pt idx="1621">
                  <c:v>5.0222736262983327E-2</c:v>
                </c:pt>
                <c:pt idx="1622">
                  <c:v>5.1222286156926158E-2</c:v>
                </c:pt>
                <c:pt idx="1623">
                  <c:v>5.2221785828132729E-2</c:v>
                </c:pt>
                <c:pt idx="1624">
                  <c:v>5.3221234277053144E-2</c:v>
                </c:pt>
                <c:pt idx="1625">
                  <c:v>5.4220630504187725E-2</c:v>
                </c:pt>
                <c:pt idx="1626">
                  <c:v>5.5219973510088033E-2</c:v>
                </c:pt>
                <c:pt idx="1627">
                  <c:v>5.6219262295357834E-2</c:v>
                </c:pt>
                <c:pt idx="1628">
                  <c:v>5.7218495860654126E-2</c:v>
                </c:pt>
                <c:pt idx="1629">
                  <c:v>5.8217673206688123E-2</c:v>
                </c:pt>
                <c:pt idx="1630">
                  <c:v>5.9216793334226261E-2</c:v>
                </c:pt>
                <c:pt idx="1631">
                  <c:v>6.021585524409119E-2</c:v>
                </c:pt>
                <c:pt idx="1632">
                  <c:v>6.1214857937162789E-2</c:v>
                </c:pt>
                <c:pt idx="1633">
                  <c:v>6.2213800414379142E-2</c:v>
                </c:pt>
                <c:pt idx="1634">
                  <c:v>6.3212681676737562E-2</c:v>
                </c:pt>
                <c:pt idx="1635">
                  <c:v>6.4211500725295564E-2</c:v>
                </c:pt>
                <c:pt idx="1636">
                  <c:v>6.5210256561171881E-2</c:v>
                </c:pt>
                <c:pt idx="1637">
                  <c:v>6.6208948185547484E-2</c:v>
                </c:pt>
                <c:pt idx="1638">
                  <c:v>6.7207574599666517E-2</c:v>
                </c:pt>
                <c:pt idx="1639">
                  <c:v>6.8206134804837365E-2</c:v>
                </c:pt>
                <c:pt idx="1640">
                  <c:v>6.920462780243361E-2</c:v>
                </c:pt>
                <c:pt idx="1641">
                  <c:v>7.020305259389506E-2</c:v>
                </c:pt>
                <c:pt idx="1642">
                  <c:v>7.1201408180728704E-2</c:v>
                </c:pt>
                <c:pt idx="1643">
                  <c:v>7.2199693564509754E-2</c:v>
                </c:pt>
                <c:pt idx="1644">
                  <c:v>7.3197907746882618E-2</c:v>
                </c:pt>
                <c:pt idx="1645">
                  <c:v>7.4196049729561925E-2</c:v>
                </c:pt>
                <c:pt idx="1646">
                  <c:v>7.5194118514333483E-2</c:v>
                </c:pt>
                <c:pt idx="1647">
                  <c:v>7.6192113103055306E-2</c:v>
                </c:pt>
                <c:pt idx="1648">
                  <c:v>7.7190032497658614E-2</c:v>
                </c:pt>
                <c:pt idx="1649">
                  <c:v>7.8187875700148832E-2</c:v>
                </c:pt>
                <c:pt idx="1650">
                  <c:v>7.9185641712606544E-2</c:v>
                </c:pt>
                <c:pt idx="1651">
                  <c:v>8.0183329537188555E-2</c:v>
                </c:pt>
                <c:pt idx="1652">
                  <c:v>8.1180938176128856E-2</c:v>
                </c:pt>
                <c:pt idx="1653">
                  <c:v>8.2178466631739625E-2</c:v>
                </c:pt>
                <c:pt idx="1654">
                  <c:v>8.3175913906412213E-2</c:v>
                </c:pt>
                <c:pt idx="1655">
                  <c:v>8.4173279002618173E-2</c:v>
                </c:pt>
                <c:pt idx="1656">
                  <c:v>8.5170560922910227E-2</c:v>
                </c:pt>
                <c:pt idx="1657">
                  <c:v>8.6167758669923281E-2</c:v>
                </c:pt>
                <c:pt idx="1658">
                  <c:v>8.7164871246375411E-2</c:v>
                </c:pt>
                <c:pt idx="1659">
                  <c:v>8.8161897655068863E-2</c:v>
                </c:pt>
                <c:pt idx="1660">
                  <c:v>8.9158836898891078E-2</c:v>
                </c:pt>
                <c:pt idx="1661">
                  <c:v>9.0155687980815635E-2</c:v>
                </c:pt>
                <c:pt idx="1662">
                  <c:v>9.1152449903903296E-2</c:v>
                </c:pt>
                <c:pt idx="1663">
                  <c:v>9.2149121671302972E-2</c:v>
                </c:pt>
                <c:pt idx="1664">
                  <c:v>9.3145702286252741E-2</c:v>
                </c:pt>
                <c:pt idx="1665">
                  <c:v>9.4142190752080843E-2</c:v>
                </c:pt>
                <c:pt idx="1666">
                  <c:v>9.5138586072206655E-2</c:v>
                </c:pt>
                <c:pt idx="1667">
                  <c:v>9.6134887250141715E-2</c:v>
                </c:pt>
                <c:pt idx="1668">
                  <c:v>9.7131093289490697E-2</c:v>
                </c:pt>
                <c:pt idx="1669">
                  <c:v>9.8127203193952434E-2</c:v>
                </c:pt>
                <c:pt idx="1670">
                  <c:v>9.9123215967320877E-2</c:v>
                </c:pt>
                <c:pt idx="1671">
                  <c:v>0.10011913061348614</c:v>
                </c:pt>
                <c:pt idx="1672">
                  <c:v>0.10111494613643543</c:v>
                </c:pt>
                <c:pt idx="1673">
                  <c:v>0.1021106615402541</c:v>
                </c:pt>
                <c:pt idx="1674">
                  <c:v>0.10310627582912664</c:v>
                </c:pt>
                <c:pt idx="1675">
                  <c:v>0.10410178800733763</c:v>
                </c:pt>
                <c:pt idx="1676">
                  <c:v>0.1050971970792728</c:v>
                </c:pt>
                <c:pt idx="1677">
                  <c:v>0.10609250204941996</c:v>
                </c:pt>
                <c:pt idx="1678">
                  <c:v>0.10708770192237003</c:v>
                </c:pt>
                <c:pt idx="1679">
                  <c:v>0.10808279570281806</c:v>
                </c:pt>
                <c:pt idx="1680">
                  <c:v>0.10907778239556418</c:v>
                </c:pt>
                <c:pt idx="1681">
                  <c:v>0.11007266100551458</c:v>
                </c:pt>
                <c:pt idx="1682">
                  <c:v>0.11106743053768259</c:v>
                </c:pt>
                <c:pt idx="1683">
                  <c:v>0.1120620899971896</c:v>
                </c:pt>
                <c:pt idx="1684">
                  <c:v>0.11305663838926606</c:v>
                </c:pt>
                <c:pt idx="1685">
                  <c:v>0.11405107471925253</c:v>
                </c:pt>
                <c:pt idx="1686">
                  <c:v>0.11504539799260062</c:v>
                </c:pt>
                <c:pt idx="1687">
                  <c:v>0.11603960721487398</c:v>
                </c:pt>
                <c:pt idx="1688">
                  <c:v>0.11703370139174935</c:v>
                </c:pt>
                <c:pt idx="1689">
                  <c:v>0.11802767952901749</c:v>
                </c:pt>
                <c:pt idx="1690">
                  <c:v>0.11902154063258426</c:v>
                </c:pt>
                <c:pt idx="1691">
                  <c:v>0.12001528370847149</c:v>
                </c:pt>
                <c:pt idx="1692">
                  <c:v>0.12100890776281809</c:v>
                </c:pt>
                <c:pt idx="1693">
                  <c:v>0.12200241180188098</c:v>
                </c:pt>
                <c:pt idx="1694">
                  <c:v>0.12299579483203611</c:v>
                </c:pt>
                <c:pt idx="1695">
                  <c:v>0.12398905585977944</c:v>
                </c:pt>
                <c:pt idx="1696">
                  <c:v>0.12498219389172793</c:v>
                </c:pt>
                <c:pt idx="1697">
                  <c:v>0.12597520793462058</c:v>
                </c:pt>
                <c:pt idx="1698">
                  <c:v>0.12696809699531933</c:v>
                </c:pt>
                <c:pt idx="1699">
                  <c:v>0.12796086008081015</c:v>
                </c:pt>
                <c:pt idx="1700">
                  <c:v>0.12895349619820395</c:v>
                </c:pt>
                <c:pt idx="1701">
                  <c:v>0.12994600435473769</c:v>
                </c:pt>
                <c:pt idx="1702">
                  <c:v>0.13093838355777523</c:v>
                </c:pt>
                <c:pt idx="1703">
                  <c:v>0.13193063281480841</c:v>
                </c:pt>
                <c:pt idx="1704">
                  <c:v>0.13292275113345803</c:v>
                </c:pt>
                <c:pt idx="1705">
                  <c:v>0.13391473752147484</c:v>
                </c:pt>
                <c:pt idx="1706">
                  <c:v>0.13490659098674052</c:v>
                </c:pt>
                <c:pt idx="1707">
                  <c:v>0.13589831053726867</c:v>
                </c:pt>
                <c:pt idx="1708">
                  <c:v>0.13688989518120584</c:v>
                </c:pt>
                <c:pt idx="1709">
                  <c:v>0.13788134392683246</c:v>
                </c:pt>
                <c:pt idx="1710">
                  <c:v>0.13887265578256391</c:v>
                </c:pt>
                <c:pt idx="1711">
                  <c:v>0.13986382975695144</c:v>
                </c:pt>
                <c:pt idx="1712">
                  <c:v>0.14085486485868318</c:v>
                </c:pt>
                <c:pt idx="1713">
                  <c:v>0.14184576009658517</c:v>
                </c:pt>
                <c:pt idx="1714">
                  <c:v>0.14283651447962228</c:v>
                </c:pt>
                <c:pt idx="1715">
                  <c:v>0.14382712701689931</c:v>
                </c:pt>
                <c:pt idx="1716">
                  <c:v>0.14481759671766187</c:v>
                </c:pt>
                <c:pt idx="1717">
                  <c:v>0.14580792259129741</c:v>
                </c:pt>
                <c:pt idx="1718">
                  <c:v>0.14679810364733623</c:v>
                </c:pt>
                <c:pt idx="1719">
                  <c:v>0.14778813889545245</c:v>
                </c:pt>
                <c:pt idx="1720">
                  <c:v>0.14877802734546502</c:v>
                </c:pt>
                <c:pt idx="1721">
                  <c:v>0.14976776800733871</c:v>
                </c:pt>
                <c:pt idx="1722">
                  <c:v>0.15075735989118505</c:v>
                </c:pt>
                <c:pt idx="1723">
                  <c:v>0.15174680200726337</c:v>
                </c:pt>
                <c:pt idx="1724">
                  <c:v>0.15273609336598182</c:v>
                </c:pt>
                <c:pt idx="1725">
                  <c:v>0.15372523297789825</c:v>
                </c:pt>
                <c:pt idx="1726">
                  <c:v>0.1547142198537213</c:v>
                </c:pt>
                <c:pt idx="1727">
                  <c:v>0.15570305300431139</c:v>
                </c:pt>
                <c:pt idx="1728">
                  <c:v>0.15669173144068163</c:v>
                </c:pt>
                <c:pt idx="1729">
                  <c:v>0.15768025417399886</c:v>
                </c:pt>
                <c:pt idx="1730">
                  <c:v>0.15866862021558464</c:v>
                </c:pt>
                <c:pt idx="1731">
                  <c:v>0.15965682857691627</c:v>
                </c:pt>
                <c:pt idx="1732">
                  <c:v>0.16064487826962767</c:v>
                </c:pt>
                <c:pt idx="1733">
                  <c:v>0.16163276830551049</c:v>
                </c:pt>
                <c:pt idx="1734">
                  <c:v>0.16262049769651504</c:v>
                </c:pt>
                <c:pt idx="1735">
                  <c:v>0.16360806545475129</c:v>
                </c:pt>
                <c:pt idx="1736">
                  <c:v>0.16459547059248983</c:v>
                </c:pt>
                <c:pt idx="1737">
                  <c:v>0.16558271212216291</c:v>
                </c:pt>
                <c:pt idx="1738">
                  <c:v>0.16656978905636541</c:v>
                </c:pt>
                <c:pt idx="1739">
                  <c:v>0.16755670040785578</c:v>
                </c:pt>
                <c:pt idx="1740">
                  <c:v>0.16854344518955711</c:v>
                </c:pt>
                <c:pt idx="1741">
                  <c:v>0.16953002241455803</c:v>
                </c:pt>
                <c:pt idx="1742">
                  <c:v>0.17051643109611375</c:v>
                </c:pt>
                <c:pt idx="1743">
                  <c:v>0.17150267024764707</c:v>
                </c:pt>
                <c:pt idx="1744">
                  <c:v>0.17248873888274927</c:v>
                </c:pt>
                <c:pt idx="1745">
                  <c:v>0.17347463601518123</c:v>
                </c:pt>
                <c:pt idx="1746">
                  <c:v>0.17446036065887432</c:v>
                </c:pt>
                <c:pt idx="1747">
                  <c:v>0.1754459118279314</c:v>
                </c:pt>
                <c:pt idx="1748">
                  <c:v>0.17643128853662782</c:v>
                </c:pt>
                <c:pt idx="1749">
                  <c:v>0.17741648979941241</c:v>
                </c:pt>
                <c:pt idx="1750">
                  <c:v>0.17840151463090845</c:v>
                </c:pt>
                <c:pt idx="1751">
                  <c:v>0.17938636204591468</c:v>
                </c:pt>
                <c:pt idx="1752">
                  <c:v>0.1803710310594063</c:v>
                </c:pt>
                <c:pt idx="1753">
                  <c:v>0.18135552068653588</c:v>
                </c:pt>
                <c:pt idx="1754">
                  <c:v>0.1823398299426344</c:v>
                </c:pt>
                <c:pt idx="1755">
                  <c:v>0.1833239578432122</c:v>
                </c:pt>
                <c:pt idx="1756">
                  <c:v>0.18430790340396008</c:v>
                </c:pt>
                <c:pt idx="1757">
                  <c:v>0.18529166564075011</c:v>
                </c:pt>
                <c:pt idx="1758">
                  <c:v>0.18627524356963673</c:v>
                </c:pt>
                <c:pt idx="1759">
                  <c:v>0.18725863620685773</c:v>
                </c:pt>
                <c:pt idx="1760">
                  <c:v>0.18824184256883517</c:v>
                </c:pt>
                <c:pt idx="1761">
                  <c:v>0.18922486167217639</c:v>
                </c:pt>
                <c:pt idx="1762">
                  <c:v>0.19020769253367503</c:v>
                </c:pt>
                <c:pt idx="1763">
                  <c:v>0.191190334170312</c:v>
                </c:pt>
                <c:pt idx="1764">
                  <c:v>0.19217278559925643</c:v>
                </c:pt>
                <c:pt idx="1765">
                  <c:v>0.19315504583786669</c:v>
                </c:pt>
                <c:pt idx="1766">
                  <c:v>0.19413711390369137</c:v>
                </c:pt>
                <c:pt idx="1767">
                  <c:v>0.19511898881447021</c:v>
                </c:pt>
                <c:pt idx="1768">
                  <c:v>0.19610066958813513</c:v>
                </c:pt>
                <c:pt idx="1769">
                  <c:v>0.19708215524281125</c:v>
                </c:pt>
                <c:pt idx="1770">
                  <c:v>0.19806344479681778</c:v>
                </c:pt>
                <c:pt idx="1771">
                  <c:v>0.19904453726866905</c:v>
                </c:pt>
                <c:pt idx="1772">
                  <c:v>0.20002543167707554</c:v>
                </c:pt>
                <c:pt idx="1773">
                  <c:v>0.20100612704094475</c:v>
                </c:pt>
                <c:pt idx="1774">
                  <c:v>0.20198662237938231</c:v>
                </c:pt>
                <c:pt idx="1775">
                  <c:v>0.20296691671169281</c:v>
                </c:pt>
                <c:pt idx="1776">
                  <c:v>0.20394700905738095</c:v>
                </c:pt>
                <c:pt idx="1777">
                  <c:v>0.20492689843615236</c:v>
                </c:pt>
                <c:pt idx="1778">
                  <c:v>0.20590658386791472</c:v>
                </c:pt>
                <c:pt idx="1779">
                  <c:v>0.20688606437277862</c:v>
                </c:pt>
                <c:pt idx="1780">
                  <c:v>0.20786533897105866</c:v>
                </c:pt>
                <c:pt idx="1781">
                  <c:v>0.20884440668327434</c:v>
                </c:pt>
                <c:pt idx="1782">
                  <c:v>0.20982326653015104</c:v>
                </c:pt>
                <c:pt idx="1783">
                  <c:v>0.21080191753262106</c:v>
                </c:pt>
                <c:pt idx="1784">
                  <c:v>0.21178035871182455</c:v>
                </c:pt>
                <c:pt idx="1785">
                  <c:v>0.21275858908911049</c:v>
                </c:pt>
                <c:pt idx="1786">
                  <c:v>0.21373660768603775</c:v>
                </c:pt>
                <c:pt idx="1787">
                  <c:v>0.2147144135243759</c:v>
                </c:pt>
                <c:pt idx="1788">
                  <c:v>0.21569200562610635</c:v>
                </c:pt>
                <c:pt idx="1789">
                  <c:v>0.21666938301342331</c:v>
                </c:pt>
                <c:pt idx="1790">
                  <c:v>0.21764654470873462</c:v>
                </c:pt>
                <c:pt idx="1791">
                  <c:v>0.21862348973466292</c:v>
                </c:pt>
                <c:pt idx="1792">
                  <c:v>0.21960021711404651</c:v>
                </c:pt>
                <c:pt idx="1793">
                  <c:v>0.22057672586994037</c:v>
                </c:pt>
                <c:pt idx="1794">
                  <c:v>0.22155301502561711</c:v>
                </c:pt>
                <c:pt idx="1795">
                  <c:v>0.222529083604568</c:v>
                </c:pt>
                <c:pt idx="1796">
                  <c:v>0.22350493063050386</c:v>
                </c:pt>
                <c:pt idx="1797">
                  <c:v>0.22448055512735612</c:v>
                </c:pt>
                <c:pt idx="1798">
                  <c:v>0.22545595611927774</c:v>
                </c:pt>
                <c:pt idx="1799">
                  <c:v>0.22643113263064424</c:v>
                </c:pt>
                <c:pt idx="1800">
                  <c:v>0.22740608368605461</c:v>
                </c:pt>
                <c:pt idx="1801">
                  <c:v>0.22838080831033236</c:v>
                </c:pt>
                <c:pt idx="1802">
                  <c:v>0.22935530552852643</c:v>
                </c:pt>
                <c:pt idx="1803">
                  <c:v>0.23032957436591217</c:v>
                </c:pt>
                <c:pt idx="1804">
                  <c:v>0.23130361384799239</c:v>
                </c:pt>
                <c:pt idx="1805">
                  <c:v>0.23227742300049825</c:v>
                </c:pt>
                <c:pt idx="1806">
                  <c:v>0.23325100084939027</c:v>
                </c:pt>
                <c:pt idx="1807">
                  <c:v>0.23422434642085926</c:v>
                </c:pt>
                <c:pt idx="1808">
                  <c:v>0.23519745874132741</c:v>
                </c:pt>
                <c:pt idx="1809">
                  <c:v>0.23617033683744915</c:v>
                </c:pt>
                <c:pt idx="1810">
                  <c:v>0.23714297973611215</c:v>
                </c:pt>
                <c:pt idx="1811">
                  <c:v>0.23811538646443831</c:v>
                </c:pt>
                <c:pt idx="1812">
                  <c:v>0.23908755604978471</c:v>
                </c:pt>
                <c:pt idx="1813">
                  <c:v>0.24005948751974465</c:v>
                </c:pt>
                <c:pt idx="1814">
                  <c:v>0.24103117990214856</c:v>
                </c:pt>
                <c:pt idx="1815">
                  <c:v>0.24200263222506493</c:v>
                </c:pt>
                <c:pt idx="1816">
                  <c:v>0.2429738435168014</c:v>
                </c:pt>
                <c:pt idx="1817">
                  <c:v>0.24394481280590566</c:v>
                </c:pt>
                <c:pt idx="1818">
                  <c:v>0.2449155391211664</c:v>
                </c:pt>
                <c:pt idx="1819">
                  <c:v>0.24588602149161434</c:v>
                </c:pt>
                <c:pt idx="1820">
                  <c:v>0.24685625894652316</c:v>
                </c:pt>
                <c:pt idx="1821">
                  <c:v>0.24782625051541049</c:v>
                </c:pt>
                <c:pt idx="1822">
                  <c:v>0.24879599522803886</c:v>
                </c:pt>
                <c:pt idx="1823">
                  <c:v>0.2497654921144167</c:v>
                </c:pt>
                <c:pt idx="1824">
                  <c:v>0.25073474020479936</c:v>
                </c:pt>
                <c:pt idx="1825">
                  <c:v>0.25170373852968986</c:v>
                </c:pt>
                <c:pt idx="1826">
                  <c:v>0.25267248611984017</c:v>
                </c:pt>
                <c:pt idx="1827">
                  <c:v>0.25364098200625196</c:v>
                </c:pt>
                <c:pt idx="1828">
                  <c:v>0.25460922522017759</c:v>
                </c:pt>
                <c:pt idx="1829">
                  <c:v>0.25557721479312123</c:v>
                </c:pt>
                <c:pt idx="1830">
                  <c:v>0.25654494975683967</c:v>
                </c:pt>
                <c:pt idx="1831">
                  <c:v>0.25751242914334332</c:v>
                </c:pt>
                <c:pt idx="1832">
                  <c:v>0.2584796519848972</c:v>
                </c:pt>
                <c:pt idx="1833">
                  <c:v>0.25944661731402197</c:v>
                </c:pt>
                <c:pt idx="1834">
                  <c:v>0.26041332416349472</c:v>
                </c:pt>
                <c:pt idx="1835">
                  <c:v>0.26137977156635017</c:v>
                </c:pt>
                <c:pt idx="1836">
                  <c:v>0.26234595855588144</c:v>
                </c:pt>
                <c:pt idx="1837">
                  <c:v>0.26331188416564116</c:v>
                </c:pt>
                <c:pt idx="1838">
                  <c:v>0.26427754742944232</c:v>
                </c:pt>
                <c:pt idx="1839">
                  <c:v>0.26524294738135928</c:v>
                </c:pt>
                <c:pt idx="1840">
                  <c:v>0.26620808305572885</c:v>
                </c:pt>
                <c:pt idx="1841">
                  <c:v>0.26717295348715103</c:v>
                </c:pt>
                <c:pt idx="1842">
                  <c:v>0.26813755771049014</c:v>
                </c:pt>
                <c:pt idx="1843">
                  <c:v>0.26910189476087576</c:v>
                </c:pt>
                <c:pt idx="1844">
                  <c:v>0.27006596367370367</c:v>
                </c:pt>
                <c:pt idx="1845">
                  <c:v>0.27102976348463681</c:v>
                </c:pt>
                <c:pt idx="1846">
                  <c:v>0.2719932932296063</c:v>
                </c:pt>
                <c:pt idx="1847">
                  <c:v>0.27295655194481233</c:v>
                </c:pt>
                <c:pt idx="1848">
                  <c:v>0.27391953866672508</c:v>
                </c:pt>
                <c:pt idx="1849">
                  <c:v>0.27488225243208592</c:v>
                </c:pt>
                <c:pt idx="1850">
                  <c:v>0.27584469227790809</c:v>
                </c:pt>
                <c:pt idx="1851">
                  <c:v>0.2768068572414778</c:v>
                </c:pt>
                <c:pt idx="1852">
                  <c:v>0.27776874636035526</c:v>
                </c:pt>
                <c:pt idx="1853">
                  <c:v>0.27873035867237544</c:v>
                </c:pt>
                <c:pt idx="1854">
                  <c:v>0.2796916932156493</c:v>
                </c:pt>
                <c:pt idx="1855">
                  <c:v>0.28065274902856446</c:v>
                </c:pt>
                <c:pt idx="1856">
                  <c:v>0.28161352514978644</c:v>
                </c:pt>
                <c:pt idx="1857">
                  <c:v>0.28257402061825937</c:v>
                </c:pt>
                <c:pt idx="1858">
                  <c:v>0.28353423447320714</c:v>
                </c:pt>
                <c:pt idx="1859">
                  <c:v>0.28449416575413433</c:v>
                </c:pt>
                <c:pt idx="1860">
                  <c:v>0.28545381350082705</c:v>
                </c:pt>
                <c:pt idx="1861">
                  <c:v>0.28641317675335398</c:v>
                </c:pt>
                <c:pt idx="1862">
                  <c:v>0.28737225455206744</c:v>
                </c:pt>
                <c:pt idx="1863">
                  <c:v>0.28833104593760411</c:v>
                </c:pt>
                <c:pt idx="1864">
                  <c:v>0.28928954995088624</c:v>
                </c:pt>
                <c:pt idx="1865">
                  <c:v>0.29024776563312243</c:v>
                </c:pt>
                <c:pt idx="1866">
                  <c:v>0.2912056920258087</c:v>
                </c:pt>
                <c:pt idx="1867">
                  <c:v>0.29216332817072932</c:v>
                </c:pt>
                <c:pt idx="1868">
                  <c:v>0.29312067310995793</c:v>
                </c:pt>
                <c:pt idx="1869">
                  <c:v>0.29407772588585834</c:v>
                </c:pt>
                <c:pt idx="1870">
                  <c:v>0.29503448554108563</c:v>
                </c:pt>
                <c:pt idx="1871">
                  <c:v>0.29599095111858703</c:v>
                </c:pt>
                <c:pt idx="1872">
                  <c:v>0.29694712166160292</c:v>
                </c:pt>
                <c:pt idx="1873">
                  <c:v>0.29790299621366767</c:v>
                </c:pt>
                <c:pt idx="1874">
                  <c:v>0.29885857381861075</c:v>
                </c:pt>
                <c:pt idx="1875">
                  <c:v>0.29981385352055762</c:v>
                </c:pt>
                <c:pt idx="1876">
                  <c:v>0.3007688343639307</c:v>
                </c:pt>
                <c:pt idx="1877">
                  <c:v>0.30172351539345027</c:v>
                </c:pt>
                <c:pt idx="1878">
                  <c:v>0.30267789565413544</c:v>
                </c:pt>
                <c:pt idx="1879">
                  <c:v>0.30363197419130522</c:v>
                </c:pt>
                <c:pt idx="1880">
                  <c:v>0.30458575005057936</c:v>
                </c:pt>
                <c:pt idx="1881">
                  <c:v>0.30553922227787933</c:v>
                </c:pt>
                <c:pt idx="1882">
                  <c:v>0.30649238991942923</c:v>
                </c:pt>
                <c:pt idx="1883">
                  <c:v>0.30744525202175682</c:v>
                </c:pt>
                <c:pt idx="1884">
                  <c:v>0.3083978076316945</c:v>
                </c:pt>
                <c:pt idx="1885">
                  <c:v>0.3093500557963802</c:v>
                </c:pt>
                <c:pt idx="1886">
                  <c:v>0.31030199556325821</c:v>
                </c:pt>
                <c:pt idx="1887">
                  <c:v>0.31125362598008044</c:v>
                </c:pt>
                <c:pt idx="1888">
                  <c:v>0.31220494609490712</c:v>
                </c:pt>
                <c:pt idx="1889">
                  <c:v>0.31315595495610782</c:v>
                </c:pt>
                <c:pt idx="1890">
                  <c:v>0.31410665161236245</c:v>
                </c:pt>
                <c:pt idx="1891">
                  <c:v>0.31505703511266209</c:v>
                </c:pt>
                <c:pt idx="1892">
                  <c:v>0.31600710450631014</c:v>
                </c:pt>
                <c:pt idx="1893">
                  <c:v>0.31695685884292307</c:v>
                </c:pt>
                <c:pt idx="1894">
                  <c:v>0.31790629717243152</c:v>
                </c:pt>
                <c:pt idx="1895">
                  <c:v>0.31885541854508109</c:v>
                </c:pt>
                <c:pt idx="1896">
                  <c:v>0.31980422201143349</c:v>
                </c:pt>
                <c:pt idx="1897">
                  <c:v>0.32075270662236738</c:v>
                </c:pt>
                <c:pt idx="1898">
                  <c:v>0.32170087142907922</c:v>
                </c:pt>
                <c:pt idx="1899">
                  <c:v>0.32264871548308444</c:v>
                </c:pt>
                <c:pt idx="1900">
                  <c:v>0.32359623783621821</c:v>
                </c:pt>
                <c:pt idx="1901">
                  <c:v>0.32454343754063653</c:v>
                </c:pt>
                <c:pt idx="1902">
                  <c:v>0.32549031364881703</c:v>
                </c:pt>
                <c:pt idx="1903">
                  <c:v>0.32643686521355997</c:v>
                </c:pt>
                <c:pt idx="1904">
                  <c:v>0.32738309128798926</c:v>
                </c:pt>
                <c:pt idx="1905">
                  <c:v>0.32832899092555334</c:v>
                </c:pt>
                <c:pt idx="1906">
                  <c:v>0.32927456318002613</c:v>
                </c:pt>
                <c:pt idx="1907">
                  <c:v>0.33021980710550797</c:v>
                </c:pt>
                <c:pt idx="1908">
                  <c:v>0.33116472175642664</c:v>
                </c:pt>
                <c:pt idx="1909">
                  <c:v>0.3321093061875382</c:v>
                </c:pt>
                <c:pt idx="1910">
                  <c:v>0.33305355945392801</c:v>
                </c:pt>
                <c:pt idx="1911">
                  <c:v>0.33399748061101164</c:v>
                </c:pt>
                <c:pt idx="1912">
                  <c:v>0.33494106871453583</c:v>
                </c:pt>
                <c:pt idx="1913">
                  <c:v>0.3358843228205794</c:v>
                </c:pt>
                <c:pt idx="1914">
                  <c:v>0.33682724198555425</c:v>
                </c:pt>
                <c:pt idx="1915">
                  <c:v>0.3377698252662063</c:v>
                </c:pt>
                <c:pt idx="1916">
                  <c:v>0.33871207171961637</c:v>
                </c:pt>
                <c:pt idx="1917">
                  <c:v>0.33965398040320116</c:v>
                </c:pt>
                <c:pt idx="1918">
                  <c:v>0.34059555037471423</c:v>
                </c:pt>
                <c:pt idx="1919">
                  <c:v>0.34153678069224691</c:v>
                </c:pt>
                <c:pt idx="1920">
                  <c:v>0.34247767041422922</c:v>
                </c:pt>
                <c:pt idx="1921">
                  <c:v>0.34341821859943084</c:v>
                </c:pt>
                <c:pt idx="1922">
                  <c:v>0.34435842430696201</c:v>
                </c:pt>
                <c:pt idx="1923">
                  <c:v>0.3452982865962746</c:v>
                </c:pt>
                <c:pt idx="1924">
                  <c:v>0.34623780452716285</c:v>
                </c:pt>
                <c:pt idx="1925">
                  <c:v>0.34717697715976453</c:v>
                </c:pt>
                <c:pt idx="1926">
                  <c:v>0.34811580355456168</c:v>
                </c:pt>
                <c:pt idx="1927">
                  <c:v>0.34905428277238165</c:v>
                </c:pt>
                <c:pt idx="1928">
                  <c:v>0.34999241387439811</c:v>
                </c:pt>
                <c:pt idx="1929">
                  <c:v>0.35093019592213176</c:v>
                </c:pt>
                <c:pt idx="1930">
                  <c:v>0.35186762797745152</c:v>
                </c:pt>
                <c:pt idx="1931">
                  <c:v>0.35280470910257539</c:v>
                </c:pt>
                <c:pt idx="1932">
                  <c:v>0.35374143836007127</c:v>
                </c:pt>
                <c:pt idx="1933">
                  <c:v>0.35467781481285804</c:v>
                </c:pt>
                <c:pt idx="1934">
                  <c:v>0.35561383752420644</c:v>
                </c:pt>
                <c:pt idx="1935">
                  <c:v>0.35654950555774007</c:v>
                </c:pt>
                <c:pt idx="1936">
                  <c:v>0.35748481797743614</c:v>
                </c:pt>
                <c:pt idx="1937">
                  <c:v>0.35841977384762669</c:v>
                </c:pt>
                <c:pt idx="1938">
                  <c:v>0.35935437223299926</c:v>
                </c:pt>
                <c:pt idx="1939">
                  <c:v>0.36028861219859798</c:v>
                </c:pt>
                <c:pt idx="1940">
                  <c:v>0.36122249280982444</c:v>
                </c:pt>
                <c:pt idx="1941">
                  <c:v>0.36215601313243873</c:v>
                </c:pt>
                <c:pt idx="1942">
                  <c:v>0.36308917223256021</c:v>
                </c:pt>
                <c:pt idx="1943">
                  <c:v>0.36402196917666851</c:v>
                </c:pt>
                <c:pt idx="1944">
                  <c:v>0.36495440303160459</c:v>
                </c:pt>
                <c:pt idx="1945">
                  <c:v>0.36588647286457149</c:v>
                </c:pt>
                <c:pt idx="1946">
                  <c:v>0.36681817774313535</c:v>
                </c:pt>
                <c:pt idx="1947">
                  <c:v>0.36774951673522638</c:v>
                </c:pt>
                <c:pt idx="1948">
                  <c:v>0.36868048890913968</c:v>
                </c:pt>
                <c:pt idx="1949">
                  <c:v>0.36961109333353626</c:v>
                </c:pt>
                <c:pt idx="1950">
                  <c:v>0.37054132907744392</c:v>
                </c:pt>
                <c:pt idx="1951">
                  <c:v>0.37147119521025823</c:v>
                </c:pt>
                <c:pt idx="1952">
                  <c:v>0.37240069080174348</c:v>
                </c:pt>
                <c:pt idx="1953">
                  <c:v>0.37332981492203349</c:v>
                </c:pt>
                <c:pt idx="1954">
                  <c:v>0.37425856664163271</c:v>
                </c:pt>
                <c:pt idx="1955">
                  <c:v>0.37518694503141697</c:v>
                </c:pt>
                <c:pt idx="1956">
                  <c:v>0.3761149491626346</c:v>
                </c:pt>
                <c:pt idx="1957">
                  <c:v>0.37704257810690722</c:v>
                </c:pt>
                <c:pt idx="1958">
                  <c:v>0.37796983093623066</c:v>
                </c:pt>
                <c:pt idx="1959">
                  <c:v>0.37889670672297598</c:v>
                </c:pt>
                <c:pt idx="1960">
                  <c:v>0.37982320453989038</c:v>
                </c:pt>
                <c:pt idx="1961">
                  <c:v>0.38074932346009804</c:v>
                </c:pt>
                <c:pt idx="1962">
                  <c:v>0.38167506255710121</c:v>
                </c:pt>
                <c:pt idx="1963">
                  <c:v>0.38260042090478091</c:v>
                </c:pt>
                <c:pt idx="1964">
                  <c:v>0.38352539757739806</c:v>
                </c:pt>
                <c:pt idx="1965">
                  <c:v>0.38444999164959431</c:v>
                </c:pt>
                <c:pt idx="1966">
                  <c:v>0.38537420219639296</c:v>
                </c:pt>
                <c:pt idx="1967">
                  <c:v>0.38629802829319998</c:v>
                </c:pt>
                <c:pt idx="1968">
                  <c:v>0.38722146901580479</c:v>
                </c:pt>
                <c:pt idx="1969">
                  <c:v>0.38814452344038131</c:v>
                </c:pt>
                <c:pt idx="1970">
                  <c:v>0.38906719064348882</c:v>
                </c:pt>
                <c:pt idx="1971">
                  <c:v>0.38998946970207288</c:v>
                </c:pt>
                <c:pt idx="1972">
                  <c:v>0.3909113596934663</c:v>
                </c:pt>
                <c:pt idx="1973">
                  <c:v>0.39183285969539</c:v>
                </c:pt>
                <c:pt idx="1974">
                  <c:v>0.39275396878595403</c:v>
                </c:pt>
                <c:pt idx="1975">
                  <c:v>0.39367468604365835</c:v>
                </c:pt>
                <c:pt idx="1976">
                  <c:v>0.39459501054739388</c:v>
                </c:pt>
                <c:pt idx="1977">
                  <c:v>0.39551494137644339</c:v>
                </c:pt>
                <c:pt idx="1978">
                  <c:v>0.39643447761048234</c:v>
                </c:pt>
                <c:pt idx="1979">
                  <c:v>0.39735361832957988</c:v>
                </c:pt>
                <c:pt idx="1980">
                  <c:v>0.39827236261419985</c:v>
                </c:pt>
                <c:pt idx="1981">
                  <c:v>0.39919070954520147</c:v>
                </c:pt>
                <c:pt idx="1982">
                  <c:v>0.40010865820384051</c:v>
                </c:pt>
                <c:pt idx="1983">
                  <c:v>0.40102620767177</c:v>
                </c:pt>
                <c:pt idx="1984">
                  <c:v>0.40194335703104128</c:v>
                </c:pt>
                <c:pt idx="1985">
                  <c:v>0.40286010536410488</c:v>
                </c:pt>
                <c:pt idx="1986">
                  <c:v>0.40377645175381144</c:v>
                </c:pt>
                <c:pt idx="1987">
                  <c:v>0.40469239528341261</c:v>
                </c:pt>
                <c:pt idx="1988">
                  <c:v>0.40560793503656206</c:v>
                </c:pt>
                <c:pt idx="1989">
                  <c:v>0.4065230700973162</c:v>
                </c:pt>
                <c:pt idx="1990">
                  <c:v>0.40743779955013532</c:v>
                </c:pt>
                <c:pt idx="1991">
                  <c:v>0.40835212247988434</c:v>
                </c:pt>
                <c:pt idx="1992">
                  <c:v>0.40926603797183381</c:v>
                </c:pt>
                <c:pt idx="1993">
                  <c:v>0.41017954511166083</c:v>
                </c:pt>
                <c:pt idx="1994">
                  <c:v>0.41109264298544984</c:v>
                </c:pt>
                <c:pt idx="1995">
                  <c:v>0.41200533067969375</c:v>
                </c:pt>
                <c:pt idx="1996">
                  <c:v>0.41291760728129467</c:v>
                </c:pt>
                <c:pt idx="1997">
                  <c:v>0.41382947187756491</c:v>
                </c:pt>
                <c:pt idx="1998">
                  <c:v>0.41474092355622788</c:v>
                </c:pt>
                <c:pt idx="1999">
                  <c:v>0.41565196140541899</c:v>
                </c:pt>
                <c:pt idx="2000">
                  <c:v>0.41656258451368655</c:v>
                </c:pt>
                <c:pt idx="2001">
                  <c:v>0.41747279196999271</c:v>
                </c:pt>
                <c:pt idx="2002">
                  <c:v>0.41838258286371433</c:v>
                </c:pt>
                <c:pt idx="2003">
                  <c:v>0.419291956284644</c:v>
                </c:pt>
                <c:pt idx="2004">
                  <c:v>0.42020091132299076</c:v>
                </c:pt>
                <c:pt idx="2005">
                  <c:v>0.42110944706938125</c:v>
                </c:pt>
                <c:pt idx="2006">
                  <c:v>0.4220175626148604</c:v>
                </c:pt>
                <c:pt idx="2007">
                  <c:v>0.42292525705089251</c:v>
                </c:pt>
                <c:pt idx="2008">
                  <c:v>0.42383252946936201</c:v>
                </c:pt>
                <c:pt idx="2009">
                  <c:v>0.42473937896257447</c:v>
                </c:pt>
                <c:pt idx="2010">
                  <c:v>0.42564580462325741</c:v>
                </c:pt>
                <c:pt idx="2011">
                  <c:v>0.4265518055445614</c:v>
                </c:pt>
                <c:pt idx="2012">
                  <c:v>0.42745738082006079</c:v>
                </c:pt>
                <c:pt idx="2013">
                  <c:v>0.42836252954375464</c:v>
                </c:pt>
                <c:pt idx="2014">
                  <c:v>0.42926725081006767</c:v>
                </c:pt>
                <c:pt idx="2015">
                  <c:v>0.43017154371385113</c:v>
                </c:pt>
                <c:pt idx="2016">
                  <c:v>0.4310754073503838</c:v>
                </c:pt>
                <c:pt idx="2017">
                  <c:v>0.43197884081537274</c:v>
                </c:pt>
                <c:pt idx="2018">
                  <c:v>0.43288184320495432</c:v>
                </c:pt>
                <c:pt idx="2019">
                  <c:v>0.43378441361569509</c:v>
                </c:pt>
                <c:pt idx="2020">
                  <c:v>0.43468655114459265</c:v>
                </c:pt>
                <c:pt idx="2021">
                  <c:v>0.4355882548890766</c:v>
                </c:pt>
                <c:pt idx="2022">
                  <c:v>0.43648952394700941</c:v>
                </c:pt>
                <c:pt idx="2023">
                  <c:v>0.43739035741668736</c:v>
                </c:pt>
                <c:pt idx="2024">
                  <c:v>0.43829075439684134</c:v>
                </c:pt>
                <c:pt idx="2025">
                  <c:v>0.43919071398663789</c:v>
                </c:pt>
                <c:pt idx="2026">
                  <c:v>0.44009023528568009</c:v>
                </c:pt>
                <c:pt idx="2027">
                  <c:v>0.44098931739400826</c:v>
                </c:pt>
                <c:pt idx="2028">
                  <c:v>0.44188795941210118</c:v>
                </c:pt>
                <c:pt idx="2029">
                  <c:v>0.44278616044087671</c:v>
                </c:pt>
                <c:pt idx="2030">
                  <c:v>0.44368391958169279</c:v>
                </c:pt>
                <c:pt idx="2031">
                  <c:v>0.44458123593634846</c:v>
                </c:pt>
                <c:pt idx="2032">
                  <c:v>0.44547810860708453</c:v>
                </c:pt>
                <c:pt idx="2033">
                  <c:v>0.44637453669658467</c:v>
                </c:pt>
                <c:pt idx="2034">
                  <c:v>0.44727051930797618</c:v>
                </c:pt>
                <c:pt idx="2035">
                  <c:v>0.44816605554483102</c:v>
                </c:pt>
                <c:pt idx="2036">
                  <c:v>0.44906114451116652</c:v>
                </c:pt>
                <c:pt idx="2037">
                  <c:v>0.44995578531144648</c:v>
                </c:pt>
                <c:pt idx="2038">
                  <c:v>0.45084997705058194</c:v>
                </c:pt>
                <c:pt idx="2039">
                  <c:v>0.45174371883393211</c:v>
                </c:pt>
                <c:pt idx="2040">
                  <c:v>0.4526370097673052</c:v>
                </c:pt>
                <c:pt idx="2041">
                  <c:v>0.45352984895695947</c:v>
                </c:pt>
                <c:pt idx="2042">
                  <c:v>0.45442223550960398</c:v>
                </c:pt>
                <c:pt idx="2043">
                  <c:v>0.45531416853239953</c:v>
                </c:pt>
                <c:pt idx="2044">
                  <c:v>0.45620564713295958</c:v>
                </c:pt>
                <c:pt idx="2045">
                  <c:v>0.45709667041935109</c:v>
                </c:pt>
                <c:pt idx="2046">
                  <c:v>0.45798723750009546</c:v>
                </c:pt>
                <c:pt idx="2047">
                  <c:v>0.45887734748416942</c:v>
                </c:pt>
                <c:pt idx="2048">
                  <c:v>0.45976699948100586</c:v>
                </c:pt>
                <c:pt idx="2049">
                  <c:v>0.46065619260049484</c:v>
                </c:pt>
                <c:pt idx="2050">
                  <c:v>0.46154492595298435</c:v>
                </c:pt>
                <c:pt idx="2051">
                  <c:v>0.46243319864928123</c:v>
                </c:pt>
                <c:pt idx="2052">
                  <c:v>0.46332100980065216</c:v>
                </c:pt>
                <c:pt idx="2053">
                  <c:v>0.46420835851882447</c:v>
                </c:pt>
                <c:pt idx="2054">
                  <c:v>0.46509524391598694</c:v>
                </c:pt>
                <c:pt idx="2055">
                  <c:v>0.46598166510479089</c:v>
                </c:pt>
                <c:pt idx="2056">
                  <c:v>0.46686762119835096</c:v>
                </c:pt>
                <c:pt idx="2057">
                  <c:v>0.46775311131024588</c:v>
                </c:pt>
                <c:pt idx="2058">
                  <c:v>0.46863813455451964</c:v>
                </c:pt>
                <c:pt idx="2059">
                  <c:v>0.46952269004568209</c:v>
                </c:pt>
                <c:pt idx="2060">
                  <c:v>0.47040677689870997</c:v>
                </c:pt>
                <c:pt idx="2061">
                  <c:v>0.47129039422904778</c:v>
                </c:pt>
                <c:pt idx="2062">
                  <c:v>0.47217354115260873</c:v>
                </c:pt>
                <c:pt idx="2063">
                  <c:v>0.47305621678577542</c:v>
                </c:pt>
                <c:pt idx="2064">
                  <c:v>0.47393842024540095</c:v>
                </c:pt>
                <c:pt idx="2065">
                  <c:v>0.47482015064880972</c:v>
                </c:pt>
                <c:pt idx="2066">
                  <c:v>0.47570140711379827</c:v>
                </c:pt>
                <c:pt idx="2067">
                  <c:v>0.47658218875863612</c:v>
                </c:pt>
                <c:pt idx="2068">
                  <c:v>0.47746249470206686</c:v>
                </c:pt>
                <c:pt idx="2069">
                  <c:v>0.47834232406330884</c:v>
                </c:pt>
                <c:pt idx="2070">
                  <c:v>0.47922167596205612</c:v>
                </c:pt>
                <c:pt idx="2071">
                  <c:v>0.48010054951847936</c:v>
                </c:pt>
                <c:pt idx="2072">
                  <c:v>0.48097894385322665</c:v>
                </c:pt>
                <c:pt idx="2073">
                  <c:v>0.4818568580874244</c:v>
                </c:pt>
                <c:pt idx="2074">
                  <c:v>0.48273429134267831</c:v>
                </c:pt>
                <c:pt idx="2075">
                  <c:v>0.48361124274107414</c:v>
                </c:pt>
                <c:pt idx="2076">
                  <c:v>0.4844877114051786</c:v>
                </c:pt>
                <c:pt idx="2077">
                  <c:v>0.48536369645804034</c:v>
                </c:pt>
                <c:pt idx="2078">
                  <c:v>0.48623919702319068</c:v>
                </c:pt>
                <c:pt idx="2079">
                  <c:v>0.48711421222464457</c:v>
                </c:pt>
                <c:pt idx="2080">
                  <c:v>0.48798874118690144</c:v>
                </c:pt>
                <c:pt idx="2081">
                  <c:v>0.48886278303494607</c:v>
                </c:pt>
                <c:pt idx="2082">
                  <c:v>0.4897363368942495</c:v>
                </c:pt>
                <c:pt idx="2083">
                  <c:v>0.4906094018907699</c:v>
                </c:pt>
                <c:pt idx="2084">
                  <c:v>0.49148197715095343</c:v>
                </c:pt>
                <c:pt idx="2085">
                  <c:v>0.49235406180173502</c:v>
                </c:pt>
                <c:pt idx="2086">
                  <c:v>0.4932256549705395</c:v>
                </c:pt>
                <c:pt idx="2087">
                  <c:v>0.49409675578528217</c:v>
                </c:pt>
                <c:pt idx="2088">
                  <c:v>0.49496736337436986</c:v>
                </c:pt>
                <c:pt idx="2089">
                  <c:v>0.49583747686670177</c:v>
                </c:pt>
                <c:pt idx="2090">
                  <c:v>0.49670709539167029</c:v>
                </c:pt>
                <c:pt idx="2091">
                  <c:v>0.49757621807916197</c:v>
                </c:pt>
                <c:pt idx="2092">
                  <c:v>0.49844484405955825</c:v>
                </c:pt>
                <c:pt idx="2093">
                  <c:v>0.49931297246373646</c:v>
                </c:pt>
                <c:pt idx="2094">
                  <c:v>0.50018060242307061</c:v>
                </c:pt>
                <c:pt idx="2095">
                  <c:v>0.50104773306943229</c:v>
                </c:pt>
                <c:pt idx="2096">
                  <c:v>0.50191436353519159</c:v>
                </c:pt>
                <c:pt idx="2097">
                  <c:v>0.50278049295321781</c:v>
                </c:pt>
                <c:pt idx="2098">
                  <c:v>0.5036461204568804</c:v>
                </c:pt>
                <c:pt idx="2099">
                  <c:v>0.50451124518005008</c:v>
                </c:pt>
                <c:pt idx="2100">
                  <c:v>0.50537586625709929</c:v>
                </c:pt>
                <c:pt idx="2101">
                  <c:v>0.50623998282290339</c:v>
                </c:pt>
                <c:pt idx="2102">
                  <c:v>0.50710359401284122</c:v>
                </c:pt>
                <c:pt idx="2103">
                  <c:v>0.50796669896279623</c:v>
                </c:pt>
                <c:pt idx="2104">
                  <c:v>0.50882929680915723</c:v>
                </c:pt>
                <c:pt idx="2105">
                  <c:v>0.50969138668881919</c:v>
                </c:pt>
                <c:pt idx="2106">
                  <c:v>0.51055296773918435</c:v>
                </c:pt>
                <c:pt idx="2107">
                  <c:v>0.51141403909816285</c:v>
                </c:pt>
                <c:pt idx="2108">
                  <c:v>0.51227459990417357</c:v>
                </c:pt>
                <c:pt idx="2109">
                  <c:v>0.51313464929614527</c:v>
                </c:pt>
                <c:pt idx="2110">
                  <c:v>0.51399418641351702</c:v>
                </c:pt>
                <c:pt idx="2111">
                  <c:v>0.51485321039623944</c:v>
                </c:pt>
                <c:pt idx="2112">
                  <c:v>0.51571172038477553</c:v>
                </c:pt>
                <c:pt idx="2113">
                  <c:v>0.51656971552010122</c:v>
                </c:pt>
                <c:pt idx="2114">
                  <c:v>0.51742719494370648</c:v>
                </c:pt>
                <c:pt idx="2115">
                  <c:v>0.51828415779759618</c:v>
                </c:pt>
                <c:pt idx="2116">
                  <c:v>0.51914060322429101</c:v>
                </c:pt>
                <c:pt idx="2117">
                  <c:v>0.51999653036682802</c:v>
                </c:pt>
                <c:pt idx="2118">
                  <c:v>0.52085193836876176</c:v>
                </c:pt>
                <c:pt idx="2119">
                  <c:v>0.52170682637416521</c:v>
                </c:pt>
                <c:pt idx="2120">
                  <c:v>0.52256119352763031</c:v>
                </c:pt>
                <c:pt idx="2121">
                  <c:v>0.523415038974269</c:v>
                </c:pt>
                <c:pt idx="2122">
                  <c:v>0.52426836185971415</c:v>
                </c:pt>
                <c:pt idx="2123">
                  <c:v>0.52512116133012032</c:v>
                </c:pt>
                <c:pt idx="2124">
                  <c:v>0.52597343653216466</c:v>
                </c:pt>
                <c:pt idx="2125">
                  <c:v>0.52682518661304767</c:v>
                </c:pt>
                <c:pt idx="2126">
                  <c:v>0.52767641072049409</c:v>
                </c:pt>
                <c:pt idx="2127">
                  <c:v>0.52852710800275393</c:v>
                </c:pt>
                <c:pt idx="2128">
                  <c:v>0.52937727760860309</c:v>
                </c:pt>
                <c:pt idx="2129">
                  <c:v>0.53022691868734417</c:v>
                </c:pt>
                <c:pt idx="2130">
                  <c:v>0.53107603038880768</c:v>
                </c:pt>
                <c:pt idx="2131">
                  <c:v>0.53192461186335249</c:v>
                </c:pt>
                <c:pt idx="2132">
                  <c:v>0.53277266226186692</c:v>
                </c:pt>
                <c:pt idx="2133">
                  <c:v>0.53362018073576944</c:v>
                </c:pt>
                <c:pt idx="2134">
                  <c:v>0.53446716643700976</c:v>
                </c:pt>
                <c:pt idx="2135">
                  <c:v>0.53531361851806936</c:v>
                </c:pt>
                <c:pt idx="2136">
                  <c:v>0.53615953613196243</c:v>
                </c:pt>
                <c:pt idx="2137">
                  <c:v>0.53700491843223708</c:v>
                </c:pt>
                <c:pt idx="2138">
                  <c:v>0.53784976457297551</c:v>
                </c:pt>
                <c:pt idx="2139">
                  <c:v>0.53869407370879552</c:v>
                </c:pt>
                <c:pt idx="2140">
                  <c:v>0.53953784499485102</c:v>
                </c:pt>
                <c:pt idx="2141">
                  <c:v>0.54038107758683274</c:v>
                </c:pt>
                <c:pt idx="2142">
                  <c:v>0.54122377064096949</c:v>
                </c:pt>
                <c:pt idx="2143">
                  <c:v>0.5420659233140287</c:v>
                </c:pt>
                <c:pt idx="2144">
                  <c:v>0.54290753476331721</c:v>
                </c:pt>
                <c:pt idx="2145">
                  <c:v>0.54374860414668247</c:v>
                </c:pt>
                <c:pt idx="2146">
                  <c:v>0.54458913062251291</c:v>
                </c:pt>
                <c:pt idx="2147">
                  <c:v>0.5454291133497392</c:v>
                </c:pt>
                <c:pt idx="2148">
                  <c:v>0.54626855148783493</c:v>
                </c:pt>
                <c:pt idx="2149">
                  <c:v>0.54710744419681723</c:v>
                </c:pt>
                <c:pt idx="2150">
                  <c:v>0.54794579063724813</c:v>
                </c:pt>
                <c:pt idx="2151">
                  <c:v>0.5487835899702348</c:v>
                </c:pt>
                <c:pt idx="2152">
                  <c:v>0.54962084135743083</c:v>
                </c:pt>
                <c:pt idx="2153">
                  <c:v>0.55045754396103685</c:v>
                </c:pt>
                <c:pt idx="2154">
                  <c:v>0.55129369694380159</c:v>
                </c:pt>
                <c:pt idx="2155">
                  <c:v>0.55212929946902234</c:v>
                </c:pt>
                <c:pt idx="2156">
                  <c:v>0.55296435070054617</c:v>
                </c:pt>
                <c:pt idx="2157">
                  <c:v>0.5537988498027705</c:v>
                </c:pt>
                <c:pt idx="2158">
                  <c:v>0.55463279594064407</c:v>
                </c:pt>
                <c:pt idx="2159">
                  <c:v>0.55546618827966787</c:v>
                </c:pt>
                <c:pt idx="2160">
                  <c:v>0.55629902598589576</c:v>
                </c:pt>
                <c:pt idx="2161">
                  <c:v>0.55713130822593537</c:v>
                </c:pt>
                <c:pt idx="2162">
                  <c:v>0.55796303416694903</c:v>
                </c:pt>
                <c:pt idx="2163">
                  <c:v>0.55879420297665439</c:v>
                </c:pt>
                <c:pt idx="2164">
                  <c:v>0.55962481382332563</c:v>
                </c:pt>
                <c:pt idx="2165">
                  <c:v>0.56045486587579385</c:v>
                </c:pt>
                <c:pt idx="2166">
                  <c:v>0.56128435830344825</c:v>
                </c:pt>
                <c:pt idx="2167">
                  <c:v>0.5621132902762368</c:v>
                </c:pt>
                <c:pt idx="2168">
                  <c:v>0.56294166096466702</c:v>
                </c:pt>
                <c:pt idx="2169">
                  <c:v>0.563769469539807</c:v>
                </c:pt>
                <c:pt idx="2170">
                  <c:v>0.56459671517328602</c:v>
                </c:pt>
                <c:pt idx="2171">
                  <c:v>0.56542339703729549</c:v>
                </c:pt>
                <c:pt idx="2172">
                  <c:v>0.56624951430458981</c:v>
                </c:pt>
                <c:pt idx="2173">
                  <c:v>0.56707506614848702</c:v>
                </c:pt>
                <c:pt idx="2174">
                  <c:v>0.56790005174286995</c:v>
                </c:pt>
                <c:pt idx="2175">
                  <c:v>0.56872447026218675</c:v>
                </c:pt>
                <c:pt idx="2176">
                  <c:v>0.5695483208814518</c:v>
                </c:pt>
                <c:pt idx="2177">
                  <c:v>0.57037160277624654</c:v>
                </c:pt>
                <c:pt idx="2178">
                  <c:v>0.57119431512272045</c:v>
                </c:pt>
                <c:pt idx="2179">
                  <c:v>0.57201645709759164</c:v>
                </c:pt>
                <c:pt idx="2180">
                  <c:v>0.57283802787814764</c:v>
                </c:pt>
                <c:pt idx="2181">
                  <c:v>0.57365902664224655</c:v>
                </c:pt>
                <c:pt idx="2182">
                  <c:v>0.57447945256831756</c:v>
                </c:pt>
                <c:pt idx="2183">
                  <c:v>0.57529930483536196</c:v>
                </c:pt>
                <c:pt idx="2184">
                  <c:v>0.57611858262295379</c:v>
                </c:pt>
                <c:pt idx="2185">
                  <c:v>0.57693728511124076</c:v>
                </c:pt>
                <c:pt idx="2186">
                  <c:v>0.57775541148094511</c:v>
                </c:pt>
                <c:pt idx="2187">
                  <c:v>0.57857296091336441</c:v>
                </c:pt>
                <c:pt idx="2188">
                  <c:v>0.57938993259037219</c:v>
                </c:pt>
                <c:pt idx="2189">
                  <c:v>0.5802063256944191</c:v>
                </c:pt>
                <c:pt idx="2190">
                  <c:v>0.58102213940853342</c:v>
                </c:pt>
                <c:pt idx="2191">
                  <c:v>0.58183737291632198</c:v>
                </c:pt>
                <c:pt idx="2192">
                  <c:v>0.58265202540197114</c:v>
                </c:pt>
                <c:pt idx="2193">
                  <c:v>0.58346609605024735</c:v>
                </c:pt>
                <c:pt idx="2194">
                  <c:v>0.58427958404649816</c:v>
                </c:pt>
                <c:pt idx="2195">
                  <c:v>0.58509248857665297</c:v>
                </c:pt>
                <c:pt idx="2196">
                  <c:v>0.58590480882722373</c:v>
                </c:pt>
                <c:pt idx="2197">
                  <c:v>0.58671654398530593</c:v>
                </c:pt>
                <c:pt idx="2198">
                  <c:v>0.58752769323857923</c:v>
                </c:pt>
                <c:pt idx="2199">
                  <c:v>0.58833825577530863</c:v>
                </c:pt>
                <c:pt idx="2200">
                  <c:v>0.58914823078434475</c:v>
                </c:pt>
                <c:pt idx="2201">
                  <c:v>0.58995761745512509</c:v>
                </c:pt>
                <c:pt idx="2202">
                  <c:v>0.59076641497767468</c:v>
                </c:pt>
                <c:pt idx="2203">
                  <c:v>0.59157462254260684</c:v>
                </c:pt>
                <c:pt idx="2204">
                  <c:v>0.592382239341124</c:v>
                </c:pt>
                <c:pt idx="2205">
                  <c:v>0.59318926456501864</c:v>
                </c:pt>
                <c:pt idx="2206">
                  <c:v>0.59399569740667391</c:v>
                </c:pt>
                <c:pt idx="2207">
                  <c:v>0.59480153705906458</c:v>
                </c:pt>
                <c:pt idx="2208">
                  <c:v>0.59560678271575784</c:v>
                </c:pt>
                <c:pt idx="2209">
                  <c:v>0.59641143357091408</c:v>
                </c:pt>
                <c:pt idx="2210">
                  <c:v>0.59721548881928754</c:v>
                </c:pt>
                <c:pt idx="2211">
                  <c:v>0.59801894765622743</c:v>
                </c:pt>
                <c:pt idx="2212">
                  <c:v>0.59882180927767859</c:v>
                </c:pt>
                <c:pt idx="2213">
                  <c:v>0.59962407288018205</c:v>
                </c:pt>
                <c:pt idx="2214">
                  <c:v>0.60042573766087626</c:v>
                </c:pt>
                <c:pt idx="2215">
                  <c:v>0.60122680281749752</c:v>
                </c:pt>
                <c:pt idx="2216">
                  <c:v>0.60202726754838121</c:v>
                </c:pt>
                <c:pt idx="2217">
                  <c:v>0.602827131052462</c:v>
                </c:pt>
                <c:pt idx="2218">
                  <c:v>0.6036263925292753</c:v>
                </c:pt>
                <c:pt idx="2219">
                  <c:v>0.60442505117895751</c:v>
                </c:pt>
                <c:pt idx="2220">
                  <c:v>0.60522310620224717</c:v>
                </c:pt>
                <c:pt idx="2221">
                  <c:v>0.60602055680048572</c:v>
                </c:pt>
                <c:pt idx="2222">
                  <c:v>0.60681740217561808</c:v>
                </c:pt>
                <c:pt idx="2223">
                  <c:v>0.60761364153019359</c:v>
                </c:pt>
                <c:pt idx="2224">
                  <c:v>0.60840927406736689</c:v>
                </c:pt>
                <c:pt idx="2225">
                  <c:v>0.60920429899089867</c:v>
                </c:pt>
                <c:pt idx="2226">
                  <c:v>0.60999871550515639</c:v>
                </c:pt>
                <c:pt idx="2227">
                  <c:v>0.61079252281511509</c:v>
                </c:pt>
                <c:pt idx="2228">
                  <c:v>0.61158572012635837</c:v>
                </c:pt>
                <c:pt idx="2229">
                  <c:v>0.61237830664507875</c:v>
                </c:pt>
                <c:pt idx="2230">
                  <c:v>0.61317028157807907</c:v>
                </c:pt>
                <c:pt idx="2231">
                  <c:v>0.61396164413277277</c:v>
                </c:pt>
                <c:pt idx="2232">
                  <c:v>0.6147523935171848</c:v>
                </c:pt>
                <c:pt idx="2233">
                  <c:v>0.61554252893995276</c:v>
                </c:pt>
                <c:pt idx="2234">
                  <c:v>0.61633204961032717</c:v>
                </c:pt>
                <c:pt idx="2235">
                  <c:v>0.61712095473817263</c:v>
                </c:pt>
                <c:pt idx="2236">
                  <c:v>0.61790924353396848</c:v>
                </c:pt>
                <c:pt idx="2237">
                  <c:v>0.61869691520880965</c:v>
                </c:pt>
                <c:pt idx="2238">
                  <c:v>0.61948396897440727</c:v>
                </c:pt>
                <c:pt idx="2239">
                  <c:v>0.62027040404308964</c:v>
                </c:pt>
                <c:pt idx="2240">
                  <c:v>0.62105621962780311</c:v>
                </c:pt>
                <c:pt idx="2241">
                  <c:v>0.62184141494211254</c:v>
                </c:pt>
                <c:pt idx="2242">
                  <c:v>0.62262598920020229</c:v>
                </c:pt>
                <c:pt idx="2243">
                  <c:v>0.62340994161687713</c:v>
                </c:pt>
                <c:pt idx="2244">
                  <c:v>0.62419327140756276</c:v>
                </c:pt>
                <c:pt idx="2245">
                  <c:v>0.62497597778830671</c:v>
                </c:pt>
                <c:pt idx="2246">
                  <c:v>0.62575805997577927</c:v>
                </c:pt>
                <c:pt idx="2247">
                  <c:v>0.62653951718727408</c:v>
                </c:pt>
                <c:pt idx="2248">
                  <c:v>0.62732034864070885</c:v>
                </c:pt>
                <c:pt idx="2249">
                  <c:v>0.62810055355462646</c:v>
                </c:pt>
                <c:pt idx="2250">
                  <c:v>0.62888013114819541</c:v>
                </c:pt>
                <c:pt idx="2251">
                  <c:v>0.62965908064121079</c:v>
                </c:pt>
                <c:pt idx="2252">
                  <c:v>0.63043740125409509</c:v>
                </c:pt>
                <c:pt idx="2253">
                  <c:v>0.63121509220789873</c:v>
                </c:pt>
                <c:pt idx="2254">
                  <c:v>0.63199215272430109</c:v>
                </c:pt>
                <c:pt idx="2255">
                  <c:v>0.63276858202561126</c:v>
                </c:pt>
                <c:pt idx="2256">
                  <c:v>0.6335443793347687</c:v>
                </c:pt>
                <c:pt idx="2257">
                  <c:v>0.63431954387534417</c:v>
                </c:pt>
                <c:pt idx="2258">
                  <c:v>0.63509407487154024</c:v>
                </c:pt>
                <c:pt idx="2259">
                  <c:v>0.63586797154819241</c:v>
                </c:pt>
                <c:pt idx="2260">
                  <c:v>0.63664123313076981</c:v>
                </c:pt>
                <c:pt idx="2261">
                  <c:v>0.6374138588453756</c:v>
                </c:pt>
                <c:pt idx="2262">
                  <c:v>0.63818584791874822</c:v>
                </c:pt>
                <c:pt idx="2263">
                  <c:v>0.63895719957826203</c:v>
                </c:pt>
                <c:pt idx="2264">
                  <c:v>0.63972791305192789</c:v>
                </c:pt>
                <c:pt idx="2265">
                  <c:v>0.64049798756839427</c:v>
                </c:pt>
                <c:pt idx="2266">
                  <c:v>0.64126742235694756</c:v>
                </c:pt>
                <c:pt idx="2267">
                  <c:v>0.64203621664751331</c:v>
                </c:pt>
                <c:pt idx="2268">
                  <c:v>0.64280436967065668</c:v>
                </c:pt>
                <c:pt idx="2269">
                  <c:v>0.64357188065758342</c:v>
                </c:pt>
                <c:pt idx="2270">
                  <c:v>0.64433874884014042</c:v>
                </c:pt>
                <c:pt idx="2271">
                  <c:v>0.64510497345081674</c:v>
                </c:pt>
                <c:pt idx="2272">
                  <c:v>0.64587055372274427</c:v>
                </c:pt>
                <c:pt idx="2273">
                  <c:v>0.64663548888969835</c:v>
                </c:pt>
                <c:pt idx="2274">
                  <c:v>0.64739977818609873</c:v>
                </c:pt>
                <c:pt idx="2275">
                  <c:v>0.64816342084701017</c:v>
                </c:pt>
                <c:pt idx="2276">
                  <c:v>0.6489264161081435</c:v>
                </c:pt>
                <c:pt idx="2277">
                  <c:v>0.64968876320585589</c:v>
                </c:pt>
                <c:pt idx="2278">
                  <c:v>0.65045046137715223</c:v>
                </c:pt>
                <c:pt idx="2279">
                  <c:v>0.65121150985968534</c:v>
                </c:pt>
                <c:pt idx="2280">
                  <c:v>0.65197190789175707</c:v>
                </c:pt>
                <c:pt idx="2281">
                  <c:v>0.65273165471231898</c:v>
                </c:pt>
                <c:pt idx="2282">
                  <c:v>0.65349074956097297</c:v>
                </c:pt>
                <c:pt idx="2283">
                  <c:v>0.65424919167797224</c:v>
                </c:pt>
                <c:pt idx="2284">
                  <c:v>0.655006980304222</c:v>
                </c:pt>
                <c:pt idx="2285">
                  <c:v>0.65576411468128004</c:v>
                </c:pt>
                <c:pt idx="2286">
                  <c:v>0.65652059405135776</c:v>
                </c:pt>
                <c:pt idx="2287">
                  <c:v>0.65727641765732081</c:v>
                </c:pt>
                <c:pt idx="2288">
                  <c:v>0.65803158474268986</c:v>
                </c:pt>
                <c:pt idx="2289">
                  <c:v>0.65878609455164117</c:v>
                </c:pt>
                <c:pt idx="2290">
                  <c:v>0.65953994632900781</c:v>
                </c:pt>
                <c:pt idx="2291">
                  <c:v>0.66029313932027989</c:v>
                </c:pt>
                <c:pt idx="2292">
                  <c:v>0.66104567277160564</c:v>
                </c:pt>
                <c:pt idx="2293">
                  <c:v>0.66179754592979201</c:v>
                </c:pt>
                <c:pt idx="2294">
                  <c:v>0.66254875804230562</c:v>
                </c:pt>
                <c:pt idx="2295">
                  <c:v>0.66329930835727335</c:v>
                </c:pt>
                <c:pt idx="2296">
                  <c:v>0.66404919612348301</c:v>
                </c:pt>
                <c:pt idx="2297">
                  <c:v>0.6647984205903843</c:v>
                </c:pt>
                <c:pt idx="2298">
                  <c:v>0.66554698100808951</c:v>
                </c:pt>
                <c:pt idx="2299">
                  <c:v>0.66629487662737408</c:v>
                </c:pt>
                <c:pt idx="2300">
                  <c:v>0.66704210669967767</c:v>
                </c:pt>
                <c:pt idx="2301">
                  <c:v>0.66778867047710466</c:v>
                </c:pt>
                <c:pt idx="2302">
                  <c:v>0.66853456721242488</c:v>
                </c:pt>
                <c:pt idx="2303">
                  <c:v>0.66927979615907462</c:v>
                </c:pt>
                <c:pt idx="2304">
                  <c:v>0.67002435657115722</c:v>
                </c:pt>
                <c:pt idx="2305">
                  <c:v>0.67076824770344368</c:v>
                </c:pt>
                <c:pt idx="2306">
                  <c:v>0.67151146881137347</c:v>
                </c:pt>
                <c:pt idx="2307">
                  <c:v>0.67225401915105565</c:v>
                </c:pt>
                <c:pt idx="2308">
                  <c:v>0.67299589797926895</c:v>
                </c:pt>
                <c:pt idx="2309">
                  <c:v>0.67373710455346314</c:v>
                </c:pt>
                <c:pt idx="2310">
                  <c:v>0.67447763813175932</c:v>
                </c:pt>
                <c:pt idx="2311">
                  <c:v>0.67521749797295094</c:v>
                </c:pt>
                <c:pt idx="2312">
                  <c:v>0.67595668333650449</c:v>
                </c:pt>
                <c:pt idx="2313">
                  <c:v>0.67669519348256002</c:v>
                </c:pt>
                <c:pt idx="2314">
                  <c:v>0.67743302767193225</c:v>
                </c:pt>
                <c:pt idx="2315">
                  <c:v>0.67817018516611094</c:v>
                </c:pt>
                <c:pt idx="2316">
                  <c:v>0.67890666522726195</c:v>
                </c:pt>
                <c:pt idx="2317">
                  <c:v>0.67964246711822784</c:v>
                </c:pt>
                <c:pt idx="2318">
                  <c:v>0.68037759010252852</c:v>
                </c:pt>
                <c:pt idx="2319">
                  <c:v>0.681112033444362</c:v>
                </c:pt>
                <c:pt idx="2320">
                  <c:v>0.68184579640860543</c:v>
                </c:pt>
                <c:pt idx="2321">
                  <c:v>0.68257887826081542</c:v>
                </c:pt>
                <c:pt idx="2322">
                  <c:v>0.68331127826722904</c:v>
                </c:pt>
                <c:pt idx="2323">
                  <c:v>0.68404299569476434</c:v>
                </c:pt>
                <c:pt idx="2324">
                  <c:v>0.68477402981102142</c:v>
                </c:pt>
                <c:pt idx="2325">
                  <c:v>0.68550437988428281</c:v>
                </c:pt>
                <c:pt idx="2326">
                  <c:v>0.68623404518351439</c:v>
                </c:pt>
                <c:pt idx="2327">
                  <c:v>0.68696302497836603</c:v>
                </c:pt>
                <c:pt idx="2328">
                  <c:v>0.68769131853917254</c:v>
                </c:pt>
                <c:pt idx="2329">
                  <c:v>0.68841892513695402</c:v>
                </c:pt>
                <c:pt idx="2330">
                  <c:v>0.68914584404341694</c:v>
                </c:pt>
                <c:pt idx="2331">
                  <c:v>0.68987207453095478</c:v>
                </c:pt>
                <c:pt idx="2332">
                  <c:v>0.69059761587264856</c:v>
                </c:pt>
                <c:pt idx="2333">
                  <c:v>0.69132246734226777</c:v>
                </c:pt>
                <c:pt idx="2334">
                  <c:v>0.6920466282142711</c:v>
                </c:pt>
                <c:pt idx="2335">
                  <c:v>0.69277009776380716</c:v>
                </c:pt>
                <c:pt idx="2336">
                  <c:v>0.69349287526671499</c:v>
                </c:pt>
                <c:pt idx="2337">
                  <c:v>0.69421495999952509</c:v>
                </c:pt>
                <c:pt idx="2338">
                  <c:v>0.69493635123945985</c:v>
                </c:pt>
                <c:pt idx="2339">
                  <c:v>0.69565704826443464</c:v>
                </c:pt>
                <c:pt idx="2340">
                  <c:v>0.69637705035305819</c:v>
                </c:pt>
                <c:pt idx="2341">
                  <c:v>0.69709635678463344</c:v>
                </c:pt>
                <c:pt idx="2342">
                  <c:v>0.69781496683915833</c:v>
                </c:pt>
                <c:pt idx="2343">
                  <c:v>0.69853287979732648</c:v>
                </c:pt>
                <c:pt idx="2344">
                  <c:v>0.69925009494052781</c:v>
                </c:pt>
                <c:pt idx="2345">
                  <c:v>0.69996661155084927</c:v>
                </c:pt>
                <c:pt idx="2346">
                  <c:v>0.70068242891107579</c:v>
                </c:pt>
                <c:pt idx="2347">
                  <c:v>0.70139754630469076</c:v>
                </c:pt>
                <c:pt idx="2348">
                  <c:v>0.70211196301587686</c:v>
                </c:pt>
                <c:pt idx="2349">
                  <c:v>0.7028256783295167</c:v>
                </c:pt>
                <c:pt idx="2350">
                  <c:v>0.70353869153119353</c:v>
                </c:pt>
                <c:pt idx="2351">
                  <c:v>0.70425100190719203</c:v>
                </c:pt>
                <c:pt idx="2352">
                  <c:v>0.70496260874449901</c:v>
                </c:pt>
                <c:pt idx="2353">
                  <c:v>0.70567351133080403</c:v>
                </c:pt>
                <c:pt idx="2354">
                  <c:v>0.70638370895450031</c:v>
                </c:pt>
                <c:pt idx="2355">
                  <c:v>0.7070932009046853</c:v>
                </c:pt>
                <c:pt idx="2356">
                  <c:v>0.70780198647116133</c:v>
                </c:pt>
                <c:pt idx="2357">
                  <c:v>0.70851006494443636</c:v>
                </c:pt>
                <c:pt idx="2358">
                  <c:v>0.70921743561572492</c:v>
                </c:pt>
                <c:pt idx="2359">
                  <c:v>0.70992409777694854</c:v>
                </c:pt>
                <c:pt idx="2360">
                  <c:v>0.71063005072073659</c:v>
                </c:pt>
                <c:pt idx="2361">
                  <c:v>0.71133529374042692</c:v>
                </c:pt>
                <c:pt idx="2362">
                  <c:v>0.71203982613006644</c:v>
                </c:pt>
                <c:pt idx="2363">
                  <c:v>0.7127436471844123</c:v>
                </c:pt>
                <c:pt idx="2364">
                  <c:v>0.71344675619893194</c:v>
                </c:pt>
                <c:pt idx="2365">
                  <c:v>0.71414915246980448</c:v>
                </c:pt>
                <c:pt idx="2366">
                  <c:v>0.71485083529392079</c:v>
                </c:pt>
                <c:pt idx="2367">
                  <c:v>0.71555180396888463</c:v>
                </c:pt>
                <c:pt idx="2368">
                  <c:v>0.71625205779301315</c:v>
                </c:pt>
                <c:pt idx="2369">
                  <c:v>0.71695159606533776</c:v>
                </c:pt>
                <c:pt idx="2370">
                  <c:v>0.71765041808560448</c:v>
                </c:pt>
                <c:pt idx="2371">
                  <c:v>0.71834852315427522</c:v>
                </c:pt>
                <c:pt idx="2372">
                  <c:v>0.71904591057252787</c:v>
                </c:pt>
                <c:pt idx="2373">
                  <c:v>0.7197425796422573</c:v>
                </c:pt>
                <c:pt idx="2374">
                  <c:v>0.72043852966607624</c:v>
                </c:pt>
                <c:pt idx="2375">
                  <c:v>0.72113375994731554</c:v>
                </c:pt>
                <c:pt idx="2376">
                  <c:v>0.72182826979002512</c:v>
                </c:pt>
                <c:pt idx="2377">
                  <c:v>0.72252205849897477</c:v>
                </c:pt>
                <c:pt idx="2378">
                  <c:v>0.7232151253796546</c:v>
                </c:pt>
                <c:pt idx="2379">
                  <c:v>0.72390746973827591</c:v>
                </c:pt>
                <c:pt idx="2380">
                  <c:v>0.72459909088177188</c:v>
                </c:pt>
                <c:pt idx="2381">
                  <c:v>0.7252899881177981</c:v>
                </c:pt>
                <c:pt idx="2382">
                  <c:v>0.72598016075473348</c:v>
                </c:pt>
                <c:pt idx="2383">
                  <c:v>0.72666960810168069</c:v>
                </c:pt>
                <c:pt idx="2384">
                  <c:v>0.72735832946846712</c:v>
                </c:pt>
                <c:pt idx="2385">
                  <c:v>0.72804632416564552</c:v>
                </c:pt>
                <c:pt idx="2386">
                  <c:v>0.72873359150449446</c:v>
                </c:pt>
                <c:pt idx="2387">
                  <c:v>0.72942013079701917</c:v>
                </c:pt>
                <c:pt idx="2388">
                  <c:v>0.73010594135595241</c:v>
                </c:pt>
                <c:pt idx="2389">
                  <c:v>0.73079102249475481</c:v>
                </c:pt>
                <c:pt idx="2390">
                  <c:v>0.73147537352761594</c:v>
                </c:pt>
                <c:pt idx="2391">
                  <c:v>0.73215899376945448</c:v>
                </c:pt>
                <c:pt idx="2392">
                  <c:v>0.73284188253591953</c:v>
                </c:pt>
                <c:pt idx="2393">
                  <c:v>0.73352403914339082</c:v>
                </c:pt>
                <c:pt idx="2394">
                  <c:v>0.73420546290897959</c:v>
                </c:pt>
                <c:pt idx="2395">
                  <c:v>0.73488615315052919</c:v>
                </c:pt>
                <c:pt idx="2396">
                  <c:v>0.73556610918661591</c:v>
                </c:pt>
                <c:pt idx="2397">
                  <c:v>0.73624533033654949</c:v>
                </c:pt>
                <c:pt idx="2398">
                  <c:v>0.73692381592037381</c:v>
                </c:pt>
                <c:pt idx="2399">
                  <c:v>0.73760156525886789</c:v>
                </c:pt>
                <c:pt idx="2400">
                  <c:v>0.73827857767354599</c:v>
                </c:pt>
                <c:pt idx="2401">
                  <c:v>0.73895485248665882</c:v>
                </c:pt>
                <c:pt idx="2402">
                  <c:v>0.73963038902119405</c:v>
                </c:pt>
                <c:pt idx="2403">
                  <c:v>0.74030518660087674</c:v>
                </c:pt>
                <c:pt idx="2404">
                  <c:v>0.74097924455017039</c:v>
                </c:pt>
                <c:pt idx="2405">
                  <c:v>0.74165256219427744</c:v>
                </c:pt>
                <c:pt idx="2406">
                  <c:v>0.74232513885913998</c:v>
                </c:pt>
                <c:pt idx="2407">
                  <c:v>0.74299697387144026</c:v>
                </c:pt>
                <c:pt idx="2408">
                  <c:v>0.74366806655860174</c:v>
                </c:pt>
                <c:pt idx="2409">
                  <c:v>0.74433841624878938</c:v>
                </c:pt>
                <c:pt idx="2410">
                  <c:v>0.74500802227091045</c:v>
                </c:pt>
                <c:pt idx="2411">
                  <c:v>0.74567688395461529</c:v>
                </c:pt>
                <c:pt idx="2412">
                  <c:v>0.74634500063029785</c:v>
                </c:pt>
                <c:pt idx="2413">
                  <c:v>0.74701237162909639</c:v>
                </c:pt>
                <c:pt idx="2414">
                  <c:v>0.74767899628289436</c:v>
                </c:pt>
                <c:pt idx="2415">
                  <c:v>0.7483448739243207</c:v>
                </c:pt>
                <c:pt idx="2416">
                  <c:v>0.74901000388675076</c:v>
                </c:pt>
                <c:pt idx="2417">
                  <c:v>0.74967438550430687</c:v>
                </c:pt>
                <c:pt idx="2418">
                  <c:v>0.75033801811185907</c:v>
                </c:pt>
                <c:pt idx="2419">
                  <c:v>0.75100090104502581</c:v>
                </c:pt>
                <c:pt idx="2420">
                  <c:v>0.75166303364017439</c:v>
                </c:pt>
                <c:pt idx="2421">
                  <c:v>0.75232441523442195</c:v>
                </c:pt>
                <c:pt idx="2422">
                  <c:v>0.7529850451656358</c:v>
                </c:pt>
                <c:pt idx="2423">
                  <c:v>0.75364492277243444</c:v>
                </c:pt>
                <c:pt idx="2424">
                  <c:v>0.75430404739418799</c:v>
                </c:pt>
                <c:pt idx="2425">
                  <c:v>0.75496241837101874</c:v>
                </c:pt>
                <c:pt idx="2426">
                  <c:v>0.75562003504380204</c:v>
                </c:pt>
                <c:pt idx="2427">
                  <c:v>0.75627689675416698</c:v>
                </c:pt>
                <c:pt idx="2428">
                  <c:v>0.75693300284449694</c:v>
                </c:pt>
                <c:pt idx="2429">
                  <c:v>0.75758835265793012</c:v>
                </c:pt>
                <c:pt idx="2430">
                  <c:v>0.75824294553836047</c:v>
                </c:pt>
                <c:pt idx="2431">
                  <c:v>0.7588967808304381</c:v>
                </c:pt>
                <c:pt idx="2432">
                  <c:v>0.75954985787957019</c:v>
                </c:pt>
                <c:pt idx="2433">
                  <c:v>0.76020217603192153</c:v>
                </c:pt>
                <c:pt idx="2434">
                  <c:v>0.76085373463441497</c:v>
                </c:pt>
                <c:pt idx="2435">
                  <c:v>0.76150453303473231</c:v>
                </c:pt>
                <c:pt idx="2436">
                  <c:v>0.76215457058131508</c:v>
                </c:pt>
                <c:pt idx="2437">
                  <c:v>0.76280384662336476</c:v>
                </c:pt>
                <c:pt idx="2438">
                  <c:v>0.76345236051084386</c:v>
                </c:pt>
                <c:pt idx="2439">
                  <c:v>0.76410011159447633</c:v>
                </c:pt>
                <c:pt idx="2440">
                  <c:v>0.76474709922574835</c:v>
                </c:pt>
                <c:pt idx="2441">
                  <c:v>0.76539332275690874</c:v>
                </c:pt>
                <c:pt idx="2442">
                  <c:v>0.76603878154096994</c:v>
                </c:pt>
                <c:pt idx="2443">
                  <c:v>0.76668347493170841</c:v>
                </c:pt>
                <c:pt idx="2444">
                  <c:v>0.76732740228366525</c:v>
                </c:pt>
                <c:pt idx="2445">
                  <c:v>0.76797056295214716</c:v>
                </c:pt>
                <c:pt idx="2446">
                  <c:v>0.76861295629322679</c:v>
                </c:pt>
                <c:pt idx="2447">
                  <c:v>0.7692545816637435</c:v>
                </c:pt>
                <c:pt idx="2448">
                  <c:v>0.76989543842130392</c:v>
                </c:pt>
                <c:pt idx="2449">
                  <c:v>0.77053552592428265</c:v>
                </c:pt>
                <c:pt idx="2450">
                  <c:v>0.77117484353182297</c:v>
                </c:pt>
                <c:pt idx="2451">
                  <c:v>0.77181339060383736</c:v>
                </c:pt>
                <c:pt idx="2452">
                  <c:v>0.7724511665010082</c:v>
                </c:pt>
                <c:pt idx="2453">
                  <c:v>0.77308817058478851</c:v>
                </c:pt>
                <c:pt idx="2454">
                  <c:v>0.77372440221740224</c:v>
                </c:pt>
                <c:pt idx="2455">
                  <c:v>0.77435986076184549</c:v>
                </c:pt>
                <c:pt idx="2456">
                  <c:v>0.77499454558188652</c:v>
                </c:pt>
                <c:pt idx="2457">
                  <c:v>0.77562845604206676</c:v>
                </c:pt>
                <c:pt idx="2458">
                  <c:v>0.77626159150770135</c:v>
                </c:pt>
                <c:pt idx="2459">
                  <c:v>0.77689395134487993</c:v>
                </c:pt>
                <c:pt idx="2460">
                  <c:v>0.77752553492046705</c:v>
                </c:pt>
                <c:pt idx="2461">
                  <c:v>0.77815634160210279</c:v>
                </c:pt>
                <c:pt idx="2462">
                  <c:v>0.77878637075820356</c:v>
                </c:pt>
                <c:pt idx="2463">
                  <c:v>0.77941562175796275</c:v>
                </c:pt>
                <c:pt idx="2464">
                  <c:v>0.78004409397135122</c:v>
                </c:pt>
                <c:pt idx="2465">
                  <c:v>0.78067178676911797</c:v>
                </c:pt>
                <c:pt idx="2466">
                  <c:v>0.78129869952279074</c:v>
                </c:pt>
                <c:pt idx="2467">
                  <c:v>0.78192483160467674</c:v>
                </c:pt>
                <c:pt idx="2468">
                  <c:v>0.78255018238786322</c:v>
                </c:pt>
                <c:pt idx="2469">
                  <c:v>0.78317475124621805</c:v>
                </c:pt>
                <c:pt idx="2470">
                  <c:v>0.78379853755439044</c:v>
                </c:pt>
                <c:pt idx="2471">
                  <c:v>0.78442154068781167</c:v>
                </c:pt>
                <c:pt idx="2472">
                  <c:v>0.78504376002269527</c:v>
                </c:pt>
                <c:pt idx="2473">
                  <c:v>0.78566519493603826</c:v>
                </c:pt>
                <c:pt idx="2474">
                  <c:v>0.78628584480562114</c:v>
                </c:pt>
                <c:pt idx="2475">
                  <c:v>0.78690570901000911</c:v>
                </c:pt>
                <c:pt idx="2476">
                  <c:v>0.78752478692855232</c:v>
                </c:pt>
                <c:pt idx="2477">
                  <c:v>0.78814307794138649</c:v>
                </c:pt>
                <c:pt idx="2478">
                  <c:v>0.78876058142943373</c:v>
                </c:pt>
                <c:pt idx="2479">
                  <c:v>0.78937729677440305</c:v>
                </c:pt>
                <c:pt idx="2480">
                  <c:v>0.78999322335879096</c:v>
                </c:pt>
                <c:pt idx="2481">
                  <c:v>0.79060836056588202</c:v>
                </c:pt>
                <c:pt idx="2482">
                  <c:v>0.79122270777974979</c:v>
                </c:pt>
                <c:pt idx="2483">
                  <c:v>0.791836264385257</c:v>
                </c:pt>
                <c:pt idx="2484">
                  <c:v>0.79244902976805642</c:v>
                </c:pt>
                <c:pt idx="2485">
                  <c:v>0.7930610033145914</c:v>
                </c:pt>
                <c:pt idx="2486">
                  <c:v>0.79367218441209664</c:v>
                </c:pt>
                <c:pt idx="2487">
                  <c:v>0.79428257244859857</c:v>
                </c:pt>
                <c:pt idx="2488">
                  <c:v>0.79489216681291608</c:v>
                </c:pt>
                <c:pt idx="2489">
                  <c:v>0.7955009668946611</c:v>
                </c:pt>
                <c:pt idx="2490">
                  <c:v>0.79610897208423936</c:v>
                </c:pt>
                <c:pt idx="2491">
                  <c:v>0.79671618177285075</c:v>
                </c:pt>
                <c:pt idx="2492">
                  <c:v>0.79732259535249006</c:v>
                </c:pt>
                <c:pt idx="2493">
                  <c:v>0.79792821221594756</c:v>
                </c:pt>
                <c:pt idx="2494">
                  <c:v>0.79853303175680967</c:v>
                </c:pt>
                <c:pt idx="2495">
                  <c:v>0.79913705336945962</c:v>
                </c:pt>
                <c:pt idx="2496">
                  <c:v>0.79974027644907775</c:v>
                </c:pt>
                <c:pt idx="2497">
                  <c:v>0.80034270039164257</c:v>
                </c:pt>
                <c:pt idx="2498">
                  <c:v>0.80094432459393095</c:v>
                </c:pt>
                <c:pt idx="2499">
                  <c:v>0.80154514845351887</c:v>
                </c:pt>
                <c:pt idx="2500">
                  <c:v>0.80214517136878227</c:v>
                </c:pt>
                <c:pt idx="2501">
                  <c:v>0.80274439273889719</c:v>
                </c:pt>
                <c:pt idx="2502">
                  <c:v>0.80334281196384072</c:v>
                </c:pt>
                <c:pt idx="2503">
                  <c:v>0.80394042844439151</c:v>
                </c:pt>
                <c:pt idx="2504">
                  <c:v>0.80453724158213036</c:v>
                </c:pt>
                <c:pt idx="2505">
                  <c:v>0.80513325077944076</c:v>
                </c:pt>
                <c:pt idx="2506">
                  <c:v>0.80572845543950955</c:v>
                </c:pt>
                <c:pt idx="2507">
                  <c:v>0.80632285496632761</c:v>
                </c:pt>
                <c:pt idx="2508">
                  <c:v>0.80691644876469026</c:v>
                </c:pt>
                <c:pt idx="2509">
                  <c:v>0.80750923624019788</c:v>
                </c:pt>
                <c:pt idx="2510">
                  <c:v>0.80810121679925673</c:v>
                </c:pt>
                <c:pt idx="2511">
                  <c:v>0.80869238984907932</c:v>
                </c:pt>
                <c:pt idx="2512">
                  <c:v>0.80928275479768519</c:v>
                </c:pt>
                <c:pt idx="2513">
                  <c:v>0.80987231105390123</c:v>
                </c:pt>
                <c:pt idx="2514">
                  <c:v>0.81046105802736246</c:v>
                </c:pt>
                <c:pt idx="2515">
                  <c:v>0.81104899512851258</c:v>
                </c:pt>
                <c:pt idx="2516">
                  <c:v>0.81163612176860467</c:v>
                </c:pt>
                <c:pt idx="2517">
                  <c:v>0.81222243735970168</c:v>
                </c:pt>
                <c:pt idx="2518">
                  <c:v>0.81280794131467693</c:v>
                </c:pt>
                <c:pt idx="2519">
                  <c:v>0.81339263304721476</c:v>
                </c:pt>
                <c:pt idx="2520">
                  <c:v>0.81397651197181131</c:v>
                </c:pt>
                <c:pt idx="2521">
                  <c:v>0.81455957750377483</c:v>
                </c:pt>
                <c:pt idx="2522">
                  <c:v>0.81514182905922639</c:v>
                </c:pt>
                <c:pt idx="2523">
                  <c:v>0.81572326605510037</c:v>
                </c:pt>
                <c:pt idx="2524">
                  <c:v>0.81630388790914532</c:v>
                </c:pt>
                <c:pt idx="2525">
                  <c:v>0.81688369403992422</c:v>
                </c:pt>
                <c:pt idx="2526">
                  <c:v>0.8174626838668152</c:v>
                </c:pt>
                <c:pt idx="2527">
                  <c:v>0.81804085681001215</c:v>
                </c:pt>
                <c:pt idx="2528">
                  <c:v>0.81861821229052523</c:v>
                </c:pt>
                <c:pt idx="2529">
                  <c:v>0.81919474973018147</c:v>
                </c:pt>
                <c:pt idx="2530">
                  <c:v>0.8197704685516255</c:v>
                </c:pt>
                <c:pt idx="2531">
                  <c:v>0.82034536817831971</c:v>
                </c:pt>
                <c:pt idx="2532">
                  <c:v>0.82091944803454542</c:v>
                </c:pt>
                <c:pt idx="2533">
                  <c:v>0.82149270754540293</c:v>
                </c:pt>
                <c:pt idx="2534">
                  <c:v>0.82206514613681247</c:v>
                </c:pt>
                <c:pt idx="2535">
                  <c:v>0.82263676323551438</c:v>
                </c:pt>
                <c:pt idx="2536">
                  <c:v>0.82320755826907022</c:v>
                </c:pt>
                <c:pt idx="2537">
                  <c:v>0.82377753066586279</c:v>
                </c:pt>
                <c:pt idx="2538">
                  <c:v>0.82434667985509713</c:v>
                </c:pt>
                <c:pt idx="2539">
                  <c:v>0.82491500526680073</c:v>
                </c:pt>
                <c:pt idx="2540">
                  <c:v>0.82548250633182452</c:v>
                </c:pt>
                <c:pt idx="2541">
                  <c:v>0.826049182481843</c:v>
                </c:pt>
                <c:pt idx="2542">
                  <c:v>0.82661503314935514</c:v>
                </c:pt>
                <c:pt idx="2543">
                  <c:v>0.82718005776768488</c:v>
                </c:pt>
                <c:pt idx="2544">
                  <c:v>0.82774425577098143</c:v>
                </c:pt>
                <c:pt idx="2545">
                  <c:v>0.82830762659422019</c:v>
                </c:pt>
                <c:pt idx="2546">
                  <c:v>0.82887016967320326</c:v>
                </c:pt>
                <c:pt idx="2547">
                  <c:v>0.82943188444455973</c:v>
                </c:pt>
                <c:pt idx="2548">
                  <c:v>0.82999277034574648</c:v>
                </c:pt>
                <c:pt idx="2549">
                  <c:v>0.83055282681504883</c:v>
                </c:pt>
                <c:pt idx="2550">
                  <c:v>0.83111205329158078</c:v>
                </c:pt>
                <c:pt idx="2551">
                  <c:v>0.83167044921528588</c:v>
                </c:pt>
                <c:pt idx="2552">
                  <c:v>0.83222801402693769</c:v>
                </c:pt>
                <c:pt idx="2553">
                  <c:v>0.83278474716814033</c:v>
                </c:pt>
                <c:pt idx="2554">
                  <c:v>0.83334064808132891</c:v>
                </c:pt>
                <c:pt idx="2555">
                  <c:v>0.83389571620977032</c:v>
                </c:pt>
                <c:pt idx="2556">
                  <c:v>0.83444995099756369</c:v>
                </c:pt>
                <c:pt idx="2557">
                  <c:v>0.83500335188964081</c:v>
                </c:pt>
                <c:pt idx="2558">
                  <c:v>0.83555591833176701</c:v>
                </c:pt>
                <c:pt idx="2559">
                  <c:v>0.83610764977054131</c:v>
                </c:pt>
                <c:pt idx="2560">
                  <c:v>0.83665854565339726</c:v>
                </c:pt>
                <c:pt idx="2561">
                  <c:v>0.83720860542860343</c:v>
                </c:pt>
                <c:pt idx="2562">
                  <c:v>0.83775782854526393</c:v>
                </c:pt>
                <c:pt idx="2563">
                  <c:v>0.83830621445331899</c:v>
                </c:pt>
                <c:pt idx="2564">
                  <c:v>0.83885376260354549</c:v>
                </c:pt>
                <c:pt idx="2565">
                  <c:v>0.83940047244755756</c:v>
                </c:pt>
                <c:pt idx="2566">
                  <c:v>0.83994634343780705</c:v>
                </c:pt>
                <c:pt idx="2567">
                  <c:v>0.84049137502758409</c:v>
                </c:pt>
                <c:pt idx="2568">
                  <c:v>0.84103556667101764</c:v>
                </c:pt>
                <c:pt idx="2569">
                  <c:v>0.84157891782307626</c:v>
                </c:pt>
                <c:pt idx="2570">
                  <c:v>0.84212142793956812</c:v>
                </c:pt>
                <c:pt idx="2571">
                  <c:v>0.84266309647714221</c:v>
                </c:pt>
                <c:pt idx="2572">
                  <c:v>0.84320392289328838</c:v>
                </c:pt>
                <c:pt idx="2573">
                  <c:v>0.84374390664633803</c:v>
                </c:pt>
                <c:pt idx="2574">
                  <c:v>0.84428304719546476</c:v>
                </c:pt>
                <c:pt idx="2575">
                  <c:v>0.84482134400068487</c:v>
                </c:pt>
                <c:pt idx="2576">
                  <c:v>0.84535879652285784</c:v>
                </c:pt>
                <c:pt idx="2577">
                  <c:v>0.8458954042236867</c:v>
                </c:pt>
                <c:pt idx="2578">
                  <c:v>0.84643116656571904</c:v>
                </c:pt>
                <c:pt idx="2579">
                  <c:v>0.84696608301234722</c:v>
                </c:pt>
                <c:pt idx="2580">
                  <c:v>0.84750015302780879</c:v>
                </c:pt>
                <c:pt idx="2581">
                  <c:v>0.84803337607718743</c:v>
                </c:pt>
                <c:pt idx="2582">
                  <c:v>0.84856575162641301</c:v>
                </c:pt>
                <c:pt idx="2583">
                  <c:v>0.84909727914226252</c:v>
                </c:pt>
                <c:pt idx="2584">
                  <c:v>0.84962795809236036</c:v>
                </c:pt>
                <c:pt idx="2585">
                  <c:v>0.85015778794517904</c:v>
                </c:pt>
                <c:pt idx="2586">
                  <c:v>0.85068676817003963</c:v>
                </c:pt>
                <c:pt idx="2587">
                  <c:v>0.85121489823711227</c:v>
                </c:pt>
                <c:pt idx="2588">
                  <c:v>0.85174217761741677</c:v>
                </c:pt>
                <c:pt idx="2589">
                  <c:v>0.85226860578282304</c:v>
                </c:pt>
                <c:pt idx="2590">
                  <c:v>0.85279418220605174</c:v>
                </c:pt>
                <c:pt idx="2591">
                  <c:v>0.85331890636067464</c:v>
                </c:pt>
                <c:pt idx="2592">
                  <c:v>0.85384277772111528</c:v>
                </c:pt>
                <c:pt idx="2593">
                  <c:v>0.85436579576264959</c:v>
                </c:pt>
                <c:pt idx="2594">
                  <c:v>0.85488795996140621</c:v>
                </c:pt>
                <c:pt idx="2595">
                  <c:v>0.85540926979436704</c:v>
                </c:pt>
                <c:pt idx="2596">
                  <c:v>0.8559297247393679</c:v>
                </c:pt>
                <c:pt idx="2597">
                  <c:v>0.85644932427509901</c:v>
                </c:pt>
                <c:pt idx="2598">
                  <c:v>0.85696806788110536</c:v>
                </c:pt>
                <c:pt idx="2599">
                  <c:v>0.85748595503778746</c:v>
                </c:pt>
                <c:pt idx="2600">
                  <c:v>0.85800298522640162</c:v>
                </c:pt>
                <c:pt idx="2601">
                  <c:v>0.85851915792906075</c:v>
                </c:pt>
                <c:pt idx="2602">
                  <c:v>0.85903447262873467</c:v>
                </c:pt>
                <c:pt idx="2603">
                  <c:v>0.8595489288092506</c:v>
                </c:pt>
                <c:pt idx="2604">
                  <c:v>0.86006252595529398</c:v>
                </c:pt>
                <c:pt idx="2605">
                  <c:v>0.86057526355240854</c:v>
                </c:pt>
                <c:pt idx="2606">
                  <c:v>0.86108714108699713</c:v>
                </c:pt>
                <c:pt idx="2607">
                  <c:v>0.86159815804632212</c:v>
                </c:pt>
                <c:pt idx="2608">
                  <c:v>0.86210831391850606</c:v>
                </c:pt>
                <c:pt idx="2609">
                  <c:v>0.86261760819253197</c:v>
                </c:pt>
                <c:pt idx="2610">
                  <c:v>0.86312604035824392</c:v>
                </c:pt>
                <c:pt idx="2611">
                  <c:v>0.86363360990634774</c:v>
                </c:pt>
                <c:pt idx="2612">
                  <c:v>0.86414031632841115</c:v>
                </c:pt>
                <c:pt idx="2613">
                  <c:v>0.86464615911686471</c:v>
                </c:pt>
                <c:pt idx="2614">
                  <c:v>0.86515113776500185</c:v>
                </c:pt>
                <c:pt idx="2615">
                  <c:v>0.86565525176697988</c:v>
                </c:pt>
                <c:pt idx="2616">
                  <c:v>0.86615850061782018</c:v>
                </c:pt>
                <c:pt idx="2617">
                  <c:v>0.86666088381340878</c:v>
                </c:pt>
                <c:pt idx="2618">
                  <c:v>0.86716240085049667</c:v>
                </c:pt>
                <c:pt idx="2619">
                  <c:v>0.86766305122670084</c:v>
                </c:pt>
                <c:pt idx="2620">
                  <c:v>0.86816283444050413</c:v>
                </c:pt>
                <c:pt idx="2621">
                  <c:v>0.86866174999125612</c:v>
                </c:pt>
                <c:pt idx="2622">
                  <c:v>0.8691597973791737</c:v>
                </c:pt>
                <c:pt idx="2623">
                  <c:v>0.86965697610534132</c:v>
                </c:pt>
                <c:pt idx="2624">
                  <c:v>0.87015328567171157</c:v>
                </c:pt>
                <c:pt idx="2625">
                  <c:v>0.87064872558110573</c:v>
                </c:pt>
                <c:pt idx="2626">
                  <c:v>0.87114329533721413</c:v>
                </c:pt>
                <c:pt idx="2627">
                  <c:v>0.87163699444459697</c:v>
                </c:pt>
                <c:pt idx="2628">
                  <c:v>0.87212982240868453</c:v>
                </c:pt>
                <c:pt idx="2629">
                  <c:v>0.87262177873577762</c:v>
                </c:pt>
                <c:pt idx="2630">
                  <c:v>0.87311286293304835</c:v>
                </c:pt>
                <c:pt idx="2631">
                  <c:v>0.87360307450854024</c:v>
                </c:pt>
                <c:pt idx="2632">
                  <c:v>0.87409241297116924</c:v>
                </c:pt>
                <c:pt idx="2633">
                  <c:v>0.87458087783072369</c:v>
                </c:pt>
                <c:pt idx="2634">
                  <c:v>0.87506846859786525</c:v>
                </c:pt>
                <c:pt idx="2635">
                  <c:v>0.87555518478412897</c:v>
                </c:pt>
                <c:pt idx="2636">
                  <c:v>0.87604102590192412</c:v>
                </c:pt>
                <c:pt idx="2637">
                  <c:v>0.87652599146453447</c:v>
                </c:pt>
                <c:pt idx="2638">
                  <c:v>0.87701008098611888</c:v>
                </c:pt>
                <c:pt idx="2639">
                  <c:v>0.87749329398171183</c:v>
                </c:pt>
                <c:pt idx="2640">
                  <c:v>0.87797562996722378</c:v>
                </c:pt>
                <c:pt idx="2641">
                  <c:v>0.87845708845944181</c:v>
                </c:pt>
                <c:pt idx="2642">
                  <c:v>0.87893766897602987</c:v>
                </c:pt>
                <c:pt idx="2643">
                  <c:v>0.87941737103552942</c:v>
                </c:pt>
                <c:pt idx="2644">
                  <c:v>0.87989619415735998</c:v>
                </c:pt>
                <c:pt idx="2645">
                  <c:v>0.88037413786181951</c:v>
                </c:pt>
                <c:pt idx="2646">
                  <c:v>0.8808512016700849</c:v>
                </c:pt>
                <c:pt idx="2647">
                  <c:v>0.88132738510421238</c:v>
                </c:pt>
                <c:pt idx="2648">
                  <c:v>0.88180268768713821</c:v>
                </c:pt>
                <c:pt idx="2649">
                  <c:v>0.88227710894267897</c:v>
                </c:pt>
                <c:pt idx="2650">
                  <c:v>0.88275064839553208</c:v>
                </c:pt>
                <c:pt idx="2651">
                  <c:v>0.88322330557127615</c:v>
                </c:pt>
                <c:pt idx="2652">
                  <c:v>0.88369507999637187</c:v>
                </c:pt>
                <c:pt idx="2653">
                  <c:v>0.88416597119816198</c:v>
                </c:pt>
                <c:pt idx="2654">
                  <c:v>0.88463597870487209</c:v>
                </c:pt>
                <c:pt idx="2655">
                  <c:v>0.8851051020456111</c:v>
                </c:pt>
                <c:pt idx="2656">
                  <c:v>0.88557334075037131</c:v>
                </c:pt>
                <c:pt idx="2657">
                  <c:v>0.88604069435002952</c:v>
                </c:pt>
                <c:pt idx="2658">
                  <c:v>0.88650716237634697</c:v>
                </c:pt>
                <c:pt idx="2659">
                  <c:v>0.88697274436197004</c:v>
                </c:pt>
                <c:pt idx="2660">
                  <c:v>0.88743743984043078</c:v>
                </c:pt>
                <c:pt idx="2661">
                  <c:v>0.88790124834614714</c:v>
                </c:pt>
                <c:pt idx="2662">
                  <c:v>0.88836416941442364</c:v>
                </c:pt>
                <c:pt idx="2663">
                  <c:v>0.88882620258145184</c:v>
                </c:pt>
                <c:pt idx="2664">
                  <c:v>0.88928734738431059</c:v>
                </c:pt>
                <c:pt idx="2665">
                  <c:v>0.88974760336096681</c:v>
                </c:pt>
                <c:pt idx="2666">
                  <c:v>0.8902069700502756</c:v>
                </c:pt>
                <c:pt idx="2667">
                  <c:v>0.89066544699198102</c:v>
                </c:pt>
                <c:pt idx="2668">
                  <c:v>0.89112303372671642</c:v>
                </c:pt>
                <c:pt idx="2669">
                  <c:v>0.89157972979600486</c:v>
                </c:pt>
                <c:pt idx="2670">
                  <c:v>0.89203553474225949</c:v>
                </c:pt>
                <c:pt idx="2671">
                  <c:v>0.89249044810878442</c:v>
                </c:pt>
                <c:pt idx="2672">
                  <c:v>0.89294446943977457</c:v>
                </c:pt>
                <c:pt idx="2673">
                  <c:v>0.89339759828031662</c:v>
                </c:pt>
                <c:pt idx="2674">
                  <c:v>0.89384983417638919</c:v>
                </c:pt>
                <c:pt idx="2675">
                  <c:v>0.89430117667486353</c:v>
                </c:pt>
                <c:pt idx="2676">
                  <c:v>0.89475162532350361</c:v>
                </c:pt>
                <c:pt idx="2677">
                  <c:v>0.89520117967096702</c:v>
                </c:pt>
                <c:pt idx="2678">
                  <c:v>0.89564983926680519</c:v>
                </c:pt>
                <c:pt idx="2679">
                  <c:v>0.89609760366146363</c:v>
                </c:pt>
                <c:pt idx="2680">
                  <c:v>0.89654447240628277</c:v>
                </c:pt>
                <c:pt idx="2681">
                  <c:v>0.89699044505349834</c:v>
                </c:pt>
                <c:pt idx="2682">
                  <c:v>0.89743552115624148</c:v>
                </c:pt>
                <c:pt idx="2683">
                  <c:v>0.89787970026853958</c:v>
                </c:pt>
                <c:pt idx="2684">
                  <c:v>0.89832298194531646</c:v>
                </c:pt>
                <c:pt idx="2685">
                  <c:v>0.89876536574239307</c:v>
                </c:pt>
                <c:pt idx="2686">
                  <c:v>0.8992068512164878</c:v>
                </c:pt>
                <c:pt idx="2687">
                  <c:v>0.89964743792521673</c:v>
                </c:pt>
                <c:pt idx="2688">
                  <c:v>0.90008712542709446</c:v>
                </c:pt>
                <c:pt idx="2689">
                  <c:v>0.90052591328153431</c:v>
                </c:pt>
                <c:pt idx="2690">
                  <c:v>0.90096380104884866</c:v>
                </c:pt>
                <c:pt idx="2691">
                  <c:v>0.90140078829024972</c:v>
                </c:pt>
                <c:pt idx="2692">
                  <c:v>0.90183687456784978</c:v>
                </c:pt>
                <c:pt idx="2693">
                  <c:v>0.9022720594446616</c:v>
                </c:pt>
                <c:pt idx="2694">
                  <c:v>0.9027063424845988</c:v>
                </c:pt>
                <c:pt idx="2695">
                  <c:v>0.9031397232524766</c:v>
                </c:pt>
                <c:pt idx="2696">
                  <c:v>0.90357220131401184</c:v>
                </c:pt>
                <c:pt idx="2697">
                  <c:v>0.90400377623582384</c:v>
                </c:pt>
                <c:pt idx="2698">
                  <c:v>0.90443444758543456</c:v>
                </c:pt>
                <c:pt idx="2699">
                  <c:v>0.90486421493126901</c:v>
                </c:pt>
                <c:pt idx="2700">
                  <c:v>0.90529307784265589</c:v>
                </c:pt>
                <c:pt idx="2701">
                  <c:v>0.90572103588982789</c:v>
                </c:pt>
                <c:pt idx="2702">
                  <c:v>0.90614808864392205</c:v>
                </c:pt>
                <c:pt idx="2703">
                  <c:v>0.90657423567698026</c:v>
                </c:pt>
                <c:pt idx="2704">
                  <c:v>0.90699947656194979</c:v>
                </c:pt>
                <c:pt idx="2705">
                  <c:v>0.90742381087268364</c:v>
                </c:pt>
                <c:pt idx="2706">
                  <c:v>0.90784723818394097</c:v>
                </c:pt>
                <c:pt idx="2707">
                  <c:v>0.90826975807138743</c:v>
                </c:pt>
                <c:pt idx="2708">
                  <c:v>0.90869137011159573</c:v>
                </c:pt>
                <c:pt idx="2709">
                  <c:v>0.90911207388204596</c:v>
                </c:pt>
                <c:pt idx="2710">
                  <c:v>0.90953186896112603</c:v>
                </c:pt>
                <c:pt idx="2711">
                  <c:v>0.90995075492813227</c:v>
                </c:pt>
                <c:pt idx="2712">
                  <c:v>0.91036873136326957</c:v>
                </c:pt>
                <c:pt idx="2713">
                  <c:v>0.9107857978476519</c:v>
                </c:pt>
                <c:pt idx="2714">
                  <c:v>0.91120195396330284</c:v>
                </c:pt>
                <c:pt idx="2715">
                  <c:v>0.91161719929315599</c:v>
                </c:pt>
                <c:pt idx="2716">
                  <c:v>0.91203153342105514</c:v>
                </c:pt>
                <c:pt idx="2717">
                  <c:v>0.91244495593175501</c:v>
                </c:pt>
                <c:pt idx="2718">
                  <c:v>0.91285746641092147</c:v>
                </c:pt>
                <c:pt idx="2719">
                  <c:v>0.91326906444513201</c:v>
                </c:pt>
                <c:pt idx="2720">
                  <c:v>0.91367974962187615</c:v>
                </c:pt>
                <c:pt idx="2721">
                  <c:v>0.9140895215295558</c:v>
                </c:pt>
                <c:pt idx="2722">
                  <c:v>0.91449837975748582</c:v>
                </c:pt>
                <c:pt idx="2723">
                  <c:v>0.91490632389589432</c:v>
                </c:pt>
                <c:pt idx="2724">
                  <c:v>0.91531335353592302</c:v>
                </c:pt>
                <c:pt idx="2725">
                  <c:v>0.91571946826962791</c:v>
                </c:pt>
                <c:pt idx="2726">
                  <c:v>0.91612466768997924</c:v>
                </c:pt>
                <c:pt idx="2727">
                  <c:v>0.91652895139086232</c:v>
                </c:pt>
                <c:pt idx="2728">
                  <c:v>0.91693231896707772</c:v>
                </c:pt>
                <c:pt idx="2729">
                  <c:v>0.91733477001434172</c:v>
                </c:pt>
                <c:pt idx="2730">
                  <c:v>0.91773630412928675</c:v>
                </c:pt>
                <c:pt idx="2731">
                  <c:v>0.91813692090946175</c:v>
                </c:pt>
                <c:pt idx="2732">
                  <c:v>0.91853661995333258</c:v>
                </c:pt>
                <c:pt idx="2733">
                  <c:v>0.91893540086028247</c:v>
                </c:pt>
                <c:pt idx="2734">
                  <c:v>0.91933326323061249</c:v>
                </c:pt>
                <c:pt idx="2735">
                  <c:v>0.91973020666554162</c:v>
                </c:pt>
                <c:pt idx="2736">
                  <c:v>0.92012623076720756</c:v>
                </c:pt>
                <c:pt idx="2737">
                  <c:v>0.92052133513866685</c:v>
                </c:pt>
                <c:pt idx="2738">
                  <c:v>0.92091551938389526</c:v>
                </c:pt>
                <c:pt idx="2739">
                  <c:v>0.92130878310778863</c:v>
                </c:pt>
                <c:pt idx="2740">
                  <c:v>0.9217011259161626</c:v>
                </c:pt>
                <c:pt idx="2741">
                  <c:v>0.92209254741575342</c:v>
                </c:pt>
                <c:pt idx="2742">
                  <c:v>0.92248304721421837</c:v>
                </c:pt>
                <c:pt idx="2743">
                  <c:v>0.92287262492013589</c:v>
                </c:pt>
                <c:pt idx="2744">
                  <c:v>0.92326128014300612</c:v>
                </c:pt>
                <c:pt idx="2745">
                  <c:v>0.92364901249325149</c:v>
                </c:pt>
                <c:pt idx="2746">
                  <c:v>0.92403582158221675</c:v>
                </c:pt>
                <c:pt idx="2747">
                  <c:v>0.92442170702216953</c:v>
                </c:pt>
                <c:pt idx="2748">
                  <c:v>0.92480666842630066</c:v>
                </c:pt>
                <c:pt idx="2749">
                  <c:v>0.92519070540872483</c:v>
                </c:pt>
                <c:pt idx="2750">
                  <c:v>0.92557381758448054</c:v>
                </c:pt>
                <c:pt idx="2751">
                  <c:v>0.92595600456953087</c:v>
                </c:pt>
                <c:pt idx="2752">
                  <c:v>0.9263372659807636</c:v>
                </c:pt>
                <c:pt idx="2753">
                  <c:v>0.92671760143599169</c:v>
                </c:pt>
                <c:pt idx="2754">
                  <c:v>0.92709701055395388</c:v>
                </c:pt>
                <c:pt idx="2755">
                  <c:v>0.92747549295431464</c:v>
                </c:pt>
                <c:pt idx="2756">
                  <c:v>0.92785304825766479</c:v>
                </c:pt>
                <c:pt idx="2757">
                  <c:v>0.92822967608552198</c:v>
                </c:pt>
                <c:pt idx="2758">
                  <c:v>0.92860537606033089</c:v>
                </c:pt>
                <c:pt idx="2759">
                  <c:v>0.92898014780546379</c:v>
                </c:pt>
                <c:pt idx="2760">
                  <c:v>0.92935399094522064</c:v>
                </c:pt>
                <c:pt idx="2761">
                  <c:v>0.92972690510482969</c:v>
                </c:pt>
                <c:pt idx="2762">
                  <c:v>0.93009888991044776</c:v>
                </c:pt>
                <c:pt idx="2763">
                  <c:v>0.93046994498916069</c:v>
                </c:pt>
                <c:pt idx="2764">
                  <c:v>0.93084006996898372</c:v>
                </c:pt>
                <c:pt idx="2765">
                  <c:v>0.93120926447886176</c:v>
                </c:pt>
                <c:pt idx="2766">
                  <c:v>0.9315775281486699</c:v>
                </c:pt>
                <c:pt idx="2767">
                  <c:v>0.93194486060921355</c:v>
                </c:pt>
                <c:pt idx="2768">
                  <c:v>0.93231126149222898</c:v>
                </c:pt>
                <c:pt idx="2769">
                  <c:v>0.93267673043038379</c:v>
                </c:pt>
                <c:pt idx="2770">
                  <c:v>0.93304126705727719</c:v>
                </c:pt>
                <c:pt idx="2771">
                  <c:v>0.93340487100744007</c:v>
                </c:pt>
                <c:pt idx="2772">
                  <c:v>0.93376754191633593</c:v>
                </c:pt>
                <c:pt idx="2773">
                  <c:v>0.93412927942036084</c:v>
                </c:pt>
                <c:pt idx="2774">
                  <c:v>0.93449008315684379</c:v>
                </c:pt>
                <c:pt idx="2775">
                  <c:v>0.93484995276404736</c:v>
                </c:pt>
                <c:pt idx="2776">
                  <c:v>0.93520888788116774</c:v>
                </c:pt>
                <c:pt idx="2777">
                  <c:v>0.93556688814833533</c:v>
                </c:pt>
                <c:pt idx="2778">
                  <c:v>0.93592395320661503</c:v>
                </c:pt>
                <c:pt idx="2779">
                  <c:v>0.93628008269800655</c:v>
                </c:pt>
                <c:pt idx="2780">
                  <c:v>0.93663527626544496</c:v>
                </c:pt>
                <c:pt idx="2781">
                  <c:v>0.93698953355280068</c:v>
                </c:pt>
                <c:pt idx="2782">
                  <c:v>0.93734285420488006</c:v>
                </c:pt>
                <c:pt idx="2783">
                  <c:v>0.93769523786742592</c:v>
                </c:pt>
                <c:pt idx="2784">
                  <c:v>0.93804668418711756</c:v>
                </c:pt>
                <c:pt idx="2785">
                  <c:v>0.9383971928115713</c:v>
                </c:pt>
                <c:pt idx="2786">
                  <c:v>0.93874676338934093</c:v>
                </c:pt>
                <c:pt idx="2787">
                  <c:v>0.93909539556991772</c:v>
                </c:pt>
                <c:pt idx="2788">
                  <c:v>0.93944308900373108</c:v>
                </c:pt>
                <c:pt idx="2789">
                  <c:v>0.93978984334214888</c:v>
                </c:pt>
                <c:pt idx="2790">
                  <c:v>0.94013565823747769</c:v>
                </c:pt>
                <c:pt idx="2791">
                  <c:v>0.94048053334296311</c:v>
                </c:pt>
                <c:pt idx="2792">
                  <c:v>0.94082446831279032</c:v>
                </c:pt>
                <c:pt idx="2793">
                  <c:v>0.94116746280208419</c:v>
                </c:pt>
                <c:pt idx="2794">
                  <c:v>0.94150951646690972</c:v>
                </c:pt>
                <c:pt idx="2795">
                  <c:v>0.94185062896427252</c:v>
                </c:pt>
                <c:pt idx="2796">
                  <c:v>0.94219079995211885</c:v>
                </c:pt>
                <c:pt idx="2797">
                  <c:v>0.94253002908933625</c:v>
                </c:pt>
                <c:pt idx="2798">
                  <c:v>0.94286831603575361</c:v>
                </c:pt>
                <c:pt idx="2799">
                  <c:v>0.94320566045214194</c:v>
                </c:pt>
                <c:pt idx="2800">
                  <c:v>0.94354206200021418</c:v>
                </c:pt>
                <c:pt idx="2801">
                  <c:v>0.94387752034262595</c:v>
                </c:pt>
                <c:pt idx="2802">
                  <c:v>0.9442120351429758</c:v>
                </c:pt>
                <c:pt idx="2803">
                  <c:v>0.94454560606580529</c:v>
                </c:pt>
                <c:pt idx="2804">
                  <c:v>0.94487823277659966</c:v>
                </c:pt>
                <c:pt idx="2805">
                  <c:v>0.94520991494178797</c:v>
                </c:pt>
                <c:pt idx="2806">
                  <c:v>0.94554065222874351</c:v>
                </c:pt>
                <c:pt idx="2807">
                  <c:v>0.94587044430578404</c:v>
                </c:pt>
                <c:pt idx="2808">
                  <c:v>0.94619929084217236</c:v>
                </c:pt>
                <c:pt idx="2809">
                  <c:v>0.94652719150811637</c:v>
                </c:pt>
                <c:pt idx="2810">
                  <c:v>0.94685414597476958</c:v>
                </c:pt>
                <c:pt idx="2811">
                  <c:v>0.94718015391423127</c:v>
                </c:pt>
                <c:pt idx="2812">
                  <c:v>0.94750521499954699</c:v>
                </c:pt>
                <c:pt idx="2813">
                  <c:v>0.94782932890470872</c:v>
                </c:pt>
                <c:pt idx="2814">
                  <c:v>0.94815249530465551</c:v>
                </c:pt>
                <c:pt idx="2815">
                  <c:v>0.94847471387527338</c:v>
                </c:pt>
                <c:pt idx="2816">
                  <c:v>0.94879598429339596</c:v>
                </c:pt>
                <c:pt idx="2817">
                  <c:v>0.94911630623680465</c:v>
                </c:pt>
                <c:pt idx="2818">
                  <c:v>0.94943567938422901</c:v>
                </c:pt>
                <c:pt idx="2819">
                  <c:v>0.94975410341534716</c:v>
                </c:pt>
                <c:pt idx="2820">
                  <c:v>0.9500715780107859</c:v>
                </c:pt>
                <c:pt idx="2821">
                  <c:v>0.95038810285212127</c:v>
                </c:pt>
                <c:pt idx="2822">
                  <c:v>0.95070367762187857</c:v>
                </c:pt>
                <c:pt idx="2823">
                  <c:v>0.9510183020035331</c:v>
                </c:pt>
                <c:pt idx="2824">
                  <c:v>0.95133197568150996</c:v>
                </c:pt>
                <c:pt idx="2825">
                  <c:v>0.95164469834118481</c:v>
                </c:pt>
                <c:pt idx="2826">
                  <c:v>0.95195646966888403</c:v>
                </c:pt>
                <c:pt idx="2827">
                  <c:v>0.95226728935188487</c:v>
                </c:pt>
                <c:pt idx="2828">
                  <c:v>0.95257715707841606</c:v>
                </c:pt>
                <c:pt idx="2829">
                  <c:v>0.95288607253765789</c:v>
                </c:pt>
                <c:pt idx="2830">
                  <c:v>0.95319403541974268</c:v>
                </c:pt>
                <c:pt idx="2831">
                  <c:v>0.95350104541575487</c:v>
                </c:pt>
                <c:pt idx="2832">
                  <c:v>0.95380710221773168</c:v>
                </c:pt>
                <c:pt idx="2833">
                  <c:v>0.95411220551866305</c:v>
                </c:pt>
                <c:pt idx="2834">
                  <c:v>0.95441635501249222</c:v>
                </c:pt>
                <c:pt idx="2835">
                  <c:v>0.95471955039411582</c:v>
                </c:pt>
                <c:pt idx="2836">
                  <c:v>0.95502179135938448</c:v>
                </c:pt>
                <c:pt idx="2837">
                  <c:v>0.95532307760510271</c:v>
                </c:pt>
                <c:pt idx="2838">
                  <c:v>0.95562340882902963</c:v>
                </c:pt>
                <c:pt idx="2839">
                  <c:v>0.9559227847298789</c:v>
                </c:pt>
                <c:pt idx="2840">
                  <c:v>0.95622120500731933</c:v>
                </c:pt>
                <c:pt idx="2841">
                  <c:v>0.95651866936197505</c:v>
                </c:pt>
                <c:pt idx="2842">
                  <c:v>0.95681517749542577</c:v>
                </c:pt>
                <c:pt idx="2843">
                  <c:v>0.95711072911020711</c:v>
                </c:pt>
                <c:pt idx="2844">
                  <c:v>0.95740532390981092</c:v>
                </c:pt>
                <c:pt idx="2845">
                  <c:v>0.95769896159868562</c:v>
                </c:pt>
                <c:pt idx="2846">
                  <c:v>0.9579916418822364</c:v>
                </c:pt>
                <c:pt idx="2847">
                  <c:v>0.9582833644668256</c:v>
                </c:pt>
                <c:pt idx="2848">
                  <c:v>0.95857412905977291</c:v>
                </c:pt>
                <c:pt idx="2849">
                  <c:v>0.95886393536935577</c:v>
                </c:pt>
                <c:pt idx="2850">
                  <c:v>0.95915278310480956</c:v>
                </c:pt>
                <c:pt idx="2851">
                  <c:v>0.95944067197632799</c:v>
                </c:pt>
                <c:pt idx="2852">
                  <c:v>0.95972760169506333</c:v>
                </c:pt>
                <c:pt idx="2853">
                  <c:v>0.96001357197312664</c:v>
                </c:pt>
                <c:pt idx="2854">
                  <c:v>0.96029858252358835</c:v>
                </c:pt>
                <c:pt idx="2855">
                  <c:v>0.96058263306047809</c:v>
                </c:pt>
                <c:pt idx="2856">
                  <c:v>0.96086572329878528</c:v>
                </c:pt>
                <c:pt idx="2857">
                  <c:v>0.96114785295445937</c:v>
                </c:pt>
                <c:pt idx="2858">
                  <c:v>0.96142902174441014</c:v>
                </c:pt>
                <c:pt idx="2859">
                  <c:v>0.96170922938650805</c:v>
                </c:pt>
                <c:pt idx="2860">
                  <c:v>0.96198847559958411</c:v>
                </c:pt>
                <c:pt idx="2861">
                  <c:v>0.96226676010343082</c:v>
                </c:pt>
                <c:pt idx="2862">
                  <c:v>0.96254408261880198</c:v>
                </c:pt>
                <c:pt idx="2863">
                  <c:v>0.96282044286741297</c:v>
                </c:pt>
                <c:pt idx="2864">
                  <c:v>0.96309584057194142</c:v>
                </c:pt>
                <c:pt idx="2865">
                  <c:v>0.96337027545602694</c:v>
                </c:pt>
                <c:pt idx="2866">
                  <c:v>0.96364374724427193</c:v>
                </c:pt>
                <c:pt idx="2867">
                  <c:v>0.96391625566224148</c:v>
                </c:pt>
                <c:pt idx="2868">
                  <c:v>0.96418780043646379</c:v>
                </c:pt>
                <c:pt idx="2869">
                  <c:v>0.9644583812944304</c:v>
                </c:pt>
                <c:pt idx="2870">
                  <c:v>0.96472799796459663</c:v>
                </c:pt>
                <c:pt idx="2871">
                  <c:v>0.96499665017638148</c:v>
                </c:pt>
                <c:pt idx="2872">
                  <c:v>0.96526433766016839</c:v>
                </c:pt>
                <c:pt idx="2873">
                  <c:v>0.96553106014730516</c:v>
                </c:pt>
                <c:pt idx="2874">
                  <c:v>0.96579681737010425</c:v>
                </c:pt>
                <c:pt idx="2875">
                  <c:v>0.96606160906184313</c:v>
                </c:pt>
                <c:pt idx="2876">
                  <c:v>0.96632543495676471</c:v>
                </c:pt>
                <c:pt idx="2877">
                  <c:v>0.96658829479007724</c:v>
                </c:pt>
                <c:pt idx="2878">
                  <c:v>0.96685018829795477</c:v>
                </c:pt>
                <c:pt idx="2879">
                  <c:v>0.96711111521753756</c:v>
                </c:pt>
                <c:pt idx="2880">
                  <c:v>0.967371075286932</c:v>
                </c:pt>
                <c:pt idx="2881">
                  <c:v>0.96763006824521125</c:v>
                </c:pt>
                <c:pt idx="2882">
                  <c:v>0.96788809383241525</c:v>
                </c:pt>
                <c:pt idx="2883">
                  <c:v>0.96814515178955096</c:v>
                </c:pt>
                <c:pt idx="2884">
                  <c:v>0.96840124185859289</c:v>
                </c:pt>
                <c:pt idx="2885">
                  <c:v>0.96865636378248299</c:v>
                </c:pt>
                <c:pt idx="2886">
                  <c:v>0.96891051730513122</c:v>
                </c:pt>
                <c:pt idx="2887">
                  <c:v>0.96916370217141568</c:v>
                </c:pt>
                <c:pt idx="2888">
                  <c:v>0.96941591812718286</c:v>
                </c:pt>
                <c:pt idx="2889">
                  <c:v>0.96966716491924787</c:v>
                </c:pt>
                <c:pt idx="2890">
                  <c:v>0.96991744229539467</c:v>
                </c:pt>
                <c:pt idx="2891">
                  <c:v>0.97016675000437658</c:v>
                </c:pt>
                <c:pt idx="2892">
                  <c:v>0.97041508779591623</c:v>
                </c:pt>
                <c:pt idx="2893">
                  <c:v>0.97066245542070584</c:v>
                </c:pt>
                <c:pt idx="2894">
                  <c:v>0.97090885263040771</c:v>
                </c:pt>
                <c:pt idx="2895">
                  <c:v>0.97115427917765407</c:v>
                </c:pt>
                <c:pt idx="2896">
                  <c:v>0.97139873481604788</c:v>
                </c:pt>
                <c:pt idx="2897">
                  <c:v>0.97164221930016248</c:v>
                </c:pt>
                <c:pt idx="2898">
                  <c:v>0.97188473238554229</c:v>
                </c:pt>
                <c:pt idx="2899">
                  <c:v>0.97212627382870276</c:v>
                </c:pt>
                <c:pt idx="2900">
                  <c:v>0.97236684338713086</c:v>
                </c:pt>
                <c:pt idx="2901">
                  <c:v>0.97260644081928516</c:v>
                </c:pt>
                <c:pt idx="2902">
                  <c:v>0.97284506588459607</c:v>
                </c:pt>
                <c:pt idx="2903">
                  <c:v>0.97308271834346616</c:v>
                </c:pt>
                <c:pt idx="2904">
                  <c:v>0.97331939795727029</c:v>
                </c:pt>
                <c:pt idx="2905">
                  <c:v>0.97355510448835614</c:v>
                </c:pt>
                <c:pt idx="2906">
                  <c:v>0.97378983770004401</c:v>
                </c:pt>
                <c:pt idx="2907">
                  <c:v>0.97402359735662736</c:v>
                </c:pt>
                <c:pt idx="2908">
                  <c:v>0.97425638322337305</c:v>
                </c:pt>
                <c:pt idx="2909">
                  <c:v>0.9744881950665214</c:v>
                </c:pt>
                <c:pt idx="2910">
                  <c:v>0.97471903265328652</c:v>
                </c:pt>
                <c:pt idx="2911">
                  <c:v>0.9749488957518565</c:v>
                </c:pt>
                <c:pt idx="2912">
                  <c:v>0.97517778413139389</c:v>
                </c:pt>
                <c:pt idx="2913">
                  <c:v>0.97540569756203555</c:v>
                </c:pt>
                <c:pt idx="2914">
                  <c:v>0.97563263581489301</c:v>
                </c:pt>
                <c:pt idx="2915">
                  <c:v>0.97585859866205293</c:v>
                </c:pt>
                <c:pt idx="2916">
                  <c:v>0.97608358587657706</c:v>
                </c:pt>
                <c:pt idx="2917">
                  <c:v>0.97630759723250249</c:v>
                </c:pt>
                <c:pt idx="2918">
                  <c:v>0.97653063250484207</c:v>
                </c:pt>
                <c:pt idx="2919">
                  <c:v>0.97675269146958443</c:v>
                </c:pt>
                <c:pt idx="2920">
                  <c:v>0.97697377390369433</c:v>
                </c:pt>
                <c:pt idx="2921">
                  <c:v>0.97719387958511272</c:v>
                </c:pt>
                <c:pt idx="2922">
                  <c:v>0.97741300829275723</c:v>
                </c:pt>
                <c:pt idx="2923">
                  <c:v>0.97763115980652215</c:v>
                </c:pt>
                <c:pt idx="2924">
                  <c:v>0.97784833390727877</c:v>
                </c:pt>
                <c:pt idx="2925">
                  <c:v>0.97806453037687557</c:v>
                </c:pt>
                <c:pt idx="2926">
                  <c:v>0.97827974899813841</c:v>
                </c:pt>
                <c:pt idx="2927">
                  <c:v>0.97849398955487088</c:v>
                </c:pt>
                <c:pt idx="2928">
                  <c:v>0.97870725183185436</c:v>
                </c:pt>
                <c:pt idx="2929">
                  <c:v>0.97891953561484835</c:v>
                </c:pt>
                <c:pt idx="2930">
                  <c:v>0.97913084069059042</c:v>
                </c:pt>
                <c:pt idx="2931">
                  <c:v>0.97934116684679695</c:v>
                </c:pt>
                <c:pt idx="2932">
                  <c:v>0.97955051387216274</c:v>
                </c:pt>
                <c:pt idx="2933">
                  <c:v>0.9797588815563617</c:v>
                </c:pt>
                <c:pt idx="2934">
                  <c:v>0.97996626969004685</c:v>
                </c:pt>
                <c:pt idx="2935">
                  <c:v>0.98017267806485042</c:v>
                </c:pt>
                <c:pt idx="2936">
                  <c:v>0.9803781064733843</c:v>
                </c:pt>
                <c:pt idx="2937">
                  <c:v>0.98058255470924005</c:v>
                </c:pt>
                <c:pt idx="2938">
                  <c:v>0.98078602256698932</c:v>
                </c:pt>
                <c:pt idx="2939">
                  <c:v>0.98098850984218389</c:v>
                </c:pt>
                <c:pt idx="2940">
                  <c:v>0.98119001633135594</c:v>
                </c:pt>
                <c:pt idx="2941">
                  <c:v>0.98139054183201813</c:v>
                </c:pt>
                <c:pt idx="2942">
                  <c:v>0.98159008614266396</c:v>
                </c:pt>
                <c:pt idx="2943">
                  <c:v>0.98178864906276797</c:v>
                </c:pt>
                <c:pt idx="2944">
                  <c:v>0.98198623039278587</c:v>
                </c:pt>
                <c:pt idx="2945">
                  <c:v>0.98218282993415473</c:v>
                </c:pt>
                <c:pt idx="2946">
                  <c:v>0.98237844748929315</c:v>
                </c:pt>
                <c:pt idx="2947">
                  <c:v>0.98257308286160161</c:v>
                </c:pt>
                <c:pt idx="2948">
                  <c:v>0.98276673585546259</c:v>
                </c:pt>
                <c:pt idx="2949">
                  <c:v>0.98295940627624079</c:v>
                </c:pt>
                <c:pt idx="2950">
                  <c:v>0.9831510939302831</c:v>
                </c:pt>
                <c:pt idx="2951">
                  <c:v>0.98334179862491911</c:v>
                </c:pt>
                <c:pt idx="2952">
                  <c:v>0.98353152016846124</c:v>
                </c:pt>
                <c:pt idx="2953">
                  <c:v>0.98372025837020471</c:v>
                </c:pt>
                <c:pt idx="2954">
                  <c:v>0.98390801304042796</c:v>
                </c:pt>
                <c:pt idx="2955">
                  <c:v>0.98409478399039285</c:v>
                </c:pt>
                <c:pt idx="2956">
                  <c:v>0.98428057103234479</c:v>
                </c:pt>
                <c:pt idx="2957">
                  <c:v>0.98446537397951273</c:v>
                </c:pt>
                <c:pt idx="2958">
                  <c:v>0.98464919264610962</c:v>
                </c:pt>
                <c:pt idx="2959">
                  <c:v>0.98483202684733251</c:v>
                </c:pt>
                <c:pt idx="2960">
                  <c:v>0.98501387639936278</c:v>
                </c:pt>
                <c:pt idx="2961">
                  <c:v>0.98519474111936611</c:v>
                </c:pt>
                <c:pt idx="2962">
                  <c:v>0.9853746208254931</c:v>
                </c:pt>
                <c:pt idx="2963">
                  <c:v>0.98555351533687896</c:v>
                </c:pt>
                <c:pt idx="2964">
                  <c:v>0.98573142447364404</c:v>
                </c:pt>
                <c:pt idx="2965">
                  <c:v>0.98590834805689376</c:v>
                </c:pt>
                <c:pt idx="2966">
                  <c:v>0.98608428590871899</c:v>
                </c:pt>
                <c:pt idx="2967">
                  <c:v>0.98625923785219616</c:v>
                </c:pt>
                <c:pt idx="2968">
                  <c:v>0.98643320371138743</c:v>
                </c:pt>
                <c:pt idx="2969">
                  <c:v>0.98660618331134087</c:v>
                </c:pt>
                <c:pt idx="2970">
                  <c:v>0.98677817647809052</c:v>
                </c:pt>
                <c:pt idx="2971">
                  <c:v>0.98694918303865686</c:v>
                </c:pt>
                <c:pt idx="2972">
                  <c:v>0.98711920282104682</c:v>
                </c:pt>
                <c:pt idx="2973">
                  <c:v>0.98728823565425372</c:v>
                </c:pt>
                <c:pt idx="2974">
                  <c:v>0.9874562813682578</c:v>
                </c:pt>
                <c:pt idx="2975">
                  <c:v>0.98762333979402617</c:v>
                </c:pt>
                <c:pt idx="2976">
                  <c:v>0.98778941076351323</c:v>
                </c:pt>
                <c:pt idx="2977">
                  <c:v>0.98795449410966052</c:v>
                </c:pt>
                <c:pt idx="2978">
                  <c:v>0.98811858966639698</c:v>
                </c:pt>
                <c:pt idx="2979">
                  <c:v>0.98828169726863935</c:v>
                </c:pt>
                <c:pt idx="2980">
                  <c:v>0.98844381675229209</c:v>
                </c:pt>
                <c:pt idx="2981">
                  <c:v>0.98860494795424747</c:v>
                </c:pt>
                <c:pt idx="2982">
                  <c:v>0.98876509071238616</c:v>
                </c:pt>
                <c:pt idx="2983">
                  <c:v>0.98892424486557684</c:v>
                </c:pt>
                <c:pt idx="2984">
                  <c:v>0.98908241025367682</c:v>
                </c:pt>
                <c:pt idx="2985">
                  <c:v>0.98923958671753198</c:v>
                </c:pt>
                <c:pt idx="2986">
                  <c:v>0.98939577409897683</c:v>
                </c:pt>
                <c:pt idx="2987">
                  <c:v>0.98955097224083499</c:v>
                </c:pt>
                <c:pt idx="2988">
                  <c:v>0.98970518098691906</c:v>
                </c:pt>
                <c:pt idx="2989">
                  <c:v>0.98985840018203086</c:v>
                </c:pt>
                <c:pt idx="2990">
                  <c:v>0.99001062967196174</c:v>
                </c:pt>
                <c:pt idx="2991">
                  <c:v>0.99016186930349237</c:v>
                </c:pt>
                <c:pt idx="2992">
                  <c:v>0.99031211892439341</c:v>
                </c:pt>
                <c:pt idx="2993">
                  <c:v>0.99046137838342507</c:v>
                </c:pt>
                <c:pt idx="2994">
                  <c:v>0.99060964753033787</c:v>
                </c:pt>
                <c:pt idx="2995">
                  <c:v>0.99075692621587219</c:v>
                </c:pt>
                <c:pt idx="2996">
                  <c:v>0.99090321429175909</c:v>
                </c:pt>
                <c:pt idx="2997">
                  <c:v>0.99104851161071972</c:v>
                </c:pt>
                <c:pt idx="2998">
                  <c:v>0.99119281802646608</c:v>
                </c:pt>
                <c:pt idx="2999">
                  <c:v>0.99133613339370086</c:v>
                </c:pt>
                <c:pt idx="3000">
                  <c:v>0.99147845756811759</c:v>
                </c:pt>
                <c:pt idx="3001">
                  <c:v>0.99161979040640091</c:v>
                </c:pt>
                <c:pt idx="3002">
                  <c:v>0.99176013176622668</c:v>
                </c:pt>
                <c:pt idx="3003">
                  <c:v>0.99189948150626206</c:v>
                </c:pt>
                <c:pt idx="3004">
                  <c:v>0.99203783948616564</c:v>
                </c:pt>
                <c:pt idx="3005">
                  <c:v>0.99217520556658767</c:v>
                </c:pt>
                <c:pt idx="3006">
                  <c:v>0.99231157960917027</c:v>
                </c:pt>
                <c:pt idx="3007">
                  <c:v>0.99244696147654732</c:v>
                </c:pt>
                <c:pt idx="3008">
                  <c:v>0.99258135103234468</c:v>
                </c:pt>
                <c:pt idx="3009">
                  <c:v>0.99271474814118066</c:v>
                </c:pt>
                <c:pt idx="3010">
                  <c:v>0.99284715266866552</c:v>
                </c:pt>
                <c:pt idx="3011">
                  <c:v>0.99297856448140231</c:v>
                </c:pt>
                <c:pt idx="3012">
                  <c:v>0.99310898344698639</c:v>
                </c:pt>
                <c:pt idx="3013">
                  <c:v>0.99323840943400599</c:v>
                </c:pt>
                <c:pt idx="3014">
                  <c:v>0.99336684231204209</c:v>
                </c:pt>
                <c:pt idx="3015">
                  <c:v>0.99349428195166878</c:v>
                </c:pt>
                <c:pt idx="3016">
                  <c:v>0.99362072822445313</c:v>
                </c:pt>
                <c:pt idx="3017">
                  <c:v>0.99374618100295564</c:v>
                </c:pt>
                <c:pt idx="3018">
                  <c:v>0.9938706401607299</c:v>
                </c:pt>
                <c:pt idx="3019">
                  <c:v>0.99399410557232315</c:v>
                </c:pt>
                <c:pt idx="3020">
                  <c:v>0.99411657711327617</c:v>
                </c:pt>
                <c:pt idx="3021">
                  <c:v>0.99423805466012372</c:v>
                </c:pt>
                <c:pt idx="3022">
                  <c:v>0.9943585380903941</c:v>
                </c:pt>
                <c:pt idx="3023">
                  <c:v>0.99447802728260981</c:v>
                </c:pt>
                <c:pt idx="3024">
                  <c:v>0.99459652211628746</c:v>
                </c:pt>
                <c:pt idx="3025">
                  <c:v>0.99471402247193785</c:v>
                </c:pt>
                <c:pt idx="3026">
                  <c:v>0.9948305282310661</c:v>
                </c:pt>
                <c:pt idx="3027">
                  <c:v>0.99494603927617187</c:v>
                </c:pt>
                <c:pt idx="3028">
                  <c:v>0.99506055549074934</c:v>
                </c:pt>
                <c:pt idx="3029">
                  <c:v>0.9951740767592876</c:v>
                </c:pt>
                <c:pt idx="3030">
                  <c:v>0.99528660296727034</c:v>
                </c:pt>
                <c:pt idx="3031">
                  <c:v>0.99539813400117638</c:v>
                </c:pt>
                <c:pt idx="3032">
                  <c:v>0.9955086697484794</c:v>
                </c:pt>
                <c:pt idx="3033">
                  <c:v>0.99561821009764839</c:v>
                </c:pt>
                <c:pt idx="3034">
                  <c:v>0.99572675493814766</c:v>
                </c:pt>
                <c:pt idx="3035">
                  <c:v>0.99583430416043683</c:v>
                </c:pt>
                <c:pt idx="3036">
                  <c:v>0.99594085765597107</c:v>
                </c:pt>
                <c:pt idx="3037">
                  <c:v>0.99604641531720117</c:v>
                </c:pt>
                <c:pt idx="3038">
                  <c:v>0.9961509770375736</c:v>
                </c:pt>
                <c:pt idx="3039">
                  <c:v>0.99625454271153069</c:v>
                </c:pt>
                <c:pt idx="3040">
                  <c:v>0.99635711223451073</c:v>
                </c:pt>
                <c:pt idx="3041">
                  <c:v>0.99645868550294814</c:v>
                </c:pt>
                <c:pt idx="3042">
                  <c:v>0.99655926241427328</c:v>
                </c:pt>
                <c:pt idx="3043">
                  <c:v>0.99665884286691286</c:v>
                </c:pt>
                <c:pt idx="3044">
                  <c:v>0.99675742676029011</c:v>
                </c:pt>
                <c:pt idx="3045">
                  <c:v>0.99685501399482446</c:v>
                </c:pt>
                <c:pt idx="3046">
                  <c:v>0.9969516044719321</c:v>
                </c:pt>
                <c:pt idx="3047">
                  <c:v>0.99704719809402564</c:v>
                </c:pt>
                <c:pt idx="3048">
                  <c:v>0.99714179476451481</c:v>
                </c:pt>
                <c:pt idx="3049">
                  <c:v>0.99723539438780584</c:v>
                </c:pt>
                <c:pt idx="3050">
                  <c:v>0.99732799686930207</c:v>
                </c:pt>
                <c:pt idx="3051">
                  <c:v>0.99741960211540392</c:v>
                </c:pt>
                <c:pt idx="3052">
                  <c:v>0.99751021003350893</c:v>
                </c:pt>
                <c:pt idx="3053">
                  <c:v>0.99759982053201179</c:v>
                </c:pt>
                <c:pt idx="3054">
                  <c:v>0.99768843352030467</c:v>
                </c:pt>
                <c:pt idx="3055">
                  <c:v>0.99777604890877702</c:v>
                </c:pt>
                <c:pt idx="3056">
                  <c:v>0.99786266660881584</c:v>
                </c:pt>
                <c:pt idx="3057">
                  <c:v>0.99794828653280576</c:v>
                </c:pt>
                <c:pt idx="3058">
                  <c:v>0.99803290859412908</c:v>
                </c:pt>
                <c:pt idx="3059">
                  <c:v>0.99811653270716583</c:v>
                </c:pt>
                <c:pt idx="3060">
                  <c:v>0.99819915878729404</c:v>
                </c:pt>
                <c:pt idx="3061">
                  <c:v>0.99828078675088949</c:v>
                </c:pt>
                <c:pt idx="3062">
                  <c:v>0.99836141651532617</c:v>
                </c:pt>
                <c:pt idx="3063">
                  <c:v>0.99844104799897604</c:v>
                </c:pt>
                <c:pt idx="3064">
                  <c:v>0.99851968112120948</c:v>
                </c:pt>
                <c:pt idx="3065">
                  <c:v>0.99859731580239486</c:v>
                </c:pt>
                <c:pt idx="3066">
                  <c:v>0.99867395196389919</c:v>
                </c:pt>
                <c:pt idx="3067">
                  <c:v>0.99874958952808768</c:v>
                </c:pt>
                <c:pt idx="3068">
                  <c:v>0.99882422841832419</c:v>
                </c:pt>
                <c:pt idx="3069">
                  <c:v>0.99889786855897122</c:v>
                </c:pt>
                <c:pt idx="3070">
                  <c:v>0.99897050987538982</c:v>
                </c:pt>
                <c:pt idx="3071">
                  <c:v>0.99904215229393978</c:v>
                </c:pt>
                <c:pt idx="3072">
                  <c:v>0.99911279574197986</c:v>
                </c:pt>
                <c:pt idx="3073">
                  <c:v>0.99918244014786772</c:v>
                </c:pt>
                <c:pt idx="3074">
                  <c:v>0.99925108544095986</c:v>
                </c:pt>
                <c:pt idx="3075">
                  <c:v>0.99931873155161177</c:v>
                </c:pt>
                <c:pt idx="3076">
                  <c:v>0.99938537841117825</c:v>
                </c:pt>
                <c:pt idx="3077">
                  <c:v>0.99945102595201318</c:v>
                </c:pt>
                <c:pt idx="3078">
                  <c:v>0.99951567410746978</c:v>
                </c:pt>
                <c:pt idx="3079">
                  <c:v>0.99957932281190032</c:v>
                </c:pt>
                <c:pt idx="3080">
                  <c:v>0.99964197200065685</c:v>
                </c:pt>
                <c:pt idx="3081">
                  <c:v>0.99970362161009052</c:v>
                </c:pt>
                <c:pt idx="3082">
                  <c:v>0.99976427157755221</c:v>
                </c:pt>
                <c:pt idx="3083">
                  <c:v>0.99982392184139224</c:v>
                </c:pt>
                <c:pt idx="3084">
                  <c:v>0.99988257234096067</c:v>
                </c:pt>
                <c:pt idx="3085">
                  <c:v>0.99994022301660734</c:v>
                </c:pt>
                <c:pt idx="3086">
                  <c:v>0.99999687380968161</c:v>
                </c:pt>
                <c:pt idx="3087">
                  <c:v>1.0000525246625329</c:v>
                </c:pt>
                <c:pt idx="3088">
                  <c:v>1.0001071755185105</c:v>
                </c:pt>
                <c:pt idx="3089">
                  <c:v>1.0001608263219632</c:v>
                </c:pt>
                <c:pt idx="3090">
                  <c:v>1.0002134770182405</c:v>
                </c:pt>
                <c:pt idx="3091">
                  <c:v>1.0002651275536913</c:v>
                </c:pt>
                <c:pt idx="3092">
                  <c:v>1.0003157778756653</c:v>
                </c:pt>
                <c:pt idx="3093">
                  <c:v>1.0003654279325116</c:v>
                </c:pt>
                <c:pt idx="3094">
                  <c:v>1.0004140776735801</c:v>
                </c:pt>
                <c:pt idx="3095">
                  <c:v>1.0004617270492207</c:v>
                </c:pt>
                <c:pt idx="3096">
                  <c:v>1.0005083760107836</c:v>
                </c:pt>
                <c:pt idx="3097">
                  <c:v>1.0005540245106195</c:v>
                </c:pt>
                <c:pt idx="3098">
                  <c:v>1.0005986725020792</c:v>
                </c:pt>
                <c:pt idx="3099">
                  <c:v>1.0006423199395147</c:v>
                </c:pt>
                <c:pt idx="3100">
                  <c:v>1.0006849667782776</c:v>
                </c:pt>
                <c:pt idx="3101">
                  <c:v>1.0007266129747205</c:v>
                </c:pt>
                <c:pt idx="3102">
                  <c:v>1.0007672584861966</c:v>
                </c:pt>
                <c:pt idx="3103">
                  <c:v>1.0008069032710598</c:v>
                </c:pt>
                <c:pt idx="3104">
                  <c:v>1.0008455472886644</c:v>
                </c:pt>
                <c:pt idx="3105">
                  <c:v>1.0008831904993658</c:v>
                </c:pt>
                <c:pt idx="3106">
                  <c:v>1.0009198328645199</c:v>
                </c:pt>
                <c:pt idx="3107">
                  <c:v>1.0009554743464835</c:v>
                </c:pt>
                <c:pt idx="3108">
                  <c:v>1.0009901149086142</c:v>
                </c:pt>
                <c:pt idx="3109">
                  <c:v>1.0010237545152707</c:v>
                </c:pt>
                <c:pt idx="3110">
                  <c:v>1.0010563931318122</c:v>
                </c:pt>
                <c:pt idx="3111">
                  <c:v>1.0010880307245991</c:v>
                </c:pt>
                <c:pt idx="3112">
                  <c:v>1.0011186672609929</c:v>
                </c:pt>
                <c:pt idx="3113">
                  <c:v>1.001148302709356</c:v>
                </c:pt>
                <c:pt idx="3114">
                  <c:v>1.0011769370390518</c:v>
                </c:pt>
                <c:pt idx="3115">
                  <c:v>1.0012045702204448</c:v>
                </c:pt>
                <c:pt idx="3116">
                  <c:v>1.001231202224901</c:v>
                </c:pt>
                <c:pt idx="3117">
                  <c:v>1.0012568330247869</c:v>
                </c:pt>
                <c:pt idx="3118">
                  <c:v>1.0012814625934705</c:v>
                </c:pt>
                <c:pt idx="3119">
                  <c:v>1.0013050909053212</c:v>
                </c:pt>
                <c:pt idx="3120">
                  <c:v>1.0013277179357092</c:v>
                </c:pt>
                <c:pt idx="3121">
                  <c:v>1.0013493436610064</c:v>
                </c:pt>
                <c:pt idx="3122">
                  <c:v>1.0013699680585855</c:v>
                </c:pt>
                <c:pt idx="3123">
                  <c:v>1.0013895911068209</c:v>
                </c:pt>
                <c:pt idx="3124">
                  <c:v>1.0014082127850883</c:v>
                </c:pt>
                <c:pt idx="3125">
                  <c:v>1.0014258330737646</c:v>
                </c:pt>
                <c:pt idx="3126">
                  <c:v>1.0014424519542282</c:v>
                </c:pt>
                <c:pt idx="3127">
                  <c:v>1.0014580694088586</c:v>
                </c:pt>
                <c:pt idx="3128">
                  <c:v>1.0014726854210372</c:v>
                </c:pt>
                <c:pt idx="3129">
                  <c:v>1.0014862999751464</c:v>
                </c:pt>
                <c:pt idx="3130">
                  <c:v>1.0014989130565701</c:v>
                </c:pt>
                <c:pt idx="3131">
                  <c:v>1.001510524651694</c:v>
                </c:pt>
                <c:pt idx="3132">
                  <c:v>1.0015211347479047</c:v>
                </c:pt>
                <c:pt idx="3133">
                  <c:v>1.0015307433335907</c:v>
                </c:pt>
                <c:pt idx="3134">
                  <c:v>1.001539350398142</c:v>
                </c:pt>
                <c:pt idx="3135">
                  <c:v>1.0015469559319501</c:v>
                </c:pt>
                <c:pt idx="3136">
                  <c:v>1.0015535599264076</c:v>
                </c:pt>
                <c:pt idx="3137">
                  <c:v>1.0015591623739093</c:v>
                </c:pt>
                <c:pt idx="3138">
                  <c:v>1.0015637632678509</c:v>
                </c:pt>
                <c:pt idx="3139">
                  <c:v>1.0015673626026302</c:v>
                </c:pt>
                <c:pt idx="3140">
                  <c:v>1.0015699603736463</c:v>
                </c:pt>
                <c:pt idx="3141">
                  <c:v>1.0015715565772998</c:v>
                </c:pt>
                <c:pt idx="3142">
                  <c:v>1.001572151210993</c:v>
                </c:pt>
                <c:pt idx="3143">
                  <c:v>1.0015717442731296</c:v>
                </c:pt>
                <c:pt idx="3144">
                  <c:v>1.0015703357631149</c:v>
                </c:pt>
                <c:pt idx="3145">
                  <c:v>1.0015679256813559</c:v>
                </c:pt>
                <c:pt idx="3146">
                  <c:v>1.0015645140292611</c:v>
                </c:pt>
                <c:pt idx="3147">
                  <c:v>1.0015601008092407</c:v>
                </c:pt>
                <c:pt idx="3148">
                  <c:v>1.0015546860247062</c:v>
                </c:pt>
                <c:pt idx="3149">
                  <c:v>1.001548269680071</c:v>
                </c:pt>
                <c:pt idx="3150">
                  <c:v>1.0015408517807498</c:v>
                </c:pt>
                <c:pt idx="3151">
                  <c:v>1.0015324323331589</c:v>
                </c:pt>
                <c:pt idx="3152">
                  <c:v>1.0015230113447162</c:v>
                </c:pt>
                <c:pt idx="3153">
                  <c:v>1.0015125888238412</c:v>
                </c:pt>
                <c:pt idx="3154">
                  <c:v>1.0015011647799548</c:v>
                </c:pt>
                <c:pt idx="3155">
                  <c:v>1.0014887392234795</c:v>
                </c:pt>
                <c:pt idx="3156">
                  <c:v>1.0014753121658395</c:v>
                </c:pt>
                <c:pt idx="3157">
                  <c:v>1.0014608836194603</c:v>
                </c:pt>
                <c:pt idx="3158">
                  <c:v>1.0014454535977688</c:v>
                </c:pt>
                <c:pt idx="3159">
                  <c:v>1.0014290221151938</c:v>
                </c:pt>
                <c:pt idx="3160">
                  <c:v>1.0014115891871651</c:v>
                </c:pt>
                <c:pt idx="3161">
                  <c:v>1.0013931548301143</c:v>
                </c:pt>
                <c:pt idx="3162">
                  <c:v>1.0013737190614744</c:v>
                </c:pt>
                <c:pt idx="3163">
                  <c:v>1.0013532818996798</c:v>
                </c:pt>
                <c:pt idx="3164">
                  <c:v>1.001331843364166</c:v>
                </c:pt>
                <c:pt idx="3165">
                  <c:v>1.0013094034753702</c:v>
                </c:pt>
                <c:pt idx="3166">
                  <c:v>1.0012859622547312</c:v>
                </c:pt>
                <c:pt idx="3167">
                  <c:v>1.0012615197246886</c:v>
                </c:pt>
                <c:pt idx="3168">
                  <c:v>1.0012360759086838</c:v>
                </c:pt>
                <c:pt idx="3169">
                  <c:v>1.0012096308311593</c:v>
                </c:pt>
                <c:pt idx="3170">
                  <c:v>1.0011821845175588</c:v>
                </c:pt>
                <c:pt idx="3171">
                  <c:v>1.0011537369943275</c:v>
                </c:pt>
                <c:pt idx="3172">
                  <c:v>1.0011242882889118</c:v>
                </c:pt>
                <c:pt idx="3173">
                  <c:v>1.001093838429759</c:v>
                </c:pt>
                <c:pt idx="3174">
                  <c:v>1.0010623874463178</c:v>
                </c:pt>
                <c:pt idx="3175">
                  <c:v>1.0010299353690384</c:v>
                </c:pt>
                <c:pt idx="3176">
                  <c:v>1.0009964822293715</c:v>
                </c:pt>
                <c:pt idx="3177">
                  <c:v>1.0009620280597693</c:v>
                </c:pt>
                <c:pt idx="3178">
                  <c:v>1.0009265728936847</c:v>
                </c:pt>
                <c:pt idx="3179">
                  <c:v>1.0008901167655722</c:v>
                </c:pt>
                <c:pt idx="3180">
                  <c:v>1.0008526597108867</c:v>
                </c:pt>
                <c:pt idx="3181">
                  <c:v>1.0008142017660844</c:v>
                </c:pt>
                <c:pt idx="3182">
                  <c:v>1.0007747429686225</c:v>
                </c:pt>
                <c:pt idx="3183">
                  <c:v>1.0007342833569588</c:v>
                </c:pt>
                <c:pt idx="3184">
                  <c:v>1.0006928229705521</c:v>
                </c:pt>
                <c:pt idx="3185">
                  <c:v>1.0006503618498619</c:v>
                </c:pt>
                <c:pt idx="3186">
                  <c:v>1.0006069000363489</c:v>
                </c:pt>
                <c:pt idx="3187">
                  <c:v>1.000562437572474</c:v>
                </c:pt>
                <c:pt idx="3188">
                  <c:v>1.0005169745016991</c:v>
                </c:pt>
                <c:pt idx="3189">
                  <c:v>1.0004705108684866</c:v>
                </c:pt>
                <c:pt idx="3190">
                  <c:v>1.0004230467182995</c:v>
                </c:pt>
                <c:pt idx="3191">
                  <c:v>1.0003745820976016</c:v>
                </c:pt>
                <c:pt idx="3192">
                  <c:v>1.000325117053857</c:v>
                </c:pt>
                <c:pt idx="3193">
                  <c:v>1.0002746516355303</c:v>
                </c:pt>
                <c:pt idx="3194">
                  <c:v>1.0002231858920865</c:v>
                </c:pt>
                <c:pt idx="3195">
                  <c:v>1.0001707198739911</c:v>
                </c:pt>
                <c:pt idx="3196">
                  <c:v>1.0001172536327099</c:v>
                </c:pt>
                <c:pt idx="3197">
                  <c:v>1.0000627872207086</c:v>
                </c:pt>
                <c:pt idx="3198">
                  <c:v>1.0000073206914539</c:v>
                </c:pt>
                <c:pt idx="3199">
                  <c:v>0.99995085409941198</c:v>
                </c:pt>
                <c:pt idx="3200">
                  <c:v>0.9998933875000493</c:v>
                </c:pt>
                <c:pt idx="3201">
                  <c:v>0.99983492094983251</c:v>
                </c:pt>
                <c:pt idx="3202">
                  <c:v>0.99977545450622818</c:v>
                </c:pt>
                <c:pt idx="3203">
                  <c:v>0.99971498822770299</c:v>
                </c:pt>
                <c:pt idx="3204">
                  <c:v>0.99965352217372327</c:v>
                </c:pt>
                <c:pt idx="3205">
                  <c:v>0.99959105640475532</c:v>
                </c:pt>
                <c:pt idx="3206">
                  <c:v>0.99952759098226518</c:v>
                </c:pt>
                <c:pt idx="3207">
                  <c:v>0.99946312596871867</c:v>
                </c:pt>
                <c:pt idx="3208">
                  <c:v>0.99939766142758113</c:v>
                </c:pt>
                <c:pt idx="3209">
                  <c:v>0.99933119742331766</c:v>
                </c:pt>
                <c:pt idx="3210">
                  <c:v>0.99926373402139279</c:v>
                </c:pt>
                <c:pt idx="3211">
                  <c:v>0.99919527128827046</c:v>
                </c:pt>
                <c:pt idx="3212">
                  <c:v>0.99912580929141404</c:v>
                </c:pt>
                <c:pt idx="3213">
                  <c:v>0.99905534809928642</c:v>
                </c:pt>
                <c:pt idx="3214">
                  <c:v>0.9989838877813495</c:v>
                </c:pt>
                <c:pt idx="3215">
                  <c:v>0.99891142840806446</c:v>
                </c:pt>
                <c:pt idx="3216">
                  <c:v>0.99883797005089159</c:v>
                </c:pt>
                <c:pt idx="3217">
                  <c:v>0.99876351278229036</c:v>
                </c:pt>
                <c:pt idx="3218">
                  <c:v>0.99868805667571903</c:v>
                </c:pt>
                <c:pt idx="3219">
                  <c:v>0.99861160180563491</c:v>
                </c:pt>
                <c:pt idx="3220">
                  <c:v>0.9985341482474942</c:v>
                </c:pt>
                <c:pt idx="3221">
                  <c:v>0.99845569607775164</c:v>
                </c:pt>
                <c:pt idx="3222">
                  <c:v>0.99837624537386083</c:v>
                </c:pt>
                <c:pt idx="3223">
                  <c:v>0.998295796214274</c:v>
                </c:pt>
                <c:pt idx="3224">
                  <c:v>0.99821434867844172</c:v>
                </c:pt>
                <c:pt idx="3225">
                  <c:v>0.9981319028468133</c:v>
                </c:pt>
                <c:pt idx="3226">
                  <c:v>0.99804845880083615</c:v>
                </c:pt>
                <c:pt idx="3227">
                  <c:v>0.9979640166229562</c:v>
                </c:pt>
                <c:pt idx="3228">
                  <c:v>0.99787857639661737</c:v>
                </c:pt>
                <c:pt idx="3229">
                  <c:v>0.997792138206262</c:v>
                </c:pt>
                <c:pt idx="3230">
                  <c:v>0.9977047021373302</c:v>
                </c:pt>
                <c:pt idx="3231">
                  <c:v>0.99761626827626015</c:v>
                </c:pt>
                <c:pt idx="3232">
                  <c:v>0.99752683671048803</c:v>
                </c:pt>
                <c:pt idx="3233">
                  <c:v>0.99743640752844764</c:v>
                </c:pt>
                <c:pt idx="3234">
                  <c:v>0.99734498081957046</c:v>
                </c:pt>
                <c:pt idx="3235">
                  <c:v>0.99725255667428581</c:v>
                </c:pt>
                <c:pt idx="3236">
                  <c:v>0.99715913518402033</c:v>
                </c:pt>
                <c:pt idx="3237">
                  <c:v>0.99706471644119821</c:v>
                </c:pt>
                <c:pt idx="3238">
                  <c:v>0.99696930053924082</c:v>
                </c:pt>
                <c:pt idx="3239">
                  <c:v>0.99687288757256698</c:v>
                </c:pt>
                <c:pt idx="3240">
                  <c:v>0.99677547763659269</c:v>
                </c:pt>
                <c:pt idx="3241">
                  <c:v>0.99667707082773083</c:v>
                </c:pt>
                <c:pt idx="3242">
                  <c:v>0.99657766724339125</c:v>
                </c:pt>
                <c:pt idx="3243">
                  <c:v>0.99647726698198091</c:v>
                </c:pt>
                <c:pt idx="3244">
                  <c:v>0.9963758701429033</c:v>
                </c:pt>
                <c:pt idx="3245">
                  <c:v>0.99627347682655876</c:v>
                </c:pt>
                <c:pt idx="3246">
                  <c:v>0.99617008713434407</c:v>
                </c:pt>
                <c:pt idx="3247">
                  <c:v>0.99606570116865256</c:v>
                </c:pt>
                <c:pt idx="3248">
                  <c:v>0.99596031903287385</c:v>
                </c:pt>
                <c:pt idx="3249">
                  <c:v>0.995853940831394</c:v>
                </c:pt>
                <c:pt idx="3250">
                  <c:v>0.99574656666959516</c:v>
                </c:pt>
                <c:pt idx="3251">
                  <c:v>0.99563819665385545</c:v>
                </c:pt>
                <c:pt idx="3252">
                  <c:v>0.99552883089154909</c:v>
                </c:pt>
                <c:pt idx="3253">
                  <c:v>0.99541846949104607</c:v>
                </c:pt>
                <c:pt idx="3254">
                  <c:v>0.99530711256171212</c:v>
                </c:pt>
                <c:pt idx="3255">
                  <c:v>0.99519476021390862</c:v>
                </c:pt>
                <c:pt idx="3256">
                  <c:v>0.99508141255899263</c:v>
                </c:pt>
                <c:pt idx="3257">
                  <c:v>0.99496706970931637</c:v>
                </c:pt>
                <c:pt idx="3258">
                  <c:v>0.99485173177822761</c:v>
                </c:pt>
                <c:pt idx="3259">
                  <c:v>0.99473539888006912</c:v>
                </c:pt>
                <c:pt idx="3260">
                  <c:v>0.99461807113017886</c:v>
                </c:pt>
                <c:pt idx="3261">
                  <c:v>0.99449974864488977</c:v>
                </c:pt>
                <c:pt idx="3262">
                  <c:v>0.99438043154152955</c:v>
                </c:pt>
                <c:pt idx="3263">
                  <c:v>0.99426011993842067</c:v>
                </c:pt>
                <c:pt idx="3264">
                  <c:v>0.99413881395488024</c:v>
                </c:pt>
                <c:pt idx="3265">
                  <c:v>0.9940165137112198</c:v>
                </c:pt>
                <c:pt idx="3266">
                  <c:v>0.99389321932874541</c:v>
                </c:pt>
                <c:pt idx="3267">
                  <c:v>0.99376893092975738</c:v>
                </c:pt>
                <c:pt idx="3268">
                  <c:v>0.99364364863754995</c:v>
                </c:pt>
                <c:pt idx="3269">
                  <c:v>0.99351737257641159</c:v>
                </c:pt>
                <c:pt idx="3270">
                  <c:v>0.99339010287162466</c:v>
                </c:pt>
                <c:pt idx="3271">
                  <c:v>0.99326183964946513</c:v>
                </c:pt>
                <c:pt idx="3272">
                  <c:v>0.99313258303720275</c:v>
                </c:pt>
                <c:pt idx="3273">
                  <c:v>0.99300233316310071</c:v>
                </c:pt>
                <c:pt idx="3274">
                  <c:v>0.99287109015641561</c:v>
                </c:pt>
                <c:pt idx="3275">
                  <c:v>0.99273885414739738</c:v>
                </c:pt>
                <c:pt idx="3276">
                  <c:v>0.99260562526728902</c:v>
                </c:pt>
                <c:pt idx="3277">
                  <c:v>0.99247140364832642</c:v>
                </c:pt>
                <c:pt idx="3278">
                  <c:v>0.99233618942373858</c:v>
                </c:pt>
                <c:pt idx="3279">
                  <c:v>0.99219998272774712</c:v>
                </c:pt>
                <c:pt idx="3280">
                  <c:v>0.99206278369556622</c:v>
                </c:pt>
                <c:pt idx="3281">
                  <c:v>0.99192459246340259</c:v>
                </c:pt>
                <c:pt idx="3282">
                  <c:v>0.99178540916845526</c:v>
                </c:pt>
                <c:pt idx="3283">
                  <c:v>0.99164523394891546</c:v>
                </c:pt>
                <c:pt idx="3284">
                  <c:v>0.99150406694396653</c:v>
                </c:pt>
                <c:pt idx="3285">
                  <c:v>0.99136190829378368</c:v>
                </c:pt>
                <c:pt idx="3286">
                  <c:v>0.99121875813953386</c:v>
                </c:pt>
                <c:pt idx="3287">
                  <c:v>0.9910746166233757</c:v>
                </c:pt>
                <c:pt idx="3288">
                  <c:v>0.99092948388845947</c:v>
                </c:pt>
                <c:pt idx="3289">
                  <c:v>0.99078336007892653</c:v>
                </c:pt>
                <c:pt idx="3290">
                  <c:v>0.99063624533990979</c:v>
                </c:pt>
                <c:pt idx="3291">
                  <c:v>0.99048813981753292</c:v>
                </c:pt>
                <c:pt idx="3292">
                  <c:v>0.99033904365891068</c:v>
                </c:pt>
                <c:pt idx="3293">
                  <c:v>0.99018895701214871</c:v>
                </c:pt>
                <c:pt idx="3294">
                  <c:v>0.99003788002634308</c:v>
                </c:pt>
                <c:pt idx="3295">
                  <c:v>0.98988581285158039</c:v>
                </c:pt>
                <c:pt idx="3296">
                  <c:v>0.9897327556389377</c:v>
                </c:pt>
                <c:pt idx="3297">
                  <c:v>0.98957870854048213</c:v>
                </c:pt>
                <c:pt idx="3298">
                  <c:v>0.98942367170927092</c:v>
                </c:pt>
                <c:pt idx="3299">
                  <c:v>0.98926764529935118</c:v>
                </c:pt>
                <c:pt idx="3300">
                  <c:v>0.98911062946575967</c:v>
                </c:pt>
                <c:pt idx="3301">
                  <c:v>0.98895262436452291</c:v>
                </c:pt>
                <c:pt idx="3302">
                  <c:v>0.98879363015265664</c:v>
                </c:pt>
                <c:pt idx="3303">
                  <c:v>0.98863364698816603</c:v>
                </c:pt>
                <c:pt idx="3304">
                  <c:v>0.98847267503004532</c:v>
                </c:pt>
                <c:pt idx="3305">
                  <c:v>0.98831071443827756</c:v>
                </c:pt>
                <c:pt idx="3306">
                  <c:v>0.98814776537383475</c:v>
                </c:pt>
                <c:pt idx="3307">
                  <c:v>0.98798382799867757</c:v>
                </c:pt>
                <c:pt idx="3308">
                  <c:v>0.98781890247575499</c:v>
                </c:pt>
                <c:pt idx="3309">
                  <c:v>0.98765298896900444</c:v>
                </c:pt>
                <c:pt idx="3310">
                  <c:v>0.98748608764335144</c:v>
                </c:pt>
                <c:pt idx="3311">
                  <c:v>0.98731819866470938</c:v>
                </c:pt>
                <c:pt idx="3312">
                  <c:v>0.98714932219997975</c:v>
                </c:pt>
                <c:pt idx="3313">
                  <c:v>0.98697945841705137</c:v>
                </c:pt>
                <c:pt idx="3314">
                  <c:v>0.98680860748480081</c:v>
                </c:pt>
                <c:pt idx="3315">
                  <c:v>0.98663676957309188</c:v>
                </c:pt>
                <c:pt idx="3316">
                  <c:v>0.98646394485277544</c:v>
                </c:pt>
                <c:pt idx="3317">
                  <c:v>0.98629013349568939</c:v>
                </c:pt>
                <c:pt idx="3318">
                  <c:v>0.98611533567465859</c:v>
                </c:pt>
                <c:pt idx="3319">
                  <c:v>0.98593955156349422</c:v>
                </c:pt>
                <c:pt idx="3320">
                  <c:v>0.98576278133699424</c:v>
                </c:pt>
                <c:pt idx="3321">
                  <c:v>0.98558502517094271</c:v>
                </c:pt>
                <c:pt idx="3322">
                  <c:v>0.98540628324210977</c:v>
                </c:pt>
                <c:pt idx="3323">
                  <c:v>0.98522655572825169</c:v>
                </c:pt>
                <c:pt idx="3324">
                  <c:v>0.98504584280811036</c:v>
                </c:pt>
                <c:pt idx="3325">
                  <c:v>0.98486414466141325</c:v>
                </c:pt>
                <c:pt idx="3326">
                  <c:v>0.98468146146887336</c:v>
                </c:pt>
                <c:pt idx="3327">
                  <c:v>0.98449779341218879</c:v>
                </c:pt>
                <c:pt idx="3328">
                  <c:v>0.98431314067404274</c:v>
                </c:pt>
                <c:pt idx="3329">
                  <c:v>0.98412750343810329</c:v>
                </c:pt>
                <c:pt idx="3330">
                  <c:v>0.98394088188902318</c:v>
                </c:pt>
                <c:pt idx="3331">
                  <c:v>0.98375327621243969</c:v>
                </c:pt>
                <c:pt idx="3332">
                  <c:v>0.98356468659497431</c:v>
                </c:pt>
                <c:pt idx="3333">
                  <c:v>0.98337511322423266</c:v>
                </c:pt>
                <c:pt idx="3334">
                  <c:v>0.98318455628880441</c:v>
                </c:pt>
                <c:pt idx="3335">
                  <c:v>0.98299301597826294</c:v>
                </c:pt>
                <c:pt idx="3336">
                  <c:v>0.98280049248316526</c:v>
                </c:pt>
                <c:pt idx="3337">
                  <c:v>0.98260698599505159</c:v>
                </c:pt>
                <c:pt idx="3338">
                  <c:v>0.98241249670644537</c:v>
                </c:pt>
                <c:pt idx="3339">
                  <c:v>0.98221702481085316</c:v>
                </c:pt>
                <c:pt idx="3340">
                  <c:v>0.98202057050276426</c:v>
                </c:pt>
                <c:pt idx="3341">
                  <c:v>0.98182313397765053</c:v>
                </c:pt>
                <c:pt idx="3342">
                  <c:v>0.98162471543196628</c:v>
                </c:pt>
                <c:pt idx="3343">
                  <c:v>0.98142531506314812</c:v>
                </c:pt>
                <c:pt idx="3344">
                  <c:v>0.98122493306961445</c:v>
                </c:pt>
                <c:pt idx="3345">
                  <c:v>0.98102356965076576</c:v>
                </c:pt>
                <c:pt idx="3346">
                  <c:v>0.98082122500698399</c:v>
                </c:pt>
                <c:pt idx="3347">
                  <c:v>0.98061789933963261</c:v>
                </c:pt>
                <c:pt idx="3348">
                  <c:v>0.98041359285105623</c:v>
                </c:pt>
                <c:pt idx="3349">
                  <c:v>0.98020830574458051</c:v>
                </c:pt>
                <c:pt idx="3350">
                  <c:v>0.98000203822451193</c:v>
                </c:pt>
                <c:pt idx="3351">
                  <c:v>0.9797947904961376</c:v>
                </c:pt>
                <c:pt idx="3352">
                  <c:v>0.97958656276572498</c:v>
                </c:pt>
                <c:pt idx="3353">
                  <c:v>0.97937735524052194</c:v>
                </c:pt>
                <c:pt idx="3354">
                  <c:v>0.97916716812875615</c:v>
                </c:pt>
                <c:pt idx="3355">
                  <c:v>0.97895600163963503</c:v>
                </c:pt>
                <c:pt idx="3356">
                  <c:v>0.97874385598334579</c:v>
                </c:pt>
                <c:pt idx="3357">
                  <c:v>0.97853073137105495</c:v>
                </c:pt>
                <c:pt idx="3358">
                  <c:v>0.97831662801490815</c:v>
                </c:pt>
                <c:pt idx="3359">
                  <c:v>0.97810154612802991</c:v>
                </c:pt>
                <c:pt idx="3360">
                  <c:v>0.97788548592452373</c:v>
                </c:pt>
                <c:pt idx="3361">
                  <c:v>0.97766844761947136</c:v>
                </c:pt>
                <c:pt idx="3362">
                  <c:v>0.97745043142893306</c:v>
                </c:pt>
                <c:pt idx="3363">
                  <c:v>0.97723143756994713</c:v>
                </c:pt>
                <c:pt idx="3364">
                  <c:v>0.97701146626052982</c:v>
                </c:pt>
                <c:pt idx="3365">
                  <c:v>0.97679051771967496</c:v>
                </c:pt>
                <c:pt idx="3366">
                  <c:v>0.97656859216735381</c:v>
                </c:pt>
                <c:pt idx="3367">
                  <c:v>0.97634568982451497</c:v>
                </c:pt>
                <c:pt idx="3368">
                  <c:v>0.97612181091308392</c:v>
                </c:pt>
                <c:pt idx="3369">
                  <c:v>0.97589695565596302</c:v>
                </c:pt>
                <c:pt idx="3370">
                  <c:v>0.97567112427703129</c:v>
                </c:pt>
                <c:pt idx="3371">
                  <c:v>0.97544431700114387</c:v>
                </c:pt>
                <c:pt idx="3372">
                  <c:v>0.97521653405413211</c:v>
                </c:pt>
                <c:pt idx="3373">
                  <c:v>0.97498777566280337</c:v>
                </c:pt>
                <c:pt idx="3374">
                  <c:v>0.97475804205494065</c:v>
                </c:pt>
                <c:pt idx="3375">
                  <c:v>0.9745273334593022</c:v>
                </c:pt>
                <c:pt idx="3376">
                  <c:v>0.97429565010562169</c:v>
                </c:pt>
                <c:pt idx="3377">
                  <c:v>0.97406299222460779</c:v>
                </c:pt>
                <c:pt idx="3378">
                  <c:v>0.97382936004794374</c:v>
                </c:pt>
                <c:pt idx="3379">
                  <c:v>0.97359475380828742</c:v>
                </c:pt>
                <c:pt idx="3380">
                  <c:v>0.97335917373927106</c:v>
                </c:pt>
                <c:pt idx="3381">
                  <c:v>0.97312262007550088</c:v>
                </c:pt>
                <c:pt idx="3382">
                  <c:v>0.97288509305255699</c:v>
                </c:pt>
                <c:pt idx="3383">
                  <c:v>0.97264659290699307</c:v>
                </c:pt>
                <c:pt idx="3384">
                  <c:v>0.9724071198763361</c:v>
                </c:pt>
                <c:pt idx="3385">
                  <c:v>0.9721666741990862</c:v>
                </c:pt>
                <c:pt idx="3386">
                  <c:v>0.97192525611471647</c:v>
                </c:pt>
                <c:pt idx="3387">
                  <c:v>0.97168286586367247</c:v>
                </c:pt>
                <c:pt idx="3388">
                  <c:v>0.97143950368737242</c:v>
                </c:pt>
                <c:pt idx="3389">
                  <c:v>0.97119516982820642</c:v>
                </c:pt>
                <c:pt idx="3390">
                  <c:v>0.9709498645295368</c:v>
                </c:pt>
                <c:pt idx="3391">
                  <c:v>0.97070358803569734</c:v>
                </c:pt>
                <c:pt idx="3392">
                  <c:v>0.97045634059199337</c:v>
                </c:pt>
                <c:pt idx="3393">
                  <c:v>0.97020812244470134</c:v>
                </c:pt>
                <c:pt idx="3394">
                  <c:v>0.96995893384106868</c:v>
                </c:pt>
                <c:pt idx="3395">
                  <c:v>0.96970877502931363</c:v>
                </c:pt>
                <c:pt idx="3396">
                  <c:v>0.96945764625862474</c:v>
                </c:pt>
                <c:pt idx="3397">
                  <c:v>0.96920554777916079</c:v>
                </c:pt>
                <c:pt idx="3398">
                  <c:v>0.96895247984205057</c:v>
                </c:pt>
                <c:pt idx="3399">
                  <c:v>0.96869844269939265</c:v>
                </c:pt>
                <c:pt idx="3400">
                  <c:v>0.9684434366042548</c:v>
                </c:pt>
                <c:pt idx="3401">
                  <c:v>0.96818746181067428</c:v>
                </c:pt>
                <c:pt idx="3402">
                  <c:v>0.96793051857365719</c:v>
                </c:pt>
                <c:pt idx="3403">
                  <c:v>0.96767260714917824</c:v>
                </c:pt>
                <c:pt idx="3404">
                  <c:v>0.96741372779418078</c:v>
                </c:pt>
                <c:pt idx="3405">
                  <c:v>0.96715388076657616</c:v>
                </c:pt>
                <c:pt idx="3406">
                  <c:v>0.96689306632524374</c:v>
                </c:pt>
                <c:pt idx="3407">
                  <c:v>0.96663128473003057</c:v>
                </c:pt>
                <c:pt idx="3408">
                  <c:v>0.96636853624175101</c:v>
                </c:pt>
                <c:pt idx="3409">
                  <c:v>0.96610482112218676</c:v>
                </c:pt>
                <c:pt idx="3410">
                  <c:v>0.96584013963408621</c:v>
                </c:pt>
                <c:pt idx="3411">
                  <c:v>0.96557449204116452</c:v>
                </c:pt>
                <c:pt idx="3412">
                  <c:v>0.9653078786081033</c:v>
                </c:pt>
                <c:pt idx="3413">
                  <c:v>0.96504029960054993</c:v>
                </c:pt>
                <c:pt idx="3414">
                  <c:v>0.96477175528511805</c:v>
                </c:pt>
                <c:pt idx="3415">
                  <c:v>0.96450224592938649</c:v>
                </c:pt>
                <c:pt idx="3416">
                  <c:v>0.96423177180189967</c:v>
                </c:pt>
                <c:pt idx="3417">
                  <c:v>0.96396033317216689</c:v>
                </c:pt>
                <c:pt idx="3418">
                  <c:v>0.96368793031066236</c:v>
                </c:pt>
                <c:pt idx="3419">
                  <c:v>0.96341456348882459</c:v>
                </c:pt>
                <c:pt idx="3420">
                  <c:v>0.9631402329790566</c:v>
                </c:pt>
                <c:pt idx="3421">
                  <c:v>0.96286493905472514</c:v>
                </c:pt>
                <c:pt idx="3422">
                  <c:v>0.96258868199016068</c:v>
                </c:pt>
                <c:pt idx="3423">
                  <c:v>0.9623114620606571</c:v>
                </c:pt>
                <c:pt idx="3424">
                  <c:v>0.96203327954247153</c:v>
                </c:pt>
                <c:pt idx="3425">
                  <c:v>0.96175413471282389</c:v>
                </c:pt>
                <c:pt idx="3426">
                  <c:v>0.96147402784989677</c:v>
                </c:pt>
                <c:pt idx="3427">
                  <c:v>0.96119295923283488</c:v>
                </c:pt>
                <c:pt idx="3428">
                  <c:v>0.96091092914174514</c:v>
                </c:pt>
                <c:pt idx="3429">
                  <c:v>0.96062793785769618</c:v>
                </c:pt>
                <c:pt idx="3430">
                  <c:v>0.96034398566271806</c:v>
                </c:pt>
                <c:pt idx="3431">
                  <c:v>0.96005907283980207</c:v>
                </c:pt>
                <c:pt idx="3432">
                  <c:v>0.95977319967290053</c:v>
                </c:pt>
                <c:pt idx="3433">
                  <c:v>0.95948636644692609</c:v>
                </c:pt>
                <c:pt idx="3434">
                  <c:v>0.95919857344775195</c:v>
                </c:pt>
                <c:pt idx="3435">
                  <c:v>0.95890982096221145</c:v>
                </c:pt>
                <c:pt idx="3436">
                  <c:v>0.95862010927809749</c:v>
                </c:pt>
                <c:pt idx="3437">
                  <c:v>0.95832943868416254</c:v>
                </c:pt>
                <c:pt idx="3438">
                  <c:v>0.9580378094701183</c:v>
                </c:pt>
                <c:pt idx="3439">
                  <c:v>0.95774522192663536</c:v>
                </c:pt>
                <c:pt idx="3440">
                  <c:v>0.95745167634534301</c:v>
                </c:pt>
                <c:pt idx="3441">
                  <c:v>0.95715717301882863</c:v>
                </c:pt>
                <c:pt idx="3442">
                  <c:v>0.95686171224063798</c:v>
                </c:pt>
                <c:pt idx="3443">
                  <c:v>0.95656529430527426</c:v>
                </c:pt>
                <c:pt idx="3444">
                  <c:v>0.95626791950819834</c:v>
                </c:pt>
                <c:pt idx="3445">
                  <c:v>0.95596958814582811</c:v>
                </c:pt>
                <c:pt idx="3446">
                  <c:v>0.95567030051553836</c:v>
                </c:pt>
                <c:pt idx="3447">
                  <c:v>0.95537005691566046</c:v>
                </c:pt>
                <c:pt idx="3448">
                  <c:v>0.95506885764548211</c:v>
                </c:pt>
                <c:pt idx="3449">
                  <c:v>0.9547667030052468</c:v>
                </c:pt>
                <c:pt idx="3450">
                  <c:v>0.95446359329615382</c:v>
                </c:pt>
                <c:pt idx="3451">
                  <c:v>0.95415952882035782</c:v>
                </c:pt>
                <c:pt idx="3452">
                  <c:v>0.95385450988096854</c:v>
                </c:pt>
                <c:pt idx="3453">
                  <c:v>0.95354853678205043</c:v>
                </c:pt>
                <c:pt idx="3454">
                  <c:v>0.95324160982862249</c:v>
                </c:pt>
                <c:pt idx="3455">
                  <c:v>0.95293372932665776</c:v>
                </c:pt>
                <c:pt idx="3456">
                  <c:v>0.95262489558308316</c:v>
                </c:pt>
                <c:pt idx="3457">
                  <c:v>0.95231510890577931</c:v>
                </c:pt>
                <c:pt idx="3458">
                  <c:v>0.95200436960357981</c:v>
                </c:pt>
                <c:pt idx="3459">
                  <c:v>0.95169267798627144</c:v>
                </c:pt>
                <c:pt idx="3460">
                  <c:v>0.9513800343645934</c:v>
                </c:pt>
                <c:pt idx="3461">
                  <c:v>0.95106643905023747</c:v>
                </c:pt>
                <c:pt idx="3462">
                  <c:v>0.95075189235584712</c:v>
                </c:pt>
                <c:pt idx="3463">
                  <c:v>0.95043639459501772</c:v>
                </c:pt>
                <c:pt idx="3464">
                  <c:v>0.950119946082296</c:v>
                </c:pt>
                <c:pt idx="3465">
                  <c:v>0.94980254713317969</c:v>
                </c:pt>
                <c:pt idx="3466">
                  <c:v>0.94948419806411721</c:v>
                </c:pt>
                <c:pt idx="3467">
                  <c:v>0.94916489919250768</c:v>
                </c:pt>
                <c:pt idx="3468">
                  <c:v>0.94884465083670011</c:v>
                </c:pt>
                <c:pt idx="3469">
                  <c:v>0.9485234533159933</c:v>
                </c:pt>
                <c:pt idx="3470">
                  <c:v>0.94820130695063565</c:v>
                </c:pt>
                <c:pt idx="3471">
                  <c:v>0.94787821206182465</c:v>
                </c:pt>
                <c:pt idx="3472">
                  <c:v>0.94755416897170675</c:v>
                </c:pt>
                <c:pt idx="3473">
                  <c:v>0.9472291780033768</c:v>
                </c:pt>
                <c:pt idx="3474">
                  <c:v>0.94690323948087785</c:v>
                </c:pt>
                <c:pt idx="3475">
                  <c:v>0.9465763537292009</c:v>
                </c:pt>
                <c:pt idx="3476">
                  <c:v>0.94624852107428448</c:v>
                </c:pt>
                <c:pt idx="3477">
                  <c:v>0.94591974184301431</c:v>
                </c:pt>
                <c:pt idx="3478">
                  <c:v>0.94559001636322304</c:v>
                </c:pt>
                <c:pt idx="3479">
                  <c:v>0.94525934496368991</c:v>
                </c:pt>
                <c:pt idx="3480">
                  <c:v>0.94492772797414049</c:v>
                </c:pt>
                <c:pt idx="3481">
                  <c:v>0.94459516572524604</c:v>
                </c:pt>
                <c:pt idx="3482">
                  <c:v>0.94426165854862365</c:v>
                </c:pt>
                <c:pt idx="3483">
                  <c:v>0.9439272067768355</c:v>
                </c:pt>
                <c:pt idx="3484">
                  <c:v>0.94359181074338883</c:v>
                </c:pt>
                <c:pt idx="3485">
                  <c:v>0.94325547078273542</c:v>
                </c:pt>
                <c:pt idx="3486">
                  <c:v>0.94291818723027121</c:v>
                </c:pt>
                <c:pt idx="3487">
                  <c:v>0.94257996042233627</c:v>
                </c:pt>
                <c:pt idx="3488">
                  <c:v>0.94224079069621403</c:v>
                </c:pt>
                <c:pt idx="3489">
                  <c:v>0.94190067839013136</c:v>
                </c:pt>
                <c:pt idx="3490">
                  <c:v>0.94155962384325809</c:v>
                </c:pt>
                <c:pt idx="3491">
                  <c:v>0.94121762739570636</c:v>
                </c:pt>
                <c:pt idx="3492">
                  <c:v>0.9408746893885308</c:v>
                </c:pt>
                <c:pt idx="3493">
                  <c:v>0.94053081016372786</c:v>
                </c:pt>
                <c:pt idx="3494">
                  <c:v>0.94018599006423553</c:v>
                </c:pt>
                <c:pt idx="3495">
                  <c:v>0.93984022943393308</c:v>
                </c:pt>
                <c:pt idx="3496">
                  <c:v>0.93949352861764057</c:v>
                </c:pt>
                <c:pt idx="3497">
                  <c:v>0.93914588796111853</c:v>
                </c:pt>
                <c:pt idx="3498">
                  <c:v>0.93879730781106796</c:v>
                </c:pt>
                <c:pt idx="3499">
                  <c:v>0.93844778851512933</c:v>
                </c:pt>
                <c:pt idx="3500">
                  <c:v>0.93809733042188292</c:v>
                </c:pt>
                <c:pt idx="3501">
                  <c:v>0.93774593388084804</c:v>
                </c:pt>
                <c:pt idx="3502">
                  <c:v>0.93739359924248267</c:v>
                </c:pt>
                <c:pt idx="3503">
                  <c:v>0.9370403268581835</c:v>
                </c:pt>
                <c:pt idx="3504">
                  <c:v>0.93668611708028504</c:v>
                </c:pt>
                <c:pt idx="3505">
                  <c:v>0.93633097026205969</c:v>
                </c:pt>
                <c:pt idx="3506">
                  <c:v>0.93597488675771734</c:v>
                </c:pt>
                <c:pt idx="3507">
                  <c:v>0.93561786692240467</c:v>
                </c:pt>
                <c:pt idx="3508">
                  <c:v>0.9352599111122053</c:v>
                </c:pt>
                <c:pt idx="3509">
                  <c:v>0.93490101968413897</c:v>
                </c:pt>
                <c:pt idx="3510">
                  <c:v>0.93454119299616156</c:v>
                </c:pt>
                <c:pt idx="3511">
                  <c:v>0.93418043140716445</c:v>
                </c:pt>
                <c:pt idx="3512">
                  <c:v>0.93381873527697434</c:v>
                </c:pt>
                <c:pt idx="3513">
                  <c:v>0.93345610496635278</c:v>
                </c:pt>
                <c:pt idx="3514">
                  <c:v>0.933092540836996</c:v>
                </c:pt>
                <c:pt idx="3515">
                  <c:v>0.93272804325153424</c:v>
                </c:pt>
                <c:pt idx="3516">
                  <c:v>0.93236261257353159</c:v>
                </c:pt>
                <c:pt idx="3517">
                  <c:v>0.93199624916748569</c:v>
                </c:pt>
                <c:pt idx="3518">
                  <c:v>0.93162895339882723</c:v>
                </c:pt>
                <c:pt idx="3519">
                  <c:v>0.93126072563391959</c:v>
                </c:pt>
                <c:pt idx="3520">
                  <c:v>0.93089156624005864</c:v>
                </c:pt>
                <c:pt idx="3521">
                  <c:v>0.93052147558547205</c:v>
                </c:pt>
                <c:pt idx="3522">
                  <c:v>0.93015045403931917</c:v>
                </c:pt>
                <c:pt idx="3523">
                  <c:v>0.92977850197169076</c:v>
                </c:pt>
                <c:pt idx="3524">
                  <c:v>0.92940561975360825</c:v>
                </c:pt>
                <c:pt idx="3525">
                  <c:v>0.92903180775702376</c:v>
                </c:pt>
                <c:pt idx="3526">
                  <c:v>0.92865706635481959</c:v>
                </c:pt>
                <c:pt idx="3527">
                  <c:v>0.92828139592080761</c:v>
                </c:pt>
                <c:pt idx="3528">
                  <c:v>0.92790479682972926</c:v>
                </c:pt>
                <c:pt idx="3529">
                  <c:v>0.92752726945725505</c:v>
                </c:pt>
                <c:pt idx="3530">
                  <c:v>0.92714881417998396</c:v>
                </c:pt>
                <c:pt idx="3531">
                  <c:v>0.92676943137544343</c:v>
                </c:pt>
                <c:pt idx="3532">
                  <c:v>0.92638912142208873</c:v>
                </c:pt>
                <c:pt idx="3533">
                  <c:v>0.92600788469930262</c:v>
                </c:pt>
                <c:pt idx="3534">
                  <c:v>0.92562572158739509</c:v>
                </c:pt>
                <c:pt idx="3535">
                  <c:v>0.92524263246760285</c:v>
                </c:pt>
                <c:pt idx="3536">
                  <c:v>0.9248586177220891</c:v>
                </c:pt>
                <c:pt idx="3537">
                  <c:v>0.92447367773394284</c:v>
                </c:pt>
                <c:pt idx="3538">
                  <c:v>0.92408781288717889</c:v>
                </c:pt>
                <c:pt idx="3539">
                  <c:v>0.92370102356673711</c:v>
                </c:pt>
                <c:pt idx="3540">
                  <c:v>0.9233133101584825</c:v>
                </c:pt>
                <c:pt idx="3541">
                  <c:v>0.92292467304920434</c:v>
                </c:pt>
                <c:pt idx="3542">
                  <c:v>0.92253511262661603</c:v>
                </c:pt>
                <c:pt idx="3543">
                  <c:v>0.92214462927935459</c:v>
                </c:pt>
                <c:pt idx="3544">
                  <c:v>0.92175322339698063</c:v>
                </c:pt>
                <c:pt idx="3545">
                  <c:v>0.92136089536997734</c:v>
                </c:pt>
                <c:pt idx="3546">
                  <c:v>0.92096764558975064</c:v>
                </c:pt>
                <c:pt idx="3547">
                  <c:v>0.92057347444862858</c:v>
                </c:pt>
                <c:pt idx="3548">
                  <c:v>0.92017838233986093</c:v>
                </c:pt>
                <c:pt idx="3549">
                  <c:v>0.91978236965761884</c:v>
                </c:pt>
                <c:pt idx="3550">
                  <c:v>0.91938543679699436</c:v>
                </c:pt>
                <c:pt idx="3551">
                  <c:v>0.91898758415400028</c:v>
                </c:pt>
                <c:pt idx="3552">
                  <c:v>0.91858881212556942</c:v>
                </c:pt>
                <c:pt idx="3553">
                  <c:v>0.91818912110955442</c:v>
                </c:pt>
                <c:pt idx="3554">
                  <c:v>0.91778851150472729</c:v>
                </c:pt>
                <c:pt idx="3555">
                  <c:v>0.91738698371077898</c:v>
                </c:pt>
                <c:pt idx="3556">
                  <c:v>0.91698453812831915</c:v>
                </c:pt>
                <c:pt idx="3557">
                  <c:v>0.91658117515887561</c:v>
                </c:pt>
                <c:pt idx="3558">
                  <c:v>0.91617689520489398</c:v>
                </c:pt>
                <c:pt idx="3559">
                  <c:v>0.91577169866973718</c:v>
                </c:pt>
                <c:pt idx="3560">
                  <c:v>0.91536558595768514</c:v>
                </c:pt>
                <c:pt idx="3561">
                  <c:v>0.91495855747393451</c:v>
                </c:pt>
                <c:pt idx="3562">
                  <c:v>0.91455061362459789</c:v>
                </c:pt>
                <c:pt idx="3563">
                  <c:v>0.91414175481670379</c:v>
                </c:pt>
                <c:pt idx="3564">
                  <c:v>0.91373198145819612</c:v>
                </c:pt>
                <c:pt idx="3565">
                  <c:v>0.9133212939579336</c:v>
                </c:pt>
                <c:pt idx="3566">
                  <c:v>0.91290969272568956</c:v>
                </c:pt>
                <c:pt idx="3567">
                  <c:v>0.91249717817215159</c:v>
                </c:pt>
                <c:pt idx="3568">
                  <c:v>0.91208375070892089</c:v>
                </c:pt>
                <c:pt idx="3569">
                  <c:v>0.91166941074851204</c:v>
                </c:pt>
                <c:pt idx="3570">
                  <c:v>0.91125415870435245</c:v>
                </c:pt>
                <c:pt idx="3571">
                  <c:v>0.91083799499078211</c:v>
                </c:pt>
                <c:pt idx="3572">
                  <c:v>0.91042092002305308</c:v>
                </c:pt>
                <c:pt idx="3573">
                  <c:v>0.91000293421732903</c:v>
                </c:pt>
                <c:pt idx="3574">
                  <c:v>0.90958403799068499</c:v>
                </c:pt>
                <c:pt idx="3575">
                  <c:v>0.90916423176110672</c:v>
                </c:pt>
                <c:pt idx="3576">
                  <c:v>0.90874351594749048</c:v>
                </c:pt>
                <c:pt idx="3577">
                  <c:v>0.90832189096964244</c:v>
                </c:pt>
                <c:pt idx="3578">
                  <c:v>0.90789935724827853</c:v>
                </c:pt>
                <c:pt idx="3579">
                  <c:v>0.90747591520502358</c:v>
                </c:pt>
                <c:pt idx="3580">
                  <c:v>0.90705156526241137</c:v>
                </c:pt>
                <c:pt idx="3581">
                  <c:v>0.90662630784388398</c:v>
                </c:pt>
                <c:pt idx="3582">
                  <c:v>0.9062001433737914</c:v>
                </c:pt>
                <c:pt idx="3583">
                  <c:v>0.9057730722773909</c:v>
                </c:pt>
                <c:pt idx="3584">
                  <c:v>0.90534509498084703</c:v>
                </c:pt>
                <c:pt idx="3585">
                  <c:v>0.90491621191123095</c:v>
                </c:pt>
                <c:pt idx="3586">
                  <c:v>0.90448642349651986</c:v>
                </c:pt>
                <c:pt idx="3587">
                  <c:v>0.90405573016559682</c:v>
                </c:pt>
                <c:pt idx="3588">
                  <c:v>0.90362413234825034</c:v>
                </c:pt>
                <c:pt idx="3589">
                  <c:v>0.9031916304751737</c:v>
                </c:pt>
                <c:pt idx="3590">
                  <c:v>0.90275822497796465</c:v>
                </c:pt>
                <c:pt idx="3591">
                  <c:v>0.90232391628912512</c:v>
                </c:pt>
                <c:pt idx="3592">
                  <c:v>0.90188870484206063</c:v>
                </c:pt>
                <c:pt idx="3593">
                  <c:v>0.90145259107107989</c:v>
                </c:pt>
                <c:pt idx="3594">
                  <c:v>0.90101557541139432</c:v>
                </c:pt>
                <c:pt idx="3595">
                  <c:v>0.90057765829911762</c:v>
                </c:pt>
                <c:pt idx="3596">
                  <c:v>0.90013884017126555</c:v>
                </c:pt>
                <c:pt idx="3597">
                  <c:v>0.89969912146575515</c:v>
                </c:pt>
                <c:pt idx="3598">
                  <c:v>0.89925850262140461</c:v>
                </c:pt>
                <c:pt idx="3599">
                  <c:v>0.89881698407793253</c:v>
                </c:pt>
                <c:pt idx="3600">
                  <c:v>0.89837456627595791</c:v>
                </c:pt>
                <c:pt idx="3601">
                  <c:v>0.89793124965699922</c:v>
                </c:pt>
                <c:pt idx="3602">
                  <c:v>0.89748703466347424</c:v>
                </c:pt>
                <c:pt idx="3603">
                  <c:v>0.89704192173869957</c:v>
                </c:pt>
                <c:pt idx="3604">
                  <c:v>0.8965959113268902</c:v>
                </c:pt>
                <c:pt idx="3605">
                  <c:v>0.8961490038731591</c:v>
                </c:pt>
                <c:pt idx="3606">
                  <c:v>0.8957011998235167</c:v>
                </c:pt>
                <c:pt idx="3607">
                  <c:v>0.89525249962487041</c:v>
                </c:pt>
                <c:pt idx="3608">
                  <c:v>0.89480290372502436</c:v>
                </c:pt>
                <c:pt idx="3609">
                  <c:v>0.89435241257267861</c:v>
                </c:pt>
                <c:pt idx="3610">
                  <c:v>0.89390102661742921</c:v>
                </c:pt>
                <c:pt idx="3611">
                  <c:v>0.89344874630976723</c:v>
                </c:pt>
                <c:pt idx="3612">
                  <c:v>0.89299557210107861</c:v>
                </c:pt>
                <c:pt idx="3613">
                  <c:v>0.89254150444364366</c:v>
                </c:pt>
                <c:pt idx="3614">
                  <c:v>0.89208654379063668</c:v>
                </c:pt>
                <c:pt idx="3615">
                  <c:v>0.89163069059612521</c:v>
                </c:pt>
                <c:pt idx="3616">
                  <c:v>0.89117394531506999</c:v>
                </c:pt>
                <c:pt idx="3617">
                  <c:v>0.89071630840332416</c:v>
                </c:pt>
                <c:pt idx="3618">
                  <c:v>0.89025778031763303</c:v>
                </c:pt>
                <c:pt idx="3619">
                  <c:v>0.88979836151563341</c:v>
                </c:pt>
                <c:pt idx="3620">
                  <c:v>0.88933805245585351</c:v>
                </c:pt>
                <c:pt idx="3621">
                  <c:v>0.88887685359771207</c:v>
                </c:pt>
                <c:pt idx="3622">
                  <c:v>0.8884147654015182</c:v>
                </c:pt>
                <c:pt idx="3623">
                  <c:v>0.88795178832847077</c:v>
                </c:pt>
                <c:pt idx="3624">
                  <c:v>0.88748792284065792</c:v>
                </c:pt>
                <c:pt idx="3625">
                  <c:v>0.88702316940105674</c:v>
                </c:pt>
                <c:pt idx="3626">
                  <c:v>0.88655752847353275</c:v>
                </c:pt>
                <c:pt idx="3627">
                  <c:v>0.88609100052283929</c:v>
                </c:pt>
                <c:pt idx="3628">
                  <c:v>0.88562358601461733</c:v>
                </c:pt>
                <c:pt idx="3629">
                  <c:v>0.8851552854153949</c:v>
                </c:pt>
                <c:pt idx="3630">
                  <c:v>0.88468609919258645</c:v>
                </c:pt>
                <c:pt idx="3631">
                  <c:v>0.8842160278144926</c:v>
                </c:pt>
                <c:pt idx="3632">
                  <c:v>0.88374507175029959</c:v>
                </c:pt>
                <c:pt idx="3633">
                  <c:v>0.88327323147007875</c:v>
                </c:pt>
                <c:pt idx="3634">
                  <c:v>0.88280050744478611</c:v>
                </c:pt>
                <c:pt idx="3635">
                  <c:v>0.88232690014626203</c:v>
                </c:pt>
                <c:pt idx="3636">
                  <c:v>0.88185241004723047</c:v>
                </c:pt>
                <c:pt idx="3637">
                  <c:v>0.88137703762129882</c:v>
                </c:pt>
                <c:pt idx="3638">
                  <c:v>0.88090078334295707</c:v>
                </c:pt>
                <c:pt idx="3639">
                  <c:v>0.88042364768757775</c:v>
                </c:pt>
                <c:pt idx="3640">
                  <c:v>0.879945631131415</c:v>
                </c:pt>
                <c:pt idx="3641">
                  <c:v>0.87946673415160459</c:v>
                </c:pt>
                <c:pt idx="3642">
                  <c:v>0.87898695722616305</c:v>
                </c:pt>
                <c:pt idx="3643">
                  <c:v>0.8785063008339874</c:v>
                </c:pt>
                <c:pt idx="3644">
                  <c:v>0.87802476545485453</c:v>
                </c:pt>
                <c:pt idx="3645">
                  <c:v>0.87754235156942084</c:v>
                </c:pt>
                <c:pt idx="3646">
                  <c:v>0.87705905965922171</c:v>
                </c:pt>
                <c:pt idx="3647">
                  <c:v>0.8765748902066709</c:v>
                </c:pt>
                <c:pt idx="3648">
                  <c:v>0.87608984369506049</c:v>
                </c:pt>
                <c:pt idx="3649">
                  <c:v>0.87560392060855985</c:v>
                </c:pt>
                <c:pt idx="3650">
                  <c:v>0.87511712143221554</c:v>
                </c:pt>
                <c:pt idx="3651">
                  <c:v>0.87462944665195064</c:v>
                </c:pt>
                <c:pt idx="3652">
                  <c:v>0.8741408967545643</c:v>
                </c:pt>
                <c:pt idx="3653">
                  <c:v>0.87365147222773132</c:v>
                </c:pt>
                <c:pt idx="3654">
                  <c:v>0.87316117356000156</c:v>
                </c:pt>
                <c:pt idx="3655">
                  <c:v>0.87267000124079952</c:v>
                </c:pt>
                <c:pt idx="3656">
                  <c:v>0.87217795576042401</c:v>
                </c:pt>
                <c:pt idx="3657">
                  <c:v>0.87168503761004723</c:v>
                </c:pt>
                <c:pt idx="3658">
                  <c:v>0.87119124728171471</c:v>
                </c:pt>
                <c:pt idx="3659">
                  <c:v>0.87069658526834459</c:v>
                </c:pt>
                <c:pt idx="3660">
                  <c:v>0.87020105206372711</c:v>
                </c:pt>
                <c:pt idx="3661">
                  <c:v>0.86970464816252435</c:v>
                </c:pt>
                <c:pt idx="3662">
                  <c:v>0.8692073740602696</c:v>
                </c:pt>
                <c:pt idx="3663">
                  <c:v>0.86870923025336666</c:v>
                </c:pt>
                <c:pt idx="3664">
                  <c:v>0.86821021723908964</c:v>
                </c:pt>
                <c:pt idx="3665">
                  <c:v>0.86771033551558241</c:v>
                </c:pt>
                <c:pt idx="3666">
                  <c:v>0.8672095855818579</c:v>
                </c:pt>
                <c:pt idx="3667">
                  <c:v>0.86670796793779792</c:v>
                </c:pt>
                <c:pt idx="3668">
                  <c:v>0.86620548308415235</c:v>
                </c:pt>
                <c:pt idx="3669">
                  <c:v>0.86570213152253883</c:v>
                </c:pt>
                <c:pt idx="3670">
                  <c:v>0.86519791375544219</c:v>
                </c:pt>
                <c:pt idx="3671">
                  <c:v>0.86469283028621402</c:v>
                </c:pt>
                <c:pt idx="3672">
                  <c:v>0.86418688161907209</c:v>
                </c:pt>
                <c:pt idx="3673">
                  <c:v>0.86368006825909993</c:v>
                </c:pt>
                <c:pt idx="3674">
                  <c:v>0.86317239071224616</c:v>
                </c:pt>
                <c:pt idx="3675">
                  <c:v>0.86266384948532415</c:v>
                </c:pt>
                <c:pt idx="3676">
                  <c:v>0.86215444508601136</c:v>
                </c:pt>
                <c:pt idx="3677">
                  <c:v>0.86164417802284909</c:v>
                </c:pt>
                <c:pt idx="3678">
                  <c:v>0.86113304880524177</c:v>
                </c:pt>
                <c:pt idx="3679">
                  <c:v>0.86062105794345645</c:v>
                </c:pt>
                <c:pt idx="3680">
                  <c:v>0.86010820594862225</c:v>
                </c:pt>
                <c:pt idx="3681">
                  <c:v>0.85959449333273019</c:v>
                </c:pt>
                <c:pt idx="3682">
                  <c:v>0.85907992060863214</c:v>
                </c:pt>
                <c:pt idx="3683">
                  <c:v>0.85856448829004073</c:v>
                </c:pt>
                <c:pt idx="3684">
                  <c:v>0.85804819689152878</c:v>
                </c:pt>
                <c:pt idx="3685">
                  <c:v>0.85753104692852844</c:v>
                </c:pt>
                <c:pt idx="3686">
                  <c:v>0.85701303891733127</c:v>
                </c:pt>
                <c:pt idx="3687">
                  <c:v>0.85649417337508715</c:v>
                </c:pt>
                <c:pt idx="3688">
                  <c:v>0.85597445081980417</c:v>
                </c:pt>
                <c:pt idx="3689">
                  <c:v>0.85545387177034782</c:v>
                </c:pt>
                <c:pt idx="3690">
                  <c:v>0.85493243674644059</c:v>
                </c:pt>
                <c:pt idx="3691">
                  <c:v>0.85441014626866163</c:v>
                </c:pt>
                <c:pt idx="3692">
                  <c:v>0.85388700085844593</c:v>
                </c:pt>
                <c:pt idx="3693">
                  <c:v>0.85336300103808393</c:v>
                </c:pt>
                <c:pt idx="3694">
                  <c:v>0.85283814733072105</c:v>
                </c:pt>
                <c:pt idx="3695">
                  <c:v>0.85231244026035713</c:v>
                </c:pt>
                <c:pt idx="3696">
                  <c:v>0.85178588035184588</c:v>
                </c:pt>
                <c:pt idx="3697">
                  <c:v>0.85125846813089434</c:v>
                </c:pt>
                <c:pt idx="3698">
                  <c:v>0.85073020412406253</c:v>
                </c:pt>
                <c:pt idx="3699">
                  <c:v>0.85020108885876255</c:v>
                </c:pt>
                <c:pt idx="3700">
                  <c:v>0.84967112286325841</c:v>
                </c:pt>
                <c:pt idx="3701">
                  <c:v>0.8491403066666654</c:v>
                </c:pt>
                <c:pt idx="3702">
                  <c:v>0.8486086407989496</c:v>
                </c:pt>
                <c:pt idx="3703">
                  <c:v>0.84807612579092706</c:v>
                </c:pt>
                <c:pt idx="3704">
                  <c:v>0.84754276217426372</c:v>
                </c:pt>
                <c:pt idx="3705">
                  <c:v>0.84700855048147461</c:v>
                </c:pt>
                <c:pt idx="3706">
                  <c:v>0.8464734912459233</c:v>
                </c:pt>
                <c:pt idx="3707">
                  <c:v>0.84593758500182159</c:v>
                </c:pt>
                <c:pt idx="3708">
                  <c:v>0.84540083228422858</c:v>
                </c:pt>
                <c:pt idx="3709">
                  <c:v>0.84486323362905058</c:v>
                </c:pt>
                <c:pt idx="3710">
                  <c:v>0.84432478957304036</c:v>
                </c:pt>
                <c:pt idx="3711">
                  <c:v>0.84378550065379643</c:v>
                </c:pt>
                <c:pt idx="3712">
                  <c:v>0.84324536740976297</c:v>
                </c:pt>
                <c:pt idx="3713">
                  <c:v>0.84270439038022882</c:v>
                </c:pt>
                <c:pt idx="3714">
                  <c:v>0.84216257010532725</c:v>
                </c:pt>
                <c:pt idx="3715">
                  <c:v>0.84161990712603529</c:v>
                </c:pt>
                <c:pt idx="3716">
                  <c:v>0.84107640198417333</c:v>
                </c:pt>
                <c:pt idx="3717">
                  <c:v>0.84053205522240415</c:v>
                </c:pt>
                <c:pt idx="3718">
                  <c:v>0.839986867384233</c:v>
                </c:pt>
                <c:pt idx="3719">
                  <c:v>0.83944083901400668</c:v>
                </c:pt>
                <c:pt idx="3720">
                  <c:v>0.83889397065691296</c:v>
                </c:pt>
                <c:pt idx="3721">
                  <c:v>0.83834626285898017</c:v>
                </c:pt>
                <c:pt idx="3722">
                  <c:v>0.83779771616707677</c:v>
                </c:pt>
                <c:pt idx="3723">
                  <c:v>0.83724833112891051</c:v>
                </c:pt>
                <c:pt idx="3724">
                  <c:v>0.83669810829302804</c:v>
                </c:pt>
                <c:pt idx="3725">
                  <c:v>0.83614704820881447</c:v>
                </c:pt>
                <c:pt idx="3726">
                  <c:v>0.83559515142649265</c:v>
                </c:pt>
                <c:pt idx="3727">
                  <c:v>0.83504241849712257</c:v>
                </c:pt>
                <c:pt idx="3728">
                  <c:v>0.83448884997260109</c:v>
                </c:pt>
                <c:pt idx="3729">
                  <c:v>0.83393444640566106</c:v>
                </c:pt>
                <c:pt idx="3730">
                  <c:v>0.83337920834987111</c:v>
                </c:pt>
                <c:pt idx="3731">
                  <c:v>0.83282313635963479</c:v>
                </c:pt>
                <c:pt idx="3732">
                  <c:v>0.83226623099019004</c:v>
                </c:pt>
                <c:pt idx="3733">
                  <c:v>0.83170849279760894</c:v>
                </c:pt>
                <c:pt idx="3734">
                  <c:v>0.83114992233879692</c:v>
                </c:pt>
                <c:pt idx="3735">
                  <c:v>0.83059052017149204</c:v>
                </c:pt>
                <c:pt idx="3736">
                  <c:v>0.83003028685426483</c:v>
                </c:pt>
                <c:pt idx="3737">
                  <c:v>0.82946922294651748</c:v>
                </c:pt>
                <c:pt idx="3738">
                  <c:v>0.8289073290084833</c:v>
                </c:pt>
                <c:pt idx="3739">
                  <c:v>0.82834460560122614</c:v>
                </c:pt>
                <c:pt idx="3740">
                  <c:v>0.82778105328663998</c:v>
                </c:pt>
                <c:pt idx="3741">
                  <c:v>0.82721667262744825</c:v>
                </c:pt>
                <c:pt idx="3742">
                  <c:v>0.82665146418720314</c:v>
                </c:pt>
                <c:pt idx="3743">
                  <c:v>0.82608542853028544</c:v>
                </c:pt>
                <c:pt idx="3744">
                  <c:v>0.82551856622190356</c:v>
                </c:pt>
                <c:pt idx="3745">
                  <c:v>0.82495087782809318</c:v>
                </c:pt>
                <c:pt idx="3746">
                  <c:v>0.82438236391571651</c:v>
                </c:pt>
                <c:pt idx="3747">
                  <c:v>0.82381302505246201</c:v>
                </c:pt>
                <c:pt idx="3748">
                  <c:v>0.82324286180684358</c:v>
                </c:pt>
                <c:pt idx="3749">
                  <c:v>0.82267187474820014</c:v>
                </c:pt>
                <c:pt idx="3750">
                  <c:v>0.82210006444669492</c:v>
                </c:pt>
                <c:pt idx="3751">
                  <c:v>0.82152743147331497</c:v>
                </c:pt>
                <c:pt idx="3752">
                  <c:v>0.82095397639987056</c:v>
                </c:pt>
                <c:pt idx="3753">
                  <c:v>0.82037969979899461</c:v>
                </c:pt>
                <c:pt idx="3754">
                  <c:v>0.81980460224414231</c:v>
                </c:pt>
                <c:pt idx="3755">
                  <c:v>0.81922868430959017</c:v>
                </c:pt>
                <c:pt idx="3756">
                  <c:v>0.81865194657043583</c:v>
                </c:pt>
                <c:pt idx="3757">
                  <c:v>0.81807438960259715</c:v>
                </c:pt>
                <c:pt idx="3758">
                  <c:v>0.81749601398281191</c:v>
                </c:pt>
                <c:pt idx="3759">
                  <c:v>0.8169168202886371</c:v>
                </c:pt>
                <c:pt idx="3760">
                  <c:v>0.8163368090984483</c:v>
                </c:pt>
                <c:pt idx="3761">
                  <c:v>0.8157559809914392</c:v>
                </c:pt>
                <c:pt idx="3762">
                  <c:v>0.81517433654762095</c:v>
                </c:pt>
                <c:pt idx="3763">
                  <c:v>0.81459187634782171</c:v>
                </c:pt>
                <c:pt idx="3764">
                  <c:v>0.81400860097368599</c:v>
                </c:pt>
                <c:pt idx="3765">
                  <c:v>0.81342451100767388</c:v>
                </c:pt>
                <c:pt idx="3766">
                  <c:v>0.8128396070330608</c:v>
                </c:pt>
                <c:pt idx="3767">
                  <c:v>0.81225388963393674</c:v>
                </c:pt>
                <c:pt idx="3768">
                  <c:v>0.81166735939520562</c:v>
                </c:pt>
                <c:pt idx="3769">
                  <c:v>0.81108001690258491</c:v>
                </c:pt>
                <c:pt idx="3770">
                  <c:v>0.81049186274260476</c:v>
                </c:pt>
                <c:pt idx="3771">
                  <c:v>0.80990289750260769</c:v>
                </c:pt>
                <c:pt idx="3772">
                  <c:v>0.80931312177074788</c:v>
                </c:pt>
                <c:pt idx="3773">
                  <c:v>0.80872253613599054</c:v>
                </c:pt>
                <c:pt idx="3774">
                  <c:v>0.80813114118811147</c:v>
                </c:pt>
                <c:pt idx="3775">
                  <c:v>0.80753893751769623</c:v>
                </c:pt>
                <c:pt idx="3776">
                  <c:v>0.80694592571613988</c:v>
                </c:pt>
                <c:pt idx="3777">
                  <c:v>0.80635210637564603</c:v>
                </c:pt>
                <c:pt idx="3778">
                  <c:v>0.80575748008922643</c:v>
                </c:pt>
                <c:pt idx="3779">
                  <c:v>0.80516204745070041</c:v>
                </c:pt>
                <c:pt idx="3780">
                  <c:v>0.80456580905469433</c:v>
                </c:pt>
                <c:pt idx="3781">
                  <c:v>0.80396876549664076</c:v>
                </c:pt>
                <c:pt idx="3782">
                  <c:v>0.80337091737277821</c:v>
                </c:pt>
                <c:pt idx="3783">
                  <c:v>0.80277226528015011</c:v>
                </c:pt>
                <c:pt idx="3784">
                  <c:v>0.80217280981660466</c:v>
                </c:pt>
                <c:pt idx="3785">
                  <c:v>0.80157255158079388</c:v>
                </c:pt>
                <c:pt idx="3786">
                  <c:v>0.80097149117217337</c:v>
                </c:pt>
                <c:pt idx="3787">
                  <c:v>0.80036962919100119</c:v>
                </c:pt>
                <c:pt idx="3788">
                  <c:v>0.79976696623833787</c:v>
                </c:pt>
                <c:pt idx="3789">
                  <c:v>0.79916350291604543</c:v>
                </c:pt>
                <c:pt idx="3790">
                  <c:v>0.79855923982678667</c:v>
                </c:pt>
                <c:pt idx="3791">
                  <c:v>0.79795417757402498</c:v>
                </c:pt>
                <c:pt idx="3792">
                  <c:v>0.79734831676202356</c:v>
                </c:pt>
                <c:pt idx="3793">
                  <c:v>0.79674165799584451</c:v>
                </c:pt>
                <c:pt idx="3794">
                  <c:v>0.79613420188134876</c:v>
                </c:pt>
                <c:pt idx="3795">
                  <c:v>0.79552594902519491</c:v>
                </c:pt>
                <c:pt idx="3796">
                  <c:v>0.79491690003483928</c:v>
                </c:pt>
                <c:pt idx="3797">
                  <c:v>0.79430705551853453</c:v>
                </c:pt>
                <c:pt idx="3798">
                  <c:v>0.79369641608532981</c:v>
                </c:pt>
                <c:pt idx="3799">
                  <c:v>0.79308498234506952</c:v>
                </c:pt>
                <c:pt idx="3800">
                  <c:v>0.7924727549083932</c:v>
                </c:pt>
                <c:pt idx="3801">
                  <c:v>0.79185973438673452</c:v>
                </c:pt>
                <c:pt idx="3802">
                  <c:v>0.79124592139232086</c:v>
                </c:pt>
                <c:pt idx="3803">
                  <c:v>0.79063131653817287</c:v>
                </c:pt>
                <c:pt idx="3804">
                  <c:v>0.79001592043810354</c:v>
                </c:pt>
                <c:pt idx="3805">
                  <c:v>0.78939973370671757</c:v>
                </c:pt>
                <c:pt idx="3806">
                  <c:v>0.78878275695941125</c:v>
                </c:pt>
                <c:pt idx="3807">
                  <c:v>0.78816499081237124</c:v>
                </c:pt>
                <c:pt idx="3808">
                  <c:v>0.78754643588257423</c:v>
                </c:pt>
                <c:pt idx="3809">
                  <c:v>0.78692709278778639</c:v>
                </c:pt>
                <c:pt idx="3810">
                  <c:v>0.7863069621465627</c:v>
                </c:pt>
                <c:pt idx="3811">
                  <c:v>0.7856860445782462</c:v>
                </c:pt>
                <c:pt idx="3812">
                  <c:v>0.7850643407029676</c:v>
                </c:pt>
                <c:pt idx="3813">
                  <c:v>0.78444185114164433</c:v>
                </c:pt>
                <c:pt idx="3814">
                  <c:v>0.78381857651598041</c:v>
                </c:pt>
                <c:pt idx="3815">
                  <c:v>0.78319451744846535</c:v>
                </c:pt>
                <c:pt idx="3816">
                  <c:v>0.78256967456237381</c:v>
                </c:pt>
                <c:pt idx="3817">
                  <c:v>0.7819440484817648</c:v>
                </c:pt>
                <c:pt idx="3818">
                  <c:v>0.78131763983148117</c:v>
                </c:pt>
                <c:pt idx="3819">
                  <c:v>0.78069044923714914</c:v>
                </c:pt>
                <c:pt idx="3820">
                  <c:v>0.78006247732517719</c:v>
                </c:pt>
                <c:pt idx="3821">
                  <c:v>0.77943372472275607</c:v>
                </c:pt>
                <c:pt idx="3822">
                  <c:v>0.77880419205785756</c:v>
                </c:pt>
                <c:pt idx="3823">
                  <c:v>0.77817387995923437</c:v>
                </c:pt>
                <c:pt idx="3824">
                  <c:v>0.77754278905641916</c:v>
                </c:pt>
                <c:pt idx="3825">
                  <c:v>0.77691091997972395</c:v>
                </c:pt>
                <c:pt idx="3826">
                  <c:v>0.77627827336023969</c:v>
                </c:pt>
                <c:pt idx="3827">
                  <c:v>0.77564484982983539</c:v>
                </c:pt>
                <c:pt idx="3828">
                  <c:v>0.77501065002115777</c:v>
                </c:pt>
                <c:pt idx="3829">
                  <c:v>0.77437567456763035</c:v>
                </c:pt>
                <c:pt idx="3830">
                  <c:v>0.77373992410345294</c:v>
                </c:pt>
                <c:pt idx="3831">
                  <c:v>0.77310339926360094</c:v>
                </c:pt>
                <c:pt idx="3832">
                  <c:v>0.77246610068382482</c:v>
                </c:pt>
                <c:pt idx="3833">
                  <c:v>0.7718280290006494</c:v>
                </c:pt>
                <c:pt idx="3834">
                  <c:v>0.77118918485137333</c:v>
                </c:pt>
                <c:pt idx="3835">
                  <c:v>0.77054956887406822</c:v>
                </c:pt>
                <c:pt idx="3836">
                  <c:v>0.76990918170757827</c:v>
                </c:pt>
                <c:pt idx="3837">
                  <c:v>0.7692680239915195</c:v>
                </c:pt>
                <c:pt idx="3838">
                  <c:v>0.76862609636627899</c:v>
                </c:pt>
                <c:pt idx="3839">
                  <c:v>0.76798339947301453</c:v>
                </c:pt>
                <c:pt idx="3840">
                  <c:v>0.76733993395365363</c:v>
                </c:pt>
                <c:pt idx="3841">
                  <c:v>0.7666957004508933</c:v>
                </c:pt>
                <c:pt idx="3842">
                  <c:v>0.76605069960819905</c:v>
                </c:pt>
                <c:pt idx="3843">
                  <c:v>0.76540493206980431</c:v>
                </c:pt>
                <c:pt idx="3844">
                  <c:v>0.76475839848070992</c:v>
                </c:pt>
                <c:pt idx="3845">
                  <c:v>0.76411109948668354</c:v>
                </c:pt>
                <c:pt idx="3846">
                  <c:v>0.76346303573425867</c:v>
                </c:pt>
                <c:pt idx="3847">
                  <c:v>0.76281420787073428</c:v>
                </c:pt>
                <c:pt idx="3848">
                  <c:v>0.76216461654417411</c:v>
                </c:pt>
                <c:pt idx="3849">
                  <c:v>0.76151426240340614</c:v>
                </c:pt>
                <c:pt idx="3850">
                  <c:v>0.76086314609802164</c:v>
                </c:pt>
                <c:pt idx="3851">
                  <c:v>0.76021126827837471</c:v>
                </c:pt>
                <c:pt idx="3852">
                  <c:v>0.75955862959558162</c:v>
                </c:pt>
                <c:pt idx="3853">
                  <c:v>0.75890523070152027</c:v>
                </c:pt>
                <c:pt idx="3854">
                  <c:v>0.75825107224882937</c:v>
                </c:pt>
                <c:pt idx="3855">
                  <c:v>0.7575961548909077</c:v>
                </c:pt>
                <c:pt idx="3856">
                  <c:v>0.75694047928191388</c:v>
                </c:pt>
                <c:pt idx="3857">
                  <c:v>0.75628404607676514</c:v>
                </c:pt>
                <c:pt idx="3858">
                  <c:v>0.7556268559311371</c:v>
                </c:pt>
                <c:pt idx="3859">
                  <c:v>0.754968909501463</c:v>
                </c:pt>
                <c:pt idx="3860">
                  <c:v>0.75431020744493293</c:v>
                </c:pt>
                <c:pt idx="3861">
                  <c:v>0.75365075041949336</c:v>
                </c:pt>
                <c:pt idx="3862">
                  <c:v>0.75299053908384639</c:v>
                </c:pt>
                <c:pt idx="3863">
                  <c:v>0.75232957409744894</c:v>
                </c:pt>
                <c:pt idx="3864">
                  <c:v>0.75166785612051246</c:v>
                </c:pt>
                <c:pt idx="3865">
                  <c:v>0.75100538581400189</c:v>
                </c:pt>
                <c:pt idx="3866">
                  <c:v>0.75034216383963515</c:v>
                </c:pt>
                <c:pt idx="3867">
                  <c:v>0.74967819085988263</c:v>
                </c:pt>
                <c:pt idx="3868">
                  <c:v>0.74901346753796627</c:v>
                </c:pt>
                <c:pt idx="3869">
                  <c:v>0.74834799453785905</c:v>
                </c:pt>
                <c:pt idx="3870">
                  <c:v>0.74768177252428425</c:v>
                </c:pt>
                <c:pt idx="3871">
                  <c:v>0.74701480216271499</c:v>
                </c:pt>
                <c:pt idx="3872">
                  <c:v>0.74634708411937312</c:v>
                </c:pt>
                <c:pt idx="3873">
                  <c:v>0.74567861906122912</c:v>
                </c:pt>
                <c:pt idx="3874">
                  <c:v>0.74500940765600099</c:v>
                </c:pt>
                <c:pt idx="3875">
                  <c:v>0.74433945057215378</c:v>
                </c:pt>
                <c:pt idx="3876">
                  <c:v>0.74366874847889897</c:v>
                </c:pt>
                <c:pt idx="3877">
                  <c:v>0.74299730204619352</c:v>
                </c:pt>
                <c:pt idx="3878">
                  <c:v>0.7423251119447396</c:v>
                </c:pt>
                <c:pt idx="3879">
                  <c:v>0.74165217884598367</c:v>
                </c:pt>
                <c:pt idx="3880">
                  <c:v>0.7409785034221158</c:v>
                </c:pt>
                <c:pt idx="3881">
                  <c:v>0.74030408634606903</c:v>
                </c:pt>
                <c:pt idx="3882">
                  <c:v>0.73962892829151894</c:v>
                </c:pt>
                <c:pt idx="3883">
                  <c:v>0.73895302993288248</c:v>
                </c:pt>
                <c:pt idx="3884">
                  <c:v>0.73827639194531769</c:v>
                </c:pt>
                <c:pt idx="3885">
                  <c:v>0.73759901500472302</c:v>
                </c:pt>
                <c:pt idx="3886">
                  <c:v>0.73692089978773634</c:v>
                </c:pt>
                <c:pt idx="3887">
                  <c:v>0.73624204697173468</c:v>
                </c:pt>
                <c:pt idx="3888">
                  <c:v>0.73556245723483327</c:v>
                </c:pt>
                <c:pt idx="3889">
                  <c:v>0.73488213125588486</c:v>
                </c:pt>
                <c:pt idx="3890">
                  <c:v>0.73420106971447918</c:v>
                </c:pt>
                <c:pt idx="3891">
                  <c:v>0.73351927329094224</c:v>
                </c:pt>
                <c:pt idx="3892">
                  <c:v>0.73283674266633558</c:v>
                </c:pt>
                <c:pt idx="3893">
                  <c:v>0.73215347852245571</c:v>
                </c:pt>
                <c:pt idx="3894">
                  <c:v>0.73146948154183311</c:v>
                </c:pt>
                <c:pt idx="3895">
                  <c:v>0.730784752407732</c:v>
                </c:pt>
                <c:pt idx="3896">
                  <c:v>0.73009929180414934</c:v>
                </c:pt>
                <c:pt idx="3897">
                  <c:v>0.72941310041581431</c:v>
                </c:pt>
                <c:pt idx="3898">
                  <c:v>0.72872617892818747</c:v>
                </c:pt>
                <c:pt idx="3899">
                  <c:v>0.72803852802746016</c:v>
                </c:pt>
                <c:pt idx="3900">
                  <c:v>0.72735014840055401</c:v>
                </c:pt>
                <c:pt idx="3901">
                  <c:v>0.72666104073511972</c:v>
                </c:pt>
                <c:pt idx="3902">
                  <c:v>0.7259712057195371</c:v>
                </c:pt>
                <c:pt idx="3903">
                  <c:v>0.7252806440429137</c:v>
                </c:pt>
                <c:pt idx="3904">
                  <c:v>0.72458935639508459</c:v>
                </c:pt>
                <c:pt idx="3905">
                  <c:v>0.7238973434666115</c:v>
                </c:pt>
                <c:pt idx="3906">
                  <c:v>0.723204605948782</c:v>
                </c:pt>
                <c:pt idx="3907">
                  <c:v>0.72251114453360898</c:v>
                </c:pt>
                <c:pt idx="3908">
                  <c:v>0.72181695991382999</c:v>
                </c:pt>
                <c:pt idx="3909">
                  <c:v>0.72112205278290653</c:v>
                </c:pt>
                <c:pt idx="3910">
                  <c:v>0.72042642383502309</c:v>
                </c:pt>
                <c:pt idx="3911">
                  <c:v>0.71973007376508691</c:v>
                </c:pt>
                <c:pt idx="3912">
                  <c:v>0.71903300326872688</c:v>
                </c:pt>
                <c:pt idx="3913">
                  <c:v>0.71833521304229309</c:v>
                </c:pt>
                <c:pt idx="3914">
                  <c:v>0.71763670378285604</c:v>
                </c:pt>
                <c:pt idx="3915">
                  <c:v>0.71693747618820591</c:v>
                </c:pt>
                <c:pt idx="3916">
                  <c:v>0.71623753095685205</c:v>
                </c:pt>
                <c:pt idx="3917">
                  <c:v>0.71553686878802203</c:v>
                </c:pt>
                <c:pt idx="3918">
                  <c:v>0.71483549038166105</c:v>
                </c:pt>
                <c:pt idx="3919">
                  <c:v>0.71413339643843121</c:v>
                </c:pt>
                <c:pt idx="3920">
                  <c:v>0.71343058765971101</c:v>
                </c:pt>
                <c:pt idx="3921">
                  <c:v>0.7127270647475944</c:v>
                </c:pt>
                <c:pt idx="3922">
                  <c:v>0.71202282840489017</c:v>
                </c:pt>
                <c:pt idx="3923">
                  <c:v>0.71131787933512114</c:v>
                </c:pt>
                <c:pt idx="3924">
                  <c:v>0.71061221824252374</c:v>
                </c:pt>
                <c:pt idx="3925">
                  <c:v>0.70990584583204697</c:v>
                </c:pt>
                <c:pt idx="3926">
                  <c:v>0.70919876280935201</c:v>
                </c:pt>
                <c:pt idx="3927">
                  <c:v>0.70849096988081117</c:v>
                </c:pt>
                <c:pt idx="3928">
                  <c:v>0.7077824677535075</c:v>
                </c:pt>
                <c:pt idx="3929">
                  <c:v>0.70707325713523395</c:v>
                </c:pt>
                <c:pt idx="3930">
                  <c:v>0.70636333873449264</c:v>
                </c:pt>
                <c:pt idx="3931">
                  <c:v>0.70565271326049417</c:v>
                </c:pt>
                <c:pt idx="3932">
                  <c:v>0.70494138142315699</c:v>
                </c:pt>
                <c:pt idx="3933">
                  <c:v>0.70422934393310654</c:v>
                </c:pt>
                <c:pt idx="3934">
                  <c:v>0.70351660150167472</c:v>
                </c:pt>
                <c:pt idx="3935">
                  <c:v>0.70280315484089895</c:v>
                </c:pt>
                <c:pt idx="3936">
                  <c:v>0.70208900466352164</c:v>
                </c:pt>
                <c:pt idx="3937">
                  <c:v>0.70137415168298956</c:v>
                </c:pt>
                <c:pt idx="3938">
                  <c:v>0.70065859661345276</c:v>
                </c:pt>
                <c:pt idx="3939">
                  <c:v>0.69994234016976431</c:v>
                </c:pt>
                <c:pt idx="3940">
                  <c:v>0.69922538306747928</c:v>
                </c:pt>
                <c:pt idx="3941">
                  <c:v>0.69850772602285405</c:v>
                </c:pt>
                <c:pt idx="3942">
                  <c:v>0.69778936975284578</c:v>
                </c:pt>
                <c:pt idx="3943">
                  <c:v>0.6970703149751114</c:v>
                </c:pt>
                <c:pt idx="3944">
                  <c:v>0.6963505624080073</c:v>
                </c:pt>
                <c:pt idx="3945">
                  <c:v>0.69563011277058828</c:v>
                </c:pt>
                <c:pt idx="3946">
                  <c:v>0.69490896678260683</c:v>
                </c:pt>
                <c:pt idx="3947">
                  <c:v>0.69418712516451264</c:v>
                </c:pt>
                <c:pt idx="3948">
                  <c:v>0.69346458863745164</c:v>
                </c:pt>
                <c:pt idx="3949">
                  <c:v>0.69274135792326541</c:v>
                </c:pt>
                <c:pt idx="3950">
                  <c:v>0.69201743374449054</c:v>
                </c:pt>
                <c:pt idx="3951">
                  <c:v>0.69129281682435784</c:v>
                </c:pt>
                <c:pt idx="3952">
                  <c:v>0.69056750788679133</c:v>
                </c:pt>
                <c:pt idx="3953">
                  <c:v>0.68984150765640806</c:v>
                </c:pt>
                <c:pt idx="3954">
                  <c:v>0.68911481685851683</c:v>
                </c:pt>
                <c:pt idx="3955">
                  <c:v>0.68838743621911802</c:v>
                </c:pt>
                <c:pt idx="3956">
                  <c:v>0.68765936646490233</c:v>
                </c:pt>
                <c:pt idx="3957">
                  <c:v>0.68693060832325037</c:v>
                </c:pt>
                <c:pt idx="3958">
                  <c:v>0.68620116252223196</c:v>
                </c:pt>
                <c:pt idx="3959">
                  <c:v>0.68547102979060526</c:v>
                </c:pt>
                <c:pt idx="3960">
                  <c:v>0.684740210857816</c:v>
                </c:pt>
                <c:pt idx="3961">
                  <c:v>0.68400870645399692</c:v>
                </c:pt>
                <c:pt idx="3962">
                  <c:v>0.68327651730996697</c:v>
                </c:pt>
                <c:pt idx="3963">
                  <c:v>0.68254364415723057</c:v>
                </c:pt>
                <c:pt idx="3964">
                  <c:v>0.68181008772797691</c:v>
                </c:pt>
                <c:pt idx="3965">
                  <c:v>0.68107584875507909</c:v>
                </c:pt>
                <c:pt idx="3966">
                  <c:v>0.68034092797209356</c:v>
                </c:pt>
                <c:pt idx="3967">
                  <c:v>0.6796053261132593</c:v>
                </c:pt>
                <c:pt idx="3968">
                  <c:v>0.67886904391349701</c:v>
                </c:pt>
                <c:pt idx="3969">
                  <c:v>0.67813208210840858</c:v>
                </c:pt>
                <c:pt idx="3970">
                  <c:v>0.6773944414342763</c:v>
                </c:pt>
                <c:pt idx="3971">
                  <c:v>0.67665612262806185</c:v>
                </c:pt>
                <c:pt idx="3972">
                  <c:v>0.67591712642740598</c:v>
                </c:pt>
                <c:pt idx="3973">
                  <c:v>0.67517745357062753</c:v>
                </c:pt>
                <c:pt idx="3974">
                  <c:v>0.67443710479672259</c:v>
                </c:pt>
                <c:pt idx="3975">
                  <c:v>0.67369608084536414</c:v>
                </c:pt>
                <c:pt idx="3976">
                  <c:v>0.67295438245690087</c:v>
                </c:pt>
                <c:pt idx="3977">
                  <c:v>0.67221201037235678</c:v>
                </c:pt>
                <c:pt idx="3978">
                  <c:v>0.67146896533343026</c:v>
                </c:pt>
                <c:pt idx="3979">
                  <c:v>0.67072524808249334</c:v>
                </c:pt>
                <c:pt idx="3980">
                  <c:v>0.66998085936259111</c:v>
                </c:pt>
                <c:pt idx="3981">
                  <c:v>0.66923579991744075</c:v>
                </c:pt>
                <c:pt idx="3982">
                  <c:v>0.66849007049143105</c:v>
                </c:pt>
                <c:pt idx="3983">
                  <c:v>0.66774367182962147</c:v>
                </c:pt>
                <c:pt idx="3984">
                  <c:v>0.66699660467774136</c:v>
                </c:pt>
                <c:pt idx="3985">
                  <c:v>0.66624886978218945</c:v>
                </c:pt>
                <c:pt idx="3986">
                  <c:v>0.66550046789003281</c:v>
                </c:pt>
                <c:pt idx="3987">
                  <c:v>0.66475139974900643</c:v>
                </c:pt>
                <c:pt idx="3988">
                  <c:v>0.6640016661075121</c:v>
                </c:pt>
                <c:pt idx="3989">
                  <c:v>0.66325126771461806</c:v>
                </c:pt>
                <c:pt idx="3990">
                  <c:v>0.66250020532005793</c:v>
                </c:pt>
                <c:pt idx="3991">
                  <c:v>0.66174847967423001</c:v>
                </c:pt>
                <c:pt idx="3992">
                  <c:v>0.66099609152819683</c:v>
                </c:pt>
                <c:pt idx="3993">
                  <c:v>0.66024304163368397</c:v>
                </c:pt>
                <c:pt idx="3994">
                  <c:v>0.65948933074307958</c:v>
                </c:pt>
                <c:pt idx="3995">
                  <c:v>0.65873495960943351</c:v>
                </c:pt>
                <c:pt idx="3996">
                  <c:v>0.65797992898645674</c:v>
                </c:pt>
                <c:pt idx="3997">
                  <c:v>0.65722423962852039</c:v>
                </c:pt>
                <c:pt idx="3998">
                  <c:v>0.65646789229065505</c:v>
                </c:pt>
                <c:pt idx="3999">
                  <c:v>0.65571088772855002</c:v>
                </c:pt>
                <c:pt idx="4000">
                  <c:v>0.65495322669855272</c:v>
                </c:pt>
                <c:pt idx="4001">
                  <c:v>0.65419490995766771</c:v>
                </c:pt>
                <c:pt idx="4002">
                  <c:v>0.65343593826355595</c:v>
                </c:pt>
                <c:pt idx="4003">
                  <c:v>0.65267631237453427</c:v>
                </c:pt>
                <c:pt idx="4004">
                  <c:v>0.65191603304957435</c:v>
                </c:pt>
                <c:pt idx="4005">
                  <c:v>0.65115510104830199</c:v>
                </c:pt>
                <c:pt idx="4006">
                  <c:v>0.65039351713099658</c:v>
                </c:pt>
                <c:pt idx="4007">
                  <c:v>0.64963128205859022</c:v>
                </c:pt>
                <c:pt idx="4008">
                  <c:v>0.64886839659266671</c:v>
                </c:pt>
                <c:pt idx="4009">
                  <c:v>0.64810486149546109</c:v>
                </c:pt>
                <c:pt idx="4010">
                  <c:v>0.64734067752985891</c:v>
                </c:pt>
                <c:pt idx="4011">
                  <c:v>0.64657584545939517</c:v>
                </c:pt>
                <c:pt idx="4012">
                  <c:v>0.64581036604825393</c:v>
                </c:pt>
                <c:pt idx="4013">
                  <c:v>0.64504424006126726</c:v>
                </c:pt>
                <c:pt idx="4014">
                  <c:v>0.64427746826391452</c:v>
                </c:pt>
                <c:pt idx="4015">
                  <c:v>0.64351005142232176</c:v>
                </c:pt>
                <c:pt idx="4016">
                  <c:v>0.64274199030326074</c:v>
                </c:pt>
                <c:pt idx="4017">
                  <c:v>0.64197328567414824</c:v>
                </c:pt>
                <c:pt idx="4018">
                  <c:v>0.64120393830304545</c:v>
                </c:pt>
                <c:pt idx="4019">
                  <c:v>0.64043394895865702</c:v>
                </c:pt>
                <c:pt idx="4020">
                  <c:v>0.63966331841033031</c:v>
                </c:pt>
                <c:pt idx="4021">
                  <c:v>0.63889204742805461</c:v>
                </c:pt>
                <c:pt idx="4022">
                  <c:v>0.63812013678246049</c:v>
                </c:pt>
                <c:pt idx="4023">
                  <c:v>0.63734758724481899</c:v>
                </c:pt>
                <c:pt idx="4024">
                  <c:v>0.63657439958704065</c:v>
                </c:pt>
                <c:pt idx="4025">
                  <c:v>0.63580057458167505</c:v>
                </c:pt>
                <c:pt idx="4026">
                  <c:v>0.63502611300190992</c:v>
                </c:pt>
                <c:pt idx="4027">
                  <c:v>0.63425101562157016</c:v>
                </c:pt>
                <c:pt idx="4028">
                  <c:v>0.63347528321511737</c:v>
                </c:pt>
                <c:pt idx="4029">
                  <c:v>0.63269891655764898</c:v>
                </c:pt>
                <c:pt idx="4030">
                  <c:v>0.63192191642489737</c:v>
                </c:pt>
                <c:pt idx="4031">
                  <c:v>0.63114428359322927</c:v>
                </c:pt>
                <c:pt idx="4032">
                  <c:v>0.63036601883964472</c:v>
                </c:pt>
                <c:pt idx="4033">
                  <c:v>0.62958712294177654</c:v>
                </c:pt>
                <c:pt idx="4034">
                  <c:v>0.62880759667788955</c:v>
                </c:pt>
                <c:pt idx="4035">
                  <c:v>0.62802744082687956</c:v>
                </c:pt>
                <c:pt idx="4036">
                  <c:v>0.62724665616827291</c:v>
                </c:pt>
                <c:pt idx="4037">
                  <c:v>0.62646524348222543</c:v>
                </c:pt>
                <c:pt idx="4038">
                  <c:v>0.62568320354952178</c:v>
                </c:pt>
                <c:pt idx="4039">
                  <c:v>0.62490053715157468</c:v>
                </c:pt>
                <c:pt idx="4040">
                  <c:v>0.62411724507042399</c:v>
                </c:pt>
                <c:pt idx="4041">
                  <c:v>0.6233333280887362</c:v>
                </c:pt>
                <c:pt idx="4042">
                  <c:v>0.62254878698980332</c:v>
                </c:pt>
                <c:pt idx="4043">
                  <c:v>0.62176362255754236</c:v>
                </c:pt>
                <c:pt idx="4044">
                  <c:v>0.62097783557649444</c:v>
                </c:pt>
                <c:pt idx="4045">
                  <c:v>0.62019142683182393</c:v>
                </c:pt>
                <c:pt idx="4046">
                  <c:v>0.61940439710931783</c:v>
                </c:pt>
                <c:pt idx="4047">
                  <c:v>0.61861674719538495</c:v>
                </c:pt>
                <c:pt idx="4048">
                  <c:v>0.61782847787705497</c:v>
                </c:pt>
                <c:pt idx="4049">
                  <c:v>0.61703958994197772</c:v>
                </c:pt>
                <c:pt idx="4050">
                  <c:v>0.61625008417842264</c:v>
                </c:pt>
                <c:pt idx="4051">
                  <c:v>0.61545996137527759</c:v>
                </c:pt>
                <c:pt idx="4052">
                  <c:v>0.61466922232204835</c:v>
                </c:pt>
                <c:pt idx="4053">
                  <c:v>0.61387786780885778</c:v>
                </c:pt>
                <c:pt idx="4054">
                  <c:v>0.61308589862644491</c:v>
                </c:pt>
                <c:pt idx="4055">
                  <c:v>0.61229331556616418</c:v>
                </c:pt>
                <c:pt idx="4056">
                  <c:v>0.61150011941998483</c:v>
                </c:pt>
                <c:pt idx="4057">
                  <c:v>0.61070631098048989</c:v>
                </c:pt>
                <c:pt idx="4058">
                  <c:v>0.60991189104087551</c:v>
                </c:pt>
                <c:pt idx="4059">
                  <c:v>0.60911686039495017</c:v>
                </c:pt>
                <c:pt idx="4060">
                  <c:v>0.60832121983713383</c:v>
                </c:pt>
                <c:pt idx="4061">
                  <c:v>0.6075249701624571</c:v>
                </c:pt>
                <c:pt idx="4062">
                  <c:v>0.60672811216656053</c:v>
                </c:pt>
                <c:pt idx="4063">
                  <c:v>0.60593064664569374</c:v>
                </c:pt>
                <c:pt idx="4064">
                  <c:v>0.60513257439671486</c:v>
                </c:pt>
                <c:pt idx="4065">
                  <c:v>0.60433389621708933</c:v>
                </c:pt>
                <c:pt idx="4066">
                  <c:v>0.60353461290488941</c:v>
                </c:pt>
                <c:pt idx="4067">
                  <c:v>0.60273472525879324</c:v>
                </c:pt>
                <c:pt idx="4068">
                  <c:v>0.60193423407808411</c:v>
                </c:pt>
                <c:pt idx="4069">
                  <c:v>0.60113314016264974</c:v>
                </c:pt>
                <c:pt idx="4070">
                  <c:v>0.60033144431298135</c:v>
                </c:pt>
                <c:pt idx="4071">
                  <c:v>0.59952914733017282</c:v>
                </c:pt>
                <c:pt idx="4072">
                  <c:v>0.59872625001591995</c:v>
                </c:pt>
                <c:pt idx="4073">
                  <c:v>0.59792275317251975</c:v>
                </c:pt>
                <c:pt idx="4074">
                  <c:v>0.59711865760286953</c:v>
                </c:pt>
                <c:pt idx="4075">
                  <c:v>0.59631396411046611</c:v>
                </c:pt>
                <c:pt idx="4076">
                  <c:v>0.59550867349940506</c:v>
                </c:pt>
                <c:pt idx="4077">
                  <c:v>0.59470278657437992</c:v>
                </c:pt>
                <c:pt idx="4078">
                  <c:v>0.59389630414068129</c:v>
                </c:pt>
                <c:pt idx="4079">
                  <c:v>0.59308922700419608</c:v>
                </c:pt>
                <c:pt idx="4080">
                  <c:v>0.59228155597140675</c:v>
                </c:pt>
                <c:pt idx="4081">
                  <c:v>0.59147329184939035</c:v>
                </c:pt>
                <c:pt idx="4082">
                  <c:v>0.59066443544581804</c:v>
                </c:pt>
                <c:pt idx="4083">
                  <c:v>0.58985498756895383</c:v>
                </c:pt>
                <c:pt idx="4084">
                  <c:v>0.58904494902765425</c:v>
                </c:pt>
                <c:pt idx="4085">
                  <c:v>0.58823432063136705</c:v>
                </c:pt>
                <c:pt idx="4086">
                  <c:v>0.5874231031901308</c:v>
                </c:pt>
                <c:pt idx="4087">
                  <c:v>0.58661129751457397</c:v>
                </c:pt>
                <c:pt idx="4088">
                  <c:v>0.58579890441591398</c:v>
                </c:pt>
                <c:pt idx="4089">
                  <c:v>0.58498592470595645</c:v>
                </c:pt>
                <c:pt idx="4090">
                  <c:v>0.58417235919709454</c:v>
                </c:pt>
                <c:pt idx="4091">
                  <c:v>0.58335820870230792</c:v>
                </c:pt>
                <c:pt idx="4092">
                  <c:v>0.58254347403516205</c:v>
                </c:pt>
                <c:pt idx="4093">
                  <c:v>0.58172815600980743</c:v>
                </c:pt>
                <c:pt idx="4094">
                  <c:v>0.5809122554409788</c:v>
                </c:pt>
                <c:pt idx="4095">
                  <c:v>0.58009577314399419</c:v>
                </c:pt>
                <c:pt idx="4096">
                  <c:v>0.57927870993475417</c:v>
                </c:pt>
                <c:pt idx="4097">
                  <c:v>0.57846106662974095</c:v>
                </c:pt>
                <c:pt idx="4098">
                  <c:v>0.57764284404601784</c:v>
                </c:pt>
                <c:pt idx="4099">
                  <c:v>0.57682404300122814</c:v>
                </c:pt>
                <c:pt idx="4100">
                  <c:v>0.57600466431359432</c:v>
                </c:pt>
                <c:pt idx="4101">
                  <c:v>0.57518470880191752</c:v>
                </c:pt>
                <c:pt idx="4102">
                  <c:v>0.57436417728557643</c:v>
                </c:pt>
                <c:pt idx="4103">
                  <c:v>0.57354307058452647</c:v>
                </c:pt>
                <c:pt idx="4104">
                  <c:v>0.5727213895192993</c:v>
                </c:pt>
                <c:pt idx="4105">
                  <c:v>0.57189913491100153</c:v>
                </c:pt>
                <c:pt idx="4106">
                  <c:v>0.57107630758131422</c:v>
                </c:pt>
                <c:pt idx="4107">
                  <c:v>0.57025290835249198</c:v>
                </c:pt>
                <c:pt idx="4108">
                  <c:v>0.56942893804736217</c:v>
                </c:pt>
                <c:pt idx="4109">
                  <c:v>0.56860439748932401</c:v>
                </c:pt>
                <c:pt idx="4110">
                  <c:v>0.56777928750234785</c:v>
                </c:pt>
                <c:pt idx="4111">
                  <c:v>0.56695360891097413</c:v>
                </c:pt>
                <c:pt idx="4112">
                  <c:v>0.56612736254031293</c:v>
                </c:pt>
                <c:pt idx="4113">
                  <c:v>0.56530054921604278</c:v>
                </c:pt>
                <c:pt idx="4114">
                  <c:v>0.56447316976441009</c:v>
                </c:pt>
                <c:pt idx="4115">
                  <c:v>0.56364522501222825</c:v>
                </c:pt>
                <c:pt idx="4116">
                  <c:v>0.56281671578687664</c:v>
                </c:pt>
                <c:pt idx="4117">
                  <c:v>0.56198764291629999</c:v>
                </c:pt>
                <c:pt idx="4118">
                  <c:v>0.56115800722900755</c:v>
                </c:pt>
                <c:pt idx="4119">
                  <c:v>0.56032780955407224</c:v>
                </c:pt>
                <c:pt idx="4120">
                  <c:v>0.55949705072112965</c:v>
                </c:pt>
                <c:pt idx="4121">
                  <c:v>0.55866573156037758</c:v>
                </c:pt>
                <c:pt idx="4122">
                  <c:v>0.5578338529025747</c:v>
                </c:pt>
                <c:pt idx="4123">
                  <c:v>0.55700141557904026</c:v>
                </c:pt>
                <c:pt idx="4124">
                  <c:v>0.55616842042165293</c:v>
                </c:pt>
                <c:pt idx="4125">
                  <c:v>0.55533486826285006</c:v>
                </c:pt>
                <c:pt idx="4126">
                  <c:v>0.55450075993562675</c:v>
                </c:pt>
                <c:pt idx="4127">
                  <c:v>0.55366609627353514</c:v>
                </c:pt>
                <c:pt idx="4128">
                  <c:v>0.55283087811068365</c:v>
                </c:pt>
                <c:pt idx="4129">
                  <c:v>0.55199510628173587</c:v>
                </c:pt>
                <c:pt idx="4130">
                  <c:v>0.55115878162191001</c:v>
                </c:pt>
                <c:pt idx="4131">
                  <c:v>0.55032190496697786</c:v>
                </c:pt>
                <c:pt idx="4132">
                  <c:v>0.54948447715326409</c:v>
                </c:pt>
                <c:pt idx="4133">
                  <c:v>0.54864649901764528</c:v>
                </c:pt>
                <c:pt idx="4134">
                  <c:v>0.54780797139754933</c:v>
                </c:pt>
                <c:pt idx="4135">
                  <c:v>0.54696889513095437</c:v>
                </c:pt>
                <c:pt idx="4136">
                  <c:v>0.54612927105638809</c:v>
                </c:pt>
                <c:pt idx="4137">
                  <c:v>0.54528910001292663</c:v>
                </c:pt>
                <c:pt idx="4138">
                  <c:v>0.54444838284019414</c:v>
                </c:pt>
                <c:pt idx="4139">
                  <c:v>0.54360712037836156</c:v>
                </c:pt>
                <c:pt idx="4140">
                  <c:v>0.54276531346814616</c:v>
                </c:pt>
                <c:pt idx="4141">
                  <c:v>0.54192296295081044</c:v>
                </c:pt>
                <c:pt idx="4142">
                  <c:v>0.54108006966816125</c:v>
                </c:pt>
                <c:pt idx="4143">
                  <c:v>0.5402366344625491</c:v>
                </c:pt>
                <c:pt idx="4144">
                  <c:v>0.53939265817686721</c:v>
                </c:pt>
                <c:pt idx="4145">
                  <c:v>0.53854814165455089</c:v>
                </c:pt>
                <c:pt idx="4146">
                  <c:v>0.53770308573957637</c:v>
                </c:pt>
                <c:pt idx="4147">
                  <c:v>0.53685749127646021</c:v>
                </c:pt>
                <c:pt idx="4148">
                  <c:v>0.53601135911025832</c:v>
                </c:pt>
                <c:pt idx="4149">
                  <c:v>0.5351646900865652</c:v>
                </c:pt>
                <c:pt idx="4150">
                  <c:v>0.53431748505151289</c:v>
                </c:pt>
                <c:pt idx="4151">
                  <c:v>0.53346974485177057</c:v>
                </c:pt>
                <c:pt idx="4152">
                  <c:v>0.53262147033454321</c:v>
                </c:pt>
                <c:pt idx="4153">
                  <c:v>0.53177266234757092</c:v>
                </c:pt>
                <c:pt idx="4154">
                  <c:v>0.53092332173912837</c:v>
                </c:pt>
                <c:pt idx="4155">
                  <c:v>0.53007344935802347</c:v>
                </c:pt>
                <c:pt idx="4156">
                  <c:v>0.52922304605359682</c:v>
                </c:pt>
                <c:pt idx="4157">
                  <c:v>0.52837211267572082</c:v>
                </c:pt>
                <c:pt idx="4158">
                  <c:v>0.52752065007479876</c:v>
                </c:pt>
                <c:pt idx="4159">
                  <c:v>0.52666865910176397</c:v>
                </c:pt>
                <c:pt idx="4160">
                  <c:v>0.52581614060807913</c:v>
                </c:pt>
                <c:pt idx="4161">
                  <c:v>0.52496309544573516</c:v>
                </c:pt>
                <c:pt idx="4162">
                  <c:v>0.52410952446725056</c:v>
                </c:pt>
                <c:pt idx="4163">
                  <c:v>0.52325542852567053</c:v>
                </c:pt>
                <c:pt idx="4164">
                  <c:v>0.52240080847456605</c:v>
                </c:pt>
                <c:pt idx="4165">
                  <c:v>0.52154566516803302</c:v>
                </c:pt>
                <c:pt idx="4166">
                  <c:v>0.52068999946069161</c:v>
                </c:pt>
                <c:pt idx="4167">
                  <c:v>0.51983381220768499</c:v>
                </c:pt>
                <c:pt idx="4168">
                  <c:v>0.51897710426467891</c:v>
                </c:pt>
                <c:pt idx="4169">
                  <c:v>0.51811987648786062</c:v>
                </c:pt>
                <c:pt idx="4170">
                  <c:v>0.51726212973393804</c:v>
                </c:pt>
                <c:pt idx="4171">
                  <c:v>0.51640386486013901</c:v>
                </c:pt>
                <c:pt idx="4172">
                  <c:v>0.51554508272421018</c:v>
                </c:pt>
                <c:pt idx="4173">
                  <c:v>0.51468578418441657</c:v>
                </c:pt>
                <c:pt idx="4174">
                  <c:v>0.51382597009954023</c:v>
                </c:pt>
                <c:pt idx="4175">
                  <c:v>0.51296564132887967</c:v>
                </c:pt>
                <c:pt idx="4176">
                  <c:v>0.51210479873224901</c:v>
                </c:pt>
                <c:pt idx="4177">
                  <c:v>0.51124344316997705</c:v>
                </c:pt>
                <c:pt idx="4178">
                  <c:v>0.5103815755029063</c:v>
                </c:pt>
                <c:pt idx="4179">
                  <c:v>0.50951919659239242</c:v>
                </c:pt>
                <c:pt idx="4180">
                  <c:v>0.50865630730030309</c:v>
                </c:pt>
                <c:pt idx="4181">
                  <c:v>0.50779290848901715</c:v>
                </c:pt>
                <c:pt idx="4182">
                  <c:v>0.50692900102142391</c:v>
                </c:pt>
                <c:pt idx="4183">
                  <c:v>0.50606458576092217</c:v>
                </c:pt>
                <c:pt idx="4184">
                  <c:v>0.50519966357141943</c:v>
                </c:pt>
                <c:pt idx="4185">
                  <c:v>0.5043342353173309</c:v>
                </c:pt>
                <c:pt idx="4186">
                  <c:v>0.50346830186357883</c:v>
                </c:pt>
                <c:pt idx="4187">
                  <c:v>0.50260186407559138</c:v>
                </c:pt>
                <c:pt idx="4188">
                  <c:v>0.5017349228193021</c:v>
                </c:pt>
                <c:pt idx="4189">
                  <c:v>0.50086747896114869</c:v>
                </c:pt>
                <c:pt idx="4190">
                  <c:v>0.49999953336807251</c:v>
                </c:pt>
                <c:pt idx="4191">
                  <c:v>0.49913108690751734</c:v>
                </c:pt>
                <c:pt idx="4192">
                  <c:v>0.49826214044742884</c:v>
                </c:pt>
                <c:pt idx="4193">
                  <c:v>0.49739269485625343</c:v>
                </c:pt>
                <c:pt idx="4194">
                  <c:v>0.49652275100293752</c:v>
                </c:pt>
                <c:pt idx="4195">
                  <c:v>0.49565230975692681</c:v>
                </c:pt>
                <c:pt idx="4196">
                  <c:v>0.49478137198816508</c:v>
                </c:pt>
                <c:pt idx="4197">
                  <c:v>0.49390993856709359</c:v>
                </c:pt>
                <c:pt idx="4198">
                  <c:v>0.49303801036465011</c:v>
                </c:pt>
                <c:pt idx="4199">
                  <c:v>0.49216558825226808</c:v>
                </c:pt>
                <c:pt idx="4200">
                  <c:v>0.49129267310187569</c:v>
                </c:pt>
                <c:pt idx="4201">
                  <c:v>0.49041926578589501</c:v>
                </c:pt>
                <c:pt idx="4202">
                  <c:v>0.48954536717724123</c:v>
                </c:pt>
                <c:pt idx="4203">
                  <c:v>0.4886709781493217</c:v>
                </c:pt>
                <c:pt idx="4204">
                  <c:v>0.48779609957603498</c:v>
                </c:pt>
                <c:pt idx="4205">
                  <c:v>0.48692073233177008</c:v>
                </c:pt>
                <c:pt idx="4206">
                  <c:v>0.48604487729140561</c:v>
                </c:pt>
                <c:pt idx="4207">
                  <c:v>0.48516853533030885</c:v>
                </c:pt>
                <c:pt idx="4208">
                  <c:v>0.48429170732433474</c:v>
                </c:pt>
                <c:pt idx="4209">
                  <c:v>0.48341439414982534</c:v>
                </c:pt>
                <c:pt idx="4210">
                  <c:v>0.4825365966836086</c:v>
                </c:pt>
                <c:pt idx="4211">
                  <c:v>0.48165831580299773</c:v>
                </c:pt>
                <c:pt idx="4212">
                  <c:v>0.48077955238579018</c:v>
                </c:pt>
                <c:pt idx="4213">
                  <c:v>0.47990030731026678</c:v>
                </c:pt>
                <c:pt idx="4214">
                  <c:v>0.47902058145519105</c:v>
                </c:pt>
                <c:pt idx="4215">
                  <c:v>0.478140375699808</c:v>
                </c:pt>
                <c:pt idx="4216">
                  <c:v>0.47725969092384346</c:v>
                </c:pt>
                <c:pt idx="4217">
                  <c:v>0.47637852800750324</c:v>
                </c:pt>
                <c:pt idx="4218">
                  <c:v>0.47549688783147209</c:v>
                </c:pt>
                <c:pt idx="4219">
                  <c:v>0.47461477127691293</c:v>
                </c:pt>
                <c:pt idx="4220">
                  <c:v>0.47373217922546595</c:v>
                </c:pt>
                <c:pt idx="4221">
                  <c:v>0.47284911255924772</c:v>
                </c:pt>
                <c:pt idx="4222">
                  <c:v>0.47196557216085022</c:v>
                </c:pt>
                <c:pt idx="4223">
                  <c:v>0.47108155891334019</c:v>
                </c:pt>
                <c:pt idx="4224">
                  <c:v>0.47019707370025798</c:v>
                </c:pt>
                <c:pt idx="4225">
                  <c:v>0.46931211740561685</c:v>
                </c:pt>
                <c:pt idx="4226">
                  <c:v>0.46842669091390204</c:v>
                </c:pt>
                <c:pt idx="4227">
                  <c:v>0.4675407951100698</c:v>
                </c:pt>
                <c:pt idx="4228">
                  <c:v>0.46665443087954667</c:v>
                </c:pt>
                <c:pt idx="4229">
                  <c:v>0.4657675991082284</c:v>
                </c:pt>
                <c:pt idx="4230">
                  <c:v>0.46488030068247926</c:v>
                </c:pt>
                <c:pt idx="4231">
                  <c:v>0.46399253648913102</c:v>
                </c:pt>
                <c:pt idx="4232">
                  <c:v>0.46310430741548209</c:v>
                </c:pt>
                <c:pt idx="4233">
                  <c:v>0.4622156143492967</c:v>
                </c:pt>
                <c:pt idx="4234">
                  <c:v>0.46132645817880386</c:v>
                </c:pt>
                <c:pt idx="4235">
                  <c:v>0.46043683979269667</c:v>
                </c:pt>
                <c:pt idx="4236">
                  <c:v>0.45954676008013134</c:v>
                </c:pt>
                <c:pt idx="4237">
                  <c:v>0.45865621993072619</c:v>
                </c:pt>
                <c:pt idx="4238">
                  <c:v>0.45776522023456095</c:v>
                </c:pt>
                <c:pt idx="4239">
                  <c:v>0.45687376188217582</c:v>
                </c:pt>
                <c:pt idx="4240">
                  <c:v>0.45598184576457046</c:v>
                </c:pt>
                <c:pt idx="4241">
                  <c:v>0.45508947277320316</c:v>
                </c:pt>
                <c:pt idx="4242">
                  <c:v>0.45419664379999014</c:v>
                </c:pt>
                <c:pt idx="4243">
                  <c:v>0.45330335973730435</c:v>
                </c:pt>
                <c:pt idx="4244">
                  <c:v>0.45240962147797475</c:v>
                </c:pt>
                <c:pt idx="4245">
                  <c:v>0.45151542991528543</c:v>
                </c:pt>
                <c:pt idx="4246">
                  <c:v>0.45062078594297461</c:v>
                </c:pt>
                <c:pt idx="4247">
                  <c:v>0.44972569045523386</c:v>
                </c:pt>
                <c:pt idx="4248">
                  <c:v>0.4488301443467072</c:v>
                </c:pt>
                <c:pt idx="4249">
                  <c:v>0.44793414851249008</c:v>
                </c:pt>
                <c:pt idx="4250">
                  <c:v>0.44703770384812858</c:v>
                </c:pt>
                <c:pt idx="4251">
                  <c:v>0.44614081124961857</c:v>
                </c:pt>
                <c:pt idx="4252">
                  <c:v>0.44524347161340472</c:v>
                </c:pt>
                <c:pt idx="4253">
                  <c:v>0.44434568583637962</c:v>
                </c:pt>
                <c:pt idx="4254">
                  <c:v>0.44344745481588294</c:v>
                </c:pt>
                <c:pt idx="4255">
                  <c:v>0.44254877944970039</c:v>
                </c:pt>
                <c:pt idx="4256">
                  <c:v>0.44164966063606304</c:v>
                </c:pt>
                <c:pt idx="4257">
                  <c:v>0.44075009927364622</c:v>
                </c:pt>
                <c:pt idx="4258">
                  <c:v>0.43985009626156879</c:v>
                </c:pt>
                <c:pt idx="4259">
                  <c:v>0.43894965249939205</c:v>
                </c:pt>
                <c:pt idx="4260">
                  <c:v>0.43804876888711908</c:v>
                </c:pt>
                <c:pt idx="4261">
                  <c:v>0.43714744632519359</c:v>
                </c:pt>
                <c:pt idx="4262">
                  <c:v>0.43624568571449923</c:v>
                </c:pt>
                <c:pt idx="4263">
                  <c:v>0.43534348795635852</c:v>
                </c:pt>
                <c:pt idx="4264">
                  <c:v>0.43444085395253212</c:v>
                </c:pt>
                <c:pt idx="4265">
                  <c:v>0.43353778460521775</c:v>
                </c:pt>
                <c:pt idx="4266">
                  <c:v>0.43263428081704941</c:v>
                </c:pt>
                <c:pt idx="4267">
                  <c:v>0.43173034349109651</c:v>
                </c:pt>
                <c:pt idx="4268">
                  <c:v>0.43082597353086277</c:v>
                </c:pt>
                <c:pt idx="4269">
                  <c:v>0.42992117184028555</c:v>
                </c:pt>
                <c:pt idx="4270">
                  <c:v>0.42901593932373477</c:v>
                </c:pt>
                <c:pt idx="4271">
                  <c:v>0.42811027688601216</c:v>
                </c:pt>
                <c:pt idx="4272">
                  <c:v>0.42720418543235023</c:v>
                </c:pt>
                <c:pt idx="4273">
                  <c:v>0.42629766586841139</c:v>
                </c:pt>
                <c:pt idx="4274">
                  <c:v>0.42539071910028714</c:v>
                </c:pt>
                <c:pt idx="4275">
                  <c:v>0.424483346034497</c:v>
                </c:pt>
                <c:pt idx="4276">
                  <c:v>0.42357554757798777</c:v>
                </c:pt>
                <c:pt idx="4277">
                  <c:v>0.4226673246381325</c:v>
                </c:pt>
                <c:pt idx="4278">
                  <c:v>0.42175867812272966</c:v>
                </c:pt>
                <c:pt idx="4279">
                  <c:v>0.42084960894000217</c:v>
                </c:pt>
                <c:pt idx="4280">
                  <c:v>0.4199401179985966</c:v>
                </c:pt>
                <c:pt idx="4281">
                  <c:v>0.41903020620758208</c:v>
                </c:pt>
                <c:pt idx="4282">
                  <c:v>0.41811987447644955</c:v>
                </c:pt>
                <c:pt idx="4283">
                  <c:v>0.41720912371511082</c:v>
                </c:pt>
                <c:pt idx="4284">
                  <c:v>0.41629795483389759</c:v>
                </c:pt>
                <c:pt idx="4285">
                  <c:v>0.41538636874356066</c:v>
                </c:pt>
                <c:pt idx="4286">
                  <c:v>0.41447436635526891</c:v>
                </c:pt>
                <c:pt idx="4287">
                  <c:v>0.41356194858060841</c:v>
                </c:pt>
                <c:pt idx="4288">
                  <c:v>0.41264911633158158</c:v>
                </c:pt>
                <c:pt idx="4289">
                  <c:v>0.41173587052060612</c:v>
                </c:pt>
                <c:pt idx="4290">
                  <c:v>0.41082221206051434</c:v>
                </c:pt>
                <c:pt idx="4291">
                  <c:v>0.40990814186455204</c:v>
                </c:pt>
                <c:pt idx="4292">
                  <c:v>0.40899366084637767</c:v>
                </c:pt>
                <c:pt idx="4293">
                  <c:v>0.40807876992006148</c:v>
                </c:pt>
                <c:pt idx="4294">
                  <c:v>0.4071634700000844</c:v>
                </c:pt>
                <c:pt idx="4295">
                  <c:v>0.40624776200133744</c:v>
                </c:pt>
                <c:pt idx="4296">
                  <c:v>0.40533164683912049</c:v>
                </c:pt>
                <c:pt idx="4297">
                  <c:v>0.40441512542914149</c:v>
                </c:pt>
                <c:pt idx="4298">
                  <c:v>0.40349819868751569</c:v>
                </c:pt>
                <c:pt idx="4299">
                  <c:v>0.40258086753076444</c:v>
                </c:pt>
                <c:pt idx="4300">
                  <c:v>0.40166313287581451</c:v>
                </c:pt>
                <c:pt idx="4301">
                  <c:v>0.40074499563999705</c:v>
                </c:pt>
                <c:pt idx="4302">
                  <c:v>0.39982645674104672</c:v>
                </c:pt>
                <c:pt idx="4303">
                  <c:v>0.39890751709710076</c:v>
                </c:pt>
                <c:pt idx="4304">
                  <c:v>0.39798817762669803</c:v>
                </c:pt>
                <c:pt idx="4305">
                  <c:v>0.39706843924877822</c:v>
                </c:pt>
                <c:pt idx="4306">
                  <c:v>0.39614830288268077</c:v>
                </c:pt>
                <c:pt idx="4307">
                  <c:v>0.39522776944814408</c:v>
                </c:pt>
                <c:pt idx="4308">
                  <c:v>0.39430683986530451</c:v>
                </c:pt>
                <c:pt idx="4309">
                  <c:v>0.39338551505469549</c:v>
                </c:pt>
                <c:pt idx="4310">
                  <c:v>0.39246379593724662</c:v>
                </c:pt>
                <c:pt idx="4311">
                  <c:v>0.39154168343428269</c:v>
                </c:pt>
                <c:pt idx="4312">
                  <c:v>0.39061917846752281</c:v>
                </c:pt>
                <c:pt idx="4313">
                  <c:v>0.38969628195907952</c:v>
                </c:pt>
                <c:pt idx="4314">
                  <c:v>0.38877299483145772</c:v>
                </c:pt>
                <c:pt idx="4315">
                  <c:v>0.38784931800755396</c:v>
                </c:pt>
                <c:pt idx="4316">
                  <c:v>0.3869252524106554</c:v>
                </c:pt>
                <c:pt idx="4317">
                  <c:v>0.38600079896443878</c:v>
                </c:pt>
                <c:pt idx="4318">
                  <c:v>0.38507595859296978</c:v>
                </c:pt>
                <c:pt idx="4319">
                  <c:v>0.38415073222070184</c:v>
                </c:pt>
                <c:pt idx="4320">
                  <c:v>0.38322512077247528</c:v>
                </c:pt>
                <c:pt idx="4321">
                  <c:v>0.3822991251735165</c:v>
                </c:pt>
                <c:pt idx="4322">
                  <c:v>0.38137274634943696</c:v>
                </c:pt>
                <c:pt idx="4323">
                  <c:v>0.38044598522623224</c:v>
                </c:pt>
                <c:pt idx="4324">
                  <c:v>0.37951884273028119</c:v>
                </c:pt>
                <c:pt idx="4325">
                  <c:v>0.37859131978834487</c:v>
                </c:pt>
                <c:pt idx="4326">
                  <c:v>0.37766341732756586</c:v>
                </c:pt>
                <c:pt idx="4327">
                  <c:v>0.37673513627546706</c:v>
                </c:pt>
                <c:pt idx="4328">
                  <c:v>0.37580647755995095</c:v>
                </c:pt>
                <c:pt idx="4329">
                  <c:v>0.37487744210929852</c:v>
                </c:pt>
                <c:pt idx="4330">
                  <c:v>0.37394803085216854</c:v>
                </c:pt>
                <c:pt idx="4331">
                  <c:v>0.37301824471759648</c:v>
                </c:pt>
                <c:pt idx="4332">
                  <c:v>0.37208808463499354</c:v>
                </c:pt>
                <c:pt idx="4333">
                  <c:v>0.37115755153414587</c:v>
                </c:pt>
                <c:pt idx="4334">
                  <c:v>0.37022664634521357</c:v>
                </c:pt>
                <c:pt idx="4335">
                  <c:v>0.36929536999872975</c:v>
                </c:pt>
                <c:pt idx="4336">
                  <c:v>0.36836372342559959</c:v>
                </c:pt>
                <c:pt idx="4337">
                  <c:v>0.36743170755709942</c:v>
                </c:pt>
                <c:pt idx="4338">
                  <c:v>0.36649932332487584</c:v>
                </c:pt>
                <c:pt idx="4339">
                  <c:v>0.36556657166094469</c:v>
                </c:pt>
                <c:pt idx="4340">
                  <c:v>0.36463345349769022</c:v>
                </c:pt>
                <c:pt idx="4341">
                  <c:v>0.36369996976786406</c:v>
                </c:pt>
                <c:pt idx="4342">
                  <c:v>0.36276612140458442</c:v>
                </c:pt>
                <c:pt idx="4343">
                  <c:v>0.36183190934133502</c:v>
                </c:pt>
                <c:pt idx="4344">
                  <c:v>0.36089733451196421</c:v>
                </c:pt>
                <c:pt idx="4345">
                  <c:v>0.35996239785068407</c:v>
                </c:pt>
                <c:pt idx="4346">
                  <c:v>0.35902710029206941</c:v>
                </c:pt>
                <c:pt idx="4347">
                  <c:v>0.35809144277105692</c:v>
                </c:pt>
                <c:pt idx="4348">
                  <c:v>0.35715542622294411</c:v>
                </c:pt>
                <c:pt idx="4349">
                  <c:v>0.35621905158338851</c:v>
                </c:pt>
                <c:pt idx="4350">
                  <c:v>0.35528231978840669</c:v>
                </c:pt>
                <c:pt idx="4351">
                  <c:v>0.35434523177437333</c:v>
                </c:pt>
                <c:pt idx="4352">
                  <c:v>0.35340778847802018</c:v>
                </c:pt>
                <c:pt idx="4353">
                  <c:v>0.35246999083643521</c:v>
                </c:pt>
                <c:pt idx="4354">
                  <c:v>0.35153183978706176</c:v>
                </c:pt>
                <c:pt idx="4355">
                  <c:v>0.35059333626769751</c:v>
                </c:pt>
                <c:pt idx="4356">
                  <c:v>0.34965448121649345</c:v>
                </c:pt>
                <c:pt idx="4357">
                  <c:v>0.34871527557195314</c:v>
                </c:pt>
                <c:pt idx="4358">
                  <c:v>0.34777572027293163</c:v>
                </c:pt>
                <c:pt idx="4359">
                  <c:v>0.34683581625863452</c:v>
                </c:pt>
                <c:pt idx="4360">
                  <c:v>0.34589556446861713</c:v>
                </c:pt>
                <c:pt idx="4361">
                  <c:v>0.34495496584278351</c:v>
                </c:pt>
                <c:pt idx="4362">
                  <c:v>0.34401402132138542</c:v>
                </c:pt>
                <c:pt idx="4363">
                  <c:v>0.34307273184502146</c:v>
                </c:pt>
                <c:pt idx="4364">
                  <c:v>0.34213109835463618</c:v>
                </c:pt>
                <c:pt idx="4365">
                  <c:v>0.34118912179151906</c:v>
                </c:pt>
                <c:pt idx="4366">
                  <c:v>0.3402468030973036</c:v>
                </c:pt>
                <c:pt idx="4367">
                  <c:v>0.33930414321396635</c:v>
                </c:pt>
                <c:pt idx="4368">
                  <c:v>0.33836114308382598</c:v>
                </c:pt>
                <c:pt idx="4369">
                  <c:v>0.33741780364954238</c:v>
                </c:pt>
                <c:pt idx="4370">
                  <c:v>0.33647412585411574</c:v>
                </c:pt>
                <c:pt idx="4371">
                  <c:v>0.33553011064088545</c:v>
                </c:pt>
                <c:pt idx="4372">
                  <c:v>0.33458575895352927</c:v>
                </c:pt>
                <c:pt idx="4373">
                  <c:v>0.33364107173606244</c:v>
                </c:pt>
                <c:pt idx="4374">
                  <c:v>0.33269604993283669</c:v>
                </c:pt>
                <c:pt idx="4375">
                  <c:v>0.33175069448853922</c:v>
                </c:pt>
                <c:pt idx="4376">
                  <c:v>0.33080500634819182</c:v>
                </c:pt>
                <c:pt idx="4377">
                  <c:v>0.32985898645714989</c:v>
                </c:pt>
                <c:pt idx="4378">
                  <c:v>0.32891263576110163</c:v>
                </c:pt>
                <c:pt idx="4379">
                  <c:v>0.32796595520606692</c:v>
                </c:pt>
                <c:pt idx="4380">
                  <c:v>0.32701894573839646</c:v>
                </c:pt>
                <c:pt idx="4381">
                  <c:v>0.32607160830477078</c:v>
                </c:pt>
                <c:pt idx="4382">
                  <c:v>0.32512394385219934</c:v>
                </c:pt>
                <c:pt idx="4383">
                  <c:v>0.32417595332801963</c:v>
                </c:pt>
                <c:pt idx="4384">
                  <c:v>0.32322763767989604</c:v>
                </c:pt>
                <c:pt idx="4385">
                  <c:v>0.32227899785581915</c:v>
                </c:pt>
                <c:pt idx="4386">
                  <c:v>0.32133003480410455</c:v>
                </c:pt>
                <c:pt idx="4387">
                  <c:v>0.32038074947339212</c:v>
                </c:pt>
                <c:pt idx="4388">
                  <c:v>0.3194311428126449</c:v>
                </c:pt>
                <c:pt idx="4389">
                  <c:v>0.31848121577114819</c:v>
                </c:pt>
                <c:pt idx="4390">
                  <c:v>0.31753096929850866</c:v>
                </c:pt>
                <c:pt idx="4391">
                  <c:v>0.31658040434465334</c:v>
                </c:pt>
                <c:pt idx="4392">
                  <c:v>0.31562952185982873</c:v>
                </c:pt>
                <c:pt idx="4393">
                  <c:v>0.31467832279459979</c:v>
                </c:pt>
                <c:pt idx="4394">
                  <c:v>0.31372680809984899</c:v>
                </c:pt>
                <c:pt idx="4395">
                  <c:v>0.3127749787267754</c:v>
                </c:pt>
                <c:pt idx="4396">
                  <c:v>0.31182283562689372</c:v>
                </c:pt>
                <c:pt idx="4397">
                  <c:v>0.3108703797520333</c:v>
                </c:pt>
                <c:pt idx="4398">
                  <c:v>0.30991761205433727</c:v>
                </c:pt>
                <c:pt idx="4399">
                  <c:v>0.30896453348626146</c:v>
                </c:pt>
                <c:pt idx="4400">
                  <c:v>0.30801114500057358</c:v>
                </c:pt>
                <c:pt idx="4401">
                  <c:v>0.30705744755035225</c:v>
                </c:pt>
                <c:pt idx="4402">
                  <c:v>0.30610344208898588</c:v>
                </c:pt>
                <c:pt idx="4403">
                  <c:v>0.30514912957017198</c:v>
                </c:pt>
                <c:pt idx="4404">
                  <c:v>0.304194510947916</c:v>
                </c:pt>
                <c:pt idx="4405">
                  <c:v>0.30323958717653043</c:v>
                </c:pt>
                <c:pt idx="4406">
                  <c:v>0.30228435921063396</c:v>
                </c:pt>
                <c:pt idx="4407">
                  <c:v>0.30132882800515026</c:v>
                </c:pt>
                <c:pt idx="4408">
                  <c:v>0.30037299451530736</c:v>
                </c:pt>
                <c:pt idx="4409">
                  <c:v>0.29941685969663645</c:v>
                </c:pt>
                <c:pt idx="4410">
                  <c:v>0.29846042450497101</c:v>
                </c:pt>
                <c:pt idx="4411">
                  <c:v>0.29750368989644588</c:v>
                </c:pt>
                <c:pt idx="4412">
                  <c:v>0.29654665682749626</c:v>
                </c:pt>
                <c:pt idx="4413">
                  <c:v>0.29558932625485673</c:v>
                </c:pt>
                <c:pt idx="4414">
                  <c:v>0.29463169913556042</c:v>
                </c:pt>
                <c:pt idx="4415">
                  <c:v>0.29367377642693782</c:v>
                </c:pt>
                <c:pt idx="4416">
                  <c:v>0.29271555908661606</c:v>
                </c:pt>
                <c:pt idx="4417">
                  <c:v>0.2917570480725179</c:v>
                </c:pt>
                <c:pt idx="4418">
                  <c:v>0.29079824434286067</c:v>
                </c:pt>
                <c:pt idx="4419">
                  <c:v>0.28983914885615536</c:v>
                </c:pt>
                <c:pt idx="4420">
                  <c:v>0.28887976257120568</c:v>
                </c:pt>
                <c:pt idx="4421">
                  <c:v>0.28792008644710715</c:v>
                </c:pt>
                <c:pt idx="4422">
                  <c:v>0.28696012144324606</c:v>
                </c:pt>
                <c:pt idx="4423">
                  <c:v>0.28599986851929854</c:v>
                </c:pt>
                <c:pt idx="4424">
                  <c:v>0.28503932863522957</c:v>
                </c:pt>
                <c:pt idx="4425">
                  <c:v>0.28407850275129209</c:v>
                </c:pt>
                <c:pt idx="4426">
                  <c:v>0.28311739182802598</c:v>
                </c:pt>
                <c:pt idx="4427">
                  <c:v>0.28215599682625708</c:v>
                </c:pt>
                <c:pt idx="4428">
                  <c:v>0.28119431870709638</c:v>
                </c:pt>
                <c:pt idx="4429">
                  <c:v>0.28023235843193883</c:v>
                </c:pt>
                <c:pt idx="4430">
                  <c:v>0.27927011696246257</c:v>
                </c:pt>
                <c:pt idx="4431">
                  <c:v>0.27830759526062787</c:v>
                </c:pt>
                <c:pt idx="4432">
                  <c:v>0.27734479428867626</c:v>
                </c:pt>
                <c:pt idx="4433">
                  <c:v>0.27638171500912934</c:v>
                </c:pt>
                <c:pt idx="4434">
                  <c:v>0.27541835838478818</c:v>
                </c:pt>
                <c:pt idx="4435">
                  <c:v>0.274454725378732</c:v>
                </c:pt>
                <c:pt idx="4436">
                  <c:v>0.27349081695431743</c:v>
                </c:pt>
                <c:pt idx="4437">
                  <c:v>0.27252663407517747</c:v>
                </c:pt>
                <c:pt idx="4438">
                  <c:v>0.27156217770522056</c:v>
                </c:pt>
                <c:pt idx="4439">
                  <c:v>0.27059744880862957</c:v>
                </c:pt>
                <c:pt idx="4440">
                  <c:v>0.26963244834986089</c:v>
                </c:pt>
                <c:pt idx="4441">
                  <c:v>0.26866717729364337</c:v>
                </c:pt>
                <c:pt idx="4442">
                  <c:v>0.26770163660497753</c:v>
                </c:pt>
                <c:pt idx="4443">
                  <c:v>0.26673582724913442</c:v>
                </c:pt>
                <c:pt idx="4444">
                  <c:v>0.26576975019165466</c:v>
                </c:pt>
                <c:pt idx="4445">
                  <c:v>0.26480340639834765</c:v>
                </c:pt>
                <c:pt idx="4446">
                  <c:v>0.26383679683529049</c:v>
                </c:pt>
                <c:pt idx="4447">
                  <c:v>0.2628699224688269</c:v>
                </c:pt>
                <c:pt idx="4448">
                  <c:v>0.26190278426556646</c:v>
                </c:pt>
                <c:pt idx="4449">
                  <c:v>0.26093538319238357</c:v>
                </c:pt>
                <c:pt idx="4450">
                  <c:v>0.2599677202164164</c:v>
                </c:pt>
                <c:pt idx="4451">
                  <c:v>0.25899979630506603</c:v>
                </c:pt>
                <c:pt idx="4452">
                  <c:v>0.25803161242599548</c:v>
                </c:pt>
                <c:pt idx="4453">
                  <c:v>0.2570631695471286</c:v>
                </c:pt>
                <c:pt idx="4454">
                  <c:v>0.25609446863664931</c:v>
                </c:pt>
                <c:pt idx="4455">
                  <c:v>0.25512551066300049</c:v>
                </c:pt>
                <c:pt idx="4456">
                  <c:v>0.25415629659488298</c:v>
                </c:pt>
                <c:pt idx="4457">
                  <c:v>0.25318682740125481</c:v>
                </c:pt>
                <c:pt idx="4458">
                  <c:v>0.25221710405133008</c:v>
                </c:pt>
                <c:pt idx="4459">
                  <c:v>0.25124712751457795</c:v>
                </c:pt>
                <c:pt idx="4460">
                  <c:v>0.25027689876072173</c:v>
                </c:pt>
                <c:pt idx="4461">
                  <c:v>0.24930641875973802</c:v>
                </c:pt>
                <c:pt idx="4462">
                  <c:v>0.24833568848185555</c:v>
                </c:pt>
                <c:pt idx="4463">
                  <c:v>0.24736470889755433</c:v>
                </c:pt>
                <c:pt idx="4464">
                  <c:v>0.24639348097756461</c:v>
                </c:pt>
                <c:pt idx="4465">
                  <c:v>0.24542200569286601</c:v>
                </c:pt>
                <c:pt idx="4466">
                  <c:v>0.24445028401468644</c:v>
                </c:pt>
                <c:pt idx="4467">
                  <c:v>0.24347831691450117</c:v>
                </c:pt>
                <c:pt idx="4468">
                  <c:v>0.24250610536403189</c:v>
                </c:pt>
                <c:pt idx="4469">
                  <c:v>0.24153365033524568</c:v>
                </c:pt>
                <c:pt idx="4470">
                  <c:v>0.24056095280035411</c:v>
                </c:pt>
                <c:pt idx="4471">
                  <c:v>0.23958801373181221</c:v>
                </c:pt>
                <c:pt idx="4472">
                  <c:v>0.23861483410231751</c:v>
                </c:pt>
                <c:pt idx="4473">
                  <c:v>0.23764141488480908</c:v>
                </c:pt>
                <c:pt idx="4474">
                  <c:v>0.23666775705246654</c:v>
                </c:pt>
                <c:pt idx="4475">
                  <c:v>0.23569386157870911</c:v>
                </c:pt>
                <c:pt idx="4476">
                  <c:v>0.23471972943719463</c:v>
                </c:pt>
                <c:pt idx="4477">
                  <c:v>0.23374536160181858</c:v>
                </c:pt>
                <c:pt idx="4478">
                  <c:v>0.2327707590467131</c:v>
                </c:pt>
                <c:pt idx="4479">
                  <c:v>0.231795922746246</c:v>
                </c:pt>
                <c:pt idx="4480">
                  <c:v>0.23082085367501987</c:v>
                </c:pt>
                <c:pt idx="4481">
                  <c:v>0.22984555280787097</c:v>
                </c:pt>
                <c:pt idx="4482">
                  <c:v>0.2288700211198684</c:v>
                </c:pt>
                <c:pt idx="4483">
                  <c:v>0.22789425958631304</c:v>
                </c:pt>
                <c:pt idx="4484">
                  <c:v>0.22691826918273655</c:v>
                </c:pt>
                <c:pt idx="4485">
                  <c:v>0.22594205088490046</c:v>
                </c:pt>
                <c:pt idx="4486">
                  <c:v>0.2249656056687952</c:v>
                </c:pt>
                <c:pt idx="4487">
                  <c:v>0.22398893451063906</c:v>
                </c:pt>
                <c:pt idx="4488">
                  <c:v>0.22301203838687725</c:v>
                </c:pt>
                <c:pt idx="4489">
                  <c:v>0.22203491827418093</c:v>
                </c:pt>
                <c:pt idx="4490">
                  <c:v>0.22105757514944621</c:v>
                </c:pt>
                <c:pt idx="4491">
                  <c:v>0.22008000998979321</c:v>
                </c:pt>
                <c:pt idx="4492">
                  <c:v>0.21910222377256508</c:v>
                </c:pt>
                <c:pt idx="4493">
                  <c:v>0.21812421747532695</c:v>
                </c:pt>
                <c:pt idx="4494">
                  <c:v>0.21714599207586505</c:v>
                </c:pt>
                <c:pt idx="4495">
                  <c:v>0.21616754855218567</c:v>
                </c:pt>
                <c:pt idx="4496">
                  <c:v>0.21518888788251422</c:v>
                </c:pt>
                <c:pt idx="4497">
                  <c:v>0.21421001104529422</c:v>
                </c:pt>
                <c:pt idx="4498">
                  <c:v>0.21323091901918634</c:v>
                </c:pt>
                <c:pt idx="4499">
                  <c:v>0.21225161278306742</c:v>
                </c:pt>
                <c:pt idx="4500">
                  <c:v>0.21127209331602947</c:v>
                </c:pt>
                <c:pt idx="4501">
                  <c:v>0.21029236159737874</c:v>
                </c:pt>
                <c:pt idx="4502">
                  <c:v>0.20931241860663469</c:v>
                </c:pt>
                <c:pt idx="4503">
                  <c:v>0.20833226532352905</c:v>
                </c:pt>
                <c:pt idx="4504">
                  <c:v>0.2073519027280048</c:v>
                </c:pt>
                <c:pt idx="4505">
                  <c:v>0.20637133180021522</c:v>
                </c:pt>
                <c:pt idx="4506">
                  <c:v>0.20539055352052291</c:v>
                </c:pt>
                <c:pt idx="4507">
                  <c:v>0.20440956886949879</c:v>
                </c:pt>
                <c:pt idx="4508">
                  <c:v>0.20342837882792117</c:v>
                </c:pt>
                <c:pt idx="4509">
                  <c:v>0.20244698437677466</c:v>
                </c:pt>
                <c:pt idx="4510">
                  <c:v>0.20146538649724935</c:v>
                </c:pt>
                <c:pt idx="4511">
                  <c:v>0.20048358617073966</c:v>
                </c:pt>
                <c:pt idx="4512">
                  <c:v>0.19950158437884347</c:v>
                </c:pt>
                <c:pt idx="4513">
                  <c:v>0.19851938210336109</c:v>
                </c:pt>
                <c:pt idx="4514">
                  <c:v>0.19753698032629435</c:v>
                </c:pt>
                <c:pt idx="4515">
                  <c:v>0.19655438002984552</c:v>
                </c:pt>
                <c:pt idx="4516">
                  <c:v>0.19557158219641635</c:v>
                </c:pt>
                <c:pt idx="4517">
                  <c:v>0.19458858780860713</c:v>
                </c:pt>
                <c:pt idx="4518">
                  <c:v>0.19360539784921574</c:v>
                </c:pt>
                <c:pt idx="4519">
                  <c:v>0.19262201330123652</c:v>
                </c:pt>
                <c:pt idx="4520">
                  <c:v>0.19163843514785947</c:v>
                </c:pt>
                <c:pt idx="4521">
                  <c:v>0.19065466437246911</c:v>
                </c:pt>
                <c:pt idx="4522">
                  <c:v>0.18967070195864361</c:v>
                </c:pt>
                <c:pt idx="4523">
                  <c:v>0.18868654889015374</c:v>
                </c:pt>
                <c:pt idx="4524">
                  <c:v>0.18770220615096189</c:v>
                </c:pt>
                <c:pt idx="4525">
                  <c:v>0.18671767472522116</c:v>
                </c:pt>
                <c:pt idx="4526">
                  <c:v>0.18573295559727429</c:v>
                </c:pt>
                <c:pt idx="4527">
                  <c:v>0.18474804975165268</c:v>
                </c:pt>
                <c:pt idx="4528">
                  <c:v>0.18376295817307547</c:v>
                </c:pt>
                <c:pt idx="4529">
                  <c:v>0.18277768184644852</c:v>
                </c:pt>
                <c:pt idx="4530">
                  <c:v>0.18179222175686338</c:v>
                </c:pt>
                <c:pt idx="4531">
                  <c:v>0.18080657888959642</c:v>
                </c:pt>
                <c:pt idx="4532">
                  <c:v>0.17982075423010768</c:v>
                </c:pt>
                <c:pt idx="4533">
                  <c:v>0.17883474876404007</c:v>
                </c:pt>
                <c:pt idx="4534">
                  <c:v>0.17784856347721822</c:v>
                </c:pt>
                <c:pt idx="4535">
                  <c:v>0.17686219935564762</c:v>
                </c:pt>
                <c:pt idx="4536">
                  <c:v>0.17587565738551353</c:v>
                </c:pt>
                <c:pt idx="4537">
                  <c:v>0.17488893855318008</c:v>
                </c:pt>
                <c:pt idx="4538">
                  <c:v>0.17390204384518926</c:v>
                </c:pt>
                <c:pt idx="4539">
                  <c:v>0.17291497424825988</c:v>
                </c:pt>
                <c:pt idx="4540">
                  <c:v>0.17192773074928666</c:v>
                </c:pt>
                <c:pt idx="4541">
                  <c:v>0.17094031433533918</c:v>
                </c:pt>
                <c:pt idx="4542">
                  <c:v>0.16995272599366096</c:v>
                </c:pt>
                <c:pt idx="4543">
                  <c:v>0.16896496671166839</c:v>
                </c:pt>
                <c:pt idx="4544">
                  <c:v>0.16797703747694984</c:v>
                </c:pt>
                <c:pt idx="4545">
                  <c:v>0.16698893927726458</c:v>
                </c:pt>
                <c:pt idx="4546">
                  <c:v>0.16600067310054184</c:v>
                </c:pt>
                <c:pt idx="4547">
                  <c:v>0.16501223993487982</c:v>
                </c:pt>
                <c:pt idx="4548">
                  <c:v>0.1640236407685447</c:v>
                </c:pt>
                <c:pt idx="4549">
                  <c:v>0.16303487658996965</c:v>
                </c:pt>
                <c:pt idx="4550">
                  <c:v>0.16204594838775382</c:v>
                </c:pt>
                <c:pt idx="4551">
                  <c:v>0.1610568571506614</c:v>
                </c:pt>
                <c:pt idx="4552">
                  <c:v>0.16006760386762059</c:v>
                </c:pt>
                <c:pt idx="4553">
                  <c:v>0.15907818952772262</c:v>
                </c:pt>
                <c:pt idx="4554">
                  <c:v>0.15808861512022079</c:v>
                </c:pt>
                <c:pt idx="4555">
                  <c:v>0.15709888163452945</c:v>
                </c:pt>
                <c:pt idx="4556">
                  <c:v>0.15610899006022297</c:v>
                </c:pt>
                <c:pt idx="4557">
                  <c:v>0.15511894138703486</c:v>
                </c:pt>
                <c:pt idx="4558">
                  <c:v>0.15412873660485668</c:v>
                </c:pt>
                <c:pt idx="4559">
                  <c:v>0.15313837670373712</c:v>
                </c:pt>
                <c:pt idx="4560">
                  <c:v>0.15214786267388097</c:v>
                </c:pt>
                <c:pt idx="4561">
                  <c:v>0.1511571955056481</c:v>
                </c:pt>
                <c:pt idx="4562">
                  <c:v>0.15016637618955256</c:v>
                </c:pt>
                <c:pt idx="4563">
                  <c:v>0.14917540571626151</c:v>
                </c:pt>
                <c:pt idx="4564">
                  <c:v>0.14818428507659429</c:v>
                </c:pt>
                <c:pt idx="4565">
                  <c:v>0.14719301526152134</c:v>
                </c:pt>
                <c:pt idx="4566">
                  <c:v>0.14620159726216331</c:v>
                </c:pt>
                <c:pt idx="4567">
                  <c:v>0.14521003206979002</c:v>
                </c:pt>
                <c:pt idx="4568">
                  <c:v>0.14421832067581947</c:v>
                </c:pt>
                <c:pt idx="4569">
                  <c:v>0.14322646407181686</c:v>
                </c:pt>
                <c:pt idx="4570">
                  <c:v>0.14223446324949357</c:v>
                </c:pt>
                <c:pt idx="4571">
                  <c:v>0.14124231920070621</c:v>
                </c:pt>
                <c:pt idx="4572">
                  <c:v>0.14025003291745558</c:v>
                </c:pt>
                <c:pt idx="4573">
                  <c:v>0.13925760539188575</c:v>
                </c:pt>
                <c:pt idx="4574">
                  <c:v>0.13826503761628303</c:v>
                </c:pt>
                <c:pt idx="4575">
                  <c:v>0.13727233058307492</c:v>
                </c:pt>
                <c:pt idx="4576">
                  <c:v>0.13627948528482919</c:v>
                </c:pt>
                <c:pt idx="4577">
                  <c:v>0.13528650271425288</c:v>
                </c:pt>
                <c:pt idx="4578">
                  <c:v>0.13429338386419126</c:v>
                </c:pt>
                <c:pt idx="4579">
                  <c:v>0.13330012972762695</c:v>
                </c:pt>
                <c:pt idx="4580">
                  <c:v>0.13230674129767878</c:v>
                </c:pt>
                <c:pt idx="4581">
                  <c:v>0.13131321956760086</c:v>
                </c:pt>
                <c:pt idx="4582">
                  <c:v>0.13031956553078164</c:v>
                </c:pt>
                <c:pt idx="4583">
                  <c:v>0.12932578018074287</c:v>
                </c:pt>
                <c:pt idx="4584">
                  <c:v>0.12833186451113857</c:v>
                </c:pt>
                <c:pt idx="4585">
                  <c:v>0.12733781951575407</c:v>
                </c:pt>
                <c:pt idx="4586">
                  <c:v>0.12634364618850508</c:v>
                </c:pt>
                <c:pt idx="4587">
                  <c:v>0.12534934552343657</c:v>
                </c:pt>
                <c:pt idx="4588">
                  <c:v>0.12435491851472187</c:v>
                </c:pt>
                <c:pt idx="4589">
                  <c:v>0.12336036615666164</c:v>
                </c:pt>
                <c:pt idx="4590">
                  <c:v>0.1223656894436829</c:v>
                </c:pt>
                <c:pt idx="4591">
                  <c:v>0.12137088937033799</c:v>
                </c:pt>
                <c:pt idx="4592">
                  <c:v>0.12037596693130365</c:v>
                </c:pt>
                <c:pt idx="4593">
                  <c:v>0.11938092312137993</c:v>
                </c:pt>
                <c:pt idx="4594">
                  <c:v>0.11838575893548929</c:v>
                </c:pt>
                <c:pt idx="4595">
                  <c:v>0.11739047536867553</c:v>
                </c:pt>
                <c:pt idx="4596">
                  <c:v>0.11639507341610282</c:v>
                </c:pt>
                <c:pt idx="4597">
                  <c:v>0.11539955407305474</c:v>
                </c:pt>
                <c:pt idx="4598">
                  <c:v>0.11440391833493326</c:v>
                </c:pt>
                <c:pt idx="4599">
                  <c:v>0.1134081671972577</c:v>
                </c:pt>
                <c:pt idx="4600">
                  <c:v>0.11241230165566381</c:v>
                </c:pt>
                <c:pt idx="4601">
                  <c:v>0.11141632270590271</c:v>
                </c:pt>
                <c:pt idx="4602">
                  <c:v>0.11042023134383996</c:v>
                </c:pt>
                <c:pt idx="4603">
                  <c:v>0.10942402856545451</c:v>
                </c:pt>
                <c:pt idx="4604">
                  <c:v>0.10842771536683771</c:v>
                </c:pt>
                <c:pt idx="4605">
                  <c:v>0.10743129274419234</c:v>
                </c:pt>
                <c:pt idx="4606">
                  <c:v>0.10643476169383162</c:v>
                </c:pt>
                <c:pt idx="4607">
                  <c:v>0.10543812321217814</c:v>
                </c:pt>
                <c:pt idx="4608">
                  <c:v>0.10444137829576297</c:v>
                </c:pt>
                <c:pt idx="4609">
                  <c:v>0.10344452794122459</c:v>
                </c:pt>
                <c:pt idx="4610">
                  <c:v>0.10244757314530792</c:v>
                </c:pt>
                <c:pt idx="4611">
                  <c:v>0.1014505149048633</c:v>
                </c:pt>
                <c:pt idx="4612">
                  <c:v>0.10045335421684554</c:v>
                </c:pt>
                <c:pt idx="4613">
                  <c:v>9.9456092078312866E-2</c:v>
                </c:pt>
                <c:pt idx="4614">
                  <c:v>9.8458729486425978E-2</c:v>
                </c:pt>
                <c:pt idx="4615">
                  <c:v>9.7461267438447019E-2</c:v>
                </c:pt>
                <c:pt idx="4616">
                  <c:v>9.6463706931738571E-2</c:v>
                </c:pt>
                <c:pt idx="4617">
                  <c:v>9.5466048963762679E-2</c:v>
                </c:pt>
                <c:pt idx="4618">
                  <c:v>9.4468294532079861E-2</c:v>
                </c:pt>
                <c:pt idx="4619">
                  <c:v>9.3470444634348074E-2</c:v>
                </c:pt>
                <c:pt idx="4620">
                  <c:v>9.2472500268321753E-2</c:v>
                </c:pt>
                <c:pt idx="4621">
                  <c:v>9.1474462431850798E-2</c:v>
                </c:pt>
                <c:pt idx="4622">
                  <c:v>9.0476332122879574E-2</c:v>
                </c:pt>
                <c:pt idx="4623">
                  <c:v>8.9478110339445929E-2</c:v>
                </c:pt>
                <c:pt idx="4624">
                  <c:v>8.847979807968015E-2</c:v>
                </c:pt>
                <c:pt idx="4625">
                  <c:v>8.7481396341804032E-2</c:v>
                </c:pt>
                <c:pt idx="4626">
                  <c:v>8.6482906124129844E-2</c:v>
                </c:pt>
                <c:pt idx="4627">
                  <c:v>8.5484328425059306E-2</c:v>
                </c:pt>
                <c:pt idx="4628">
                  <c:v>8.4485664243082653E-2</c:v>
                </c:pt>
                <c:pt idx="4629">
                  <c:v>8.3486914576777566E-2</c:v>
                </c:pt>
                <c:pt idx="4630">
                  <c:v>8.2488080424808236E-2</c:v>
                </c:pt>
                <c:pt idx="4631">
                  <c:v>8.1489162785924329E-2</c:v>
                </c:pt>
                <c:pt idx="4632">
                  <c:v>8.0490162658960002E-2</c:v>
                </c:pt>
                <c:pt idx="4633">
                  <c:v>7.9491081042832881E-2</c:v>
                </c:pt>
                <c:pt idx="4634">
                  <c:v>7.8491918936543115E-2</c:v>
                </c:pt>
                <c:pt idx="4635">
                  <c:v>7.7492677339172297E-2</c:v>
                </c:pt>
                <c:pt idx="4636">
                  <c:v>7.6493357249882543E-2</c:v>
                </c:pt>
                <c:pt idx="4637">
                  <c:v>7.5493959667915458E-2</c:v>
                </c:pt>
                <c:pt idx="4638">
                  <c:v>7.4494485592591114E-2</c:v>
                </c:pt>
                <c:pt idx="4639">
                  <c:v>7.3494936023307103E-2</c:v>
                </c:pt>
                <c:pt idx="4640">
                  <c:v>7.2495311959537498E-2</c:v>
                </c:pt>
                <c:pt idx="4641">
                  <c:v>7.1495614400831867E-2</c:v>
                </c:pt>
                <c:pt idx="4642">
                  <c:v>7.0495844346814288E-2</c:v>
                </c:pt>
                <c:pt idx="4643">
                  <c:v>6.9496002797182307E-2</c:v>
                </c:pt>
                <c:pt idx="4644">
                  <c:v>6.8496090751705971E-2</c:v>
                </c:pt>
                <c:pt idx="4645">
                  <c:v>6.7496109210226848E-2</c:v>
                </c:pt>
                <c:pt idx="4646">
                  <c:v>6.6496059172656968E-2</c:v>
                </c:pt>
                <c:pt idx="4647">
                  <c:v>6.5495941638977873E-2</c:v>
                </c:pt>
                <c:pt idx="4648">
                  <c:v>6.4495757609239604E-2</c:v>
                </c:pt>
                <c:pt idx="4649">
                  <c:v>6.3495508083559707E-2</c:v>
                </c:pt>
                <c:pt idx="4650">
                  <c:v>6.2495194062122193E-2</c:v>
                </c:pt>
                <c:pt idx="4651">
                  <c:v>6.1494816545176599E-2</c:v>
                </c:pt>
                <c:pt idx="4652">
                  <c:v>6.0494376533036943E-2</c:v>
                </c:pt>
                <c:pt idx="4653">
                  <c:v>5.9493875026080743E-2</c:v>
                </c:pt>
                <c:pt idx="4654">
                  <c:v>5.8493313024748007E-2</c:v>
                </c:pt>
                <c:pt idx="4655">
                  <c:v>5.7492691529540244E-2</c:v>
                </c:pt>
                <c:pt idx="4656">
                  <c:v>5.649201154101946E-2</c:v>
                </c:pt>
                <c:pt idx="4657">
                  <c:v>5.5491274059807146E-2</c:v>
                </c:pt>
                <c:pt idx="4658">
                  <c:v>5.449048008658329E-2</c:v>
                </c:pt>
                <c:pt idx="4659">
                  <c:v>5.3489630622085373E-2</c:v>
                </c:pt>
                <c:pt idx="4660">
                  <c:v>5.2488726667107369E-2</c:v>
                </c:pt>
                <c:pt idx="4661">
                  <c:v>5.1487769222498744E-2</c:v>
                </c:pt>
                <c:pt idx="4662">
                  <c:v>5.0486759289163449E-2</c:v>
                </c:pt>
                <c:pt idx="4663">
                  <c:v>4.9485697868058932E-2</c:v>
                </c:pt>
                <c:pt idx="4664">
                  <c:v>4.8484585960195128E-2</c:v>
                </c:pt>
                <c:pt idx="4665">
                  <c:v>4.7483424566633459E-2</c:v>
                </c:pt>
                <c:pt idx="4666">
                  <c:v>4.6482214688485825E-2</c:v>
                </c:pt>
                <c:pt idx="4667">
                  <c:v>4.5480957326913624E-2</c:v>
                </c:pt>
                <c:pt idx="4668">
                  <c:v>4.4479653483126734E-2</c:v>
                </c:pt>
                <c:pt idx="4669">
                  <c:v>4.3478304158382518E-2</c:v>
                </c:pt>
                <c:pt idx="4670">
                  <c:v>4.247691035398482E-2</c:v>
                </c:pt>
                <c:pt idx="4671">
                  <c:v>4.1475473071282964E-2</c:v>
                </c:pt>
                <c:pt idx="4672">
                  <c:v>4.0473993311670751E-2</c:v>
                </c:pt>
                <c:pt idx="4673">
                  <c:v>3.9472472076585469E-2</c:v>
                </c:pt>
                <c:pt idx="4674">
                  <c:v>3.8470910367506876E-2</c:v>
                </c:pt>
                <c:pt idx="4675">
                  <c:v>3.7469309185956208E-2</c:v>
                </c:pt>
                <c:pt idx="4676">
                  <c:v>3.6467669533495173E-2</c:v>
                </c:pt>
                <c:pt idx="4677">
                  <c:v>3.5465992411724948E-2</c:v>
                </c:pt>
                <c:pt idx="4678">
                  <c:v>3.4464278822285192E-2</c:v>
                </c:pt>
                <c:pt idx="4679">
                  <c:v>3.3462529766853023E-2</c:v>
                </c:pt>
                <c:pt idx="4680">
                  <c:v>3.2460746247142035E-2</c:v>
                </c:pt>
                <c:pt idx="4681">
                  <c:v>3.1458929264901278E-2</c:v>
                </c:pt>
                <c:pt idx="4682">
                  <c:v>3.0457079821914271E-2</c:v>
                </c:pt>
                <c:pt idx="4683">
                  <c:v>2.9455198919998E-2</c:v>
                </c:pt>
                <c:pt idx="4684">
                  <c:v>2.8453287561001905E-2</c:v>
                </c:pt>
                <c:pt idx="4685">
                  <c:v>2.7451346746806892E-2</c:v>
                </c:pt>
                <c:pt idx="4686">
                  <c:v>2.6449377479324319E-2</c:v>
                </c:pt>
                <c:pt idx="4687">
                  <c:v>2.5447380760494999E-2</c:v>
                </c:pt>
                <c:pt idx="4688">
                  <c:v>2.4445357592288199E-2</c:v>
                </c:pt>
                <c:pt idx="4689">
                  <c:v>2.344330897670064E-2</c:v>
                </c:pt>
                <c:pt idx="4690">
                  <c:v>2.2441235915755486E-2</c:v>
                </c:pt>
                <c:pt idx="4691">
                  <c:v>2.1439139411501357E-2</c:v>
                </c:pt>
                <c:pt idx="4692">
                  <c:v>2.0437020466011313E-2</c:v>
                </c:pt>
                <c:pt idx="4693">
                  <c:v>1.9434880081381858E-2</c:v>
                </c:pt>
                <c:pt idx="4694">
                  <c:v>1.8432719259731934E-2</c:v>
                </c:pt>
                <c:pt idx="4695">
                  <c:v>1.743053900320193E-2</c:v>
                </c:pt>
                <c:pt idx="4696">
                  <c:v>1.6428340313952666E-2</c:v>
                </c:pt>
                <c:pt idx="4697">
                  <c:v>1.5426124194164397E-2</c:v>
                </c:pt>
                <c:pt idx="4698">
                  <c:v>1.4423891646035816E-2</c:v>
                </c:pt>
                <c:pt idx="4699">
                  <c:v>1.3421643671783041E-2</c:v>
                </c:pt>
                <c:pt idx="4700">
                  <c:v>1.2419381273638619E-2</c:v>
                </c:pt>
                <c:pt idx="4701">
                  <c:v>1.1417105453850525E-2</c:v>
                </c:pt>
                <c:pt idx="4702">
                  <c:v>1.0414817214681158E-2</c:v>
                </c:pt>
                <c:pt idx="4703">
                  <c:v>9.4125175584063372E-3</c:v>
                </c:pt>
                <c:pt idx="4704">
                  <c:v>8.4102074873143012E-3</c:v>
                </c:pt>
                <c:pt idx="4705">
                  <c:v>7.4078880037047072E-3</c:v>
                </c:pt>
                <c:pt idx="4706">
                  <c:v>6.4055601098876262E-3</c:v>
                </c:pt>
                <c:pt idx="4707">
                  <c:v>5.4032248081825416E-3</c:v>
                </c:pt>
                <c:pt idx="4708">
                  <c:v>4.4008831009173469E-3</c:v>
                </c:pt>
                <c:pt idx="4709">
                  <c:v>3.3985359904273437E-3</c:v>
                </c:pt>
                <c:pt idx="4710">
                  <c:v>2.3961844790542398E-3</c:v>
                </c:pt>
                <c:pt idx="4711">
                  <c:v>1.3938295691451456E-3</c:v>
                </c:pt>
                <c:pt idx="4712">
                  <c:v>3.9147226305157219E-4</c:v>
                </c:pt>
                <c:pt idx="4713">
                  <c:v>-6.1088643687157032E-4</c:v>
                </c:pt>
                <c:pt idx="4714">
                  <c:v>-1.6132455282669759E-3</c:v>
                </c:pt>
                <c:pt idx="4715">
                  <c:v>-2.6156040087759445E-3</c:v>
                </c:pt>
                <c:pt idx="4716">
                  <c:v>-3.6179608760393851E-3</c:v>
                </c:pt>
                <c:pt idx="4717">
                  <c:v>-4.6203151276988166E-3</c:v>
                </c:pt>
                <c:pt idx="4718">
                  <c:v>-5.6226657613973729E-3</c:v>
                </c:pt>
                <c:pt idx="4719">
                  <c:v>-6.6250117747808012E-3</c:v>
                </c:pt>
                <c:pt idx="4720">
                  <c:v>-7.6273521654984678E-3</c:v>
                </c:pt>
                <c:pt idx="4721">
                  <c:v>-8.6296859312043599E-3</c:v>
                </c:pt>
                <c:pt idx="4722">
                  <c:v>-9.6320120695580873E-3</c:v>
                </c:pt>
                <c:pt idx="4723">
                  <c:v>-1.0634329578225882E-2</c:v>
                </c:pt>
                <c:pt idx="4724">
                  <c:v>-1.1636637454881608E-2</c:v>
                </c:pt>
                <c:pt idx="4725">
                  <c:v>-1.2638934697207756E-2</c:v>
                </c:pt>
                <c:pt idx="4726">
                  <c:v>-1.3641220302896448E-2</c:v>
                </c:pt>
                <c:pt idx="4727">
                  <c:v>-1.4643493269650443E-2</c:v>
                </c:pt>
                <c:pt idx="4728">
                  <c:v>-1.5645752595184137E-2</c:v>
                </c:pt>
                <c:pt idx="4729">
                  <c:v>-1.664799727722456E-2</c:v>
                </c:pt>
                <c:pt idx="4730">
                  <c:v>-1.7650226313512388E-2</c:v>
                </c:pt>
                <c:pt idx="4731">
                  <c:v>-1.8652438701802939E-2</c:v>
                </c:pt>
                <c:pt idx="4732">
                  <c:v>-1.9654633439867175E-2</c:v>
                </c:pt>
                <c:pt idx="4733">
                  <c:v>-2.065680952549271E-2</c:v>
                </c:pt>
                <c:pt idx="4734">
                  <c:v>-2.1658965956484803E-2</c:v>
                </c:pt>
                <c:pt idx="4735">
                  <c:v>-2.2661101730667373E-2</c:v>
                </c:pt>
                <c:pt idx="4736">
                  <c:v>-2.3663215845883986E-2</c:v>
                </c:pt>
                <c:pt idx="4737">
                  <c:v>-2.4665307299998867E-2</c:v>
                </c:pt>
                <c:pt idx="4738">
                  <c:v>-2.5667375090897903E-2</c:v>
                </c:pt>
                <c:pt idx="4739">
                  <c:v>-2.6669418216489639E-2</c:v>
                </c:pt>
                <c:pt idx="4740">
                  <c:v>-2.7671435674706285E-2</c:v>
                </c:pt>
                <c:pt idx="4741">
                  <c:v>-2.8673426463504716E-2</c:v>
                </c:pt>
                <c:pt idx="4742">
                  <c:v>-2.9675389580867469E-2</c:v>
                </c:pt>
                <c:pt idx="4743">
                  <c:v>-3.0677324024803759E-2</c:v>
                </c:pt>
                <c:pt idx="4744">
                  <c:v>-3.1679228793350472E-2</c:v>
                </c:pt>
                <c:pt idx="4745">
                  <c:v>-3.2681102884573154E-2</c:v>
                </c:pt>
                <c:pt idx="4746">
                  <c:v>-3.3682945296567048E-2</c:v>
                </c:pt>
                <c:pt idx="4747">
                  <c:v>-3.4684755027458054E-2</c:v>
                </c:pt>
                <c:pt idx="4748">
                  <c:v>-3.5686531075403767E-2</c:v>
                </c:pt>
                <c:pt idx="4749">
                  <c:v>-3.6688272438594453E-2</c:v>
                </c:pt>
                <c:pt idx="4750">
                  <c:v>-3.7689978115254062E-2</c:v>
                </c:pt>
                <c:pt idx="4751">
                  <c:v>-3.869164710364123E-2</c:v>
                </c:pt>
                <c:pt idx="4752">
                  <c:v>-3.9693278402050287E-2</c:v>
                </c:pt>
                <c:pt idx="4753">
                  <c:v>-4.0694871008812236E-2</c:v>
                </c:pt>
                <c:pt idx="4754">
                  <c:v>-4.1696423922295785E-2</c:v>
                </c:pt>
                <c:pt idx="4755">
                  <c:v>-4.2697936140908326E-2</c:v>
                </c:pt>
                <c:pt idx="4756">
                  <c:v>-4.3699406663096942E-2</c:v>
                </c:pt>
                <c:pt idx="4757">
                  <c:v>-4.470083448734942E-2</c:v>
                </c:pt>
                <c:pt idx="4758">
                  <c:v>-4.5702218612195235E-2</c:v>
                </c:pt>
                <c:pt idx="4759">
                  <c:v>-4.6703558036206558E-2</c:v>
                </c:pt>
                <c:pt idx="4760">
                  <c:v>-4.7704851757999274E-2</c:v>
                </c:pt>
                <c:pt idx="4761">
                  <c:v>-4.8706098776233955E-2</c:v>
                </c:pt>
                <c:pt idx="4762">
                  <c:v>-4.9707298089616873E-2</c:v>
                </c:pt>
                <c:pt idx="4763">
                  <c:v>-5.0708448696901019E-2</c:v>
                </c:pt>
                <c:pt idx="4764">
                  <c:v>-5.1709549596887075E-2</c:v>
                </c:pt>
                <c:pt idx="4765">
                  <c:v>-5.2710599788424434E-2</c:v>
                </c:pt>
                <c:pt idx="4766">
                  <c:v>-5.3711598270412192E-2</c:v>
                </c:pt>
                <c:pt idx="4767">
                  <c:v>-5.4712544041800162E-2</c:v>
                </c:pt>
                <c:pt idx="4768">
                  <c:v>-5.5713436101589867E-2</c:v>
                </c:pt>
                <c:pt idx="4769">
                  <c:v>-5.6714273448835527E-2</c:v>
                </c:pt>
                <c:pt idx="4770">
                  <c:v>-5.7715055082645086E-2</c:v>
                </c:pt>
                <c:pt idx="4771">
                  <c:v>-5.8715780002181195E-2</c:v>
                </c:pt>
                <c:pt idx="4772">
                  <c:v>-5.9716447206662221E-2</c:v>
                </c:pt>
                <c:pt idx="4773">
                  <c:v>-6.0717055695363245E-2</c:v>
                </c:pt>
                <c:pt idx="4774">
                  <c:v>-6.1717604467617065E-2</c:v>
                </c:pt>
                <c:pt idx="4775">
                  <c:v>-6.2718092522815183E-2</c:v>
                </c:pt>
                <c:pt idx="4776">
                  <c:v>-6.3718518860408843E-2</c:v>
                </c:pt>
                <c:pt idx="4777">
                  <c:v>-6.4718882479909978E-2</c:v>
                </c:pt>
                <c:pt idx="4778">
                  <c:v>-6.5719182380892249E-2</c:v>
                </c:pt>
                <c:pt idx="4779">
                  <c:v>-6.6719417562992045E-2</c:v>
                </c:pt>
                <c:pt idx="4780">
                  <c:v>-6.7719587025909453E-2</c:v>
                </c:pt>
                <c:pt idx="4781">
                  <c:v>-6.8719689769409301E-2</c:v>
                </c:pt>
                <c:pt idx="4782">
                  <c:v>-6.9719724793322127E-2</c:v>
                </c:pt>
                <c:pt idx="4783">
                  <c:v>-7.0719691097545181E-2</c:v>
                </c:pt>
                <c:pt idx="4784">
                  <c:v>-7.1719587682043437E-2</c:v>
                </c:pt>
                <c:pt idx="4785">
                  <c:v>-7.2719413546850603E-2</c:v>
                </c:pt>
                <c:pt idx="4786">
                  <c:v>-7.3719167692070084E-2</c:v>
                </c:pt>
                <c:pt idx="4787">
                  <c:v>-7.4718849117876018E-2</c:v>
                </c:pt>
                <c:pt idx="4788">
                  <c:v>-7.5718456824514252E-2</c:v>
                </c:pt>
                <c:pt idx="4789">
                  <c:v>-7.6717989812303378E-2</c:v>
                </c:pt>
                <c:pt idx="4790">
                  <c:v>-7.7717447081635679E-2</c:v>
                </c:pt>
                <c:pt idx="4791">
                  <c:v>-7.8716827632978159E-2</c:v>
                </c:pt>
                <c:pt idx="4792">
                  <c:v>-7.9716130466873564E-2</c:v>
                </c:pt>
                <c:pt idx="4793">
                  <c:v>-8.0715354583941329E-2</c:v>
                </c:pt>
                <c:pt idx="4794">
                  <c:v>-8.1714498984878634E-2</c:v>
                </c:pt>
                <c:pt idx="4795">
                  <c:v>-8.2713562670461357E-2</c:v>
                </c:pt>
                <c:pt idx="4796">
                  <c:v>-8.3712544641545095E-2</c:v>
                </c:pt>
                <c:pt idx="4797">
                  <c:v>-8.4711443899066166E-2</c:v>
                </c:pt>
                <c:pt idx="4798">
                  <c:v>-8.5710259444042591E-2</c:v>
                </c:pt>
                <c:pt idx="4799">
                  <c:v>-8.6708990277575115E-2</c:v>
                </c:pt>
                <c:pt idx="4800">
                  <c:v>-8.7707635400848194E-2</c:v>
                </c:pt>
                <c:pt idx="4801">
                  <c:v>-8.8706193815130993E-2</c:v>
                </c:pt>
                <c:pt idx="4802">
                  <c:v>-8.9704664521778388E-2</c:v>
                </c:pt>
                <c:pt idx="4803">
                  <c:v>-9.0703046522231975E-2</c:v>
                </c:pt>
                <c:pt idx="4804">
                  <c:v>-9.1701338818021033E-2</c:v>
                </c:pt>
                <c:pt idx="4805">
                  <c:v>-9.2699540410763573E-2</c:v>
                </c:pt>
                <c:pt idx="4806">
                  <c:v>-9.3697650302167299E-2</c:v>
                </c:pt>
                <c:pt idx="4807">
                  <c:v>-9.4695667494030605E-2</c:v>
                </c:pt>
                <c:pt idx="4808">
                  <c:v>-9.5693590988243621E-2</c:v>
                </c:pt>
                <c:pt idx="4809">
                  <c:v>-9.6691419786789135E-2</c:v>
                </c:pt>
                <c:pt idx="4810">
                  <c:v>-9.7689152891743666E-2</c:v>
                </c:pt>
                <c:pt idx="4811">
                  <c:v>-9.8686789305278411E-2</c:v>
                </c:pt>
                <c:pt idx="4812">
                  <c:v>-9.9684328029660263E-2</c:v>
                </c:pt>
                <c:pt idx="4813">
                  <c:v>-0.10068176806725281</c:v>
                </c:pt>
                <c:pt idx="4814">
                  <c:v>-0.10167910842051732</c:v>
                </c:pt>
                <c:pt idx="4815">
                  <c:v>-0.10267634809201377</c:v>
                </c:pt>
                <c:pt idx="4816">
                  <c:v>-0.1036734860844018</c:v>
                </c:pt>
                <c:pt idx="4817">
                  <c:v>-0.10467052140044174</c:v>
                </c:pt>
                <c:pt idx="4818">
                  <c:v>-0.10566745304299559</c:v>
                </c:pt>
                <c:pt idx="4819">
                  <c:v>-0.10666428001502803</c:v>
                </c:pt>
                <c:pt idx="4820">
                  <c:v>-0.10766100131960744</c:v>
                </c:pt>
                <c:pt idx="4821">
                  <c:v>-0.10865761595990683</c:v>
                </c:pt>
                <c:pt idx="4822">
                  <c:v>-0.1096541229392049</c:v>
                </c:pt>
                <c:pt idx="4823">
                  <c:v>-0.11065052126088701</c:v>
                </c:pt>
                <c:pt idx="4824">
                  <c:v>-0.11164680992844618</c:v>
                </c:pt>
                <c:pt idx="4825">
                  <c:v>-0.11264298794548409</c:v>
                </c:pt>
                <c:pt idx="4826">
                  <c:v>-0.11363905431571208</c:v>
                </c:pt>
                <c:pt idx="4827">
                  <c:v>-0.11463500804295212</c:v>
                </c:pt>
                <c:pt idx="4828">
                  <c:v>-0.11563084813113784</c:v>
                </c:pt>
                <c:pt idx="4829">
                  <c:v>-0.11662657358431552</c:v>
                </c:pt>
                <c:pt idx="4830">
                  <c:v>-0.11762218340664507</c:v>
                </c:pt>
                <c:pt idx="4831">
                  <c:v>-0.11861767660240104</c:v>
                </c:pt>
                <c:pt idx="4832">
                  <c:v>-0.11961305217597359</c:v>
                </c:pt>
                <c:pt idx="4833">
                  <c:v>-0.12060830913186955</c:v>
                </c:pt>
                <c:pt idx="4834">
                  <c:v>-0.12160344647471333</c:v>
                </c:pt>
                <c:pt idx="4835">
                  <c:v>-0.12259846320924797</c:v>
                </c:pt>
                <c:pt idx="4836">
                  <c:v>-0.12359335834033615</c:v>
                </c:pt>
                <c:pt idx="4837">
                  <c:v>-0.12458813087296111</c:v>
                </c:pt>
                <c:pt idx="4838">
                  <c:v>-0.12558277981222774</c:v>
                </c:pt>
                <c:pt idx="4839">
                  <c:v>-0.12657730416336349</c:v>
                </c:pt>
                <c:pt idx="4840">
                  <c:v>-0.12757170293171943</c:v>
                </c:pt>
                <c:pt idx="4841">
                  <c:v>-0.12856597512277121</c:v>
                </c:pt>
                <c:pt idx="4842">
                  <c:v>-0.12956011974212006</c:v>
                </c:pt>
                <c:pt idx="4843">
                  <c:v>-0.13055413579549377</c:v>
                </c:pt>
                <c:pt idx="4844">
                  <c:v>-0.13154802228874776</c:v>
                </c:pt>
                <c:pt idx="4845">
                  <c:v>-0.13254177822786595</c:v>
                </c:pt>
                <c:pt idx="4846">
                  <c:v>-0.13353540261896185</c:v>
                </c:pt>
                <c:pt idx="4847">
                  <c:v>-0.13452889446827951</c:v>
                </c:pt>
                <c:pt idx="4848">
                  <c:v>-0.13552225278219457</c:v>
                </c:pt>
                <c:pt idx="4849">
                  <c:v>-0.13651547656721516</c:v>
                </c:pt>
                <c:pt idx="4850">
                  <c:v>-0.13750856482998297</c:v>
                </c:pt>
                <c:pt idx="4851">
                  <c:v>-0.13850151657727419</c:v>
                </c:pt>
                <c:pt idx="4852">
                  <c:v>-0.1394943308160006</c:v>
                </c:pt>
                <c:pt idx="4853">
                  <c:v>-0.14048700655321042</c:v>
                </c:pt>
                <c:pt idx="4854">
                  <c:v>-0.14147954279608943</c:v>
                </c:pt>
                <c:pt idx="4855">
                  <c:v>-0.14247193855196189</c:v>
                </c:pt>
                <c:pt idx="4856">
                  <c:v>-0.14346419282829154</c:v>
                </c:pt>
                <c:pt idx="4857">
                  <c:v>-0.14445630463268264</c:v>
                </c:pt>
                <c:pt idx="4858">
                  <c:v>-0.1454482729728809</c:v>
                </c:pt>
                <c:pt idx="4859">
                  <c:v>-0.14644009685677456</c:v>
                </c:pt>
                <c:pt idx="4860">
                  <c:v>-0.14743177529239523</c:v>
                </c:pt>
                <c:pt idx="4861">
                  <c:v>-0.14842330728791905</c:v>
                </c:pt>
                <c:pt idx="4862">
                  <c:v>-0.14941469185166759</c:v>
                </c:pt>
                <c:pt idx="4863">
                  <c:v>-0.15040592799210883</c:v>
                </c:pt>
                <c:pt idx="4864">
                  <c:v>-0.15139701471785821</c:v>
                </c:pt>
                <c:pt idx="4865">
                  <c:v>-0.1523879510376796</c:v>
                </c:pt>
                <c:pt idx="4866">
                  <c:v>-0.15337873596048629</c:v>
                </c:pt>
                <c:pt idx="4867">
                  <c:v>-0.15436936849534191</c:v>
                </c:pt>
                <c:pt idx="4868">
                  <c:v>-0.15535984765146157</c:v>
                </c:pt>
                <c:pt idx="4869">
                  <c:v>-0.15635017243821275</c:v>
                </c:pt>
                <c:pt idx="4870">
                  <c:v>-0.15734034186511628</c:v>
                </c:pt>
                <c:pt idx="4871">
                  <c:v>-0.15833035494184736</c:v>
                </c:pt>
                <c:pt idx="4872">
                  <c:v>-0.15932021067823657</c:v>
                </c:pt>
                <c:pt idx="4873">
                  <c:v>-0.16030990808427084</c:v>
                </c:pt>
                <c:pt idx="4874">
                  <c:v>-0.16129944617009445</c:v>
                </c:pt>
                <c:pt idx="4875">
                  <c:v>-0.16228882394600996</c:v>
                </c:pt>
                <c:pt idx="4876">
                  <c:v>-0.16327804042247931</c:v>
                </c:pt>
                <c:pt idx="4877">
                  <c:v>-0.16426709461012473</c:v>
                </c:pt>
                <c:pt idx="4878">
                  <c:v>-0.16525598551972973</c:v>
                </c:pt>
                <c:pt idx="4879">
                  <c:v>-0.1662447121622401</c:v>
                </c:pt>
                <c:pt idx="4880">
                  <c:v>-0.16723327354876494</c:v>
                </c:pt>
                <c:pt idx="4881">
                  <c:v>-0.16822166869057764</c:v>
                </c:pt>
                <c:pt idx="4882">
                  <c:v>-0.16920989659911678</c:v>
                </c:pt>
                <c:pt idx="4883">
                  <c:v>-0.17019795628598725</c:v>
                </c:pt>
                <c:pt idx="4884">
                  <c:v>-0.17118584676296109</c:v>
                </c:pt>
                <c:pt idx="4885">
                  <c:v>-0.17217356704197864</c:v>
                </c:pt>
                <c:pt idx="4886">
                  <c:v>-0.17316111613514945</c:v>
                </c:pt>
                <c:pt idx="4887">
                  <c:v>-0.17414849305475322</c:v>
                </c:pt>
                <c:pt idx="4888">
                  <c:v>-0.17513569681324084</c:v>
                </c:pt>
                <c:pt idx="4889">
                  <c:v>-0.17612272642323543</c:v>
                </c:pt>
                <c:pt idx="4890">
                  <c:v>-0.17710958089753318</c:v>
                </c:pt>
                <c:pt idx="4891">
                  <c:v>-0.17809625924910452</c:v>
                </c:pt>
                <c:pt idx="4892">
                  <c:v>-0.17908276049109495</c:v>
                </c:pt>
                <c:pt idx="4893">
                  <c:v>-0.18006908363682614</c:v>
                </c:pt>
                <c:pt idx="4894">
                  <c:v>-0.18105522769979684</c:v>
                </c:pt>
                <c:pt idx="4895">
                  <c:v>-0.18204119169368391</c:v>
                </c:pt>
                <c:pt idx="4896">
                  <c:v>-0.18302697463234327</c:v>
                </c:pt>
                <c:pt idx="4897">
                  <c:v>-0.18401257552981093</c:v>
                </c:pt>
                <c:pt idx="4898">
                  <c:v>-0.18499799340030396</c:v>
                </c:pt>
                <c:pt idx="4899">
                  <c:v>-0.18598322725822147</c:v>
                </c:pt>
                <c:pt idx="4900">
                  <c:v>-0.18696827611814557</c:v>
                </c:pt>
                <c:pt idx="4901">
                  <c:v>-0.18795313899484242</c:v>
                </c:pt>
                <c:pt idx="4902">
                  <c:v>-0.18893781490326314</c:v>
                </c:pt>
                <c:pt idx="4903">
                  <c:v>-0.18992230285854486</c:v>
                </c:pt>
                <c:pt idx="4904">
                  <c:v>-0.19090660187601169</c:v>
                </c:pt>
                <c:pt idx="4905">
                  <c:v>-0.19189071097117566</c:v>
                </c:pt>
                <c:pt idx="4906">
                  <c:v>-0.19287462915973774</c:v>
                </c:pt>
                <c:pt idx="4907">
                  <c:v>-0.19385835545758887</c:v>
                </c:pt>
                <c:pt idx="4908">
                  <c:v>-0.19484188888081083</c:v>
                </c:pt>
                <c:pt idx="4909">
                  <c:v>-0.19582522844567735</c:v>
                </c:pt>
                <c:pt idx="4910">
                  <c:v>-0.19680837316865496</c:v>
                </c:pt>
                <c:pt idx="4911">
                  <c:v>-0.19779132206640415</c:v>
                </c:pt>
                <c:pt idx="4912">
                  <c:v>-0.19877407415578016</c:v>
                </c:pt>
                <c:pt idx="4913">
                  <c:v>-0.1997566284538341</c:v>
                </c:pt>
                <c:pt idx="4914">
                  <c:v>-0.2007389839778139</c:v>
                </c:pt>
                <c:pt idx="4915">
                  <c:v>-0.20172113974516523</c:v>
                </c:pt>
                <c:pt idx="4916">
                  <c:v>-0.2027030947735326</c:v>
                </c:pt>
                <c:pt idx="4917">
                  <c:v>-0.20368484808076021</c:v>
                </c:pt>
                <c:pt idx="4918">
                  <c:v>-0.20466639868489303</c:v>
                </c:pt>
                <c:pt idx="4919">
                  <c:v>-0.20564774560417778</c:v>
                </c:pt>
                <c:pt idx="4920">
                  <c:v>-0.20662888785706385</c:v>
                </c:pt>
                <c:pt idx="4921">
                  <c:v>-0.20760982446220433</c:v>
                </c:pt>
                <c:pt idx="4922">
                  <c:v>-0.20859055443845695</c:v>
                </c:pt>
                <c:pt idx="4923">
                  <c:v>-0.2095710768048851</c:v>
                </c:pt>
                <c:pt idx="4924">
                  <c:v>-0.21055139058075881</c:v>
                </c:pt>
                <c:pt idx="4925">
                  <c:v>-0.21153149478555572</c:v>
                </c:pt>
                <c:pt idx="4926">
                  <c:v>-0.21251138843896206</c:v>
                </c:pt>
                <c:pt idx="4927">
                  <c:v>-0.2134910705608736</c:v>
                </c:pt>
                <c:pt idx="4928">
                  <c:v>-0.21447054017139669</c:v>
                </c:pt>
                <c:pt idx="4929">
                  <c:v>-0.21544979629084923</c:v>
                </c:pt>
                <c:pt idx="4930">
                  <c:v>-0.21642883793976159</c:v>
                </c:pt>
                <c:pt idx="4931">
                  <c:v>-0.21740766413887766</c:v>
                </c:pt>
                <c:pt idx="4932">
                  <c:v>-0.2183862739091558</c:v>
                </c:pt>
                <c:pt idx="4933">
                  <c:v>-0.21936466627176979</c:v>
                </c:pt>
                <c:pt idx="4934">
                  <c:v>-0.22034284024810988</c:v>
                </c:pt>
                <c:pt idx="4935">
                  <c:v>-0.2213207948597837</c:v>
                </c:pt>
                <c:pt idx="4936">
                  <c:v>-0.22229852912861728</c:v>
                </c:pt>
                <c:pt idx="4937">
                  <c:v>-0.223276042076656</c:v>
                </c:pt>
                <c:pt idx="4938">
                  <c:v>-0.22425333272616557</c:v>
                </c:pt>
                <c:pt idx="4939">
                  <c:v>-0.22523040009963308</c:v>
                </c:pt>
                <c:pt idx="4940">
                  <c:v>-0.22620724321976785</c:v>
                </c:pt>
                <c:pt idx="4941">
                  <c:v>-0.22718386110950253</c:v>
                </c:pt>
                <c:pt idx="4942">
                  <c:v>-0.22816025279199398</c:v>
                </c:pt>
                <c:pt idx="4943">
                  <c:v>-0.22913641729062434</c:v>
                </c:pt>
                <c:pt idx="4944">
                  <c:v>-0.2301123536290019</c:v>
                </c:pt>
                <c:pt idx="4945">
                  <c:v>-0.23108806083096217</c:v>
                </c:pt>
                <c:pt idx="4946">
                  <c:v>-0.2320635379205688</c:v>
                </c:pt>
                <c:pt idx="4947">
                  <c:v>-0.23303878392211461</c:v>
                </c:pt>
                <c:pt idx="4948">
                  <c:v>-0.2340137978601225</c:v>
                </c:pt>
                <c:pt idx="4949">
                  <c:v>-0.23498857875934645</c:v>
                </c:pt>
                <c:pt idx="4950">
                  <c:v>-0.23596312564477256</c:v>
                </c:pt>
                <c:pt idx="4951">
                  <c:v>-0.23693743754161992</c:v>
                </c:pt>
                <c:pt idx="4952">
                  <c:v>-0.23791151347534162</c:v>
                </c:pt>
                <c:pt idx="4953">
                  <c:v>-0.23888535247162579</c:v>
                </c:pt>
                <c:pt idx="4954">
                  <c:v>-0.23985895355639647</c:v>
                </c:pt>
                <c:pt idx="4955">
                  <c:v>-0.24083231575581468</c:v>
                </c:pt>
                <c:pt idx="4956">
                  <c:v>-0.24180543809627933</c:v>
                </c:pt>
                <c:pt idx="4957">
                  <c:v>-0.24277831960442822</c:v>
                </c:pt>
                <c:pt idx="4958">
                  <c:v>-0.24375095930713903</c:v>
                </c:pt>
                <c:pt idx="4959">
                  <c:v>-0.24472335623153021</c:v>
                </c:pt>
                <c:pt idx="4960">
                  <c:v>-0.2456955094049621</c:v>
                </c:pt>
                <c:pt idx="4961">
                  <c:v>-0.24666741785503776</c:v>
                </c:pt>
                <c:pt idx="4962">
                  <c:v>-0.24763908060960402</c:v>
                </c:pt>
                <c:pt idx="4963">
                  <c:v>-0.24861049669675242</c:v>
                </c:pt>
                <c:pt idx="4964">
                  <c:v>-0.24958166514482022</c:v>
                </c:pt>
                <c:pt idx="4965">
                  <c:v>-0.2505525849823913</c:v>
                </c:pt>
                <c:pt idx="4966">
                  <c:v>-0.25152325523829727</c:v>
                </c:pt>
                <c:pt idx="4967">
                  <c:v>-0.25249367494161823</c:v>
                </c:pt>
                <c:pt idx="4968">
                  <c:v>-0.25346384312168396</c:v>
                </c:pt>
                <c:pt idx="4969">
                  <c:v>-0.25443375880807473</c:v>
                </c:pt>
                <c:pt idx="4970">
                  <c:v>-0.25540342103062241</c:v>
                </c:pt>
                <c:pt idx="4971">
                  <c:v>-0.25637282881941126</c:v>
                </c:pt>
                <c:pt idx="4972">
                  <c:v>-0.25734198120477908</c:v>
                </c:pt>
                <c:pt idx="4973">
                  <c:v>-0.2583108772173181</c:v>
                </c:pt>
                <c:pt idx="4974">
                  <c:v>-0.2592795158878759</c:v>
                </c:pt>
                <c:pt idx="4975">
                  <c:v>-0.26024789624755651</c:v>
                </c:pt>
                <c:pt idx="4976">
                  <c:v>-0.26121601732772121</c:v>
                </c:pt>
                <c:pt idx="4977">
                  <c:v>-0.26218387815998967</c:v>
                </c:pt>
                <c:pt idx="4978">
                  <c:v>-0.26315147777624082</c:v>
                </c:pt>
                <c:pt idx="4979">
                  <c:v>-0.2641188152086138</c:v>
                </c:pt>
                <c:pt idx="4980">
                  <c:v>-0.26508588948950901</c:v>
                </c:pt>
                <c:pt idx="4981">
                  <c:v>-0.26605269965158901</c:v>
                </c:pt>
                <c:pt idx="4982">
                  <c:v>-0.26701924472777949</c:v>
                </c:pt>
                <c:pt idx="4983">
                  <c:v>-0.26798552375127033</c:v>
                </c:pt>
                <c:pt idx="4984">
                  <c:v>-0.26895153575551645</c:v>
                </c:pt>
                <c:pt idx="4985">
                  <c:v>-0.26991727977423879</c:v>
                </c:pt>
                <c:pt idx="4986">
                  <c:v>-0.27088275484142538</c:v>
                </c:pt>
                <c:pt idx="4987">
                  <c:v>-0.27184795999133221</c:v>
                </c:pt>
                <c:pt idx="4988">
                  <c:v>-0.27281289425848421</c:v>
                </c:pt>
                <c:pt idx="4989">
                  <c:v>-0.27377755667767623</c:v>
                </c:pt>
                <c:pt idx="4990">
                  <c:v>-0.27474194628397397</c:v>
                </c:pt>
                <c:pt idx="4991">
                  <c:v>-0.27570606211271503</c:v>
                </c:pt>
                <c:pt idx="4992">
                  <c:v>-0.27666990319950979</c:v>
                </c:pt>
                <c:pt idx="4993">
                  <c:v>-0.27763346858024246</c:v>
                </c:pt>
                <c:pt idx="4994">
                  <c:v>-0.27859675729107192</c:v>
                </c:pt>
                <c:pt idx="4995">
                  <c:v>-0.27955976836843277</c:v>
                </c:pt>
                <c:pt idx="4996">
                  <c:v>-0.28052250084903635</c:v>
                </c:pt>
                <c:pt idx="4997">
                  <c:v>-0.28148495376987159</c:v>
                </c:pt>
                <c:pt idx="4998">
                  <c:v>-0.28244712616820594</c:v>
                </c:pt>
                <c:pt idx="4999">
                  <c:v>-0.28340901708158656</c:v>
                </c:pt>
                <c:pt idx="5000">
                  <c:v>-0.28437062554784098</c:v>
                </c:pt>
                <c:pt idx="5001">
                  <c:v>-0.28533195060507832</c:v>
                </c:pt>
                <c:pt idx="5002">
                  <c:v>-0.28629299129169011</c:v>
                </c:pt>
                <c:pt idx="5003">
                  <c:v>-0.28725374664635134</c:v>
                </c:pt>
                <c:pt idx="5004">
                  <c:v>-0.28821421570802125</c:v>
                </c:pt>
                <c:pt idx="5005">
                  <c:v>-0.28917439751594454</c:v>
                </c:pt>
                <c:pt idx="5006">
                  <c:v>-0.29013429110965211</c:v>
                </c:pt>
                <c:pt idx="5007">
                  <c:v>-0.29109389552896214</c:v>
                </c:pt>
                <c:pt idx="5008">
                  <c:v>-0.29205320981398109</c:v>
                </c:pt>
                <c:pt idx="5009">
                  <c:v>-0.29301223300510448</c:v>
                </c:pt>
                <c:pt idx="5010">
                  <c:v>-0.29397096414301804</c:v>
                </c:pt>
                <c:pt idx="5011">
                  <c:v>-0.29492940226869863</c:v>
                </c:pt>
                <c:pt idx="5012">
                  <c:v>-0.29588754642341508</c:v>
                </c:pt>
                <c:pt idx="5013">
                  <c:v>-0.29684539564872925</c:v>
                </c:pt>
                <c:pt idx="5014">
                  <c:v>-0.29780294898649701</c:v>
                </c:pt>
                <c:pt idx="5015">
                  <c:v>-0.29876020547886911</c:v>
                </c:pt>
                <c:pt idx="5016">
                  <c:v>-0.29971716416829225</c:v>
                </c:pt>
                <c:pt idx="5017">
                  <c:v>-0.30067382409750987</c:v>
                </c:pt>
                <c:pt idx="5018">
                  <c:v>-0.30163018430956334</c:v>
                </c:pt>
                <c:pt idx="5019">
                  <c:v>-0.3025862438477927</c:v>
                </c:pt>
                <c:pt idx="5020">
                  <c:v>-0.30354200175583773</c:v>
                </c:pt>
                <c:pt idx="5021">
                  <c:v>-0.30449745707763892</c:v>
                </c:pt>
                <c:pt idx="5022">
                  <c:v>-0.30545260885743836</c:v>
                </c:pt>
                <c:pt idx="5023">
                  <c:v>-0.30640745613978071</c:v>
                </c:pt>
                <c:pt idx="5024">
                  <c:v>-0.30736199796951424</c:v>
                </c:pt>
                <c:pt idx="5025">
                  <c:v>-0.30831623339179159</c:v>
                </c:pt>
                <c:pt idx="5026">
                  <c:v>-0.30927016145207098</c:v>
                </c:pt>
                <c:pt idx="5027">
                  <c:v>-0.31022378119611699</c:v>
                </c:pt>
                <c:pt idx="5028">
                  <c:v>-0.31117709167000157</c:v>
                </c:pt>
                <c:pt idx="5029">
                  <c:v>-0.31213009192010494</c:v>
                </c:pt>
                <c:pt idx="5030">
                  <c:v>-0.31308278099311665</c:v>
                </c:pt>
                <c:pt idx="5031">
                  <c:v>-0.31403515793603642</c:v>
                </c:pt>
                <c:pt idx="5032">
                  <c:v>-0.31498722179617522</c:v>
                </c:pt>
                <c:pt idx="5033">
                  <c:v>-0.31593897162115608</c:v>
                </c:pt>
                <c:pt idx="5034">
                  <c:v>-0.31689040645891514</c:v>
                </c:pt>
                <c:pt idx="5035">
                  <c:v>-0.31784152535770255</c:v>
                </c:pt>
                <c:pt idx="5036">
                  <c:v>-0.31879232736608354</c:v>
                </c:pt>
                <c:pt idx="5037">
                  <c:v>-0.31974281153293915</c:v>
                </c:pt>
                <c:pt idx="5038">
                  <c:v>-0.3206929769074674</c:v>
                </c:pt>
                <c:pt idx="5039">
                  <c:v>-0.32164282253918414</c:v>
                </c:pt>
                <c:pt idx="5040">
                  <c:v>-0.32259234747792392</c:v>
                </c:pt>
                <c:pt idx="5041">
                  <c:v>-0.32354155077384117</c:v>
                </c:pt>
                <c:pt idx="5042">
                  <c:v>-0.32449043147741097</c:v>
                </c:pt>
                <c:pt idx="5043">
                  <c:v>-0.32543898863942999</c:v>
                </c:pt>
                <c:pt idx="5044">
                  <c:v>-0.32638722131101755</c:v>
                </c:pt>
                <c:pt idx="5045">
                  <c:v>-0.32733512854361646</c:v>
                </c:pt>
                <c:pt idx="5046">
                  <c:v>-0.32828270938899407</c:v>
                </c:pt>
                <c:pt idx="5047">
                  <c:v>-0.32922996289924311</c:v>
                </c:pt>
                <c:pt idx="5048">
                  <c:v>-0.33017688812678275</c:v>
                </c:pt>
                <c:pt idx="5049">
                  <c:v>-0.33112348412435949</c:v>
                </c:pt>
                <c:pt idx="5050">
                  <c:v>-0.33206974994504812</c:v>
                </c:pt>
                <c:pt idx="5051">
                  <c:v>-0.33301568464225262</c:v>
                </c:pt>
                <c:pt idx="5052">
                  <c:v>-0.3339612872697072</c:v>
                </c:pt>
                <c:pt idx="5053">
                  <c:v>-0.33490655688147714</c:v>
                </c:pt>
                <c:pt idx="5054">
                  <c:v>-0.33585149253195978</c:v>
                </c:pt>
                <c:pt idx="5055">
                  <c:v>-0.33679609327588556</c:v>
                </c:pt>
                <c:pt idx="5056">
                  <c:v>-0.33774035816831877</c:v>
                </c:pt>
                <c:pt idx="5057">
                  <c:v>-0.33868428626465874</c:v>
                </c:pt>
                <c:pt idx="5058">
                  <c:v>-0.33962787662064053</c:v>
                </c:pt>
                <c:pt idx="5059">
                  <c:v>-0.34057112829233605</c:v>
                </c:pt>
                <c:pt idx="5060">
                  <c:v>-0.34151404033615496</c:v>
                </c:pt>
                <c:pt idx="5061">
                  <c:v>-0.34245661180884557</c:v>
                </c:pt>
                <c:pt idx="5062">
                  <c:v>-0.34339884176749585</c:v>
                </c:pt>
                <c:pt idx="5063">
                  <c:v>-0.3443407292695343</c:v>
                </c:pt>
                <c:pt idx="5064">
                  <c:v>-0.34528227337273099</c:v>
                </c:pt>
                <c:pt idx="5065">
                  <c:v>-0.34622347313519841</c:v>
                </c:pt>
                <c:pt idx="5066">
                  <c:v>-0.34716432761539245</c:v>
                </c:pt>
                <c:pt idx="5067">
                  <c:v>-0.34810483587211338</c:v>
                </c:pt>
                <c:pt idx="5068">
                  <c:v>-0.34904499696450669</c:v>
                </c:pt>
                <c:pt idx="5069">
                  <c:v>-0.3499848099520641</c:v>
                </c:pt>
                <c:pt idx="5070">
                  <c:v>-0.35092427389462455</c:v>
                </c:pt>
                <c:pt idx="5071">
                  <c:v>-0.35186338785237509</c:v>
                </c:pt>
                <c:pt idx="5072">
                  <c:v>-0.35280215088585171</c:v>
                </c:pt>
                <c:pt idx="5073">
                  <c:v>-0.35374056205594046</c:v>
                </c:pt>
                <c:pt idx="5074">
                  <c:v>-0.35467862042387832</c:v>
                </c:pt>
                <c:pt idx="5075">
                  <c:v>-0.35561632505125418</c:v>
                </c:pt>
                <c:pt idx="5076">
                  <c:v>-0.35655367500000956</c:v>
                </c:pt>
                <c:pt idx="5077">
                  <c:v>-0.35749066933243989</c:v>
                </c:pt>
                <c:pt idx="5078">
                  <c:v>-0.35842730711119525</c:v>
                </c:pt>
                <c:pt idx="5079">
                  <c:v>-0.35936358739928126</c:v>
                </c:pt>
                <c:pt idx="5080">
                  <c:v>-0.36029950926006016</c:v>
                </c:pt>
                <c:pt idx="5081">
                  <c:v>-0.36123507175725167</c:v>
                </c:pt>
                <c:pt idx="5082">
                  <c:v>-0.3621702739549339</c:v>
                </c:pt>
                <c:pt idx="5083">
                  <c:v>-0.36310511491754438</c:v>
                </c:pt>
                <c:pt idx="5084">
                  <c:v>-0.36403959370988093</c:v>
                </c:pt>
                <c:pt idx="5085">
                  <c:v>-0.36497370939710255</c:v>
                </c:pt>
                <c:pt idx="5086">
                  <c:v>-0.36590746104473049</c:v>
                </c:pt>
                <c:pt idx="5087">
                  <c:v>-0.366840847718649</c:v>
                </c:pt>
                <c:pt idx="5088">
                  <c:v>-0.36777386848510646</c:v>
                </c:pt>
                <c:pt idx="5089">
                  <c:v>-0.36870652241071622</c:v>
                </c:pt>
                <c:pt idx="5090">
                  <c:v>-0.36963880856245751</c:v>
                </c:pt>
                <c:pt idx="5091">
                  <c:v>-0.37057072600767638</c:v>
                </c:pt>
                <c:pt idx="5092">
                  <c:v>-0.37150227381408668</c:v>
                </c:pt>
                <c:pt idx="5093">
                  <c:v>-0.37243345104977099</c:v>
                </c:pt>
                <c:pt idx="5094">
                  <c:v>-0.37336425678318147</c:v>
                </c:pt>
                <c:pt idx="5095">
                  <c:v>-0.37429469008314087</c:v>
                </c:pt>
                <c:pt idx="5096">
                  <c:v>-0.37522475001884353</c:v>
                </c:pt>
                <c:pt idx="5097">
                  <c:v>-0.37615443565985607</c:v>
                </c:pt>
                <c:pt idx="5098">
                  <c:v>-0.37708374607611861</c:v>
                </c:pt>
                <c:pt idx="5099">
                  <c:v>-0.37801268033794549</c:v>
                </c:pt>
                <c:pt idx="5100">
                  <c:v>-0.37894123751602632</c:v>
                </c:pt>
                <c:pt idx="5101">
                  <c:v>-0.37986941668142676</c:v>
                </c:pt>
                <c:pt idx="5102">
                  <c:v>-0.38079721690558971</c:v>
                </c:pt>
                <c:pt idx="5103">
                  <c:v>-0.38172463726033595</c:v>
                </c:pt>
                <c:pt idx="5104">
                  <c:v>-0.38265167681786533</c:v>
                </c:pt>
                <c:pt idx="5105">
                  <c:v>-0.38357833465075741</c:v>
                </c:pt>
                <c:pt idx="5106">
                  <c:v>-0.38450460983197271</c:v>
                </c:pt>
                <c:pt idx="5107">
                  <c:v>-0.38543050143485336</c:v>
                </c:pt>
                <c:pt idx="5108">
                  <c:v>-0.38635600853312413</c:v>
                </c:pt>
                <c:pt idx="5109">
                  <c:v>-0.3872811302008935</c:v>
                </c:pt>
                <c:pt idx="5110">
                  <c:v>-0.38820586551265435</c:v>
                </c:pt>
                <c:pt idx="5111">
                  <c:v>-0.38913021354328498</c:v>
                </c:pt>
                <c:pt idx="5112">
                  <c:v>-0.39005417336805009</c:v>
                </c:pt>
                <c:pt idx="5113">
                  <c:v>-0.39097774406260166</c:v>
                </c:pt>
                <c:pt idx="5114">
                  <c:v>-0.39190092470297988</c:v>
                </c:pt>
                <c:pt idx="5115">
                  <c:v>-0.39282371436561403</c:v>
                </c:pt>
                <c:pt idx="5116">
                  <c:v>-0.39374611212732347</c:v>
                </c:pt>
                <c:pt idx="5117">
                  <c:v>-0.39466811706531857</c:v>
                </c:pt>
                <c:pt idx="5118">
                  <c:v>-0.39558972825720151</c:v>
                </c:pt>
                <c:pt idx="5119">
                  <c:v>-0.39651094478096738</c:v>
                </c:pt>
                <c:pt idx="5120">
                  <c:v>-0.39743176571500499</c:v>
                </c:pt>
                <c:pt idx="5121">
                  <c:v>-0.39835219013809786</c:v>
                </c:pt>
                <c:pt idx="5122">
                  <c:v>-0.39927221712942501</c:v>
                </c:pt>
                <c:pt idx="5123">
                  <c:v>-0.40019184576856198</c:v>
                </c:pt>
                <c:pt idx="5124">
                  <c:v>-0.40111107513548183</c:v>
                </c:pt>
                <c:pt idx="5125">
                  <c:v>-0.40202990431055591</c:v>
                </c:pt>
                <c:pt idx="5126">
                  <c:v>-0.40294833237455485</c:v>
                </c:pt>
                <c:pt idx="5127">
                  <c:v>-0.40386635840864948</c:v>
                </c:pt>
                <c:pt idx="5128">
                  <c:v>-0.40478398149441175</c:v>
                </c:pt>
                <c:pt idx="5129">
                  <c:v>-0.4057012007138156</c:v>
                </c:pt>
                <c:pt idx="5130">
                  <c:v>-0.40661801514923795</c:v>
                </c:pt>
                <c:pt idx="5131">
                  <c:v>-0.40753442388345962</c:v>
                </c:pt>
                <c:pt idx="5132">
                  <c:v>-0.40845042599966613</c:v>
                </c:pt>
                <c:pt idx="5133">
                  <c:v>-0.40936602058144878</c:v>
                </c:pt>
                <c:pt idx="5134">
                  <c:v>-0.41028120671280538</c:v>
                </c:pt>
                <c:pt idx="5135">
                  <c:v>-0.4111959834781414</c:v>
                </c:pt>
                <c:pt idx="5136">
                  <c:v>-0.41211034996227075</c:v>
                </c:pt>
                <c:pt idx="5137">
                  <c:v>-0.41302430525041661</c:v>
                </c:pt>
                <c:pt idx="5138">
                  <c:v>-0.41393784842821252</c:v>
                </c:pt>
                <c:pt idx="5139">
                  <c:v>-0.41485097858170317</c:v>
                </c:pt>
                <c:pt idx="5140">
                  <c:v>-0.41576369479734537</c:v>
                </c:pt>
                <c:pt idx="5141">
                  <c:v>-0.41667599616200901</c:v>
                </c:pt>
                <c:pt idx="5142">
                  <c:v>-0.41758788176297784</c:v>
                </c:pt>
                <c:pt idx="5143">
                  <c:v>-0.41849935068795052</c:v>
                </c:pt>
                <c:pt idx="5144">
                  <c:v>-0.41941040202504143</c:v>
                </c:pt>
                <c:pt idx="5145">
                  <c:v>-0.42032103486278166</c:v>
                </c:pt>
                <c:pt idx="5146">
                  <c:v>-0.42123124829011988</c:v>
                </c:pt>
                <c:pt idx="5147">
                  <c:v>-0.42214104139642322</c:v>
                </c:pt>
                <c:pt idx="5148">
                  <c:v>-0.42305041327147824</c:v>
                </c:pt>
                <c:pt idx="5149">
                  <c:v>-0.42395936300549186</c:v>
                </c:pt>
                <c:pt idx="5150">
                  <c:v>-0.42486788968909223</c:v>
                </c:pt>
                <c:pt idx="5151">
                  <c:v>-0.42577599241332958</c:v>
                </c:pt>
                <c:pt idx="5152">
                  <c:v>-0.42668367026967724</c:v>
                </c:pt>
                <c:pt idx="5153">
                  <c:v>-0.42759092235003249</c:v>
                </c:pt>
                <c:pt idx="5154">
                  <c:v>-0.42849774774671751</c:v>
                </c:pt>
                <c:pt idx="5155">
                  <c:v>-0.42940414555248013</c:v>
                </c:pt>
                <c:pt idx="5156">
                  <c:v>-0.43031011486049503</c:v>
                </c:pt>
                <c:pt idx="5157">
                  <c:v>-0.43121565476436435</c:v>
                </c:pt>
                <c:pt idx="5158">
                  <c:v>-0.43212076435811886</c:v>
                </c:pt>
                <c:pt idx="5159">
                  <c:v>-0.43302544273621857</c:v>
                </c:pt>
                <c:pt idx="5160">
                  <c:v>-0.43392968899355394</c:v>
                </c:pt>
                <c:pt idx="5161">
                  <c:v>-0.43483350222544659</c:v>
                </c:pt>
                <c:pt idx="5162">
                  <c:v>-0.43573688152765022</c:v>
                </c:pt>
                <c:pt idx="5163">
                  <c:v>-0.43663982599635165</c:v>
                </c:pt>
                <c:pt idx="5164">
                  <c:v>-0.43754233472817156</c:v>
                </c:pt>
                <c:pt idx="5165">
                  <c:v>-0.43844440682016544</c:v>
                </c:pt>
                <c:pt idx="5166">
                  <c:v>-0.43934604136982458</c:v>
                </c:pt>
                <c:pt idx="5167">
                  <c:v>-0.44024723747507694</c:v>
                </c:pt>
                <c:pt idx="5168">
                  <c:v>-0.44114799423428791</c:v>
                </c:pt>
                <c:pt idx="5169">
                  <c:v>-0.44204831074626139</c:v>
                </c:pt>
                <c:pt idx="5170">
                  <c:v>-0.44294818611024062</c:v>
                </c:pt>
                <c:pt idx="5171">
                  <c:v>-0.44384761942590911</c:v>
                </c:pt>
                <c:pt idx="5172">
                  <c:v>-0.44474660979339153</c:v>
                </c:pt>
                <c:pt idx="5173">
                  <c:v>-0.44564515631325452</c:v>
                </c:pt>
                <c:pt idx="5174">
                  <c:v>-0.44654325808650769</c:v>
                </c:pt>
                <c:pt idx="5175">
                  <c:v>-0.44744091421460458</c:v>
                </c:pt>
                <c:pt idx="5176">
                  <c:v>-0.44833812379944338</c:v>
                </c:pt>
                <c:pt idx="5177">
                  <c:v>-0.44923488594336797</c:v>
                </c:pt>
                <c:pt idx="5178">
                  <c:v>-0.45013119974916871</c:v>
                </c:pt>
                <c:pt idx="5179">
                  <c:v>-0.45102706432008355</c:v>
                </c:pt>
                <c:pt idx="5180">
                  <c:v>-0.45192247875979863</c:v>
                </c:pt>
                <c:pt idx="5181">
                  <c:v>-0.4528174421724494</c:v>
                </c:pt>
                <c:pt idx="5182">
                  <c:v>-0.4537119536626214</c:v>
                </c:pt>
                <c:pt idx="5183">
                  <c:v>-0.45460601233535125</c:v>
                </c:pt>
                <c:pt idx="5184">
                  <c:v>-0.45549961729612742</c:v>
                </c:pt>
                <c:pt idx="5185">
                  <c:v>-0.45639276765089126</c:v>
                </c:pt>
                <c:pt idx="5186">
                  <c:v>-0.4572854625060378</c:v>
                </c:pt>
                <c:pt idx="5187">
                  <c:v>-0.4581777009684167</c:v>
                </c:pt>
                <c:pt idx="5188">
                  <c:v>-0.45906948214533305</c:v>
                </c:pt>
                <c:pt idx="5189">
                  <c:v>-0.45996080514454846</c:v>
                </c:pt>
                <c:pt idx="5190">
                  <c:v>-0.46085166907428171</c:v>
                </c:pt>
                <c:pt idx="5191">
                  <c:v>-0.4617420730432098</c:v>
                </c:pt>
                <c:pt idx="5192">
                  <c:v>-0.46263201616046884</c:v>
                </c:pt>
                <c:pt idx="5193">
                  <c:v>-0.46352149753565486</c:v>
                </c:pt>
                <c:pt idx="5194">
                  <c:v>-0.46441051627882468</c:v>
                </c:pt>
                <c:pt idx="5195">
                  <c:v>-0.46529907150049699</c:v>
                </c:pt>
                <c:pt idx="5196">
                  <c:v>-0.46618716231165302</c:v>
                </c:pt>
                <c:pt idx="5197">
                  <c:v>-0.46707478782373757</c:v>
                </c:pt>
                <c:pt idx="5198">
                  <c:v>-0.4679619471486598</c:v>
                </c:pt>
                <c:pt idx="5199">
                  <c:v>-0.46884863939879418</c:v>
                </c:pt>
                <c:pt idx="5200">
                  <c:v>-0.46973486368698142</c:v>
                </c:pt>
                <c:pt idx="5201">
                  <c:v>-0.47062061912652925</c:v>
                </c:pt>
                <c:pt idx="5202">
                  <c:v>-0.47150590483121341</c:v>
                </c:pt>
                <c:pt idx="5203">
                  <c:v>-0.47239071991527842</c:v>
                </c:pt>
                <c:pt idx="5204">
                  <c:v>-0.47327506349343862</c:v>
                </c:pt>
                <c:pt idx="5205">
                  <c:v>-0.47415893468087889</c:v>
                </c:pt>
                <c:pt idx="5206">
                  <c:v>-0.47504233259325568</c:v>
                </c:pt>
                <c:pt idx="5207">
                  <c:v>-0.4759252563466978</c:v>
                </c:pt>
                <c:pt idx="5208">
                  <c:v>-0.47680770505780729</c:v>
                </c:pt>
                <c:pt idx="5209">
                  <c:v>-0.47768967784366045</c:v>
                </c:pt>
                <c:pt idx="5210">
                  <c:v>-0.47857117382180858</c:v>
                </c:pt>
                <c:pt idx="5211">
                  <c:v>-0.47945219211027884</c:v>
                </c:pt>
                <c:pt idx="5212">
                  <c:v>-0.4803327318275753</c:v>
                </c:pt>
                <c:pt idx="5213">
                  <c:v>-0.48121279209267964</c:v>
                </c:pt>
                <c:pt idx="5214">
                  <c:v>-0.48209237202505212</c:v>
                </c:pt>
                <c:pt idx="5215">
                  <c:v>-0.48297147074463254</c:v>
                </c:pt>
                <c:pt idx="5216">
                  <c:v>-0.48385008737184093</c:v>
                </c:pt>
                <c:pt idx="5217">
                  <c:v>-0.48472822102757857</c:v>
                </c:pt>
                <c:pt idx="5218">
                  <c:v>-0.48560587083322881</c:v>
                </c:pt>
                <c:pt idx="5219">
                  <c:v>-0.48648303591065806</c:v>
                </c:pt>
                <c:pt idx="5220">
                  <c:v>-0.48735971538221645</c:v>
                </c:pt>
                <c:pt idx="5221">
                  <c:v>-0.48823590837073894</c:v>
                </c:pt>
                <c:pt idx="5222">
                  <c:v>-0.48911161399954606</c:v>
                </c:pt>
                <c:pt idx="5223">
                  <c:v>-0.48998683139244481</c:v>
                </c:pt>
                <c:pt idx="5224">
                  <c:v>-0.49086155967372957</c:v>
                </c:pt>
                <c:pt idx="5225">
                  <c:v>-0.49173579796818295</c:v>
                </c:pt>
                <c:pt idx="5226">
                  <c:v>-0.49260954540107665</c:v>
                </c:pt>
                <c:pt idx="5227">
                  <c:v>-0.49348280109817239</c:v>
                </c:pt>
                <c:pt idx="5228">
                  <c:v>-0.49435556418572268</c:v>
                </c:pt>
                <c:pt idx="5229">
                  <c:v>-0.49522783379047192</c:v>
                </c:pt>
                <c:pt idx="5230">
                  <c:v>-0.49609960903965694</c:v>
                </c:pt>
                <c:pt idx="5231">
                  <c:v>-0.49697088906100817</c:v>
                </c:pt>
                <c:pt idx="5232">
                  <c:v>-0.49784167298275034</c:v>
                </c:pt>
                <c:pt idx="5233">
                  <c:v>-0.49871195993360345</c:v>
                </c:pt>
                <c:pt idx="5234">
                  <c:v>-0.49958174904278363</c:v>
                </c:pt>
                <c:pt idx="5235">
                  <c:v>-0.5004510394400038</c:v>
                </c:pt>
                <c:pt idx="5236">
                  <c:v>-0.501319830255475</c:v>
                </c:pt>
                <c:pt idx="5237">
                  <c:v>-0.5021881206199067</c:v>
                </c:pt>
                <c:pt idx="5238">
                  <c:v>-0.50305590966450819</c:v>
                </c:pt>
                <c:pt idx="5239">
                  <c:v>-0.50392319652098905</c:v>
                </c:pt>
                <c:pt idx="5240">
                  <c:v>-0.50478998032156019</c:v>
                </c:pt>
                <c:pt idx="5241">
                  <c:v>-0.50565626019893484</c:v>
                </c:pt>
                <c:pt idx="5242">
                  <c:v>-0.50652203528632922</c:v>
                </c:pt>
                <c:pt idx="5243">
                  <c:v>-0.50738730471746341</c:v>
                </c:pt>
                <c:pt idx="5244">
                  <c:v>-0.50825206762656228</c:v>
                </c:pt>
                <c:pt idx="5245">
                  <c:v>-0.50911632314835642</c:v>
                </c:pt>
                <c:pt idx="5246">
                  <c:v>-0.50998007041808291</c:v>
                </c:pt>
                <c:pt idx="5247">
                  <c:v>-0.5108433085714863</c:v>
                </c:pt>
                <c:pt idx="5248">
                  <c:v>-0.51170603674481929</c:v>
                </c:pt>
                <c:pt idx="5249">
                  <c:v>-0.51256825407484363</c:v>
                </c:pt>
                <c:pt idx="5250">
                  <c:v>-0.51342995969883132</c:v>
                </c:pt>
                <c:pt idx="5251">
                  <c:v>-0.51429115275456483</c:v>
                </c:pt>
                <c:pt idx="5252">
                  <c:v>-0.51515183238033868</c:v>
                </c:pt>
                <c:pt idx="5253">
                  <c:v>-0.51601199771495976</c:v>
                </c:pt>
                <c:pt idx="5254">
                  <c:v>-0.51687164789774853</c:v>
                </c:pt>
                <c:pt idx="5255">
                  <c:v>-0.51773078206853951</c:v>
                </c:pt>
                <c:pt idx="5256">
                  <c:v>-0.51858939936768267</c:v>
                </c:pt>
                <c:pt idx="5257">
                  <c:v>-0.51944749893604369</c:v>
                </c:pt>
                <c:pt idx="5258">
                  <c:v>-0.52030507991500541</c:v>
                </c:pt>
                <c:pt idx="5259">
                  <c:v>-0.52116214144646811</c:v>
                </c:pt>
                <c:pt idx="5260">
                  <c:v>-0.5220186826728509</c:v>
                </c:pt>
                <c:pt idx="5261">
                  <c:v>-0.52287470273709225</c:v>
                </c:pt>
                <c:pt idx="5262">
                  <c:v>-0.52373020078265098</c:v>
                </c:pt>
                <c:pt idx="5263">
                  <c:v>-0.52458517595350695</c:v>
                </c:pt>
                <c:pt idx="5264">
                  <c:v>-0.52543962739416217</c:v>
                </c:pt>
                <c:pt idx="5265">
                  <c:v>-0.52629355424964142</c:v>
                </c:pt>
                <c:pt idx="5266">
                  <c:v>-0.5271469556654933</c:v>
                </c:pt>
                <c:pt idx="5267">
                  <c:v>-0.52799983078779089</c:v>
                </c:pt>
                <c:pt idx="5268">
                  <c:v>-0.52885217876313284</c:v>
                </c:pt>
                <c:pt idx="5269">
                  <c:v>-0.52970399873864393</c:v>
                </c:pt>
                <c:pt idx="5270">
                  <c:v>-0.53055528986197631</c:v>
                </c:pt>
                <c:pt idx="5271">
                  <c:v>-0.53140605128130991</c:v>
                </c:pt>
                <c:pt idx="5272">
                  <c:v>-0.5322562821453537</c:v>
                </c:pt>
                <c:pt idx="5273">
                  <c:v>-0.53310598160334621</c:v>
                </c:pt>
                <c:pt idx="5274">
                  <c:v>-0.53395514880505657</c:v>
                </c:pt>
                <c:pt idx="5275">
                  <c:v>-0.53480378290078534</c:v>
                </c:pt>
                <c:pt idx="5276">
                  <c:v>-0.53565188304136524</c:v>
                </c:pt>
                <c:pt idx="5277">
                  <c:v>-0.53649944837816232</c:v>
                </c:pt>
                <c:pt idx="5278">
                  <c:v>-0.53734647806307634</c:v>
                </c:pt>
                <c:pt idx="5279">
                  <c:v>-0.53819297124854193</c:v>
                </c:pt>
                <c:pt idx="5280">
                  <c:v>-0.53903892708752954</c:v>
                </c:pt>
                <c:pt idx="5281">
                  <c:v>-0.53988434473354585</c:v>
                </c:pt>
                <c:pt idx="5282">
                  <c:v>-0.54072922334063511</c:v>
                </c:pt>
                <c:pt idx="5283">
                  <c:v>-0.54157356206337959</c:v>
                </c:pt>
                <c:pt idx="5284">
                  <c:v>-0.54241736005690078</c:v>
                </c:pt>
                <c:pt idx="5285">
                  <c:v>-0.54326061647685986</c:v>
                </c:pt>
                <c:pt idx="5286">
                  <c:v>-0.54410333047945891</c:v>
                </c:pt>
                <c:pt idx="5287">
                  <c:v>-0.54494550122144148</c:v>
                </c:pt>
                <c:pt idx="5288">
                  <c:v>-0.54578712786009353</c:v>
                </c:pt>
                <c:pt idx="5289">
                  <c:v>-0.54662820955324443</c:v>
                </c:pt>
                <c:pt idx="5290">
                  <c:v>-0.54746874545926738</c:v>
                </c:pt>
                <c:pt idx="5291">
                  <c:v>-0.54830873473708086</c:v>
                </c:pt>
                <c:pt idx="5292">
                  <c:v>-0.54914817654614889</c:v>
                </c:pt>
                <c:pt idx="5293">
                  <c:v>-0.54998707004648217</c:v>
                </c:pt>
                <c:pt idx="5294">
                  <c:v>-0.55082541439863886</c:v>
                </c:pt>
                <c:pt idx="5295">
                  <c:v>-0.55166320876372554</c:v>
                </c:pt>
                <c:pt idx="5296">
                  <c:v>-0.55250045230339784</c:v>
                </c:pt>
                <c:pt idx="5297">
                  <c:v>-0.55333714417986135</c:v>
                </c:pt>
                <c:pt idx="5298">
                  <c:v>-0.55417328355587259</c:v>
                </c:pt>
                <c:pt idx="5299">
                  <c:v>-0.55500886959473961</c:v>
                </c:pt>
                <c:pt idx="5300">
                  <c:v>-0.55584390146032303</c:v>
                </c:pt>
                <c:pt idx="5301">
                  <c:v>-0.55667837831703693</c:v>
                </c:pt>
                <c:pt idx="5302">
                  <c:v>-0.55751229932984936</c:v>
                </c:pt>
                <c:pt idx="5303">
                  <c:v>-0.5583456636642834</c:v>
                </c:pt>
                <c:pt idx="5304">
                  <c:v>-0.55917847048641811</c:v>
                </c:pt>
                <c:pt idx="5305">
                  <c:v>-0.56001071896288923</c:v>
                </c:pt>
                <c:pt idx="5306">
                  <c:v>-0.56084240826088982</c:v>
                </c:pt>
                <c:pt idx="5307">
                  <c:v>-0.56167353754817151</c:v>
                </c:pt>
                <c:pt idx="5308">
                  <c:v>-0.5625041059930449</c:v>
                </c:pt>
                <c:pt idx="5309">
                  <c:v>-0.56333411276438072</c:v>
                </c:pt>
                <c:pt idx="5310">
                  <c:v>-0.56416355703161059</c:v>
                </c:pt>
                <c:pt idx="5311">
                  <c:v>-0.56499243796472765</c:v>
                </c:pt>
                <c:pt idx="5312">
                  <c:v>-0.56582075473428772</c:v>
                </c:pt>
                <c:pt idx="5313">
                  <c:v>-0.56664850651140974</c:v>
                </c:pt>
                <c:pt idx="5314">
                  <c:v>-0.56747569246777707</c:v>
                </c:pt>
                <c:pt idx="5315">
                  <c:v>-0.56830231177563795</c:v>
                </c:pt>
                <c:pt idx="5316">
                  <c:v>-0.56912836360780628</c:v>
                </c:pt>
                <c:pt idx="5317">
                  <c:v>-0.56995384713766284</c:v>
                </c:pt>
                <c:pt idx="5318">
                  <c:v>-0.57077876153915585</c:v>
                </c:pt>
                <c:pt idx="5319">
                  <c:v>-0.57160310598680164</c:v>
                </c:pt>
                <c:pt idx="5320">
                  <c:v>-0.57242687965568595</c:v>
                </c:pt>
                <c:pt idx="5321">
                  <c:v>-0.5732500817214643</c:v>
                </c:pt>
                <c:pt idx="5322">
                  <c:v>-0.57407271136036297</c:v>
                </c:pt>
                <c:pt idx="5323">
                  <c:v>-0.57489476774917991</c:v>
                </c:pt>
                <c:pt idx="5324">
                  <c:v>-0.57571625006528548</c:v>
                </c:pt>
                <c:pt idx="5325">
                  <c:v>-0.57653715748662326</c:v>
                </c:pt>
                <c:pt idx="5326">
                  <c:v>-0.57735748919171104</c:v>
                </c:pt>
                <c:pt idx="5327">
                  <c:v>-0.57817724435964135</c:v>
                </c:pt>
                <c:pt idx="5328">
                  <c:v>-0.5789964221700824</c:v>
                </c:pt>
                <c:pt idx="5329">
                  <c:v>-0.57981502180327915</c:v>
                </c:pt>
                <c:pt idx="5330">
                  <c:v>-0.58063304244005365</c:v>
                </c:pt>
                <c:pt idx="5331">
                  <c:v>-0.58145048326180637</c:v>
                </c:pt>
                <c:pt idx="5332">
                  <c:v>-0.58226734345051667</c:v>
                </c:pt>
                <c:pt idx="5333">
                  <c:v>-0.58308362218874377</c:v>
                </c:pt>
                <c:pt idx="5334">
                  <c:v>-0.58389931865962741</c:v>
                </c:pt>
                <c:pt idx="5335">
                  <c:v>-0.58471443204688878</c:v>
                </c:pt>
                <c:pt idx="5336">
                  <c:v>-0.58552896153483147</c:v>
                </c:pt>
                <c:pt idx="5337">
                  <c:v>-0.58634290630834218</c:v>
                </c:pt>
                <c:pt idx="5338">
                  <c:v>-0.58715626555289135</c:v>
                </c:pt>
                <c:pt idx="5339">
                  <c:v>-0.58796903845453419</c:v>
                </c:pt>
                <c:pt idx="5340">
                  <c:v>-0.58878122419991152</c:v>
                </c:pt>
                <c:pt idx="5341">
                  <c:v>-0.5895928219762504</c:v>
                </c:pt>
                <c:pt idx="5342">
                  <c:v>-0.59040383097136506</c:v>
                </c:pt>
                <c:pt idx="5343">
                  <c:v>-0.59121425037365771</c:v>
                </c:pt>
                <c:pt idx="5344">
                  <c:v>-0.59202407937211943</c:v>
                </c:pt>
                <c:pt idx="5345">
                  <c:v>-0.5928333171563307</c:v>
                </c:pt>
                <c:pt idx="5346">
                  <c:v>-0.59364196291646265</c:v>
                </c:pt>
                <c:pt idx="5347">
                  <c:v>-0.5944500158432775</c:v>
                </c:pt>
                <c:pt idx="5348">
                  <c:v>-0.59525747512812943</c:v>
                </c:pt>
                <c:pt idx="5349">
                  <c:v>-0.59606433996296548</c:v>
                </c:pt>
                <c:pt idx="5350">
                  <c:v>-0.59687060954032645</c:v>
                </c:pt>
                <c:pt idx="5351">
                  <c:v>-0.59767628305334741</c:v>
                </c:pt>
                <c:pt idx="5352">
                  <c:v>-0.59848135969575877</c:v>
                </c:pt>
                <c:pt idx="5353">
                  <c:v>-0.59928583866188712</c:v>
                </c:pt>
                <c:pt idx="5354">
                  <c:v>-0.60008971914665576</c:v>
                </c:pt>
                <c:pt idx="5355">
                  <c:v>-0.60089300034558579</c:v>
                </c:pt>
                <c:pt idx="5356">
                  <c:v>-0.60169568145479668</c:v>
                </c:pt>
                <c:pt idx="5357">
                  <c:v>-0.60249776167100721</c:v>
                </c:pt>
                <c:pt idx="5358">
                  <c:v>-0.60329924019153625</c:v>
                </c:pt>
                <c:pt idx="5359">
                  <c:v>-0.6041001162143036</c:v>
                </c:pt>
                <c:pt idx="5360">
                  <c:v>-0.60490038893783082</c:v>
                </c:pt>
                <c:pt idx="5361">
                  <c:v>-0.60570005756124179</c:v>
                </c:pt>
                <c:pt idx="5362">
                  <c:v>-0.60649912128426386</c:v>
                </c:pt>
                <c:pt idx="5363">
                  <c:v>-0.60729757930722839</c:v>
                </c:pt>
                <c:pt idx="5364">
                  <c:v>-0.60809543083107154</c:v>
                </c:pt>
                <c:pt idx="5365">
                  <c:v>-0.60889267505733546</c:v>
                </c:pt>
                <c:pt idx="5366">
                  <c:v>-0.60968931118816849</c:v>
                </c:pt>
                <c:pt idx="5367">
                  <c:v>-0.61048533842632646</c:v>
                </c:pt>
                <c:pt idx="5368">
                  <c:v>-0.61128075597517328</c:v>
                </c:pt>
                <c:pt idx="5369">
                  <c:v>-0.61207556303868171</c:v>
                </c:pt>
                <c:pt idx="5370">
                  <c:v>-0.61286975882143413</c:v>
                </c:pt>
                <c:pt idx="5371">
                  <c:v>-0.61366334252862353</c:v>
                </c:pt>
                <c:pt idx="5372">
                  <c:v>-0.61445631336605411</c:v>
                </c:pt>
                <c:pt idx="5373">
                  <c:v>-0.6152486705401421</c:v>
                </c:pt>
                <c:pt idx="5374">
                  <c:v>-0.6160404132579167</c:v>
                </c:pt>
                <c:pt idx="5375">
                  <c:v>-0.61683154072702084</c:v>
                </c:pt>
                <c:pt idx="5376">
                  <c:v>-0.61762205215571164</c:v>
                </c:pt>
                <c:pt idx="5377">
                  <c:v>-0.61841194675286182</c:v>
                </c:pt>
                <c:pt idx="5378">
                  <c:v>-0.61920122372795983</c:v>
                </c:pt>
                <c:pt idx="5379">
                  <c:v>-0.61998988229111107</c:v>
                </c:pt>
                <c:pt idx="5380">
                  <c:v>-0.62077792165303858</c:v>
                </c:pt>
                <c:pt idx="5381">
                  <c:v>-0.62156534102508376</c:v>
                </c:pt>
                <c:pt idx="5382">
                  <c:v>-0.62235213961920732</c:v>
                </c:pt>
                <c:pt idx="5383">
                  <c:v>-0.6231383166479898</c:v>
                </c:pt>
                <c:pt idx="5384">
                  <c:v>-0.62392387132463267</c:v>
                </c:pt>
                <c:pt idx="5385">
                  <c:v>-0.62470880286295893</c:v>
                </c:pt>
                <c:pt idx="5386">
                  <c:v>-0.62549311047741385</c:v>
                </c:pt>
                <c:pt idx="5387">
                  <c:v>-0.62627679338306597</c:v>
                </c:pt>
                <c:pt idx="5388">
                  <c:v>-0.62705985079560755</c:v>
                </c:pt>
                <c:pt idx="5389">
                  <c:v>-0.62784228193135572</c:v>
                </c:pt>
                <c:pt idx="5390">
                  <c:v>-0.62862408600725317</c:v>
                </c:pt>
                <c:pt idx="5391">
                  <c:v>-0.62940526224086868</c:v>
                </c:pt>
                <c:pt idx="5392">
                  <c:v>-0.63018580985039818</c:v>
                </c:pt>
                <c:pt idx="5393">
                  <c:v>-0.63096572805466544</c:v>
                </c:pt>
                <c:pt idx="5394">
                  <c:v>-0.63174501607312283</c:v>
                </c:pt>
                <c:pt idx="5395">
                  <c:v>-0.63252367312585212</c:v>
                </c:pt>
                <c:pt idx="5396">
                  <c:v>-0.63330169843356532</c:v>
                </c:pt>
                <c:pt idx="5397">
                  <c:v>-0.63407909121760542</c:v>
                </c:pt>
                <c:pt idx="5398">
                  <c:v>-0.6348558506999471</c:v>
                </c:pt>
                <c:pt idx="5399">
                  <c:v>-0.63563197610319755</c:v>
                </c:pt>
                <c:pt idx="5400">
                  <c:v>-0.63640746665059733</c:v>
                </c:pt>
                <c:pt idx="5401">
                  <c:v>-0.63718232156602095</c:v>
                </c:pt>
                <c:pt idx="5402">
                  <c:v>-0.63795654007397795</c:v>
                </c:pt>
                <c:pt idx="5403">
                  <c:v>-0.63873012139961338</c:v>
                </c:pt>
                <c:pt idx="5404">
                  <c:v>-0.63950306476870877</c:v>
                </c:pt>
                <c:pt idx="5405">
                  <c:v>-0.6402753694076827</c:v>
                </c:pt>
                <c:pt idx="5406">
                  <c:v>-0.64104703454359191</c:v>
                </c:pt>
                <c:pt idx="5407">
                  <c:v>-0.64181805940413172</c:v>
                </c:pt>
                <c:pt idx="5408">
                  <c:v>-0.64258844321763697</c:v>
                </c:pt>
                <c:pt idx="5409">
                  <c:v>-0.64335818521308286</c:v>
                </c:pt>
                <c:pt idx="5410">
                  <c:v>-0.64412728462008551</c:v>
                </c:pt>
                <c:pt idx="5411">
                  <c:v>-0.64489574066890287</c:v>
                </c:pt>
                <c:pt idx="5412">
                  <c:v>-0.64566355259043573</c:v>
                </c:pt>
                <c:pt idx="5413">
                  <c:v>-0.64643071961622789</c:v>
                </c:pt>
                <c:pt idx="5414">
                  <c:v>-0.64719724097846743</c:v>
                </c:pt>
                <c:pt idx="5415">
                  <c:v>-0.64796311590998734</c:v>
                </c:pt>
                <c:pt idx="5416">
                  <c:v>-0.64872834364426624</c:v>
                </c:pt>
                <c:pt idx="5417">
                  <c:v>-0.6494929234154293</c:v>
                </c:pt>
                <c:pt idx="5418">
                  <c:v>-0.65025685445824866</c:v>
                </c:pt>
                <c:pt idx="5419">
                  <c:v>-0.65102013600814468</c:v>
                </c:pt>
                <c:pt idx="5420">
                  <c:v>-0.65178276730118623</c:v>
                </c:pt>
                <c:pt idx="5421">
                  <c:v>-0.65254474757409175</c:v>
                </c:pt>
                <c:pt idx="5422">
                  <c:v>-0.65330607606422997</c:v>
                </c:pt>
                <c:pt idx="5423">
                  <c:v>-0.65406675200962061</c:v>
                </c:pt>
                <c:pt idx="5424">
                  <c:v>-0.65482677464893513</c:v>
                </c:pt>
                <c:pt idx="5425">
                  <c:v>-0.65558614322149766</c:v>
                </c:pt>
                <c:pt idx="5426">
                  <c:v>-0.65634485696728562</c:v>
                </c:pt>
                <c:pt idx="5427">
                  <c:v>-0.65710291512693031</c:v>
                </c:pt>
                <c:pt idx="5428">
                  <c:v>-0.65786031694171798</c:v>
                </c:pt>
                <c:pt idx="5429">
                  <c:v>-0.65861706165359057</c:v>
                </c:pt>
                <c:pt idx="5430">
                  <c:v>-0.65937314850514628</c:v>
                </c:pt>
                <c:pt idx="5431">
                  <c:v>-0.66012857673964032</c:v>
                </c:pt>
                <c:pt idx="5432">
                  <c:v>-0.66088334560098583</c:v>
                </c:pt>
                <c:pt idx="5433">
                  <c:v>-0.66163745433375454</c:v>
                </c:pt>
                <c:pt idx="5434">
                  <c:v>-0.66239090218317764</c:v>
                </c:pt>
                <c:pt idx="5435">
                  <c:v>-0.66314368839514648</c:v>
                </c:pt>
                <c:pt idx="5436">
                  <c:v>-0.66389581221621308</c:v>
                </c:pt>
                <c:pt idx="5437">
                  <c:v>-0.66464727289359127</c:v>
                </c:pt>
                <c:pt idx="5438">
                  <c:v>-0.66539806967515724</c:v>
                </c:pt>
                <c:pt idx="5439">
                  <c:v>-0.66614820180945034</c:v>
                </c:pt>
                <c:pt idx="5440">
                  <c:v>-0.66689766854567378</c:v>
                </c:pt>
                <c:pt idx="5441">
                  <c:v>-0.66764646913369541</c:v>
                </c:pt>
                <c:pt idx="5442">
                  <c:v>-0.6683946028240485</c:v>
                </c:pt>
                <c:pt idx="5443">
                  <c:v>-0.66914206886793248</c:v>
                </c:pt>
                <c:pt idx="5444">
                  <c:v>-0.66988886651721358</c:v>
                </c:pt>
                <c:pt idx="5445">
                  <c:v>-0.67063499502442581</c:v>
                </c:pt>
                <c:pt idx="5446">
                  <c:v>-0.67138045364277155</c:v>
                </c:pt>
                <c:pt idx="5447">
                  <c:v>-0.67212524162612231</c:v>
                </c:pt>
                <c:pt idx="5448">
                  <c:v>-0.67286935822901939</c:v>
                </c:pt>
                <c:pt idx="5449">
                  <c:v>-0.6736128027066749</c:v>
                </c:pt>
                <c:pt idx="5450">
                  <c:v>-0.67435557431497217</c:v>
                </c:pt>
                <c:pt idx="5451">
                  <c:v>-0.67509767231046669</c:v>
                </c:pt>
                <c:pt idx="5452">
                  <c:v>-0.67583909595038694</c:v>
                </c:pt>
                <c:pt idx="5453">
                  <c:v>-0.67657984449263486</c:v>
                </c:pt>
                <c:pt idx="5454">
                  <c:v>-0.67731991719578677</c:v>
                </c:pt>
                <c:pt idx="5455">
                  <c:v>-0.67805931331909419</c:v>
                </c:pt>
                <c:pt idx="5456">
                  <c:v>-0.67879803212248446</c:v>
                </c:pt>
                <c:pt idx="5457">
                  <c:v>-0.67953607286656137</c:v>
                </c:pt>
                <c:pt idx="5458">
                  <c:v>-0.68027343481260616</c:v>
                </c:pt>
                <c:pt idx="5459">
                  <c:v>-0.68101011722257809</c:v>
                </c:pt>
                <c:pt idx="5460">
                  <c:v>-0.68174611935911522</c:v>
                </c:pt>
                <c:pt idx="5461">
                  <c:v>-0.68248144048553516</c:v>
                </c:pt>
                <c:pt idx="5462">
                  <c:v>-0.68321607986583577</c:v>
                </c:pt>
                <c:pt idx="5463">
                  <c:v>-0.6839500367646959</c:v>
                </c:pt>
                <c:pt idx="5464">
                  <c:v>-0.6846833104474761</c:v>
                </c:pt>
                <c:pt idx="5465">
                  <c:v>-0.68541590018021958</c:v>
                </c:pt>
                <c:pt idx="5466">
                  <c:v>-0.68614780522965257</c:v>
                </c:pt>
                <c:pt idx="5467">
                  <c:v>-0.68687902486318542</c:v>
                </c:pt>
                <c:pt idx="5468">
                  <c:v>-0.68760955834891302</c:v>
                </c:pt>
                <c:pt idx="5469">
                  <c:v>-0.68833940495561574</c:v>
                </c:pt>
                <c:pt idx="5470">
                  <c:v>-0.68906856395276017</c:v>
                </c:pt>
                <c:pt idx="5471">
                  <c:v>-0.68979703461049957</c:v>
                </c:pt>
                <c:pt idx="5472">
                  <c:v>-0.6905248161996751</c:v>
                </c:pt>
                <c:pt idx="5473">
                  <c:v>-0.69125190799181591</c:v>
                </c:pt>
                <c:pt idx="5474">
                  <c:v>-0.69197830925914061</c:v>
                </c:pt>
                <c:pt idx="5475">
                  <c:v>-0.69270401927455727</c:v>
                </c:pt>
                <c:pt idx="5476">
                  <c:v>-0.69342903731166472</c:v>
                </c:pt>
                <c:pt idx="5477">
                  <c:v>-0.6941533626447528</c:v>
                </c:pt>
                <c:pt idx="5478">
                  <c:v>-0.69487699454880358</c:v>
                </c:pt>
                <c:pt idx="5479">
                  <c:v>-0.6955999322994918</c:v>
                </c:pt>
                <c:pt idx="5480">
                  <c:v>-0.6963221751731854</c:v>
                </c:pt>
                <c:pt idx="5481">
                  <c:v>-0.69704372244694668</c:v>
                </c:pt>
                <c:pt idx="5482">
                  <c:v>-0.69776457339853282</c:v>
                </c:pt>
                <c:pt idx="5483">
                  <c:v>-0.69848472730639655</c:v>
                </c:pt>
                <c:pt idx="5484">
                  <c:v>-0.69920418344968682</c:v>
                </c:pt>
                <c:pt idx="5485">
                  <c:v>-0.69992294110824982</c:v>
                </c:pt>
                <c:pt idx="5486">
                  <c:v>-0.70064099956262937</c:v>
                </c:pt>
                <c:pt idx="5487">
                  <c:v>-0.70135835809406777</c:v>
                </c:pt>
                <c:pt idx="5488">
                  <c:v>-0.70207501598450661</c:v>
                </c:pt>
                <c:pt idx="5489">
                  <c:v>-0.7027909725165874</c:v>
                </c:pt>
                <c:pt idx="5490">
                  <c:v>-0.70350622697365217</c:v>
                </c:pt>
                <c:pt idx="5491">
                  <c:v>-0.70422077863974442</c:v>
                </c:pt>
                <c:pt idx="5492">
                  <c:v>-0.70493462679960972</c:v>
                </c:pt>
                <c:pt idx="5493">
                  <c:v>-0.70564777073869644</c:v>
                </c:pt>
                <c:pt idx="5494">
                  <c:v>-0.70636020974315628</c:v>
                </c:pt>
                <c:pt idx="5495">
                  <c:v>-0.70707194309984545</c:v>
                </c:pt>
                <c:pt idx="5496">
                  <c:v>-0.70778297009632485</c:v>
                </c:pt>
                <c:pt idx="5497">
                  <c:v>-0.70849329002086114</c:v>
                </c:pt>
                <c:pt idx="5498">
                  <c:v>-0.70920290216242732</c:v>
                </c:pt>
                <c:pt idx="5499">
                  <c:v>-0.70991180581070346</c:v>
                </c:pt>
                <c:pt idx="5500">
                  <c:v>-0.71062000025607752</c:v>
                </c:pt>
                <c:pt idx="5501">
                  <c:v>-0.71132748478964569</c:v>
                </c:pt>
                <c:pt idx="5502">
                  <c:v>-0.71203425870321368</c:v>
                </c:pt>
                <c:pt idx="5503">
                  <c:v>-0.71274032128929687</c:v>
                </c:pt>
                <c:pt idx="5504">
                  <c:v>-0.71344567184112129</c:v>
                </c:pt>
                <c:pt idx="5505">
                  <c:v>-0.71415030965262449</c:v>
                </c:pt>
                <c:pt idx="5506">
                  <c:v>-0.71485423401845583</c:v>
                </c:pt>
                <c:pt idx="5507">
                  <c:v>-0.71555744423397749</c:v>
                </c:pt>
                <c:pt idx="5508">
                  <c:v>-0.71625993959526513</c:v>
                </c:pt>
                <c:pt idx="5509">
                  <c:v>-0.71696171939910858</c:v>
                </c:pt>
                <c:pt idx="5510">
                  <c:v>-0.71766278294301245</c:v>
                </c:pt>
                <c:pt idx="5511">
                  <c:v>-0.71836312952519688</c:v>
                </c:pt>
                <c:pt idx="5512">
                  <c:v>-0.71906275844459833</c:v>
                </c:pt>
                <c:pt idx="5513">
                  <c:v>-0.71976166900087024</c:v>
                </c:pt>
                <c:pt idx="5514">
                  <c:v>-0.72045986049438371</c:v>
                </c:pt>
                <c:pt idx="5515">
                  <c:v>-0.72115733222622824</c:v>
                </c:pt>
                <c:pt idx="5516">
                  <c:v>-0.72185408349821223</c:v>
                </c:pt>
                <c:pt idx="5517">
                  <c:v>-0.72255011361286403</c:v>
                </c:pt>
                <c:pt idx="5518">
                  <c:v>-0.72324542187343233</c:v>
                </c:pt>
                <c:pt idx="5519">
                  <c:v>-0.72394000758388699</c:v>
                </c:pt>
                <c:pt idx="5520">
                  <c:v>-0.72463387004891977</c:v>
                </c:pt>
                <c:pt idx="5521">
                  <c:v>-0.72532700857394494</c:v>
                </c:pt>
                <c:pt idx="5522">
                  <c:v>-0.72601942246510009</c:v>
                </c:pt>
                <c:pt idx="5523">
                  <c:v>-0.72671111102924668</c:v>
                </c:pt>
                <c:pt idx="5524">
                  <c:v>-0.7274020735739708</c:v>
                </c:pt>
                <c:pt idx="5525">
                  <c:v>-0.72809230940758396</c:v>
                </c:pt>
                <c:pt idx="5526">
                  <c:v>-0.72878181783912355</c:v>
                </c:pt>
                <c:pt idx="5527">
                  <c:v>-0.72947059817835369</c:v>
                </c:pt>
                <c:pt idx="5528">
                  <c:v>-0.73015864973576594</c:v>
                </c:pt>
                <c:pt idx="5529">
                  <c:v>-0.73084597182258004</c:v>
                </c:pt>
                <c:pt idx="5530">
                  <c:v>-0.73153256375074438</c:v>
                </c:pt>
                <c:pt idx="5531">
                  <c:v>-0.73221842483293698</c:v>
                </c:pt>
                <c:pt idx="5532">
                  <c:v>-0.73290355438256582</c:v>
                </c:pt>
                <c:pt idx="5533">
                  <c:v>-0.73358795171376978</c:v>
                </c:pt>
                <c:pt idx="5534">
                  <c:v>-0.73427161614141934</c:v>
                </c:pt>
                <c:pt idx="5535">
                  <c:v>-0.73495454698111717</c:v>
                </c:pt>
                <c:pt idx="5536">
                  <c:v>-0.73563674354919895</c:v>
                </c:pt>
                <c:pt idx="5537">
                  <c:v>-0.73631820516273372</c:v>
                </c:pt>
                <c:pt idx="5538">
                  <c:v>-0.73699893113952497</c:v>
                </c:pt>
                <c:pt idx="5539">
                  <c:v>-0.73767892079811104</c:v>
                </c:pt>
                <c:pt idx="5540">
                  <c:v>-0.73835817345776589</c:v>
                </c:pt>
                <c:pt idx="5541">
                  <c:v>-0.73903668843850001</c:v>
                </c:pt>
                <c:pt idx="5542">
                  <c:v>-0.73971446506106064</c:v>
                </c:pt>
                <c:pt idx="5543">
                  <c:v>-0.74039150264693288</c:v>
                </c:pt>
                <c:pt idx="5544">
                  <c:v>-0.74106780051833998</c:v>
                </c:pt>
                <c:pt idx="5545">
                  <c:v>-0.74174335799824442</c:v>
                </c:pt>
                <c:pt idx="5546">
                  <c:v>-0.74241817441034841</c:v>
                </c:pt>
                <c:pt idx="5547">
                  <c:v>-0.74309224907909444</c:v>
                </c:pt>
                <c:pt idx="5548">
                  <c:v>-0.74376558132966597</c:v>
                </c:pt>
                <c:pt idx="5549">
                  <c:v>-0.74443817048798844</c:v>
                </c:pt>
                <c:pt idx="5550">
                  <c:v>-0.74511001588072956</c:v>
                </c:pt>
                <c:pt idx="5551">
                  <c:v>-0.74578111683530024</c:v>
                </c:pt>
                <c:pt idx="5552">
                  <c:v>-0.74645147267985501</c:v>
                </c:pt>
                <c:pt idx="5553">
                  <c:v>-0.74712108274329292</c:v>
                </c:pt>
                <c:pt idx="5554">
                  <c:v>-0.74778994635525819</c:v>
                </c:pt>
                <c:pt idx="5555">
                  <c:v>-0.74845806284614069</c:v>
                </c:pt>
                <c:pt idx="5556">
                  <c:v>-0.74912543154707689</c:v>
                </c:pt>
                <c:pt idx="5557">
                  <c:v>-0.74979205178995023</c:v>
                </c:pt>
                <c:pt idx="5558">
                  <c:v>-0.75045792290739199</c:v>
                </c:pt>
                <c:pt idx="5559">
                  <c:v>-0.75112304423278198</c:v>
                </c:pt>
                <c:pt idx="5560">
                  <c:v>-0.75178741510024905</c:v>
                </c:pt>
                <c:pt idx="5561">
                  <c:v>-0.75245103484467191</c:v>
                </c:pt>
                <c:pt idx="5562">
                  <c:v>-0.75311390280167967</c:v>
                </c:pt>
                <c:pt idx="5563">
                  <c:v>-0.75377601830765262</c:v>
                </c:pt>
                <c:pt idx="5564">
                  <c:v>-0.75443738069972277</c:v>
                </c:pt>
                <c:pt idx="5565">
                  <c:v>-0.75509798931577454</c:v>
                </c:pt>
                <c:pt idx="5566">
                  <c:v>-0.75575784349444564</c:v>
                </c:pt>
                <c:pt idx="5567">
                  <c:v>-0.75641694257512737</c:v>
                </c:pt>
                <c:pt idx="5568">
                  <c:v>-0.75707528589796569</c:v>
                </c:pt>
                <c:pt idx="5569">
                  <c:v>-0.75773287280386137</c:v>
                </c:pt>
                <c:pt idx="5570">
                  <c:v>-0.75838970263447114</c:v>
                </c:pt>
                <c:pt idx="5571">
                  <c:v>-0.75904577473220813</c:v>
                </c:pt>
                <c:pt idx="5572">
                  <c:v>-0.75970108844024253</c:v>
                </c:pt>
                <c:pt idx="5573">
                  <c:v>-0.76035564310250214</c:v>
                </c:pt>
                <c:pt idx="5574">
                  <c:v>-0.76100943806367338</c:v>
                </c:pt>
                <c:pt idx="5575">
                  <c:v>-0.76166247266920151</c:v>
                </c:pt>
                <c:pt idx="5576">
                  <c:v>-0.7623147462652915</c:v>
                </c:pt>
                <c:pt idx="5577">
                  <c:v>-0.76296625819890884</c:v>
                </c:pt>
                <c:pt idx="5578">
                  <c:v>-0.76361700781777997</c:v>
                </c:pt>
                <c:pt idx="5579">
                  <c:v>-0.76426699447039292</c:v>
                </c:pt>
                <c:pt idx="5580">
                  <c:v>-0.76491621750599803</c:v>
                </c:pt>
                <c:pt idx="5581">
                  <c:v>-0.76556467627460867</c:v>
                </c:pt>
                <c:pt idx="5582">
                  <c:v>-0.76621237012700183</c:v>
                </c:pt>
                <c:pt idx="5583">
                  <c:v>-0.76685929841471867</c:v>
                </c:pt>
                <c:pt idx="5584">
                  <c:v>-0.76750546049006541</c:v>
                </c:pt>
                <c:pt idx="5585">
                  <c:v>-0.76815085570611374</c:v>
                </c:pt>
                <c:pt idx="5586">
                  <c:v>-0.76879548341670156</c:v>
                </c:pt>
                <c:pt idx="5587">
                  <c:v>-0.76943934297643368</c:v>
                </c:pt>
                <c:pt idx="5588">
                  <c:v>-0.77008243374068241</c:v>
                </c:pt>
                <c:pt idx="5589">
                  <c:v>-0.77072475506558813</c:v>
                </c:pt>
                <c:pt idx="5590">
                  <c:v>-0.77136630630806013</c:v>
                </c:pt>
                <c:pt idx="5591">
                  <c:v>-0.77200708682577701</c:v>
                </c:pt>
                <c:pt idx="5592">
                  <c:v>-0.77264709597718761</c:v>
                </c:pt>
                <c:pt idx="5593">
                  <c:v>-0.7732863331215114</c:v>
                </c:pt>
                <c:pt idx="5594">
                  <c:v>-0.77392479761873922</c:v>
                </c:pt>
                <c:pt idx="5595">
                  <c:v>-0.77456248882963386</c:v>
                </c:pt>
                <c:pt idx="5596">
                  <c:v>-0.7751994061157309</c:v>
                </c:pt>
                <c:pt idx="5597">
                  <c:v>-0.77583554883933914</c:v>
                </c:pt>
                <c:pt idx="5598">
                  <c:v>-0.77647091636354126</c:v>
                </c:pt>
                <c:pt idx="5599">
                  <c:v>-0.77710550805219447</c:v>
                </c:pt>
                <c:pt idx="5600">
                  <c:v>-0.77773932326993134</c:v>
                </c:pt>
                <c:pt idx="5601">
                  <c:v>-0.77837236138216015</c:v>
                </c:pt>
                <c:pt idx="5602">
                  <c:v>-0.77900462175506568</c:v>
                </c:pt>
                <c:pt idx="5603">
                  <c:v>-0.77963610375560988</c:v>
                </c:pt>
                <c:pt idx="5604">
                  <c:v>-0.78026680675153237</c:v>
                </c:pt>
                <c:pt idx="5605">
                  <c:v>-0.78089673011135108</c:v>
                </c:pt>
                <c:pt idx="5606">
                  <c:v>-0.78152587320436306</c:v>
                </c:pt>
                <c:pt idx="5607">
                  <c:v>-0.78215423540064488</c:v>
                </c:pt>
                <c:pt idx="5608">
                  <c:v>-0.78278181607105346</c:v>
                </c:pt>
                <c:pt idx="5609">
                  <c:v>-0.78340861458722666</c:v>
                </c:pt>
                <c:pt idx="5610">
                  <c:v>-0.78403463032158383</c:v>
                </c:pt>
                <c:pt idx="5611">
                  <c:v>-0.78465986264732634</c:v>
                </c:pt>
                <c:pt idx="5612">
                  <c:v>-0.78528431093843853</c:v>
                </c:pt>
                <c:pt idx="5613">
                  <c:v>-0.78590797456968808</c:v>
                </c:pt>
                <c:pt idx="5614">
                  <c:v>-0.78653085291662672</c:v>
                </c:pt>
                <c:pt idx="5615">
                  <c:v>-0.78715294535559077</c:v>
                </c:pt>
                <c:pt idx="5616">
                  <c:v>-0.78777425126370193</c:v>
                </c:pt>
                <c:pt idx="5617">
                  <c:v>-0.78839477001886771</c:v>
                </c:pt>
                <c:pt idx="5618">
                  <c:v>-0.78901450099978221</c:v>
                </c:pt>
                <c:pt idx="5619">
                  <c:v>-0.78963344358592669</c:v>
                </c:pt>
                <c:pt idx="5620">
                  <c:v>-0.79025159715757021</c:v>
                </c:pt>
                <c:pt idx="5621">
                  <c:v>-0.7908689610957701</c:v>
                </c:pt>
                <c:pt idx="5622">
                  <c:v>-0.79148553478237282</c:v>
                </c:pt>
                <c:pt idx="5623">
                  <c:v>-0.79210131760001457</c:v>
                </c:pt>
                <c:pt idx="5624">
                  <c:v>-0.79271630893212142</c:v>
                </c:pt>
                <c:pt idx="5625">
                  <c:v>-0.79333050816291073</c:v>
                </c:pt>
                <c:pt idx="5626">
                  <c:v>-0.79394391467739112</c:v>
                </c:pt>
                <c:pt idx="5627">
                  <c:v>-0.79455652786136333</c:v>
                </c:pt>
                <c:pt idx="5628">
                  <c:v>-0.79516834710142081</c:v>
                </c:pt>
                <c:pt idx="5629">
                  <c:v>-0.79577937178495051</c:v>
                </c:pt>
                <c:pt idx="5630">
                  <c:v>-0.79638960130013303</c:v>
                </c:pt>
                <c:pt idx="5631">
                  <c:v>-0.79699903503594383</c:v>
                </c:pt>
                <c:pt idx="5632">
                  <c:v>-0.79760767238215335</c:v>
                </c:pt>
                <c:pt idx="5633">
                  <c:v>-0.79821551272932778</c:v>
                </c:pt>
                <c:pt idx="5634">
                  <c:v>-0.79882255546882985</c:v>
                </c:pt>
                <c:pt idx="5635">
                  <c:v>-0.79942879999281924</c:v>
                </c:pt>
                <c:pt idx="5636">
                  <c:v>-0.80003424569425308</c:v>
                </c:pt>
                <c:pt idx="5637">
                  <c:v>-0.80063889196688698</c:v>
                </c:pt>
                <c:pt idx="5638">
                  <c:v>-0.80124273820527514</c:v>
                </c:pt>
                <c:pt idx="5639">
                  <c:v>-0.80184578380477134</c:v>
                </c:pt>
                <c:pt idx="5640">
                  <c:v>-0.80244802816152938</c:v>
                </c:pt>
                <c:pt idx="5641">
                  <c:v>-0.80304947067250354</c:v>
                </c:pt>
                <c:pt idx="5642">
                  <c:v>-0.80365011073544956</c:v>
                </c:pt>
                <c:pt idx="5643">
                  <c:v>-0.80424994774892489</c:v>
                </c:pt>
                <c:pt idx="5644">
                  <c:v>-0.80484898111228953</c:v>
                </c:pt>
                <c:pt idx="5645">
                  <c:v>-0.80544721022570642</c:v>
                </c:pt>
                <c:pt idx="5646">
                  <c:v>-0.80604463449014219</c:v>
                </c:pt>
                <c:pt idx="5647">
                  <c:v>-0.80664125330736769</c:v>
                </c:pt>
                <c:pt idx="5648">
                  <c:v>-0.80723706607995871</c:v>
                </c:pt>
                <c:pt idx="5649">
                  <c:v>-0.80783207221129649</c:v>
                </c:pt>
                <c:pt idx="5650">
                  <c:v>-0.80842627110556819</c:v>
                </c:pt>
                <c:pt idx="5651">
                  <c:v>-0.80901966216776766</c:v>
                </c:pt>
                <c:pt idx="5652">
                  <c:v>-0.80961224480369598</c:v>
                </c:pt>
                <c:pt idx="5653">
                  <c:v>-0.81020401841996215</c:v>
                </c:pt>
                <c:pt idx="5654">
                  <c:v>-0.81079498242398351</c:v>
                </c:pt>
                <c:pt idx="5655">
                  <c:v>-0.81138513622398645</c:v>
                </c:pt>
                <c:pt idx="5656">
                  <c:v>-0.81197447922900701</c:v>
                </c:pt>
                <c:pt idx="5657">
                  <c:v>-0.81256301084889127</c:v>
                </c:pt>
                <c:pt idx="5658">
                  <c:v>-0.81315073049429631</c:v>
                </c:pt>
                <c:pt idx="5659">
                  <c:v>-0.8137376375766906</c:v>
                </c:pt>
                <c:pt idx="5660">
                  <c:v>-0.81432373150835435</c:v>
                </c:pt>
                <c:pt idx="5661">
                  <c:v>-0.8149090117023805</c:v>
                </c:pt>
                <c:pt idx="5662">
                  <c:v>-0.81549347757267521</c:v>
                </c:pt>
                <c:pt idx="5663">
                  <c:v>-0.8160771285339582</c:v>
                </c:pt>
                <c:pt idx="5664">
                  <c:v>-0.81665996400176355</c:v>
                </c:pt>
                <c:pt idx="5665">
                  <c:v>-0.81724198339244036</c:v>
                </c:pt>
                <c:pt idx="5666">
                  <c:v>-0.81782318612315319</c:v>
                </c:pt>
                <c:pt idx="5667">
                  <c:v>-0.8184035716118826</c:v>
                </c:pt>
                <c:pt idx="5668">
                  <c:v>-0.81898313927742594</c:v>
                </c:pt>
                <c:pt idx="5669">
                  <c:v>-0.81956188853939771</c:v>
                </c:pt>
                <c:pt idx="5670">
                  <c:v>-0.82013981881823017</c:v>
                </c:pt>
                <c:pt idx="5671">
                  <c:v>-0.82071692953517406</c:v>
                </c:pt>
                <c:pt idx="5672">
                  <c:v>-0.8212932201122991</c:v>
                </c:pt>
                <c:pt idx="5673">
                  <c:v>-0.82186868997249463</c:v>
                </c:pt>
                <c:pt idx="5674">
                  <c:v>-0.82244333853947005</c:v>
                </c:pt>
                <c:pt idx="5675">
                  <c:v>-0.82301716523775548</c:v>
                </c:pt>
                <c:pt idx="5676">
                  <c:v>-0.82359016949270236</c:v>
                </c:pt>
                <c:pt idx="5677">
                  <c:v>-0.82416235073048405</c:v>
                </c:pt>
                <c:pt idx="5678">
                  <c:v>-0.82473370837809623</c:v>
                </c:pt>
                <c:pt idx="5679">
                  <c:v>-0.82530424186335771</c:v>
                </c:pt>
                <c:pt idx="5680">
                  <c:v>-0.82587395061491076</c:v>
                </c:pt>
                <c:pt idx="5681">
                  <c:v>-0.82644283406222196</c:v>
                </c:pt>
                <c:pt idx="5682">
                  <c:v>-0.82701089163558261</c:v>
                </c:pt>
                <c:pt idx="5683">
                  <c:v>-0.8275781227661092</c:v>
                </c:pt>
                <c:pt idx="5684">
                  <c:v>-0.82814452688574414</c:v>
                </c:pt>
                <c:pt idx="5685">
                  <c:v>-0.82871010342725626</c:v>
                </c:pt>
                <c:pt idx="5686">
                  <c:v>-0.82927485182424154</c:v>
                </c:pt>
                <c:pt idx="5687">
                  <c:v>-0.8298387715111234</c:v>
                </c:pt>
                <c:pt idx="5688">
                  <c:v>-0.83040186192315335</c:v>
                </c:pt>
                <c:pt idx="5689">
                  <c:v>-0.83096412249641183</c:v>
                </c:pt>
                <c:pt idx="5690">
                  <c:v>-0.83152555266780837</c:v>
                </c:pt>
                <c:pt idx="5691">
                  <c:v>-0.83208615187508239</c:v>
                </c:pt>
                <c:pt idx="5692">
                  <c:v>-0.83264591955680378</c:v>
                </c:pt>
                <c:pt idx="5693">
                  <c:v>-0.8332048551523733</c:v>
                </c:pt>
                <c:pt idx="5694">
                  <c:v>-0.83376295810202328</c:v>
                </c:pt>
                <c:pt idx="5695">
                  <c:v>-0.83432022784681814</c:v>
                </c:pt>
                <c:pt idx="5696">
                  <c:v>-0.83487666382865489</c:v>
                </c:pt>
                <c:pt idx="5697">
                  <c:v>-0.83543226549026373</c:v>
                </c:pt>
                <c:pt idx="5698">
                  <c:v>-0.83598703227520876</c:v>
                </c:pt>
                <c:pt idx="5699">
                  <c:v>-0.83654096362788832</c:v>
                </c:pt>
                <c:pt idx="5700">
                  <c:v>-0.83709405899353562</c:v>
                </c:pt>
                <c:pt idx="5701">
                  <c:v>-0.8376463178182193</c:v>
                </c:pt>
                <c:pt idx="5702">
                  <c:v>-0.83819773954884391</c:v>
                </c:pt>
                <c:pt idx="5703">
                  <c:v>-0.83874832363315077</c:v>
                </c:pt>
                <c:pt idx="5704">
                  <c:v>-0.83929806951971808</c:v>
                </c:pt>
                <c:pt idx="5705">
                  <c:v>-0.83984697665796171</c:v>
                </c:pt>
                <c:pt idx="5706">
                  <c:v>-0.84039504449813585</c:v>
                </c:pt>
                <c:pt idx="5707">
                  <c:v>-0.84094227249133335</c:v>
                </c:pt>
                <c:pt idx="5708">
                  <c:v>-0.84148866008948631</c:v>
                </c:pt>
                <c:pt idx="5709">
                  <c:v>-0.84203420674536678</c:v>
                </c:pt>
                <c:pt idx="5710">
                  <c:v>-0.84257891191258716</c:v>
                </c:pt>
                <c:pt idx="5711">
                  <c:v>-0.84312277504560085</c:v>
                </c:pt>
                <c:pt idx="5712">
                  <c:v>-0.84366579559970256</c:v>
                </c:pt>
                <c:pt idx="5713">
                  <c:v>-0.84420797303102924</c:v>
                </c:pt>
                <c:pt idx="5714">
                  <c:v>-0.84474930679656035</c:v>
                </c:pt>
                <c:pt idx="5715">
                  <c:v>-0.84528979635411838</c:v>
                </c:pt>
                <c:pt idx="5716">
                  <c:v>-0.84582944116236969</c:v>
                </c:pt>
                <c:pt idx="5717">
                  <c:v>-0.84636824068082461</c:v>
                </c:pt>
                <c:pt idx="5718">
                  <c:v>-0.84690619436983838</c:v>
                </c:pt>
                <c:pt idx="5719">
                  <c:v>-0.84744330169061144</c:v>
                </c:pt>
                <c:pt idx="5720">
                  <c:v>-0.8479795621051901</c:v>
                </c:pt>
                <c:pt idx="5721">
                  <c:v>-0.84851497507646712</c:v>
                </c:pt>
                <c:pt idx="5722">
                  <c:v>-0.84904954006818201</c:v>
                </c:pt>
                <c:pt idx="5723">
                  <c:v>-0.84958325654492184</c:v>
                </c:pt>
                <c:pt idx="5724">
                  <c:v>-0.85011612397212155</c:v>
                </c:pt>
                <c:pt idx="5725">
                  <c:v>-0.85064814181606474</c:v>
                </c:pt>
                <c:pt idx="5726">
                  <c:v>-0.85117930954388399</c:v>
                </c:pt>
                <c:pt idx="5727">
                  <c:v>-0.85170962662356142</c:v>
                </c:pt>
                <c:pt idx="5728">
                  <c:v>-0.85223909252392926</c:v>
                </c:pt>
                <c:pt idx="5729">
                  <c:v>-0.8527677067146705</c:v>
                </c:pt>
                <c:pt idx="5730">
                  <c:v>-0.85329546866631922</c:v>
                </c:pt>
                <c:pt idx="5731">
                  <c:v>-0.85382237785026127</c:v>
                </c:pt>
                <c:pt idx="5732">
                  <c:v>-0.85434843373873459</c:v>
                </c:pt>
                <c:pt idx="5733">
                  <c:v>-0.85487363580483011</c:v>
                </c:pt>
                <c:pt idx="5734">
                  <c:v>-0.85539798352249186</c:v>
                </c:pt>
                <c:pt idx="5735">
                  <c:v>-0.85592147636651783</c:v>
                </c:pt>
                <c:pt idx="5736">
                  <c:v>-0.85644411381256025</c:v>
                </c:pt>
                <c:pt idx="5737">
                  <c:v>-0.8569658953371263</c:v>
                </c:pt>
                <c:pt idx="5738">
                  <c:v>-0.85748682041757862</c:v>
                </c:pt>
                <c:pt idx="5739">
                  <c:v>-0.85800688853213558</c:v>
                </c:pt>
                <c:pt idx="5740">
                  <c:v>-0.8585260991598721</c:v>
                </c:pt>
                <c:pt idx="5741">
                  <c:v>-0.85904445178072009</c:v>
                </c:pt>
                <c:pt idx="5742">
                  <c:v>-0.85956194587546886</c:v>
                </c:pt>
                <c:pt idx="5743">
                  <c:v>-0.86007858092576595</c:v>
                </c:pt>
                <c:pt idx="5744">
                  <c:v>-0.86059435641411708</c:v>
                </c:pt>
                <c:pt idx="5745">
                  <c:v>-0.8611092718238873</c:v>
                </c:pt>
                <c:pt idx="5746">
                  <c:v>-0.86162332663930108</c:v>
                </c:pt>
                <c:pt idx="5747">
                  <c:v>-0.86213652034544308</c:v>
                </c:pt>
                <c:pt idx="5748">
                  <c:v>-0.86264885242825839</c:v>
                </c:pt>
                <c:pt idx="5749">
                  <c:v>-0.86316032237455342</c:v>
                </c:pt>
                <c:pt idx="5750">
                  <c:v>-0.86367092967199599</c:v>
                </c:pt>
                <c:pt idx="5751">
                  <c:v>-0.86418067380911623</c:v>
                </c:pt>
                <c:pt idx="5752">
                  <c:v>-0.8646895542753068</c:v>
                </c:pt>
                <c:pt idx="5753">
                  <c:v>-0.86519757056082358</c:v>
                </c:pt>
                <c:pt idx="5754">
                  <c:v>-0.86570472215678607</c:v>
                </c:pt>
                <c:pt idx="5755">
                  <c:v>-0.86621100855517796</c:v>
                </c:pt>
                <c:pt idx="5756">
                  <c:v>-0.86671642924884773</c:v>
                </c:pt>
                <c:pt idx="5757">
                  <c:v>-0.86722098373150891</c:v>
                </c:pt>
                <c:pt idx="5758">
                  <c:v>-0.8677246714977408</c:v>
                </c:pt>
                <c:pt idx="5759">
                  <c:v>-0.86822749204298899</c:v>
                </c:pt>
                <c:pt idx="5760">
                  <c:v>-0.86872944486356574</c:v>
                </c:pt>
                <c:pt idx="5761">
                  <c:v>-0.86923052945665036</c:v>
                </c:pt>
                <c:pt idx="5762">
                  <c:v>-0.86973074532029016</c:v>
                </c:pt>
                <c:pt idx="5763">
                  <c:v>-0.87023009195340051</c:v>
                </c:pt>
                <c:pt idx="5764">
                  <c:v>-0.87072856885576555</c:v>
                </c:pt>
                <c:pt idx="5765">
                  <c:v>-0.8712261755280386</c:v>
                </c:pt>
                <c:pt idx="5766">
                  <c:v>-0.87172291147174286</c:v>
                </c:pt>
                <c:pt idx="5767">
                  <c:v>-0.87221877618927157</c:v>
                </c:pt>
                <c:pt idx="5768">
                  <c:v>-0.87271376918388877</c:v>
                </c:pt>
                <c:pt idx="5769">
                  <c:v>-0.87320788995972975</c:v>
                </c:pt>
                <c:pt idx="5770">
                  <c:v>-0.8737011380218016</c:v>
                </c:pt>
                <c:pt idx="5771">
                  <c:v>-0.87419351287598346</c:v>
                </c:pt>
                <c:pt idx="5772">
                  <c:v>-0.87468501402902732</c:v>
                </c:pt>
                <c:pt idx="5773">
                  <c:v>-0.87517564098855827</c:v>
                </c:pt>
                <c:pt idx="5774">
                  <c:v>-0.87566539326307524</c:v>
                </c:pt>
                <c:pt idx="5775">
                  <c:v>-0.87615427036195115</c:v>
                </c:pt>
                <c:pt idx="5776">
                  <c:v>-0.87664227179543386</c:v>
                </c:pt>
                <c:pt idx="5777">
                  <c:v>-0.87712939707464621</c:v>
                </c:pt>
                <c:pt idx="5778">
                  <c:v>-0.87761564571158679</c:v>
                </c:pt>
                <c:pt idx="5779">
                  <c:v>-0.87810101721913025</c:v>
                </c:pt>
                <c:pt idx="5780">
                  <c:v>-0.87858551111102801</c:v>
                </c:pt>
                <c:pt idx="5781">
                  <c:v>-0.87906912690190853</c:v>
                </c:pt>
                <c:pt idx="5782">
                  <c:v>-0.87955186410727793</c:v>
                </c:pt>
                <c:pt idx="5783">
                  <c:v>-0.8800337222435205</c:v>
                </c:pt>
                <c:pt idx="5784">
                  <c:v>-0.88051470082789896</c:v>
                </c:pt>
                <c:pt idx="5785">
                  <c:v>-0.88099479937855507</c:v>
                </c:pt>
                <c:pt idx="5786">
                  <c:v>-0.88147401741451037</c:v>
                </c:pt>
                <c:pt idx="5787">
                  <c:v>-0.88195235445566633</c:v>
                </c:pt>
                <c:pt idx="5788">
                  <c:v>-0.88242981002280485</c:v>
                </c:pt>
                <c:pt idx="5789">
                  <c:v>-0.882906383637589</c:v>
                </c:pt>
                <c:pt idx="5790">
                  <c:v>-0.88338207482256303</c:v>
                </c:pt>
                <c:pt idx="5791">
                  <c:v>-0.88385688310115351</c:v>
                </c:pt>
                <c:pt idx="5792">
                  <c:v>-0.88433080799766917</c:v>
                </c:pt>
                <c:pt idx="5793">
                  <c:v>-0.88480384903730169</c:v>
                </c:pt>
                <c:pt idx="5794">
                  <c:v>-0.88527600574612619</c:v>
                </c:pt>
                <c:pt idx="5795">
                  <c:v>-0.88574727765110162</c:v>
                </c:pt>
                <c:pt idx="5796">
                  <c:v>-0.88621766428007132</c:v>
                </c:pt>
                <c:pt idx="5797">
                  <c:v>-0.88668716516176338</c:v>
                </c:pt>
                <c:pt idx="5798">
                  <c:v>-0.88715577982579119</c:v>
                </c:pt>
                <c:pt idx="5799">
                  <c:v>-0.88762350780265387</c:v>
                </c:pt>
                <c:pt idx="5800">
                  <c:v>-0.8880903486237367</c:v>
                </c:pt>
                <c:pt idx="5801">
                  <c:v>-0.88855630182131173</c:v>
                </c:pt>
                <c:pt idx="5802">
                  <c:v>-0.88902136692853817</c:v>
                </c:pt>
                <c:pt idx="5803">
                  <c:v>-0.88948554347946274</c:v>
                </c:pt>
                <c:pt idx="5804">
                  <c:v>-0.88994883100902034</c:v>
                </c:pt>
                <c:pt idx="5805">
                  <c:v>-0.89041122905303449</c:v>
                </c:pt>
                <c:pt idx="5806">
                  <c:v>-0.89087273714821769</c:v>
                </c:pt>
                <c:pt idx="5807">
                  <c:v>-0.8913333548321718</c:v>
                </c:pt>
                <c:pt idx="5808">
                  <c:v>-0.89179308164338877</c:v>
                </c:pt>
                <c:pt idx="5809">
                  <c:v>-0.89225191712125085</c:v>
                </c:pt>
                <c:pt idx="5810">
                  <c:v>-0.89270986080603132</c:v>
                </c:pt>
                <c:pt idx="5811">
                  <c:v>-0.89316691223889466</c:v>
                </c:pt>
                <c:pt idx="5812">
                  <c:v>-0.89362307096189719</c:v>
                </c:pt>
                <c:pt idx="5813">
                  <c:v>-0.89407833651798752</c:v>
                </c:pt>
                <c:pt idx="5814">
                  <c:v>-0.89453270845100685</c:v>
                </c:pt>
                <c:pt idx="5815">
                  <c:v>-0.89498618630568971</c:v>
                </c:pt>
                <c:pt idx="5816">
                  <c:v>-0.89543876962766411</c:v>
                </c:pt>
                <c:pt idx="5817">
                  <c:v>-0.89589045796345212</c:v>
                </c:pt>
                <c:pt idx="5818">
                  <c:v>-0.89634125086047056</c:v>
                </c:pt>
                <c:pt idx="5819">
                  <c:v>-0.89679114786703107</c:v>
                </c:pt>
                <c:pt idx="5820">
                  <c:v>-0.89724014853234069</c:v>
                </c:pt>
                <c:pt idx="5821">
                  <c:v>-0.89768825240650241</c:v>
                </c:pt>
                <c:pt idx="5822">
                  <c:v>-0.89813545904051562</c:v>
                </c:pt>
                <c:pt idx="5823">
                  <c:v>-0.89858176798627643</c:v>
                </c:pt>
                <c:pt idx="5824">
                  <c:v>-0.89902717879657823</c:v>
                </c:pt>
                <c:pt idx="5825">
                  <c:v>-0.89947169102511204</c:v>
                </c:pt>
                <c:pt idx="5826">
                  <c:v>-0.89991530422646704</c:v>
                </c:pt>
                <c:pt idx="5827">
                  <c:v>-0.90035801795613102</c:v>
                </c:pt>
                <c:pt idx="5828">
                  <c:v>-0.90079983177049072</c:v>
                </c:pt>
                <c:pt idx="5829">
                  <c:v>-0.90124074522683251</c:v>
                </c:pt>
                <c:pt idx="5830">
                  <c:v>-0.90168075788334257</c:v>
                </c:pt>
                <c:pt idx="5831">
                  <c:v>-0.90211986929910737</c:v>
                </c:pt>
                <c:pt idx="5832">
                  <c:v>-0.90255807903411422</c:v>
                </c:pt>
                <c:pt idx="5833">
                  <c:v>-0.90299538664925183</c:v>
                </c:pt>
                <c:pt idx="5834">
                  <c:v>-0.90343179170631038</c:v>
                </c:pt>
                <c:pt idx="5835">
                  <c:v>-0.90386729376798225</c:v>
                </c:pt>
                <c:pt idx="5836">
                  <c:v>-0.90430189239786241</c:v>
                </c:pt>
                <c:pt idx="5837">
                  <c:v>-0.90473558716044888</c:v>
                </c:pt>
                <c:pt idx="5838">
                  <c:v>-0.90516837762114288</c:v>
                </c:pt>
                <c:pt idx="5839">
                  <c:v>-0.90560026334624977</c:v>
                </c:pt>
                <c:pt idx="5840">
                  <c:v>-0.90603124390297907</c:v>
                </c:pt>
                <c:pt idx="5841">
                  <c:v>-0.90646131885944503</c:v>
                </c:pt>
                <c:pt idx="5842">
                  <c:v>-0.90689048778466708</c:v>
                </c:pt>
                <c:pt idx="5843">
                  <c:v>-0.90731875024857023</c:v>
                </c:pt>
                <c:pt idx="5844">
                  <c:v>-0.90774610582198556</c:v>
                </c:pt>
                <c:pt idx="5845">
                  <c:v>-0.90817255407665065</c:v>
                </c:pt>
                <c:pt idx="5846">
                  <c:v>-0.9085980945852099</c:v>
                </c:pt>
                <c:pt idx="5847">
                  <c:v>-0.90902272692121511</c:v>
                </c:pt>
                <c:pt idx="5848">
                  <c:v>-0.90944645065912577</c:v>
                </c:pt>
                <c:pt idx="5849">
                  <c:v>-0.90986926537430945</c:v>
                </c:pt>
                <c:pt idx="5850">
                  <c:v>-0.91029117064304255</c:v>
                </c:pt>
                <c:pt idx="5851">
                  <c:v>-0.91071216604251026</c:v>
                </c:pt>
                <c:pt idx="5852">
                  <c:v>-0.91113225115080732</c:v>
                </c:pt>
                <c:pt idx="5853">
                  <c:v>-0.91155142554693835</c:v>
                </c:pt>
                <c:pt idx="5854">
                  <c:v>-0.91196968881081819</c:v>
                </c:pt>
                <c:pt idx="5855">
                  <c:v>-0.91238704052327246</c:v>
                </c:pt>
                <c:pt idx="5856">
                  <c:v>-0.91280348026603797</c:v>
                </c:pt>
                <c:pt idx="5857">
                  <c:v>-0.91321900762176289</c:v>
                </c:pt>
                <c:pt idx="5858">
                  <c:v>-0.91363362217400756</c:v>
                </c:pt>
                <c:pt idx="5859">
                  <c:v>-0.9140473235072446</c:v>
                </c:pt>
                <c:pt idx="5860">
                  <c:v>-0.91446011120685955</c:v>
                </c:pt>
                <c:pt idx="5861">
                  <c:v>-0.91487198485915089</c:v>
                </c:pt>
                <c:pt idx="5862">
                  <c:v>-0.91528294405133104</c:v>
                </c:pt>
                <c:pt idx="5863">
                  <c:v>-0.91569298837152635</c:v>
                </c:pt>
                <c:pt idx="5864">
                  <c:v>-0.91610211740877767</c:v>
                </c:pt>
                <c:pt idx="5865">
                  <c:v>-0.91651033075304056</c:v>
                </c:pt>
                <c:pt idx="5866">
                  <c:v>-0.91691762799518606</c:v>
                </c:pt>
                <c:pt idx="5867">
                  <c:v>-0.91732400872700082</c:v>
                </c:pt>
                <c:pt idx="5868">
                  <c:v>-0.91772947254118753</c:v>
                </c:pt>
                <c:pt idx="5869">
                  <c:v>-0.9181340190313656</c:v>
                </c:pt>
                <c:pt idx="5870">
                  <c:v>-0.91853764779207103</c:v>
                </c:pt>
                <c:pt idx="5871">
                  <c:v>-0.91894035841875743</c:v>
                </c:pt>
                <c:pt idx="5872">
                  <c:v>-0.91934215050779611</c:v>
                </c:pt>
                <c:pt idx="5873">
                  <c:v>-0.91974302365647631</c:v>
                </c:pt>
                <c:pt idx="5874">
                  <c:v>-0.920142977463006</c:v>
                </c:pt>
                <c:pt idx="5875">
                  <c:v>-0.92054201152651205</c:v>
                </c:pt>
                <c:pt idx="5876">
                  <c:v>-0.92094012544704063</c:v>
                </c:pt>
                <c:pt idx="5877">
                  <c:v>-0.92133731882555769</c:v>
                </c:pt>
                <c:pt idx="5878">
                  <c:v>-0.92173359126394938</c:v>
                </c:pt>
                <c:pt idx="5879">
                  <c:v>-0.92212894236502219</c:v>
                </c:pt>
                <c:pt idx="5880">
                  <c:v>-0.92252337173250376</c:v>
                </c:pt>
                <c:pt idx="5881">
                  <c:v>-0.92291687897104291</c:v>
                </c:pt>
                <c:pt idx="5882">
                  <c:v>-0.92330946368621036</c:v>
                </c:pt>
                <c:pt idx="5883">
                  <c:v>-0.92370112548449879</c:v>
                </c:pt>
                <c:pt idx="5884">
                  <c:v>-0.92409186397332355</c:v>
                </c:pt>
                <c:pt idx="5885">
                  <c:v>-0.92448167876102283</c:v>
                </c:pt>
                <c:pt idx="5886">
                  <c:v>-0.92487056945685819</c:v>
                </c:pt>
                <c:pt idx="5887">
                  <c:v>-0.92525853567101479</c:v>
                </c:pt>
                <c:pt idx="5888">
                  <c:v>-0.92564557701460193</c:v>
                </c:pt>
                <c:pt idx="5889">
                  <c:v>-0.92603169309965339</c:v>
                </c:pt>
                <c:pt idx="5890">
                  <c:v>-0.92641688353912777</c:v>
                </c:pt>
                <c:pt idx="5891">
                  <c:v>-0.92680114794690904</c:v>
                </c:pt>
                <c:pt idx="5892">
                  <c:v>-0.92718448593780689</c:v>
                </c:pt>
                <c:pt idx="5893">
                  <c:v>-0.92756689712755669</c:v>
                </c:pt>
                <c:pt idx="5894">
                  <c:v>-0.92794838113282063</c:v>
                </c:pt>
                <c:pt idx="5895">
                  <c:v>-0.9283289375711874</c:v>
                </c:pt>
                <c:pt idx="5896">
                  <c:v>-0.92870856606117302</c:v>
                </c:pt>
                <c:pt idx="5897">
                  <c:v>-0.92908726622222115</c:v>
                </c:pt>
                <c:pt idx="5898">
                  <c:v>-0.92946503767470312</c:v>
                </c:pt>
                <c:pt idx="5899">
                  <c:v>-0.92984188003991897</c:v>
                </c:pt>
                <c:pt idx="5900">
                  <c:v>-0.9302177929400971</c:v>
                </c:pt>
                <c:pt idx="5901">
                  <c:v>-0.93059277599839518</c:v>
                </c:pt>
                <c:pt idx="5902">
                  <c:v>-0.93096682883890036</c:v>
                </c:pt>
                <c:pt idx="5903">
                  <c:v>-0.93133995108662948</c:v>
                </c:pt>
                <c:pt idx="5904">
                  <c:v>-0.93171214236752975</c:v>
                </c:pt>
                <c:pt idx="5905">
                  <c:v>-0.93208340230847897</c:v>
                </c:pt>
                <c:pt idx="5906">
                  <c:v>-0.93245373053728586</c:v>
                </c:pt>
                <c:pt idx="5907">
                  <c:v>-0.93282312668269041</c:v>
                </c:pt>
                <c:pt idx="5908">
                  <c:v>-0.93319159037436439</c:v>
                </c:pt>
                <c:pt idx="5909">
                  <c:v>-0.93355912124291174</c:v>
                </c:pt>
                <c:pt idx="5910">
                  <c:v>-0.93392571891986864</c:v>
                </c:pt>
                <c:pt idx="5911">
                  <c:v>-0.93429138303770431</c:v>
                </c:pt>
                <c:pt idx="5912">
                  <c:v>-0.93465611322982112</c:v>
                </c:pt>
                <c:pt idx="5913">
                  <c:v>-0.93501990913055488</c:v>
                </c:pt>
                <c:pt idx="5914">
                  <c:v>-0.93538277037517537</c:v>
                </c:pt>
                <c:pt idx="5915">
                  <c:v>-0.93574469659988679</c:v>
                </c:pt>
                <c:pt idx="5916">
                  <c:v>-0.93610568744182776</c:v>
                </c:pt>
                <c:pt idx="5917">
                  <c:v>-0.93646574253907222</c:v>
                </c:pt>
                <c:pt idx="5918">
                  <c:v>-0.93682486153062916</c:v>
                </c:pt>
                <c:pt idx="5919">
                  <c:v>-0.93718304405644359</c:v>
                </c:pt>
                <c:pt idx="5920">
                  <c:v>-0.93754028975739645</c:v>
                </c:pt>
                <c:pt idx="5921">
                  <c:v>-0.93789659827530525</c:v>
                </c:pt>
                <c:pt idx="5922">
                  <c:v>-0.93825196925292431</c:v>
                </c:pt>
                <c:pt idx="5923">
                  <c:v>-0.9386064023339451</c:v>
                </c:pt>
                <c:pt idx="5924">
                  <c:v>-0.93895989716299666</c:v>
                </c:pt>
                <c:pt idx="5925">
                  <c:v>-0.93931245338564584</c:v>
                </c:pt>
                <c:pt idx="5926">
                  <c:v>-0.93966407064839785</c:v>
                </c:pt>
                <c:pt idx="5927">
                  <c:v>-0.94001474859869649</c:v>
                </c:pt>
                <c:pt idx="5928">
                  <c:v>-0.94036448688492447</c:v>
                </c:pt>
                <c:pt idx="5929">
                  <c:v>-0.94071328515640384</c:v>
                </c:pt>
                <c:pt idx="5930">
                  <c:v>-0.94106114306339639</c:v>
                </c:pt>
                <c:pt idx="5931">
                  <c:v>-0.94140806025710377</c:v>
                </c:pt>
                <c:pt idx="5932">
                  <c:v>-0.94175403638966815</c:v>
                </c:pt>
                <c:pt idx="5933">
                  <c:v>-0.94209907111417224</c:v>
                </c:pt>
                <c:pt idx="5934">
                  <c:v>-0.94244316408463991</c:v>
                </c:pt>
                <c:pt idx="5935">
                  <c:v>-0.94278631495603649</c:v>
                </c:pt>
                <c:pt idx="5936">
                  <c:v>-0.943128523384269</c:v>
                </c:pt>
                <c:pt idx="5937">
                  <c:v>-0.9434697890261865</c:v>
                </c:pt>
                <c:pt idx="5938">
                  <c:v>-0.94381011153958061</c:v>
                </c:pt>
                <c:pt idx="5939">
                  <c:v>-0.94414949058318576</c:v>
                </c:pt>
                <c:pt idx="5940">
                  <c:v>-0.94448792581667929</c:v>
                </c:pt>
                <c:pt idx="5941">
                  <c:v>-0.94482541690068222</c:v>
                </c:pt>
                <c:pt idx="5942">
                  <c:v>-0.94516196349675941</c:v>
                </c:pt>
                <c:pt idx="5943">
                  <c:v>-0.94549756526741968</c:v>
                </c:pt>
                <c:pt idx="5944">
                  <c:v>-0.94583222187611649</c:v>
                </c:pt>
                <c:pt idx="5945">
                  <c:v>-0.94616593298724794</c:v>
                </c:pt>
                <c:pt idx="5946">
                  <c:v>-0.94649869826615751</c:v>
                </c:pt>
                <c:pt idx="5947">
                  <c:v>-0.94683051737913415</c:v>
                </c:pt>
                <c:pt idx="5948">
                  <c:v>-0.94716138999341248</c:v>
                </c:pt>
                <c:pt idx="5949">
                  <c:v>-0.94749131577717349</c:v>
                </c:pt>
                <c:pt idx="5950">
                  <c:v>-0.94782029439954452</c:v>
                </c:pt>
                <c:pt idx="5951">
                  <c:v>-0.94814832553059969</c:v>
                </c:pt>
                <c:pt idx="5952">
                  <c:v>-0.9484754088413605</c:v>
                </c:pt>
                <c:pt idx="5953">
                  <c:v>-0.94880154400379579</c:v>
                </c:pt>
                <c:pt idx="5954">
                  <c:v>-0.94912673069082221</c:v>
                </c:pt>
                <c:pt idx="5955">
                  <c:v>-0.94945096857630462</c:v>
                </c:pt>
                <c:pt idx="5956">
                  <c:v>-0.94977425733505638</c:v>
                </c:pt>
                <c:pt idx="5957">
                  <c:v>-0.95009659664283952</c:v>
                </c:pt>
                <c:pt idx="5958">
                  <c:v>-0.95041798617636541</c:v>
                </c:pt>
                <c:pt idx="5959">
                  <c:v>-0.95073842561329458</c:v>
                </c:pt>
                <c:pt idx="5960">
                  <c:v>-0.95105791463223766</c:v>
                </c:pt>
                <c:pt idx="5961">
                  <c:v>-0.95137645291275508</c:v>
                </c:pt>
                <c:pt idx="5962">
                  <c:v>-0.95169404013535785</c:v>
                </c:pt>
                <c:pt idx="5963">
                  <c:v>-0.95201067598150768</c:v>
                </c:pt>
                <c:pt idx="5964">
                  <c:v>-0.95232636013361738</c:v>
                </c:pt>
                <c:pt idx="5965">
                  <c:v>-0.95264109227505112</c:v>
                </c:pt>
                <c:pt idx="5966">
                  <c:v>-0.95295487209012475</c:v>
                </c:pt>
                <c:pt idx="5967">
                  <c:v>-0.95326769926410604</c:v>
                </c:pt>
                <c:pt idx="5968">
                  <c:v>-0.95357957348321531</c:v>
                </c:pt>
                <c:pt idx="5969">
                  <c:v>-0.95389049443462526</c:v>
                </c:pt>
                <c:pt idx="5970">
                  <c:v>-0.95420046180646179</c:v>
                </c:pt>
                <c:pt idx="5971">
                  <c:v>-0.95450947528780383</c:v>
                </c:pt>
                <c:pt idx="5972">
                  <c:v>-0.95481753456868412</c:v>
                </c:pt>
                <c:pt idx="5973">
                  <c:v>-0.95512463934008907</c:v>
                </c:pt>
                <c:pt idx="5974">
                  <c:v>-0.95543078929395953</c:v>
                </c:pt>
                <c:pt idx="5975">
                  <c:v>-0.95573598412319061</c:v>
                </c:pt>
                <c:pt idx="5976">
                  <c:v>-0.95604022352163243</c:v>
                </c:pt>
                <c:pt idx="5977">
                  <c:v>-0.95634350718409011</c:v>
                </c:pt>
                <c:pt idx="5978">
                  <c:v>-0.95664583480632426</c:v>
                </c:pt>
                <c:pt idx="5979">
                  <c:v>-0.95694720608505124</c:v>
                </c:pt>
                <c:pt idx="5980">
                  <c:v>-0.95724762071794334</c:v>
                </c:pt>
                <c:pt idx="5981">
                  <c:v>-0.9575470784036294</c:v>
                </c:pt>
                <c:pt idx="5982">
                  <c:v>-0.95784557884169474</c:v>
                </c:pt>
                <c:pt idx="5983">
                  <c:v>-0.95814312173268168</c:v>
                </c:pt>
                <c:pt idx="5984">
                  <c:v>-0.95843970677808976</c:v>
                </c:pt>
                <c:pt idx="5985">
                  <c:v>-0.95873533368037611</c:v>
                </c:pt>
                <c:pt idx="5986">
                  <c:v>-0.95903000214295564</c:v>
                </c:pt>
                <c:pt idx="5987">
                  <c:v>-0.95932371187020149</c:v>
                </c:pt>
                <c:pt idx="5988">
                  <c:v>-0.95961646256744526</c:v>
                </c:pt>
                <c:pt idx="5989">
                  <c:v>-0.95990825394097712</c:v>
                </c:pt>
                <c:pt idx="5990">
                  <c:v>-0.96019908569804646</c:v>
                </c:pt>
                <c:pt idx="5991">
                  <c:v>-0.96048895754686181</c:v>
                </c:pt>
                <c:pt idx="5992">
                  <c:v>-0.96077786919659147</c:v>
                </c:pt>
                <c:pt idx="5993">
                  <c:v>-0.96106582035736365</c:v>
                </c:pt>
                <c:pt idx="5994">
                  <c:v>-0.96135281074026657</c:v>
                </c:pt>
                <c:pt idx="5995">
                  <c:v>-0.96163884005734912</c:v>
                </c:pt>
                <c:pt idx="5996">
                  <c:v>-0.96192390802162098</c:v>
                </c:pt>
                <c:pt idx="5997">
                  <c:v>-0.96220801434705272</c:v>
                </c:pt>
                <c:pt idx="5998">
                  <c:v>-0.96249115874857649</c:v>
                </c:pt>
                <c:pt idx="5999">
                  <c:v>-0.96277334094208589</c:v>
                </c:pt>
                <c:pt idx="6000">
                  <c:v>-0.96305456064443651</c:v>
                </c:pt>
                <c:pt idx="6001">
                  <c:v>-0.96333481757344619</c:v>
                </c:pt>
                <c:pt idx="6002">
                  <c:v>-0.96361411144789522</c:v>
                </c:pt>
                <c:pt idx="6003">
                  <c:v>-0.96389244198752677</c:v>
                </c:pt>
                <c:pt idx="6004">
                  <c:v>-0.96416980891304682</c:v>
                </c:pt>
                <c:pt idx="6005">
                  <c:v>-0.9644462119461249</c:v>
                </c:pt>
                <c:pt idx="6006">
                  <c:v>-0.96472165080939409</c:v>
                </c:pt>
                <c:pt idx="6007">
                  <c:v>-0.96499612522645128</c:v>
                </c:pt>
                <c:pt idx="6008">
                  <c:v>-0.96526963492185769</c:v>
                </c:pt>
                <c:pt idx="6009">
                  <c:v>-0.96554217962113886</c:v>
                </c:pt>
                <c:pt idx="6010">
                  <c:v>-0.96581375905078515</c:v>
                </c:pt>
                <c:pt idx="6011">
                  <c:v>-0.96608437293825178</c:v>
                </c:pt>
                <c:pt idx="6012">
                  <c:v>-0.96635402101195933</c:v>
                </c:pt>
                <c:pt idx="6013">
                  <c:v>-0.96662270300129394</c:v>
                </c:pt>
                <c:pt idx="6014">
                  <c:v>-0.96689041863660752</c:v>
                </c:pt>
                <c:pt idx="6015">
                  <c:v>-0.96715716764921811</c:v>
                </c:pt>
                <c:pt idx="6016">
                  <c:v>-0.96742294977141008</c:v>
                </c:pt>
                <c:pt idx="6017">
                  <c:v>-0.96768776473643447</c:v>
                </c:pt>
                <c:pt idx="6018">
                  <c:v>-0.96795161227850901</c:v>
                </c:pt>
                <c:pt idx="6019">
                  <c:v>-0.96821449213281885</c:v>
                </c:pt>
                <c:pt idx="6020">
                  <c:v>-0.96847640403551638</c:v>
                </c:pt>
                <c:pt idx="6021">
                  <c:v>-0.96873734772372178</c:v>
                </c:pt>
                <c:pt idx="6022">
                  <c:v>-0.96899732293552321</c:v>
                </c:pt>
                <c:pt idx="6023">
                  <c:v>-0.96925632940997686</c:v>
                </c:pt>
                <c:pt idx="6024">
                  <c:v>-0.96951436688710757</c:v>
                </c:pt>
                <c:pt idx="6025">
                  <c:v>-0.96977143510790886</c:v>
                </c:pt>
                <c:pt idx="6026">
                  <c:v>-0.97002753381434326</c:v>
                </c:pt>
                <c:pt idx="6027">
                  <c:v>-0.97028266274934261</c:v>
                </c:pt>
                <c:pt idx="6028">
                  <c:v>-0.9705368216568081</c:v>
                </c:pt>
                <c:pt idx="6029">
                  <c:v>-0.97079001028161083</c:v>
                </c:pt>
                <c:pt idx="6030">
                  <c:v>-0.97104222836959198</c:v>
                </c:pt>
                <c:pt idx="6031">
                  <c:v>-0.97129347566756274</c:v>
                </c:pt>
                <c:pt idx="6032">
                  <c:v>-0.97154375192330522</c:v>
                </c:pt>
                <c:pt idx="6033">
                  <c:v>-0.97179305688557205</c:v>
                </c:pt>
                <c:pt idx="6034">
                  <c:v>-0.97204139030408687</c:v>
                </c:pt>
                <c:pt idx="6035">
                  <c:v>-0.97228875192954489</c:v>
                </c:pt>
                <c:pt idx="6036">
                  <c:v>-0.97253514151361253</c:v>
                </c:pt>
                <c:pt idx="6037">
                  <c:v>-0.97278055880892833</c:v>
                </c:pt>
                <c:pt idx="6038">
                  <c:v>-0.9730250035691026</c:v>
                </c:pt>
                <c:pt idx="6039">
                  <c:v>-0.97326847554871798</c:v>
                </c:pt>
                <c:pt idx="6040">
                  <c:v>-0.9735109745033298</c:v>
                </c:pt>
                <c:pt idx="6041">
                  <c:v>-0.97375250018946613</c:v>
                </c:pt>
                <c:pt idx="6042">
                  <c:v>-0.97399305236462796</c:v>
                </c:pt>
                <c:pt idx="6043">
                  <c:v>-0.97423263078728961</c:v>
                </c:pt>
                <c:pt idx="6044">
                  <c:v>-0.97447123521689882</c:v>
                </c:pt>
                <c:pt idx="6045">
                  <c:v>-0.97470886541387725</c:v>
                </c:pt>
                <c:pt idx="6046">
                  <c:v>-0.97494552113962052</c:v>
                </c:pt>
                <c:pt idx="6047">
                  <c:v>-0.97518120215649839</c:v>
                </c:pt>
                <c:pt idx="6048">
                  <c:v>-0.97541590822785507</c:v>
                </c:pt>
                <c:pt idx="6049">
                  <c:v>-0.97564963911800962</c:v>
                </c:pt>
                <c:pt idx="6050">
                  <c:v>-0.9758823945922559</c:v>
                </c:pt>
                <c:pt idx="6051">
                  <c:v>-0.9761141744168631</c:v>
                </c:pt>
                <c:pt idx="6052">
                  <c:v>-0.97634497835907574</c:v>
                </c:pt>
                <c:pt idx="6053">
                  <c:v>-0.9765748061871139</c:v>
                </c:pt>
                <c:pt idx="6054">
                  <c:v>-0.97680365767017374</c:v>
                </c:pt>
                <c:pt idx="6055">
                  <c:v>-0.97703153257842734</c:v>
                </c:pt>
                <c:pt idx="6056">
                  <c:v>-0.97725843068302332</c:v>
                </c:pt>
                <c:pt idx="6057">
                  <c:v>-0.97748435175608672</c:v>
                </c:pt>
                <c:pt idx="6058">
                  <c:v>-0.97770929557071939</c:v>
                </c:pt>
                <c:pt idx="6059">
                  <c:v>-0.97793326190100038</c:v>
                </c:pt>
                <c:pt idx="6060">
                  <c:v>-0.97815625052198574</c:v>
                </c:pt>
                <c:pt idx="6061">
                  <c:v>-0.97837826120970917</c:v>
                </c:pt>
                <c:pt idx="6062">
                  <c:v>-0.97859929374118215</c:v>
                </c:pt>
                <c:pt idx="6063">
                  <c:v>-0.97881934789439384</c:v>
                </c:pt>
                <c:pt idx="6064">
                  <c:v>-0.97903842344831182</c:v>
                </c:pt>
                <c:pt idx="6065">
                  <c:v>-0.9792565201828819</c:v>
                </c:pt>
                <c:pt idx="6066">
                  <c:v>-0.97947363787902852</c:v>
                </c:pt>
                <c:pt idx="6067">
                  <c:v>-0.97968977631865495</c:v>
                </c:pt>
                <c:pt idx="6068">
                  <c:v>-0.97990493528464351</c:v>
                </c:pt>
                <c:pt idx="6069">
                  <c:v>-0.98011911456085576</c:v>
                </c:pt>
                <c:pt idx="6070">
                  <c:v>-0.98033231393213272</c:v>
                </c:pt>
                <c:pt idx="6071">
                  <c:v>-0.98054453318429513</c:v>
                </c:pt>
                <c:pt idx="6072">
                  <c:v>-0.98075577210414366</c:v>
                </c:pt>
                <c:pt idx="6073">
                  <c:v>-0.98096603047945896</c:v>
                </c:pt>
                <c:pt idx="6074">
                  <c:v>-0.98117530809900222</c:v>
                </c:pt>
                <c:pt idx="6075">
                  <c:v>-0.98138360475251496</c:v>
                </c:pt>
                <c:pt idx="6076">
                  <c:v>-0.98159092023071959</c:v>
                </c:pt>
                <c:pt idx="6077">
                  <c:v>-0.9817972543253195</c:v>
                </c:pt>
                <c:pt idx="6078">
                  <c:v>-0.98200260682899909</c:v>
                </c:pt>
                <c:pt idx="6079">
                  <c:v>-0.98220697753542441</c:v>
                </c:pt>
                <c:pt idx="6080">
                  <c:v>-0.98241036623924294</c:v>
                </c:pt>
                <c:pt idx="6081">
                  <c:v>-0.98261277273608394</c:v>
                </c:pt>
                <c:pt idx="6082">
                  <c:v>-0.98281419682255866</c:v>
                </c:pt>
                <c:pt idx="6083">
                  <c:v>-0.98301463829626068</c:v>
                </c:pt>
                <c:pt idx="6084">
                  <c:v>-0.98321409695576578</c:v>
                </c:pt>
                <c:pt idx="6085">
                  <c:v>-0.98341257260063264</c:v>
                </c:pt>
                <c:pt idx="6086">
                  <c:v>-0.98361006503140258</c:v>
                </c:pt>
                <c:pt idx="6087">
                  <c:v>-0.98380657404959992</c:v>
                </c:pt>
                <c:pt idx="6088">
                  <c:v>-0.9840020994577322</c:v>
                </c:pt>
                <c:pt idx="6089">
                  <c:v>-0.98419664105929039</c:v>
                </c:pt>
                <c:pt idx="6090">
                  <c:v>-0.9843901986587491</c:v>
                </c:pt>
                <c:pt idx="6091">
                  <c:v>-0.98458277206156686</c:v>
                </c:pt>
                <c:pt idx="6092">
                  <c:v>-0.98477436107418592</c:v>
                </c:pt>
                <c:pt idx="6093">
                  <c:v>-0.9849649655040329</c:v>
                </c:pt>
                <c:pt idx="6094">
                  <c:v>-0.98515458515951881</c:v>
                </c:pt>
                <c:pt idx="6095">
                  <c:v>-0.98534321985003925</c:v>
                </c:pt>
                <c:pt idx="6096">
                  <c:v>-0.98553086938597445</c:v>
                </c:pt>
                <c:pt idx="6097">
                  <c:v>-0.98571753357868985</c:v>
                </c:pt>
                <c:pt idx="6098">
                  <c:v>-0.9859032122405359</c:v>
                </c:pt>
                <c:pt idx="6099">
                  <c:v>-0.98608790518484835</c:v>
                </c:pt>
                <c:pt idx="6100">
                  <c:v>-0.9862716122259485</c:v>
                </c:pt>
                <c:pt idx="6101">
                  <c:v>-0.98645433317914355</c:v>
                </c:pt>
                <c:pt idx="6102">
                  <c:v>-0.98663606786072633</c:v>
                </c:pt>
                <c:pt idx="6103">
                  <c:v>-0.98681681608797589</c:v>
                </c:pt>
                <c:pt idx="6104">
                  <c:v>-0.98699657767915761</c:v>
                </c:pt>
                <c:pt idx="6105">
                  <c:v>-0.98717535245352328</c:v>
                </c:pt>
                <c:pt idx="6106">
                  <c:v>-0.98735314023131127</c:v>
                </c:pt>
                <c:pt idx="6107">
                  <c:v>-0.98752994083374679</c:v>
                </c:pt>
                <c:pt idx="6108">
                  <c:v>-0.98770575408304206</c:v>
                </c:pt>
                <c:pt idx="6109">
                  <c:v>-0.98788057980239652</c:v>
                </c:pt>
                <c:pt idx="6110">
                  <c:v>-0.9880544178159969</c:v>
                </c:pt>
                <c:pt idx="6111">
                  <c:v>-0.9882272679490175</c:v>
                </c:pt>
                <c:pt idx="6112">
                  <c:v>-0.98839913002762025</c:v>
                </c:pt>
                <c:pt idx="6113">
                  <c:v>-0.98857000387895511</c:v>
                </c:pt>
                <c:pt idx="6114">
                  <c:v>-0.98873988933115986</c:v>
                </c:pt>
                <c:pt idx="6115">
                  <c:v>-0.98890878621336076</c:v>
                </c:pt>
                <c:pt idx="6116">
                  <c:v>-0.98907669435567236</c:v>
                </c:pt>
                <c:pt idx="6117">
                  <c:v>-0.98924361358919777</c:v>
                </c:pt>
                <c:pt idx="6118">
                  <c:v>-0.98940954374602874</c:v>
                </c:pt>
                <c:pt idx="6119">
                  <c:v>-0.98957448465924613</c:v>
                </c:pt>
                <c:pt idx="6120">
                  <c:v>-0.98973843616291979</c:v>
                </c:pt>
                <c:pt idx="6121">
                  <c:v>-0.98990139809210875</c:v>
                </c:pt>
                <c:pt idx="6122">
                  <c:v>-0.99006337028286162</c:v>
                </c:pt>
                <c:pt idx="6123">
                  <c:v>-0.99022435257221642</c:v>
                </c:pt>
                <c:pt idx="6124">
                  <c:v>-0.99038434479820092</c:v>
                </c:pt>
                <c:pt idx="6125">
                  <c:v>-0.9905433467998328</c:v>
                </c:pt>
                <c:pt idx="6126">
                  <c:v>-0.99070135841711993</c:v>
                </c:pt>
                <c:pt idx="6127">
                  <c:v>-0.99085837949106026</c:v>
                </c:pt>
                <c:pt idx="6128">
                  <c:v>-0.99101440986364209</c:v>
                </c:pt>
                <c:pt idx="6129">
                  <c:v>-0.99116944937784446</c:v>
                </c:pt>
                <c:pt idx="6130">
                  <c:v>-0.99132349787763696</c:v>
                </c:pt>
                <c:pt idx="6131">
                  <c:v>-0.99147655520798006</c:v>
                </c:pt>
                <c:pt idx="6132">
                  <c:v>-0.99162862121482531</c:v>
                </c:pt>
                <c:pt idx="6133">
                  <c:v>-0.99177969574511537</c:v>
                </c:pt>
                <c:pt idx="6134">
                  <c:v>-0.99192977864678422</c:v>
                </c:pt>
                <c:pt idx="6135">
                  <c:v>-0.99207886976875737</c:v>
                </c:pt>
                <c:pt idx="6136">
                  <c:v>-0.99222696896095186</c:v>
                </c:pt>
                <c:pt idx="6137">
                  <c:v>-0.99237407607427652</c:v>
                </c:pt>
                <c:pt idx="6138">
                  <c:v>-0.99252019096063226</c:v>
                </c:pt>
                <c:pt idx="6139">
                  <c:v>-0.99266531347291187</c:v>
                </c:pt>
                <c:pt idx="6140">
                  <c:v>-0.99280944346500055</c:v>
                </c:pt>
                <c:pt idx="6141">
                  <c:v>-0.99295258079177573</c:v>
                </c:pt>
                <c:pt idx="6142">
                  <c:v>-0.99309472530910747</c:v>
                </c:pt>
                <c:pt idx="6143">
                  <c:v>-0.99323587687385839</c:v>
                </c:pt>
                <c:pt idx="6144">
                  <c:v>-0.99337603534388408</c:v>
                </c:pt>
                <c:pt idx="6145">
                  <c:v>-0.99351520057803289</c:v>
                </c:pt>
                <c:pt idx="6146">
                  <c:v>-0.99365337243614638</c:v>
                </c:pt>
                <c:pt idx="6147">
                  <c:v>-0.9937905507790592</c:v>
                </c:pt>
                <c:pt idx="6148">
                  <c:v>-0.99392673546859966</c:v>
                </c:pt>
                <c:pt idx="6149">
                  <c:v>-0.99406192636758928</c:v>
                </c:pt>
                <c:pt idx="6150">
                  <c:v>-0.99419612333984342</c:v>
                </c:pt>
                <c:pt idx="6151">
                  <c:v>-0.99432932625017123</c:v>
                </c:pt>
                <c:pt idx="6152">
                  <c:v>-0.99446153496437573</c:v>
                </c:pt>
                <c:pt idx="6153">
                  <c:v>-0.9945927493492539</c:v>
                </c:pt>
                <c:pt idx="6154">
                  <c:v>-0.99472296927259718</c:v>
                </c:pt>
                <c:pt idx="6155">
                  <c:v>-0.99485219460319108</c:v>
                </c:pt>
                <c:pt idx="6156">
                  <c:v>-0.99498042521081576</c:v>
                </c:pt>
                <c:pt idx="6157">
                  <c:v>-0.99510766096624581</c:v>
                </c:pt>
                <c:pt idx="6158">
                  <c:v>-0.99523390174125059</c:v>
                </c:pt>
                <c:pt idx="6159">
                  <c:v>-0.99535914740859444</c:v>
                </c:pt>
                <c:pt idx="6160">
                  <c:v>-0.99548339784203654</c:v>
                </c:pt>
                <c:pt idx="6161">
                  <c:v>-0.99560665291633121</c:v>
                </c:pt>
                <c:pt idx="6162">
                  <c:v>-0.99572891250722806</c:v>
                </c:pt>
                <c:pt idx="6163">
                  <c:v>-0.99585017649147201</c:v>
                </c:pt>
                <c:pt idx="6164">
                  <c:v>-0.99597044474680341</c:v>
                </c:pt>
                <c:pt idx="6165">
                  <c:v>-0.99608971715195838</c:v>
                </c:pt>
                <c:pt idx="6166">
                  <c:v>-0.99620799358666856</c:v>
                </c:pt>
                <c:pt idx="6167">
                  <c:v>-0.99632527393166159</c:v>
                </c:pt>
                <c:pt idx="6168">
                  <c:v>-0.99644155806866108</c:v>
                </c:pt>
                <c:pt idx="6169">
                  <c:v>-0.99655684588038662</c:v>
                </c:pt>
                <c:pt idx="6170">
                  <c:v>-0.99667113725055412</c:v>
                </c:pt>
                <c:pt idx="6171">
                  <c:v>-0.99678443206387568</c:v>
                </c:pt>
                <c:pt idx="6172">
                  <c:v>-0.99689673020605996</c:v>
                </c:pt>
                <c:pt idx="6173">
                  <c:v>-0.99700803156381224</c:v>
                </c:pt>
                <c:pt idx="6174">
                  <c:v>-0.99711833602483424</c:v>
                </c:pt>
                <c:pt idx="6175">
                  <c:v>-0.99722764347782478</c:v>
                </c:pt>
                <c:pt idx="6176">
                  <c:v>-0.99733595381247919</c:v>
                </c:pt>
                <c:pt idx="6177">
                  <c:v>-0.99744326691949015</c:v>
                </c:pt>
                <c:pt idx="6178">
                  <c:v>-0.99754958269054728</c:v>
                </c:pt>
                <c:pt idx="6179">
                  <c:v>-0.99765490101833754</c:v>
                </c:pt>
                <c:pt idx="6180">
                  <c:v>-0.99775922179654508</c:v>
                </c:pt>
                <c:pt idx="6181">
                  <c:v>-0.9978625449198516</c:v>
                </c:pt>
                <c:pt idx="6182">
                  <c:v>-0.99796487028393632</c:v>
                </c:pt>
                <c:pt idx="6183">
                  <c:v>-0.99806619778547612</c:v>
                </c:pt>
                <c:pt idx="6184">
                  <c:v>-0.99816652732214561</c:v>
                </c:pt>
                <c:pt idx="6185">
                  <c:v>-0.99826585879261742</c:v>
                </c:pt>
                <c:pt idx="6186">
                  <c:v>-0.99836419209656191</c:v>
                </c:pt>
                <c:pt idx="6187">
                  <c:v>-0.99846152713464753</c:v>
                </c:pt>
                <c:pt idx="6188">
                  <c:v>-0.99855786380854106</c:v>
                </c:pt>
                <c:pt idx="6189">
                  <c:v>-0.99865320202090746</c:v>
                </c:pt>
                <c:pt idx="6190">
                  <c:v>-0.99874754167541002</c:v>
                </c:pt>
                <c:pt idx="6191">
                  <c:v>-0.99884088267671056</c:v>
                </c:pt>
                <c:pt idx="6192">
                  <c:v>-0.99893322493046943</c:v>
                </c:pt>
                <c:pt idx="6193">
                  <c:v>-0.99902456834334563</c:v>
                </c:pt>
                <c:pt idx="6194">
                  <c:v>-0.99911491282299691</c:v>
                </c:pt>
                <c:pt idx="6195">
                  <c:v>-0.9992042582780799</c:v>
                </c:pt>
                <c:pt idx="6196">
                  <c:v>-0.99929260461825009</c:v>
                </c:pt>
                <c:pt idx="6197">
                  <c:v>-0.99937995175416194</c:v>
                </c:pt>
                <c:pt idx="6198">
                  <c:v>-0.99946629959746913</c:v>
                </c:pt>
                <c:pt idx="6199">
                  <c:v>-0.99955164806082464</c:v>
                </c:pt>
                <c:pt idx="6200">
                  <c:v>-0.99963599705788053</c:v>
                </c:pt>
                <c:pt idx="6201">
                  <c:v>-0.99971934650328831</c:v>
                </c:pt>
                <c:pt idx="6202">
                  <c:v>-0.99980169631269911</c:v>
                </c:pt>
                <c:pt idx="6203">
                  <c:v>-0.99988304640276338</c:v>
                </c:pt>
                <c:pt idx="6204">
                  <c:v>-0.99996339669113132</c:v>
                </c:pt>
                <c:pt idx="6205">
                  <c:v>-1.0000427470964528</c:v>
                </c:pt>
                <c:pt idx="6206">
                  <c:v>-1.0001210975383776</c:v>
                </c:pt>
                <c:pt idx="6207">
                  <c:v>-1.0001984479375554</c:v>
                </c:pt>
                <c:pt idx="6208">
                  <c:v>-1.0002747982156357</c:v>
                </c:pt>
                <c:pt idx="6209">
                  <c:v>-1.0003501482952679</c:v>
                </c:pt>
                <c:pt idx="6210">
                  <c:v>-1.000424498100102</c:v>
                </c:pt>
                <c:pt idx="6211">
                  <c:v>-1.0004978475547879</c:v>
                </c:pt>
                <c:pt idx="6212">
                  <c:v>-1.0005701965849756</c:v>
                </c:pt>
                <c:pt idx="6213">
                  <c:v>-1.0006415451173156</c:v>
                </c:pt>
                <c:pt idx="6214">
                  <c:v>-1.0007118930794592</c:v>
                </c:pt>
                <c:pt idx="6215">
                  <c:v>-1.0007812404000576</c:v>
                </c:pt>
                <c:pt idx="6216">
                  <c:v>-1.0008495870087628</c:v>
                </c:pt>
                <c:pt idx="6217">
                  <c:v>-1.0009169328362277</c:v>
                </c:pt>
                <c:pt idx="6218">
                  <c:v>-1.0009832778141057</c:v>
                </c:pt>
                <c:pt idx="6219">
                  <c:v>-1.0010486218750507</c:v>
                </c:pt>
                <c:pt idx="6220">
                  <c:v>-1.001112964952718</c:v>
                </c:pt>
                <c:pt idx="6221">
                  <c:v>-1.0011763069817634</c:v>
                </c:pt>
                <c:pt idx="6222">
                  <c:v>-1.0012386478978439</c:v>
                </c:pt>
                <c:pt idx="6223">
                  <c:v>-1.0012999876376174</c:v>
                </c:pt>
                <c:pt idx="6224">
                  <c:v>-1.0013603261387429</c:v>
                </c:pt>
                <c:pt idx="6225">
                  <c:v>-1.0014196633398809</c:v>
                </c:pt>
                <c:pt idx="6226">
                  <c:v>-1.0014779991806926</c:v>
                </c:pt>
                <c:pt idx="6227">
                  <c:v>-1.0015353336018411</c:v>
                </c:pt>
                <c:pt idx="6228">
                  <c:v>-1.0015916665449904</c:v>
                </c:pt>
                <c:pt idx="6229">
                  <c:v>-1.0016469979528062</c:v>
                </c:pt>
                <c:pt idx="6230">
                  <c:v>-1.0017013277689553</c:v>
                </c:pt>
                <c:pt idx="6231">
                  <c:v>-1.0017546559381065</c:v>
                </c:pt>
                <c:pt idx="6232">
                  <c:v>-1.0018069824059299</c:v>
                </c:pt>
                <c:pt idx="6233">
                  <c:v>-1.0018583071190974</c:v>
                </c:pt>
                <c:pt idx="6234">
                  <c:v>-1.0019086300252824</c:v>
                </c:pt>
                <c:pt idx="6235">
                  <c:v>-1.0019579510731604</c:v>
                </c:pt>
                <c:pt idx="6236">
                  <c:v>-1.0020062702124084</c:v>
                </c:pt>
                <c:pt idx="6237">
                  <c:v>-1.0020535873937053</c:v>
                </c:pt>
                <c:pt idx="6238">
                  <c:v>-1.002099902568732</c:v>
                </c:pt>
                <c:pt idx="6239">
                  <c:v>-1.0021452156901713</c:v>
                </c:pt>
                <c:pt idx="6240">
                  <c:v>-1.002189526711708</c:v>
                </c:pt>
                <c:pt idx="6241">
                  <c:v>-1.002232835588029</c:v>
                </c:pt>
                <c:pt idx="6242">
                  <c:v>-1.0022751422748233</c:v>
                </c:pt>
                <c:pt idx="6243">
                  <c:v>-1.002316446728782</c:v>
                </c:pt>
                <c:pt idx="6244">
                  <c:v>-1.0023567489075984</c:v>
                </c:pt>
                <c:pt idx="6245">
                  <c:v>-1.0023960487699681</c:v>
                </c:pt>
                <c:pt idx="6246">
                  <c:v>-1.0024343462755889</c:v>
                </c:pt>
                <c:pt idx="6247">
                  <c:v>-1.0024716413851609</c:v>
                </c:pt>
                <c:pt idx="6248">
                  <c:v>-1.0025079340603866</c:v>
                </c:pt>
                <c:pt idx="6249">
                  <c:v>-1.0025432242639709</c:v>
                </c:pt>
                <c:pt idx="6250">
                  <c:v>-1.0025775119596212</c:v>
                </c:pt>
                <c:pt idx="6251">
                  <c:v>-1.0026107971120473</c:v>
                </c:pt>
                <c:pt idx="6252">
                  <c:v>-1.0026430796869614</c:v>
                </c:pt>
                <c:pt idx="6253">
                  <c:v>-1.0026743596510783</c:v>
                </c:pt>
                <c:pt idx="6254">
                  <c:v>-1.0027046369721155</c:v>
                </c:pt>
                <c:pt idx="6255">
                  <c:v>-1.0027339116187932</c:v>
                </c:pt>
                <c:pt idx="6256">
                  <c:v>-1.0027621835608338</c:v>
                </c:pt>
                <c:pt idx="6257">
                  <c:v>-1.0027894527689629</c:v>
                </c:pt>
                <c:pt idx="6258">
                  <c:v>-1.0028157192149083</c:v>
                </c:pt>
                <c:pt idx="6259">
                  <c:v>-1.0028409828714009</c:v>
                </c:pt>
                <c:pt idx="6260">
                  <c:v>-1.0028652437121743</c:v>
                </c:pt>
                <c:pt idx="6261">
                  <c:v>-1.0028885017119649</c:v>
                </c:pt>
                <c:pt idx="6262">
                  <c:v>-1.0029107568465117</c:v>
                </c:pt>
                <c:pt idx="6263">
                  <c:v>-1.0029320090925569</c:v>
                </c:pt>
                <c:pt idx="6264">
                  <c:v>-1.0029522584278452</c:v>
                </c:pt>
                <c:pt idx="6265">
                  <c:v>-1.0029715048311245</c:v>
                </c:pt>
                <c:pt idx="6266">
                  <c:v>-1.0029897482821453</c:v>
                </c:pt>
                <c:pt idx="6267">
                  <c:v>-1.0030069887616613</c:v>
                </c:pt>
                <c:pt idx="6268">
                  <c:v>-1.0030232262514289</c:v>
                </c:pt>
                <c:pt idx="6269">
                  <c:v>-1.0030384607342078</c:v>
                </c:pt>
                <c:pt idx="6270">
                  <c:v>-1.0030526921937604</c:v>
                </c:pt>
                <c:pt idx="6271">
                  <c:v>-1.0030659206148522</c:v>
                </c:pt>
                <c:pt idx="6272">
                  <c:v>-1.0030781459832521</c:v>
                </c:pt>
                <c:pt idx="6273">
                  <c:v>-1.0030893682857311</c:v>
                </c:pt>
                <c:pt idx="6274">
                  <c:v>-1.0030995875100643</c:v>
                </c:pt>
                <c:pt idx="6275">
                  <c:v>-1.0031088036450293</c:v>
                </c:pt>
                <c:pt idx="6276">
                  <c:v>-1.0031170166804066</c:v>
                </c:pt>
                <c:pt idx="6277">
                  <c:v>-1.0031242266069804</c:v>
                </c:pt>
                <c:pt idx="6278">
                  <c:v>-1.0031304334165374</c:v>
                </c:pt>
                <c:pt idx="6279">
                  <c:v>-1.0031356371018678</c:v>
                </c:pt>
                <c:pt idx="6280">
                  <c:v>-1.0031398376567648</c:v>
                </c:pt>
                <c:pt idx="6281">
                  <c:v>-1.0031430350760246</c:v>
                </c:pt>
                <c:pt idx="6282">
                  <c:v>-1.0031452293554468</c:v>
                </c:pt>
                <c:pt idx="6283">
                  <c:v>-1.0031464204918339</c:v>
                </c:pt>
                <c:pt idx="6284">
                  <c:v>-1.0031466084829916</c:v>
                </c:pt>
                <c:pt idx="6285">
                  <c:v>-1.003145793327729</c:v>
                </c:pt>
                <c:pt idx="6286">
                  <c:v>-1.0031439750258579</c:v>
                </c:pt>
                <c:pt idx="6287">
                  <c:v>-1.0031411535781936</c:v>
                </c:pt>
                <c:pt idx="6288">
                  <c:v>-1.0031373289865539</c:v>
                </c:pt>
                <c:pt idx="6289">
                  <c:v>-1.0031325012537609</c:v>
                </c:pt>
                <c:pt idx="6290">
                  <c:v>-1.0031266703836388</c:v>
                </c:pt>
                <c:pt idx="6291">
                  <c:v>-1.0031198363810154</c:v>
                </c:pt>
                <c:pt idx="6292">
                  <c:v>-1.0031119992517217</c:v>
                </c:pt>
                <c:pt idx="6293">
                  <c:v>-1.0031031590025916</c:v>
                </c:pt>
                <c:pt idx="6294">
                  <c:v>-1.0030933156414623</c:v>
                </c:pt>
                <c:pt idx="6295">
                  <c:v>-1.003082469177174</c:v>
                </c:pt>
                <c:pt idx="6296">
                  <c:v>-1.00307061961957</c:v>
                </c:pt>
                <c:pt idx="6297">
                  <c:v>-1.0030577669794969</c:v>
                </c:pt>
                <c:pt idx="6298">
                  <c:v>-1.0030439112688041</c:v>
                </c:pt>
                <c:pt idx="6299">
                  <c:v>-1.0030290525003442</c:v>
                </c:pt>
                <c:pt idx="6300">
                  <c:v>-1.0030131906879731</c:v>
                </c:pt>
                <c:pt idx="6301">
                  <c:v>-1.0029963258465495</c:v>
                </c:pt>
                <c:pt idx="6302">
                  <c:v>-1.0029784579919352</c:v>
                </c:pt>
                <c:pt idx="6303">
                  <c:v>-1.0029595871409951</c:v>
                </c:pt>
                <c:pt idx="6304">
                  <c:v>-1.0029397133115969</c:v>
                </c:pt>
                <c:pt idx="6305">
                  <c:v>-1.0029188365226118</c:v>
                </c:pt>
                <c:pt idx="6306">
                  <c:v>-1.0028969567939132</c:v>
                </c:pt>
                <c:pt idx="6307">
                  <c:v>-1.0028740741463782</c:v>
                </c:pt>
                <c:pt idx="6308">
                  <c:v>-1.0028501886018863</c:v>
                </c:pt>
                <c:pt idx="6309">
                  <c:v>-1.0028253001833203</c:v>
                </c:pt>
                <c:pt idx="6310">
                  <c:v>-1.0027994089145658</c:v>
                </c:pt>
                <c:pt idx="6311">
                  <c:v>-1.0027725148205111</c:v>
                </c:pt>
                <c:pt idx="6312">
                  <c:v>-1.0027446179270474</c:v>
                </c:pt>
                <c:pt idx="6313">
                  <c:v>-1.0027157182610689</c:v>
                </c:pt>
                <c:pt idx="6314">
                  <c:v>-1.0026858158504723</c:v>
                </c:pt>
                <c:pt idx="6315">
                  <c:v>-1.0026549107241576</c:v>
                </c:pt>
                <c:pt idx="6316">
                  <c:v>-1.0026230029120271</c:v>
                </c:pt>
                <c:pt idx="6317">
                  <c:v>-1.0025900924449858</c:v>
                </c:pt>
                <c:pt idx="6318">
                  <c:v>-1.0025561793549416</c:v>
                </c:pt>
                <c:pt idx="6319">
                  <c:v>-1.0025212636748049</c:v>
                </c:pt>
                <c:pt idx="6320">
                  <c:v>-1.002485345438489</c:v>
                </c:pt>
                <c:pt idx="6321">
                  <c:v>-1.0024484246809093</c:v>
                </c:pt>
                <c:pt idx="6322">
                  <c:v>-1.0024105014379843</c:v>
                </c:pt>
                <c:pt idx="6323">
                  <c:v>-1.0023715757466345</c:v>
                </c:pt>
                <c:pt idx="6324">
                  <c:v>-1.0023316476447832</c:v>
                </c:pt>
                <c:pt idx="6325">
                  <c:v>-1.0022907171713562</c:v>
                </c:pt>
                <c:pt idx="6326">
                  <c:v>-1.0022487843662815</c:v>
                </c:pt>
                <c:pt idx="6327">
                  <c:v>-1.0022058492704897</c:v>
                </c:pt>
                <c:pt idx="6328">
                  <c:v>-1.0021619119259135</c:v>
                </c:pt>
                <c:pt idx="6329">
                  <c:v>-1.0021169723754881</c:v>
                </c:pt>
                <c:pt idx="6330">
                  <c:v>-1.0020710306631508</c:v>
                </c:pt>
                <c:pt idx="6331">
                  <c:v>-1.002024086833841</c:v>
                </c:pt>
                <c:pt idx="6332">
                  <c:v>-1.0019761409335006</c:v>
                </c:pt>
                <c:pt idx="6333">
                  <c:v>-1.0019271930090734</c:v>
                </c:pt>
                <c:pt idx="6334">
                  <c:v>-1.0018772431085052</c:v>
                </c:pt>
                <c:pt idx="6335">
                  <c:v>-1.0018262912807441</c:v>
                </c:pt>
                <c:pt idx="6336">
                  <c:v>-1.0017743375757397</c:v>
                </c:pt>
                <c:pt idx="6337">
                  <c:v>-1.0017213820444442</c:v>
                </c:pt>
                <c:pt idx="6338">
                  <c:v>-1.0016674247388111</c:v>
                </c:pt>
                <c:pt idx="6339">
                  <c:v>-1.001612465711796</c:v>
                </c:pt>
                <c:pt idx="6340">
                  <c:v>-1.001556505017356</c:v>
                </c:pt>
                <c:pt idx="6341">
                  <c:v>-1.0014995427104505</c:v>
                </c:pt>
                <c:pt idx="6342">
                  <c:v>-1.0014415788470399</c:v>
                </c:pt>
                <c:pt idx="6343">
                  <c:v>-1.0013826134840866</c:v>
                </c:pt>
                <c:pt idx="6344">
                  <c:v>-1.0013226466795544</c:v>
                </c:pt>
                <c:pt idx="6345">
                  <c:v>-1.0012616784924087</c:v>
                </c:pt>
                <c:pt idx="6346">
                  <c:v>-1.0011997089826163</c:v>
                </c:pt>
                <c:pt idx="6347">
                  <c:v>-1.0011367382111456</c:v>
                </c:pt>
                <c:pt idx="6348">
                  <c:v>-1.0010727662399657</c:v>
                </c:pt>
                <c:pt idx="6349">
                  <c:v>-1.0010077931320476</c:v>
                </c:pt>
                <c:pt idx="6350">
                  <c:v>-1.0009418189513632</c:v>
                </c:pt>
                <c:pt idx="6351">
                  <c:v>-1.0008748437628858</c:v>
                </c:pt>
                <c:pt idx="6352">
                  <c:v>-1.0008068676325894</c:v>
                </c:pt>
                <c:pt idx="6353">
                  <c:v>-1.0007378906274493</c:v>
                </c:pt>
                <c:pt idx="6354">
                  <c:v>-1.0006679128154417</c:v>
                </c:pt>
                <c:pt idx="6355">
                  <c:v>-1.0005969342655432</c:v>
                </c:pt>
                <c:pt idx="6356">
                  <c:v>-1.000524955047732</c:v>
                </c:pt>
                <c:pt idx="6357">
                  <c:v>-1.0004519752329866</c:v>
                </c:pt>
                <c:pt idx="6358">
                  <c:v>-1.000377994893286</c:v>
                </c:pt>
                <c:pt idx="6359">
                  <c:v>-1.0003030141016103</c:v>
                </c:pt>
                <c:pt idx="6360">
                  <c:v>-1.0002270329319396</c:v>
                </c:pt>
                <c:pt idx="6361">
                  <c:v>-1.000150051459255</c:v>
                </c:pt>
                <c:pt idx="6362">
                  <c:v>-1.0000720697595373</c:v>
                </c:pt>
                <c:pt idx="6363">
                  <c:v>-0.99999308790976826</c:v>
                </c:pt>
                <c:pt idx="6364">
                  <c:v>-0.99991310598792937</c:v>
                </c:pt>
                <c:pt idx="6365">
                  <c:v>-0.99983212407300259</c:v>
                </c:pt>
                <c:pt idx="6366">
                  <c:v>-0.99975014224496983</c:v>
                </c:pt>
                <c:pt idx="6367">
                  <c:v>-0.99966716058481297</c:v>
                </c:pt>
                <c:pt idx="6368">
                  <c:v>-0.99958317917451389</c:v>
                </c:pt>
                <c:pt idx="6369">
                  <c:v>-0.9994981980970542</c:v>
                </c:pt>
                <c:pt idx="6370">
                  <c:v>-0.9994122174364154</c:v>
                </c:pt>
                <c:pt idx="6371">
                  <c:v>-0.99932523727757849</c:v>
                </c:pt>
                <c:pt idx="6372">
                  <c:v>-0.99923725770652405</c:v>
                </c:pt>
                <c:pt idx="6373">
                  <c:v>-0.99914827881023238</c:v>
                </c:pt>
                <c:pt idx="6374">
                  <c:v>-0.999058300676683</c:v>
                </c:pt>
                <c:pt idx="6375">
                  <c:v>-0.99896732339485483</c:v>
                </c:pt>
                <c:pt idx="6376">
                  <c:v>-0.99887534705472603</c:v>
                </c:pt>
                <c:pt idx="6377">
                  <c:v>-0.9987823717472738</c:v>
                </c:pt>
                <c:pt idx="6378">
                  <c:v>-0.99868839756447447</c:v>
                </c:pt>
                <c:pt idx="6379">
                  <c:v>-0.99859342459930345</c:v>
                </c:pt>
                <c:pt idx="6380">
                  <c:v>-0.99849745294573478</c:v>
                </c:pt>
                <c:pt idx="6381">
                  <c:v>-0.9984004826987416</c:v>
                </c:pt>
                <c:pt idx="6382">
                  <c:v>-0.99830251395429548</c:v>
                </c:pt>
                <c:pt idx="6383">
                  <c:v>-0.99820354680936663</c:v>
                </c:pt>
                <c:pt idx="6384">
                  <c:v>-0.99810358136192379</c:v>
                </c:pt>
                <c:pt idx="6385">
                  <c:v>-0.99800261771093413</c:v>
                </c:pt>
                <c:pt idx="6386">
                  <c:v>-0.99790065595636313</c:v>
                </c:pt>
                <c:pt idx="6387">
                  <c:v>-0.99779769619917447</c:v>
                </c:pt>
                <c:pt idx="6388">
                  <c:v>-0.99769373854132981</c:v>
                </c:pt>
                <c:pt idx="6389">
                  <c:v>-0.99758878308578891</c:v>
                </c:pt>
                <c:pt idx="6390">
                  <c:v>-0.9974828299365095</c:v>
                </c:pt>
                <c:pt idx="6391">
                  <c:v>-0.99737587919844706</c:v>
                </c:pt>
                <c:pt idx="6392">
                  <c:v>-0.99726793097755462</c:v>
                </c:pt>
                <c:pt idx="6393">
                  <c:v>-0.99715898538078296</c:v>
                </c:pt>
                <c:pt idx="6394">
                  <c:v>-0.9970490425160804</c:v>
                </c:pt>
                <c:pt idx="6395">
                  <c:v>-0.99693810249239245</c:v>
                </c:pt>
                <c:pt idx="6396">
                  <c:v>-0.99682616541966196</c:v>
                </c:pt>
                <c:pt idx="6397">
                  <c:v>-0.99671323140882895</c:v>
                </c:pt>
                <c:pt idx="6398">
                  <c:v>-0.99659930057183055</c:v>
                </c:pt>
                <c:pt idx="6399">
                  <c:v>-0.99648437302160076</c:v>
                </c:pt>
                <c:pt idx="6400">
                  <c:v>-0.99636844887207032</c:v>
                </c:pt>
                <c:pt idx="6401">
                  <c:v>-0.99625152823816687</c:v>
                </c:pt>
                <c:pt idx="6402">
                  <c:v>-0.99613361123581456</c:v>
                </c:pt>
                <c:pt idx="6403">
                  <c:v>-0.99601469798193409</c:v>
                </c:pt>
                <c:pt idx="6404">
                  <c:v>-0.99589478859444236</c:v>
                </c:pt>
                <c:pt idx="6405">
                  <c:v>-0.99577388319225257</c:v>
                </c:pt>
                <c:pt idx="6406">
                  <c:v>-0.99565198189527426</c:v>
                </c:pt>
                <c:pt idx="6407">
                  <c:v>-0.99552908482441271</c:v>
                </c:pt>
                <c:pt idx="6408">
                  <c:v>-0.9954051921015693</c:v>
                </c:pt>
                <c:pt idx="6409">
                  <c:v>-0.99528030384964106</c:v>
                </c:pt>
                <c:pt idx="6410">
                  <c:v>-0.99515442019252076</c:v>
                </c:pt>
                <c:pt idx="6411">
                  <c:v>-0.99502754125509651</c:v>
                </c:pt>
                <c:pt idx="6412">
                  <c:v>-0.99489966716325218</c:v>
                </c:pt>
                <c:pt idx="6413">
                  <c:v>-0.99477079804386659</c:v>
                </c:pt>
                <c:pt idx="6414">
                  <c:v>-0.99464093402481379</c:v>
                </c:pt>
                <c:pt idx="6415">
                  <c:v>-0.99451007523496293</c:v>
                </c:pt>
                <c:pt idx="6416">
                  <c:v>-0.99437822180417801</c:v>
                </c:pt>
                <c:pt idx="6417">
                  <c:v>-0.99424537386331791</c:v>
                </c:pt>
                <c:pt idx="6418">
                  <c:v>-0.99411153154423604</c:v>
                </c:pt>
                <c:pt idx="6419">
                  <c:v>-0.99397669497978025</c:v>
                </c:pt>
                <c:pt idx="6420">
                  <c:v>-0.99384086430379293</c:v>
                </c:pt>
                <c:pt idx="6421">
                  <c:v>-0.99370403965111065</c:v>
                </c:pt>
                <c:pt idx="6422">
                  <c:v>-0.9935662211575641</c:v>
                </c:pt>
                <c:pt idx="6423">
                  <c:v>-0.99342740895997783</c:v>
                </c:pt>
                <c:pt idx="6424">
                  <c:v>-0.99328760319617038</c:v>
                </c:pt>
                <c:pt idx="6425">
                  <c:v>-0.99314680400495403</c:v>
                </c:pt>
                <c:pt idx="6426">
                  <c:v>-0.99300501152613452</c:v>
                </c:pt>
                <c:pt idx="6427">
                  <c:v>-0.99286222590051099</c:v>
                </c:pt>
                <c:pt idx="6428">
                  <c:v>-0.9927184472698759</c:v>
                </c:pt>
                <c:pt idx="6429">
                  <c:v>-0.99257367577701494</c:v>
                </c:pt>
                <c:pt idx="6430">
                  <c:v>-0.99242791156570664</c:v>
                </c:pt>
                <c:pt idx="6431">
                  <c:v>-0.99228115478072265</c:v>
                </c:pt>
                <c:pt idx="6432">
                  <c:v>-0.99213340556782703</c:v>
                </c:pt>
                <c:pt idx="6433">
                  <c:v>-0.99198466407377661</c:v>
                </c:pt>
                <c:pt idx="6434">
                  <c:v>-0.99183493044632065</c:v>
                </c:pt>
                <c:pt idx="6435">
                  <c:v>-0.99168420483420061</c:v>
                </c:pt>
                <c:pt idx="6436">
                  <c:v>-0.99153248738715016</c:v>
                </c:pt>
                <c:pt idx="6437">
                  <c:v>-0.99137977825589485</c:v>
                </c:pt>
                <c:pt idx="6438">
                  <c:v>-0.9912260775921522</c:v>
                </c:pt>
                <c:pt idx="6439">
                  <c:v>-0.99107138554863128</c:v>
                </c:pt>
                <c:pt idx="6440">
                  <c:v>-0.9909157022790327</c:v>
                </c:pt>
                <c:pt idx="6441">
                  <c:v>-0.9907590279380486</c:v>
                </c:pt>
                <c:pt idx="6442">
                  <c:v>-0.99060136268136223</c:v>
                </c:pt>
                <c:pt idx="6443">
                  <c:v>-0.99044270666564793</c:v>
                </c:pt>
                <c:pt idx="6444">
                  <c:v>-0.99028306004857092</c:v>
                </c:pt>
                <c:pt idx="6445">
                  <c:v>-0.99012242298878728</c:v>
                </c:pt>
                <c:pt idx="6446">
                  <c:v>-0.98996079564594353</c:v>
                </c:pt>
                <c:pt idx="6447">
                  <c:v>-0.98979817818067684</c:v>
                </c:pt>
                <c:pt idx="6448">
                  <c:v>-0.98963457075461447</c:v>
                </c:pt>
                <c:pt idx="6449">
                  <c:v>-0.98946997353037391</c:v>
                </c:pt>
                <c:pt idx="6450">
                  <c:v>-0.98930438667156262</c:v>
                </c:pt>
                <c:pt idx="6451">
                  <c:v>-0.98913781034277781</c:v>
                </c:pt>
                <c:pt idx="6452">
                  <c:v>-0.98897024470960637</c:v>
                </c:pt>
                <c:pt idx="6453">
                  <c:v>-0.9888016899386245</c:v>
                </c:pt>
                <c:pt idx="6454">
                  <c:v>-0.98863214619739792</c:v>
                </c:pt>
                <c:pt idx="6455">
                  <c:v>-0.98846161365448149</c:v>
                </c:pt>
                <c:pt idx="6456">
                  <c:v>-0.98829009247941879</c:v>
                </c:pt>
                <c:pt idx="6457">
                  <c:v>-0.98811758284274243</c:v>
                </c:pt>
                <c:pt idx="6458">
                  <c:v>-0.98794408491597363</c:v>
                </c:pt>
                <c:pt idx="6459">
                  <c:v>-0.98776959887162197</c:v>
                </c:pt>
                <c:pt idx="6460">
                  <c:v>-0.98759412488318543</c:v>
                </c:pt>
                <c:pt idx="6461">
                  <c:v>-0.98741766312515</c:v>
                </c:pt>
                <c:pt idx="6462">
                  <c:v>-0.98724021377298965</c:v>
                </c:pt>
                <c:pt idx="6463">
                  <c:v>-0.98706177700316622</c:v>
                </c:pt>
                <c:pt idx="6464">
                  <c:v>-0.98688235299312899</c:v>
                </c:pt>
                <c:pt idx="6465">
                  <c:v>-0.98670194192131477</c:v>
                </c:pt>
                <c:pt idx="6466">
                  <c:v>-0.98652054396714761</c:v>
                </c:pt>
                <c:pt idx="6467">
                  <c:v>-0.98633815931103852</c:v>
                </c:pt>
                <c:pt idx="6468">
                  <c:v>-0.9861547881343854</c:v>
                </c:pt>
                <c:pt idx="6469">
                  <c:v>-0.98597043061957301</c:v>
                </c:pt>
                <c:pt idx="6470">
                  <c:v>-0.98578508694997247</c:v>
                </c:pt>
                <c:pt idx="6471">
                  <c:v>-0.98559875730994129</c:v>
                </c:pt>
                <c:pt idx="6472">
                  <c:v>-0.98541144188482321</c:v>
                </c:pt>
                <c:pt idx="6473">
                  <c:v>-0.98522314086094775</c:v>
                </c:pt>
                <c:pt idx="6474">
                  <c:v>-0.98503385442563041</c:v>
                </c:pt>
                <c:pt idx="6475">
                  <c:v>-0.98484358276717221</c:v>
                </c:pt>
                <c:pt idx="6476">
                  <c:v>-0.98465232607485964</c:v>
                </c:pt>
                <c:pt idx="6477">
                  <c:v>-0.98446008453896428</c:v>
                </c:pt>
                <c:pt idx="6478">
                  <c:v>-0.98426685835074279</c:v>
                </c:pt>
                <c:pt idx="6479">
                  <c:v>-0.98407264770243685</c:v>
                </c:pt>
                <c:pt idx="6480">
                  <c:v>-0.98387745278727257</c:v>
                </c:pt>
                <c:pt idx="6481">
                  <c:v>-0.98368127379946058</c:v>
                </c:pt>
                <c:pt idx="6482">
                  <c:v>-0.98348411093419574</c:v>
                </c:pt>
                <c:pt idx="6483">
                  <c:v>-0.98328596438765714</c:v>
                </c:pt>
                <c:pt idx="6484">
                  <c:v>-0.98308683435700761</c:v>
                </c:pt>
                <c:pt idx="6485">
                  <c:v>-0.98288672104039365</c:v>
                </c:pt>
                <c:pt idx="6486">
                  <c:v>-0.98268562463694531</c:v>
                </c:pt>
                <c:pt idx="6487">
                  <c:v>-0.98248354534677595</c:v>
                </c:pt>
                <c:pt idx="6488">
                  <c:v>-0.98228048337098195</c:v>
                </c:pt>
                <c:pt idx="6489">
                  <c:v>-0.98207643891164265</c:v>
                </c:pt>
                <c:pt idx="6490">
                  <c:v>-0.98187141217181995</c:v>
                </c:pt>
                <c:pt idx="6491">
                  <c:v>-0.9816654033555583</c:v>
                </c:pt>
                <c:pt idx="6492">
                  <c:v>-0.98145841266788447</c:v>
                </c:pt>
                <c:pt idx="6493">
                  <c:v>-0.98125044031480735</c:v>
                </c:pt>
                <c:pt idx="6494">
                  <c:v>-0.98104148650331757</c:v>
                </c:pt>
                <c:pt idx="6495">
                  <c:v>-0.98083155144138745</c:v>
                </c:pt>
                <c:pt idx="6496">
                  <c:v>-0.98062063533797084</c:v>
                </c:pt>
                <c:pt idx="6497">
                  <c:v>-0.9804087384030028</c:v>
                </c:pt>
                <c:pt idx="6498">
                  <c:v>-0.9801958608473994</c:v>
                </c:pt>
                <c:pt idx="6499">
                  <c:v>-0.97998200288305759</c:v>
                </c:pt>
                <c:pt idx="6500">
                  <c:v>-0.97976716472285497</c:v>
                </c:pt>
                <c:pt idx="6501">
                  <c:v>-0.97955134658064946</c:v>
                </c:pt>
                <c:pt idx="6502">
                  <c:v>-0.97933454867127923</c:v>
                </c:pt>
                <c:pt idx="6503">
                  <c:v>-0.9791167712105624</c:v>
                </c:pt>
                <c:pt idx="6504">
                  <c:v>-0.97889801441529689</c:v>
                </c:pt>
                <c:pt idx="6505">
                  <c:v>-0.97867827850326017</c:v>
                </c:pt>
                <c:pt idx="6506">
                  <c:v>-0.97845756369320902</c:v>
                </c:pt>
                <c:pt idx="6507">
                  <c:v>-0.97823587020487934</c:v>
                </c:pt>
                <c:pt idx="6508">
                  <c:v>-0.97801319825898603</c:v>
                </c:pt>
                <c:pt idx="6509">
                  <c:v>-0.97778954807722251</c:v>
                </c:pt>
                <c:pt idx="6510">
                  <c:v>-0.97756491988226069</c:v>
                </c:pt>
                <c:pt idx="6511">
                  <c:v>-0.97733931389775086</c:v>
                </c:pt>
                <c:pt idx="6512">
                  <c:v>-0.97711273034832113</c:v>
                </c:pt>
                <c:pt idx="6513">
                  <c:v>-0.97688516945957748</c:v>
                </c:pt>
                <c:pt idx="6514">
                  <c:v>-0.97665663145810344</c:v>
                </c:pt>
                <c:pt idx="6515">
                  <c:v>-0.97642711657145997</c:v>
                </c:pt>
                <c:pt idx="6516">
                  <c:v>-0.97619662502818505</c:v>
                </c:pt>
                <c:pt idx="6517">
                  <c:v>-0.97596515705779352</c:v>
                </c:pt>
                <c:pt idx="6518">
                  <c:v>-0.97573271289077701</c:v>
                </c:pt>
                <c:pt idx="6519">
                  <c:v>-0.97549929275860348</c:v>
                </c:pt>
                <c:pt idx="6520">
                  <c:v>-0.97526489689371698</c:v>
                </c:pt>
                <c:pt idx="6521">
                  <c:v>-0.97502952552953781</c:v>
                </c:pt>
                <c:pt idx="6522">
                  <c:v>-0.97479317890046169</c:v>
                </c:pt>
                <c:pt idx="6523">
                  <c:v>-0.97455585724186</c:v>
                </c:pt>
                <c:pt idx="6524">
                  <c:v>-0.97431756079007947</c:v>
                </c:pt>
                <c:pt idx="6525">
                  <c:v>-0.97407828978244171</c:v>
                </c:pt>
                <c:pt idx="6526">
                  <c:v>-0.97383804445724309</c:v>
                </c:pt>
                <c:pt idx="6527">
                  <c:v>-0.97359682505375478</c:v>
                </c:pt>
                <c:pt idx="6528">
                  <c:v>-0.97335463181222193</c:v>
                </c:pt>
                <c:pt idx="6529">
                  <c:v>-0.97311146497386403</c:v>
                </c:pt>
                <c:pt idx="6530">
                  <c:v>-0.97286732478087434</c:v>
                </c:pt>
                <c:pt idx="6531">
                  <c:v>-0.9726222114764197</c:v>
                </c:pt>
                <c:pt idx="6532">
                  <c:v>-0.97237612530464024</c:v>
                </c:pt>
                <c:pt idx="6533">
                  <c:v>-0.97212906651064934</c:v>
                </c:pt>
                <c:pt idx="6534">
                  <c:v>-0.97188103534053316</c:v>
                </c:pt>
                <c:pt idx="6535">
                  <c:v>-0.9716320320413504</c:v>
                </c:pt>
                <c:pt idx="6536">
                  <c:v>-0.97138205686113233</c:v>
                </c:pt>
                <c:pt idx="6537">
                  <c:v>-0.9711311100488822</c:v>
                </c:pt>
                <c:pt idx="6538">
                  <c:v>-0.97087919185457527</c:v>
                </c:pt>
                <c:pt idx="6539">
                  <c:v>-0.97062630252915827</c:v>
                </c:pt>
                <c:pt idx="6540">
                  <c:v>-0.97037244232454944</c:v>
                </c:pt>
                <c:pt idx="6541">
                  <c:v>-0.97011761149363807</c:v>
                </c:pt>
                <c:pt idx="6542">
                  <c:v>-0.96986181029028429</c:v>
                </c:pt>
                <c:pt idx="6543">
                  <c:v>-0.96960503896931904</c:v>
                </c:pt>
                <c:pt idx="6544">
                  <c:v>-0.96934729778654349</c:v>
                </c:pt>
                <c:pt idx="6545">
                  <c:v>-0.96908858699872902</c:v>
                </c:pt>
                <c:pt idx="6546">
                  <c:v>-0.96882890686361678</c:v>
                </c:pt>
                <c:pt idx="6547">
                  <c:v>-0.9685682576399175</c:v>
                </c:pt>
                <c:pt idx="6548">
                  <c:v>-0.96830663958731134</c:v>
                </c:pt>
                <c:pt idx="6549">
                  <c:v>-0.96804405296644758</c:v>
                </c:pt>
                <c:pt idx="6550">
                  <c:v>-0.96778049803894417</c:v>
                </c:pt>
                <c:pt idx="6551">
                  <c:v>-0.96751597506738785</c:v>
                </c:pt>
                <c:pt idx="6552">
                  <c:v>-0.96725048431533345</c:v>
                </c:pt>
                <c:pt idx="6553">
                  <c:v>-0.96698402604730405</c:v>
                </c:pt>
                <c:pt idx="6554">
                  <c:v>-0.96671660052879027</c:v>
                </c:pt>
                <c:pt idx="6555">
                  <c:v>-0.96644820802625042</c:v>
                </c:pt>
                <c:pt idx="6556">
                  <c:v>-0.96617884880711014</c:v>
                </c:pt>
                <c:pt idx="6557">
                  <c:v>-0.96590852313976183</c:v>
                </c:pt>
                <c:pt idx="6558">
                  <c:v>-0.96563723129356471</c:v>
                </c:pt>
                <c:pt idx="6559">
                  <c:v>-0.96536497353884443</c:v>
                </c:pt>
                <c:pt idx="6560">
                  <c:v>-0.96509175014689286</c:v>
                </c:pt>
                <c:pt idx="6561">
                  <c:v>-0.96481756138996777</c:v>
                </c:pt>
                <c:pt idx="6562">
                  <c:v>-0.9645424075412925</c:v>
                </c:pt>
                <c:pt idx="6563">
                  <c:v>-0.96426628887505583</c:v>
                </c:pt>
                <c:pt idx="6564">
                  <c:v>-0.96398920566641166</c:v>
                </c:pt>
                <c:pt idx="6565">
                  <c:v>-0.96371115819147857</c:v>
                </c:pt>
                <c:pt idx="6566">
                  <c:v>-0.96343214672733979</c:v>
                </c:pt>
                <c:pt idx="6567">
                  <c:v>-0.9631521715520428</c:v>
                </c:pt>
                <c:pt idx="6568">
                  <c:v>-0.96287123294459909</c:v>
                </c:pt>
                <c:pt idx="6569">
                  <c:v>-0.96258933118498391</c:v>
                </c:pt>
                <c:pt idx="6570">
                  <c:v>-0.96230646655413576</c:v>
                </c:pt>
                <c:pt idx="6571">
                  <c:v>-0.96202263933395638</c:v>
                </c:pt>
                <c:pt idx="6572">
                  <c:v>-0.96173784980731047</c:v>
                </c:pt>
                <c:pt idx="6573">
                  <c:v>-0.96145209825802525</c:v>
                </c:pt>
                <c:pt idx="6574">
                  <c:v>-0.96116538497089021</c:v>
                </c:pt>
                <c:pt idx="6575">
                  <c:v>-0.96087771023165691</c:v>
                </c:pt>
                <c:pt idx="6576">
                  <c:v>-0.96058907432703866</c:v>
                </c:pt>
                <c:pt idx="6577">
                  <c:v>-0.96029947754471012</c:v>
                </c:pt>
                <c:pt idx="6578">
                  <c:v>-0.9600089201733073</c:v>
                </c:pt>
                <c:pt idx="6579">
                  <c:v>-0.95971740250242688</c:v>
                </c:pt>
                <c:pt idx="6580">
                  <c:v>-0.95942492482262631</c:v>
                </c:pt>
                <c:pt idx="6581">
                  <c:v>-0.95913148742542331</c:v>
                </c:pt>
                <c:pt idx="6582">
                  <c:v>-0.95883709060329547</c:v>
                </c:pt>
                <c:pt idx="6583">
                  <c:v>-0.95854173464968018</c:v>
                </c:pt>
                <c:pt idx="6584">
                  <c:v>-0.95824541985897427</c:v>
                </c:pt>
                <c:pt idx="6585">
                  <c:v>-0.95794814652653371</c:v>
                </c:pt>
                <c:pt idx="6586">
                  <c:v>-0.95764991494867324</c:v>
                </c:pt>
                <c:pt idx="6587">
                  <c:v>-0.9573507254226663</c:v>
                </c:pt>
                <c:pt idx="6588">
                  <c:v>-0.95705057824674444</c:v>
                </c:pt>
                <c:pt idx="6589">
                  <c:v>-0.95674947372009711</c:v>
                </c:pt>
                <c:pt idx="6590">
                  <c:v>-0.95644741214287154</c:v>
                </c:pt>
                <c:pt idx="6591">
                  <c:v>-0.95614439381617222</c:v>
                </c:pt>
                <c:pt idx="6592">
                  <c:v>-0.95584041904206085</c:v>
                </c:pt>
                <c:pt idx="6593">
                  <c:v>-0.9555354881235556</c:v>
                </c:pt>
                <c:pt idx="6594">
                  <c:v>-0.95522960136463131</c:v>
                </c:pt>
                <c:pt idx="6595">
                  <c:v>-0.95492275907021895</c:v>
                </c:pt>
                <c:pt idx="6596">
                  <c:v>-0.95461496154620518</c:v>
                </c:pt>
                <c:pt idx="6597">
                  <c:v>-0.95430620909943231</c:v>
                </c:pt>
                <c:pt idx="6598">
                  <c:v>-0.95399650203769792</c:v>
                </c:pt>
                <c:pt idx="6599">
                  <c:v>-0.95368584066975448</c:v>
                </c:pt>
                <c:pt idx="6600">
                  <c:v>-0.95337422530530891</c:v>
                </c:pt>
                <c:pt idx="6601">
                  <c:v>-0.9530616562550227</c:v>
                </c:pt>
                <c:pt idx="6602">
                  <c:v>-0.95274813383051116</c:v>
                </c:pt>
                <c:pt idx="6603">
                  <c:v>-0.95243365834434346</c:v>
                </c:pt>
                <c:pt idx="6604">
                  <c:v>-0.95211823011004193</c:v>
                </c:pt>
                <c:pt idx="6605">
                  <c:v>-0.95180184944208202</c:v>
                </c:pt>
                <c:pt idx="6606">
                  <c:v>-0.95148451665589195</c:v>
                </c:pt>
                <c:pt idx="6607">
                  <c:v>-0.95116623206785245</c:v>
                </c:pt>
                <c:pt idx="6608">
                  <c:v>-0.95084699599529632</c:v>
                </c:pt>
                <c:pt idx="6609">
                  <c:v>-0.95052680875650808</c:v>
                </c:pt>
                <c:pt idx="6610">
                  <c:v>-0.95020567067072392</c:v>
                </c:pt>
                <c:pt idx="6611">
                  <c:v>-0.94988358205813095</c:v>
                </c:pt>
                <c:pt idx="6612">
                  <c:v>-0.94956054323986727</c:v>
                </c:pt>
                <c:pt idx="6613">
                  <c:v>-0.94923655453802158</c:v>
                </c:pt>
                <c:pt idx="6614">
                  <c:v>-0.9489116162756327</c:v>
                </c:pt>
                <c:pt idx="6615">
                  <c:v>-0.94858572877668923</c:v>
                </c:pt>
                <c:pt idx="6616">
                  <c:v>-0.94825889236612948</c:v>
                </c:pt>
                <c:pt idx="6617">
                  <c:v>-0.94793110736984099</c:v>
                </c:pt>
                <c:pt idx="6618">
                  <c:v>-0.94760237411466008</c:v>
                </c:pt>
                <c:pt idx="6619">
                  <c:v>-0.9472726929283718</c:v>
                </c:pt>
                <c:pt idx="6620">
                  <c:v>-0.94694206413970938</c:v>
                </c:pt>
                <c:pt idx="6621">
                  <c:v>-0.94661048807835413</c:v>
                </c:pt>
                <c:pt idx="6622">
                  <c:v>-0.94627796507493467</c:v>
                </c:pt>
                <c:pt idx="6623">
                  <c:v>-0.94594449546102721</c:v>
                </c:pt>
                <c:pt idx="6624">
                  <c:v>-0.94561007956915466</c:v>
                </c:pt>
                <c:pt idx="6625">
                  <c:v>-0.9452747177327866</c:v>
                </c:pt>
                <c:pt idx="6626">
                  <c:v>-0.94493841028633896</c:v>
                </c:pt>
                <c:pt idx="6627">
                  <c:v>-0.9446011575651736</c:v>
                </c:pt>
                <c:pt idx="6628">
                  <c:v>-0.94426295990559794</c:v>
                </c:pt>
                <c:pt idx="6629">
                  <c:v>-0.94392381764486477</c:v>
                </c:pt>
                <c:pt idx="6630">
                  <c:v>-0.94358373112117166</c:v>
                </c:pt>
                <c:pt idx="6631">
                  <c:v>-0.94324270067366089</c:v>
                </c:pt>
                <c:pt idx="6632">
                  <c:v>-0.94290072664241897</c:v>
                </c:pt>
                <c:pt idx="6633">
                  <c:v>-0.94255780936847644</c:v>
                </c:pt>
                <c:pt idx="6634">
                  <c:v>-0.9422139491938073</c:v>
                </c:pt>
                <c:pt idx="6635">
                  <c:v>-0.9418691464613288</c:v>
                </c:pt>
                <c:pt idx="6636">
                  <c:v>-0.9415234015149011</c:v>
                </c:pt>
                <c:pt idx="6637">
                  <c:v>-0.94117671469932684</c:v>
                </c:pt>
                <c:pt idx="6638">
                  <c:v>-0.94082908636035112</c:v>
                </c:pt>
                <c:pt idx="6639">
                  <c:v>-0.94048051684466072</c:v>
                </c:pt>
                <c:pt idx="6640">
                  <c:v>-0.9401310064998839</c:v>
                </c:pt>
                <c:pt idx="6641">
                  <c:v>-0.93978055567459029</c:v>
                </c:pt>
                <c:pt idx="6642">
                  <c:v>-0.93942916471829019</c:v>
                </c:pt>
                <c:pt idx="6643">
                  <c:v>-0.93907683398143438</c:v>
                </c:pt>
                <c:pt idx="6644">
                  <c:v>-0.93872356381541389</c:v>
                </c:pt>
                <c:pt idx="6645">
                  <c:v>-0.93836935457255943</c:v>
                </c:pt>
                <c:pt idx="6646">
                  <c:v>-0.9380142066061411</c:v>
                </c:pt>
                <c:pt idx="6647">
                  <c:v>-0.93765812027036821</c:v>
                </c:pt>
                <c:pt idx="6648">
                  <c:v>-0.93730109592038868</c:v>
                </c:pt>
                <c:pt idx="6649">
                  <c:v>-0.93694313391228889</c:v>
                </c:pt>
                <c:pt idx="6650">
                  <c:v>-0.93658423460309326</c:v>
                </c:pt>
                <c:pt idx="6651">
                  <c:v>-0.93622439835076365</c:v>
                </c:pt>
                <c:pt idx="6652">
                  <c:v>-0.93586362551419944</c:v>
                </c:pt>
                <c:pt idx="6653">
                  <c:v>-0.93550191645323688</c:v>
                </c:pt>
                <c:pt idx="6654">
                  <c:v>-0.93513927152864884</c:v>
                </c:pt>
                <c:pt idx="6655">
                  <c:v>-0.93477569110214431</c:v>
                </c:pt>
                <c:pt idx="6656">
                  <c:v>-0.93441117553636821</c:v>
                </c:pt>
                <c:pt idx="6657">
                  <c:v>-0.93404572519490103</c:v>
                </c:pt>
                <c:pt idx="6658">
                  <c:v>-0.93367934044225831</c:v>
                </c:pt>
                <c:pt idx="6659">
                  <c:v>-0.93331202164389038</c:v>
                </c:pt>
                <c:pt idx="6660">
                  <c:v>-0.93294376916618205</c:v>
                </c:pt>
                <c:pt idx="6661">
                  <c:v>-0.93257458337645205</c:v>
                </c:pt>
                <c:pt idx="6662">
                  <c:v>-0.93220446464295292</c:v>
                </c:pt>
                <c:pt idx="6663">
                  <c:v>-0.93183341333487046</c:v>
                </c:pt>
                <c:pt idx="6664">
                  <c:v>-0.93146142982232327</c:v>
                </c:pt>
                <c:pt idx="6665">
                  <c:v>-0.93108851447636276</c:v>
                </c:pt>
                <c:pt idx="6666">
                  <c:v>-0.93071466766897248</c:v>
                </c:pt>
                <c:pt idx="6667">
                  <c:v>-0.9303398897730677</c:v>
                </c:pt>
                <c:pt idx="6668">
                  <c:v>-0.92996418116249524</c:v>
                </c:pt>
                <c:pt idx="6669">
                  <c:v>-0.92958754221203299</c:v>
                </c:pt>
                <c:pt idx="6670">
                  <c:v>-0.92920997329738964</c:v>
                </c:pt>
                <c:pt idx="6671">
                  <c:v>-0.928831474795204</c:v>
                </c:pt>
                <c:pt idx="6672">
                  <c:v>-0.92845204708304507</c:v>
                </c:pt>
                <c:pt idx="6673">
                  <c:v>-0.92807169053941141</c:v>
                </c:pt>
                <c:pt idx="6674">
                  <c:v>-0.92769040554373061</c:v>
                </c:pt>
                <c:pt idx="6675">
                  <c:v>-0.92730819247635932</c:v>
                </c:pt>
                <c:pt idx="6676">
                  <c:v>-0.92692505171858242</c:v>
                </c:pt>
                <c:pt idx="6677">
                  <c:v>-0.92654098365261306</c:v>
                </c:pt>
                <c:pt idx="6678">
                  <c:v>-0.92615598866159199</c:v>
                </c:pt>
                <c:pt idx="6679">
                  <c:v>-0.92577006712958732</c:v>
                </c:pt>
                <c:pt idx="6680">
                  <c:v>-0.92538321944159396</c:v>
                </c:pt>
                <c:pt idx="6681">
                  <c:v>-0.92499544598353345</c:v>
                </c:pt>
                <c:pt idx="6682">
                  <c:v>-0.92460674714225355</c:v>
                </c:pt>
                <c:pt idx="6683">
                  <c:v>-0.92421712330552763</c:v>
                </c:pt>
                <c:pt idx="6684">
                  <c:v>-0.92382657486205455</c:v>
                </c:pt>
                <c:pt idx="6685">
                  <c:v>-0.92343510220145819</c:v>
                </c:pt>
                <c:pt idx="6686">
                  <c:v>-0.92304270571428693</c:v>
                </c:pt>
                <c:pt idx="6687">
                  <c:v>-0.9226493857920135</c:v>
                </c:pt>
                <c:pt idx="6688">
                  <c:v>-0.92225514282703436</c:v>
                </c:pt>
                <c:pt idx="6689">
                  <c:v>-0.92185997721266943</c:v>
                </c:pt>
                <c:pt idx="6690">
                  <c:v>-0.9214638893431617</c:v>
                </c:pt>
                <c:pt idx="6691">
                  <c:v>-0.92106687961367673</c:v>
                </c:pt>
                <c:pt idx="6692">
                  <c:v>-0.92066894842030245</c:v>
                </c:pt>
                <c:pt idx="6693">
                  <c:v>-0.92027009616004851</c:v>
                </c:pt>
                <c:pt idx="6694">
                  <c:v>-0.91987032323084617</c:v>
                </c:pt>
                <c:pt idx="6695">
                  <c:v>-0.91946963003154769</c:v>
                </c:pt>
                <c:pt idx="6696">
                  <c:v>-0.91906801696192597</c:v>
                </c:pt>
                <c:pt idx="6697">
                  <c:v>-0.91866548442267415</c:v>
                </c:pt>
                <c:pt idx="6698">
                  <c:v>-0.91826203281540542</c:v>
                </c:pt>
                <c:pt idx="6699">
                  <c:v>-0.91785766254265222</c:v>
                </c:pt>
                <c:pt idx="6700">
                  <c:v>-0.91745237400786628</c:v>
                </c:pt>
                <c:pt idx="6701">
                  <c:v>-0.9170461676154178</c:v>
                </c:pt>
                <c:pt idx="6702">
                  <c:v>-0.91663904377059524</c:v>
                </c:pt>
                <c:pt idx="6703">
                  <c:v>-0.91623100287960513</c:v>
                </c:pt>
                <c:pt idx="6704">
                  <c:v>-0.91582204534957123</c:v>
                </c:pt>
                <c:pt idx="6705">
                  <c:v>-0.91541217158853438</c:v>
                </c:pt>
                <c:pt idx="6706">
                  <c:v>-0.91500138200545222</c:v>
                </c:pt>
                <c:pt idx="6707">
                  <c:v>-0.91458967701019844</c:v>
                </c:pt>
                <c:pt idx="6708">
                  <c:v>-0.91417705701356267</c:v>
                </c:pt>
                <c:pt idx="6709">
                  <c:v>-0.9137635224272499</c:v>
                </c:pt>
                <c:pt idx="6710">
                  <c:v>-0.91334907366388018</c:v>
                </c:pt>
                <c:pt idx="6711">
                  <c:v>-0.91293371113698796</c:v>
                </c:pt>
                <c:pt idx="6712">
                  <c:v>-0.91251743526102214</c:v>
                </c:pt>
                <c:pt idx="6713">
                  <c:v>-0.91210024645134513</c:v>
                </c:pt>
                <c:pt idx="6714">
                  <c:v>-0.91168214512423285</c:v>
                </c:pt>
                <c:pt idx="6715">
                  <c:v>-0.91126313169687412</c:v>
                </c:pt>
                <c:pt idx="6716">
                  <c:v>-0.91084320658737028</c:v>
                </c:pt>
                <c:pt idx="6717">
                  <c:v>-0.91042237021473471</c:v>
                </c:pt>
                <c:pt idx="6718">
                  <c:v>-0.91000062299889262</c:v>
                </c:pt>
                <c:pt idx="6719">
                  <c:v>-0.90957796536068025</c:v>
                </c:pt>
                <c:pt idx="6720">
                  <c:v>-0.90915439772184492</c:v>
                </c:pt>
                <c:pt idx="6721">
                  <c:v>-0.9087299205050442</c:v>
                </c:pt>
                <c:pt idx="6722">
                  <c:v>-0.90830453413384582</c:v>
                </c:pt>
                <c:pt idx="6723">
                  <c:v>-0.90787823903272691</c:v>
                </c:pt>
                <c:pt idx="6724">
                  <c:v>-0.90745103562707385</c:v>
                </c:pt>
                <c:pt idx="6725">
                  <c:v>-0.90702292434318177</c:v>
                </c:pt>
                <c:pt idx="6726">
                  <c:v>-0.90659390560825404</c:v>
                </c:pt>
                <c:pt idx="6727">
                  <c:v>-0.90616397985040198</c:v>
                </c:pt>
                <c:pt idx="6728">
                  <c:v>-0.90573314749864431</c:v>
                </c:pt>
                <c:pt idx="6729">
                  <c:v>-0.90530140898290679</c:v>
                </c:pt>
                <c:pt idx="6730">
                  <c:v>-0.90486876473402178</c:v>
                </c:pt>
                <c:pt idx="6731">
                  <c:v>-0.90443521518372783</c:v>
                </c:pt>
                <c:pt idx="6732">
                  <c:v>-0.90400076076466906</c:v>
                </c:pt>
                <c:pt idx="6733">
                  <c:v>-0.90356540191039514</c:v>
                </c:pt>
                <c:pt idx="6734">
                  <c:v>-0.90312913905536041</c:v>
                </c:pt>
                <c:pt idx="6735">
                  <c:v>-0.90269197263492384</c:v>
                </c:pt>
                <c:pt idx="6736">
                  <c:v>-0.90225390308534825</c:v>
                </c:pt>
                <c:pt idx="6737">
                  <c:v>-0.90181493084379993</c:v>
                </c:pt>
                <c:pt idx="6738">
                  <c:v>-0.90137505634834858</c:v>
                </c:pt>
                <c:pt idx="6739">
                  <c:v>-0.90093428003796638</c:v>
                </c:pt>
                <c:pt idx="6740">
                  <c:v>-0.90049260235252782</c:v>
                </c:pt>
                <c:pt idx="6741">
                  <c:v>-0.90005002373280918</c:v>
                </c:pt>
                <c:pt idx="6742">
                  <c:v>-0.89960654462048828</c:v>
                </c:pt>
                <c:pt idx="6743">
                  <c:v>-0.89916216545814365</c:v>
                </c:pt>
                <c:pt idx="6744">
                  <c:v>-0.89871688668925431</c:v>
                </c:pt>
                <c:pt idx="6745">
                  <c:v>-0.89827070875819959</c:v>
                </c:pt>
                <c:pt idx="6746">
                  <c:v>-0.89782363211025817</c:v>
                </c:pt>
                <c:pt idx="6747">
                  <c:v>-0.89737565719160794</c:v>
                </c:pt>
                <c:pt idx="6748">
                  <c:v>-0.89692678444932561</c:v>
                </c:pt>
                <c:pt idx="6749">
                  <c:v>-0.89647701433138616</c:v>
                </c:pt>
                <c:pt idx="6750">
                  <c:v>-0.89602634728666219</c:v>
                </c:pt>
                <c:pt idx="6751">
                  <c:v>-0.89557478376492394</c:v>
                </c:pt>
                <c:pt idx="6752">
                  <c:v>-0.89512232421683835</c:v>
                </c:pt>
                <c:pt idx="6753">
                  <c:v>-0.89466896909396898</c:v>
                </c:pt>
                <c:pt idx="6754">
                  <c:v>-0.89421471884877546</c:v>
                </c:pt>
                <c:pt idx="6755">
                  <c:v>-0.89375957393461281</c:v>
                </c:pt>
                <c:pt idx="6756">
                  <c:v>-0.89330353480573133</c:v>
                </c:pt>
                <c:pt idx="6757">
                  <c:v>-0.89284660191727594</c:v>
                </c:pt>
                <c:pt idx="6758">
                  <c:v>-0.89238877572528574</c:v>
                </c:pt>
                <c:pt idx="6759">
                  <c:v>-0.89193005668669356</c:v>
                </c:pt>
                <c:pt idx="6760">
                  <c:v>-0.89147044525932573</c:v>
                </c:pt>
                <c:pt idx="6761">
                  <c:v>-0.89100994190190119</c:v>
                </c:pt>
                <c:pt idx="6762">
                  <c:v>-0.89054854707403142</c:v>
                </c:pt>
                <c:pt idx="6763">
                  <c:v>-0.8900862612362197</c:v>
                </c:pt>
                <c:pt idx="6764">
                  <c:v>-0.88962308484986086</c:v>
                </c:pt>
                <c:pt idx="6765">
                  <c:v>-0.88915901837724076</c:v>
                </c:pt>
                <c:pt idx="6766">
                  <c:v>-0.88869406228153591</c:v>
                </c:pt>
                <c:pt idx="6767">
                  <c:v>-0.88822821702681265</c:v>
                </c:pt>
                <c:pt idx="6768">
                  <c:v>-0.88776148307802705</c:v>
                </c:pt>
                <c:pt idx="6769">
                  <c:v>-0.88729386090102447</c:v>
                </c:pt>
                <c:pt idx="6770">
                  <c:v>-0.88682535096253878</c:v>
                </c:pt>
                <c:pt idx="6771">
                  <c:v>-0.88635595373019227</c:v>
                </c:pt>
                <c:pt idx="6772">
                  <c:v>-0.88588566967249471</c:v>
                </c:pt>
                <c:pt idx="6773">
                  <c:v>-0.88541449925884341</c:v>
                </c:pt>
                <c:pt idx="6774">
                  <c:v>-0.88494244295952251</c:v>
                </c:pt>
                <c:pt idx="6775">
                  <c:v>-0.88446950124570234</c:v>
                </c:pt>
                <c:pt idx="6776">
                  <c:v>-0.88399567458943917</c:v>
                </c:pt>
                <c:pt idx="6777">
                  <c:v>-0.88352096346367481</c:v>
                </c:pt>
                <c:pt idx="6778">
                  <c:v>-0.88304536834223579</c:v>
                </c:pt>
                <c:pt idx="6779">
                  <c:v>-0.88256888969983338</c:v>
                </c:pt>
                <c:pt idx="6780">
                  <c:v>-0.88209152801206259</c:v>
                </c:pt>
                <c:pt idx="6781">
                  <c:v>-0.88161328375540216</c:v>
                </c:pt>
                <c:pt idx="6782">
                  <c:v>-0.88113415740721368</c:v>
                </c:pt>
                <c:pt idx="6783">
                  <c:v>-0.88065414944574139</c:v>
                </c:pt>
                <c:pt idx="6784">
                  <c:v>-0.88017326035011179</c:v>
                </c:pt>
                <c:pt idx="6785">
                  <c:v>-0.87969149060033269</c:v>
                </c:pt>
                <c:pt idx="6786">
                  <c:v>-0.87920884067729321</c:v>
                </c:pt>
                <c:pt idx="6787">
                  <c:v>-0.87872531106276319</c:v>
                </c:pt>
                <c:pt idx="6788">
                  <c:v>-0.87824090223939244</c:v>
                </c:pt>
                <c:pt idx="6789">
                  <c:v>-0.87775561469071062</c:v>
                </c:pt>
                <c:pt idx="6790">
                  <c:v>-0.87726944890112657</c:v>
                </c:pt>
                <c:pt idx="6791">
                  <c:v>-0.87678240535592789</c:v>
                </c:pt>
                <c:pt idx="6792">
                  <c:v>-0.87629448454128023</c:v>
                </c:pt>
                <c:pt idx="6793">
                  <c:v>-0.87580568694422722</c:v>
                </c:pt>
                <c:pt idx="6794">
                  <c:v>-0.87531601305268969</c:v>
                </c:pt>
                <c:pt idx="6795">
                  <c:v>-0.87482546335546518</c:v>
                </c:pt>
                <c:pt idx="6796">
                  <c:v>-0.87433403834222767</c:v>
                </c:pt>
                <c:pt idx="6797">
                  <c:v>-0.87384173850352675</c:v>
                </c:pt>
                <c:pt idx="6798">
                  <c:v>-0.87334856433078756</c:v>
                </c:pt>
                <c:pt idx="6799">
                  <c:v>-0.87285451631630984</c:v>
                </c:pt>
                <c:pt idx="6800">
                  <c:v>-0.87235959495326776</c:v>
                </c:pt>
                <c:pt idx="6801">
                  <c:v>-0.87186380073570935</c:v>
                </c:pt>
                <c:pt idx="6802">
                  <c:v>-0.87136713415855604</c:v>
                </c:pt>
                <c:pt idx="6803">
                  <c:v>-0.87086959571760203</c:v>
                </c:pt>
                <c:pt idx="6804">
                  <c:v>-0.87037118590951379</c:v>
                </c:pt>
                <c:pt idx="6805">
                  <c:v>-0.86987190523182989</c:v>
                </c:pt>
                <c:pt idx="6806">
                  <c:v>-0.86937175418296009</c:v>
                </c:pt>
                <c:pt idx="6807">
                  <c:v>-0.868870733262185</c:v>
                </c:pt>
                <c:pt idx="6808">
                  <c:v>-0.86836884296965577</c:v>
                </c:pt>
                <c:pt idx="6809">
                  <c:v>-0.8678660838063933</c:v>
                </c:pt>
                <c:pt idx="6810">
                  <c:v>-0.86736245627428776</c:v>
                </c:pt>
                <c:pt idx="6811">
                  <c:v>-0.86685796087609845</c:v>
                </c:pt>
                <c:pt idx="6812">
                  <c:v>-0.86635259811545284</c:v>
                </c:pt>
                <c:pt idx="6813">
                  <c:v>-0.86584636849684637</c:v>
                </c:pt>
                <c:pt idx="6814">
                  <c:v>-0.8653392725256418</c:v>
                </c:pt>
                <c:pt idx="6815">
                  <c:v>-0.86483131070806873</c:v>
                </c:pt>
                <c:pt idx="6816">
                  <c:v>-0.86432248355122321</c:v>
                </c:pt>
                <c:pt idx="6817">
                  <c:v>-0.8638127915630669</c:v>
                </c:pt>
                <c:pt idx="6818">
                  <c:v>-0.86330223525242711</c:v>
                </c:pt>
                <c:pt idx="6819">
                  <c:v>-0.86279081512899569</c:v>
                </c:pt>
                <c:pt idx="6820">
                  <c:v>-0.86227853170332902</c:v>
                </c:pt>
                <c:pt idx="6821">
                  <c:v>-0.86176538548684722</c:v>
                </c:pt>
                <c:pt idx="6822">
                  <c:v>-0.86125137699183374</c:v>
                </c:pt>
                <c:pt idx="6823">
                  <c:v>-0.86073650673143476</c:v>
                </c:pt>
                <c:pt idx="6824">
                  <c:v>-0.86022077521965878</c:v>
                </c:pt>
                <c:pt idx="6825">
                  <c:v>-0.85970418297137607</c:v>
                </c:pt>
                <c:pt idx="6826">
                  <c:v>-0.8591867305023182</c:v>
                </c:pt>
                <c:pt idx="6827">
                  <c:v>-0.85866841832907725</c:v>
                </c:pt>
                <c:pt idx="6828">
                  <c:v>-0.85814924696910588</c:v>
                </c:pt>
                <c:pt idx="6829">
                  <c:v>-0.85762921694071614</c:v>
                </c:pt>
                <c:pt idx="6830">
                  <c:v>-0.85710832876307941</c:v>
                </c:pt>
                <c:pt idx="6831">
                  <c:v>-0.85658658295622581</c:v>
                </c:pt>
                <c:pt idx="6832">
                  <c:v>-0.85606398004104345</c:v>
                </c:pt>
                <c:pt idx="6833">
                  <c:v>-0.85554052053927809</c:v>
                </c:pt>
                <c:pt idx="6834">
                  <c:v>-0.8550162049735327</c:v>
                </c:pt>
                <c:pt idx="6835">
                  <c:v>-0.85449103386726677</c:v>
                </c:pt>
                <c:pt idx="6836">
                  <c:v>-0.85396500774479589</c:v>
                </c:pt>
                <c:pt idx="6837">
                  <c:v>-0.85343812713129108</c:v>
                </c:pt>
                <c:pt idx="6838">
                  <c:v>-0.85291039255277856</c:v>
                </c:pt>
                <c:pt idx="6839">
                  <c:v>-0.85238180453613888</c:v>
                </c:pt>
                <c:pt idx="6840">
                  <c:v>-0.85185236360910666</c:v>
                </c:pt>
                <c:pt idx="6841">
                  <c:v>-0.85132207030026996</c:v>
                </c:pt>
                <c:pt idx="6842">
                  <c:v>-0.85079092513906962</c:v>
                </c:pt>
                <c:pt idx="6843">
                  <c:v>-0.850258928655799</c:v>
                </c:pt>
                <c:pt idx="6844">
                  <c:v>-0.84972608138160322</c:v>
                </c:pt>
                <c:pt idx="6845">
                  <c:v>-0.84919238384847873</c:v>
                </c:pt>
                <c:pt idx="6846">
                  <c:v>-0.84865783658927296</c:v>
                </c:pt>
                <c:pt idx="6847">
                  <c:v>-0.84812244013768334</c:v>
                </c:pt>
                <c:pt idx="6848">
                  <c:v>-0.84758619502825705</c:v>
                </c:pt>
                <c:pt idx="6849">
                  <c:v>-0.8470491017963907</c:v>
                </c:pt>
                <c:pt idx="6850">
                  <c:v>-0.84651116097832924</c:v>
                </c:pt>
                <c:pt idx="6851">
                  <c:v>-0.84597237311116602</c:v>
                </c:pt>
                <c:pt idx="6852">
                  <c:v>-0.84543273873284186</c:v>
                </c:pt>
                <c:pt idx="6853">
                  <c:v>-0.84489225838214455</c:v>
                </c:pt>
                <c:pt idx="6854">
                  <c:v>-0.84435093259870853</c:v>
                </c:pt>
                <c:pt idx="6855">
                  <c:v>-0.84380876192301413</c:v>
                </c:pt>
                <c:pt idx="6856">
                  <c:v>-0.84326574689638711</c:v>
                </c:pt>
                <c:pt idx="6857">
                  <c:v>-0.84272188806099813</c:v>
                </c:pt>
                <c:pt idx="6858">
                  <c:v>-0.84217718595986224</c:v>
                </c:pt>
                <c:pt idx="6859">
                  <c:v>-0.8416316411368383</c:v>
                </c:pt>
                <c:pt idx="6860">
                  <c:v>-0.84108525413662849</c:v>
                </c:pt>
                <c:pt idx="6861">
                  <c:v>-0.84053802550477752</c:v>
                </c:pt>
                <c:pt idx="6862">
                  <c:v>-0.83998995578767244</c:v>
                </c:pt>
                <c:pt idx="6863">
                  <c:v>-0.83944104553254184</c:v>
                </c:pt>
                <c:pt idx="6864">
                  <c:v>-0.83889129528745543</c:v>
                </c:pt>
                <c:pt idx="6865">
                  <c:v>-0.83834070560132345</c:v>
                </c:pt>
                <c:pt idx="6866">
                  <c:v>-0.83778927702389616</c:v>
                </c:pt>
                <c:pt idx="6867">
                  <c:v>-0.83723701010576335</c:v>
                </c:pt>
                <c:pt idx="6868">
                  <c:v>-0.83668390539835347</c:v>
                </c:pt>
                <c:pt idx="6869">
                  <c:v>-0.83612996345393353</c:v>
                </c:pt>
                <c:pt idx="6870">
                  <c:v>-0.83557518482560811</c:v>
                </c:pt>
                <c:pt idx="6871">
                  <c:v>-0.83501957006731931</c:v>
                </c:pt>
                <c:pt idx="6872">
                  <c:v>-0.83446311973384568</c:v>
                </c:pt>
                <c:pt idx="6873">
                  <c:v>-0.8339058343808019</c:v>
                </c:pt>
                <c:pt idx="6874">
                  <c:v>-0.83334771456463841</c:v>
                </c:pt>
                <c:pt idx="6875">
                  <c:v>-0.83278876084264053</c:v>
                </c:pt>
                <c:pt idx="6876">
                  <c:v>-0.83222897377292815</c:v>
                </c:pt>
                <c:pt idx="6877">
                  <c:v>-0.83166835391445493</c:v>
                </c:pt>
                <c:pt idx="6878">
                  <c:v>-0.83110690182700786</c:v>
                </c:pt>
                <c:pt idx="6879">
                  <c:v>-0.83054461807120694</c:v>
                </c:pt>
                <c:pt idx="6880">
                  <c:v>-0.82998150320850417</c:v>
                </c:pt>
                <c:pt idx="6881">
                  <c:v>-0.82941755780118331</c:v>
                </c:pt>
                <c:pt idx="6882">
                  <c:v>-0.82885278241235927</c:v>
                </c:pt>
                <c:pt idx="6883">
                  <c:v>-0.82828717760597748</c:v>
                </c:pt>
                <c:pt idx="6884">
                  <c:v>-0.82772074394681328</c:v>
                </c:pt>
                <c:pt idx="6885">
                  <c:v>-0.82715348200047145</c:v>
                </c:pt>
                <c:pt idx="6886">
                  <c:v>-0.82658539233338568</c:v>
                </c:pt>
                <c:pt idx="6887">
                  <c:v>-0.82601647551281787</c:v>
                </c:pt>
                <c:pt idx="6888">
                  <c:v>-0.82544673210685771</c:v>
                </c:pt>
                <c:pt idx="6889">
                  <c:v>-0.8248761626844221</c:v>
                </c:pt>
                <c:pt idx="6890">
                  <c:v>-0.8243047678152543</c:v>
                </c:pt>
                <c:pt idx="6891">
                  <c:v>-0.82373254806992391</c:v>
                </c:pt>
                <c:pt idx="6892">
                  <c:v>-0.82315950401982563</c:v>
                </c:pt>
                <c:pt idx="6893">
                  <c:v>-0.82258563623717929</c:v>
                </c:pt>
                <c:pt idx="6894">
                  <c:v>-0.82201094529502894</c:v>
                </c:pt>
                <c:pt idx="6895">
                  <c:v>-0.82143543176724232</c:v>
                </c:pt>
                <c:pt idx="6896">
                  <c:v>-0.82085909622851039</c:v>
                </c:pt>
                <c:pt idx="6897">
                  <c:v>-0.82028193925434678</c:v>
                </c:pt>
                <c:pt idx="6898">
                  <c:v>-0.81970396142108692</c:v>
                </c:pt>
                <c:pt idx="6899">
                  <c:v>-0.8191251633058878</c:v>
                </c:pt>
                <c:pt idx="6900">
                  <c:v>-0.8185455454867272</c:v>
                </c:pt>
                <c:pt idx="6901">
                  <c:v>-0.81796510854240334</c:v>
                </c:pt>
                <c:pt idx="6902">
                  <c:v>-0.81738385305253403</c:v>
                </c:pt>
                <c:pt idx="6903">
                  <c:v>-0.81680177959755618</c:v>
                </c:pt>
                <c:pt idx="6904">
                  <c:v>-0.81621888875872528</c:v>
                </c:pt>
                <c:pt idx="6905">
                  <c:v>-0.81563518111811473</c:v>
                </c:pt>
                <c:pt idx="6906">
                  <c:v>-0.81505065725861547</c:v>
                </c:pt>
                <c:pt idx="6907">
                  <c:v>-0.81446531776393505</c:v>
                </c:pt>
                <c:pt idx="6908">
                  <c:v>-0.81387916321859732</c:v>
                </c:pt>
                <c:pt idx="6909">
                  <c:v>-0.81329219420794185</c:v>
                </c:pt>
                <c:pt idx="6910">
                  <c:v>-0.81270441131812321</c:v>
                </c:pt>
                <c:pt idx="6911">
                  <c:v>-0.81211581513611031</c:v>
                </c:pt>
                <c:pt idx="6912">
                  <c:v>-0.81152640624968608</c:v>
                </c:pt>
                <c:pt idx="6913">
                  <c:v>-0.81093618524744682</c:v>
                </c:pt>
                <c:pt idx="6914">
                  <c:v>-0.81034515271880125</c:v>
                </c:pt>
                <c:pt idx="6915">
                  <c:v>-0.80975330925397049</c:v>
                </c:pt>
                <c:pt idx="6916">
                  <c:v>-0.80916065544398696</c:v>
                </c:pt>
                <c:pt idx="6917">
                  <c:v>-0.80856719188069415</c:v>
                </c:pt>
                <c:pt idx="6918">
                  <c:v>-0.80797291915674596</c:v>
                </c:pt>
                <c:pt idx="6919">
                  <c:v>-0.8073778378656058</c:v>
                </c:pt>
                <c:pt idx="6920">
                  <c:v>-0.80678194860154651</c:v>
                </c:pt>
                <c:pt idx="6921">
                  <c:v>-0.80618525195964941</c:v>
                </c:pt>
                <c:pt idx="6922">
                  <c:v>-0.80558774853580362</c:v>
                </c:pt>
                <c:pt idx="6923">
                  <c:v>-0.80498943892670594</c:v>
                </c:pt>
                <c:pt idx="6924">
                  <c:v>-0.80439032372985975</c:v>
                </c:pt>
                <c:pt idx="6925">
                  <c:v>-0.80379040354357456</c:v>
                </c:pt>
                <c:pt idx="6926">
                  <c:v>-0.80318967896696569</c:v>
                </c:pt>
                <c:pt idx="6927">
                  <c:v>-0.80258815059995325</c:v>
                </c:pt>
                <c:pt idx="6928">
                  <c:v>-0.80198581904326183</c:v>
                </c:pt>
                <c:pt idx="6929">
                  <c:v>-0.80138268489841979</c:v>
                </c:pt>
                <c:pt idx="6930">
                  <c:v>-0.80077874876775879</c:v>
                </c:pt>
                <c:pt idx="6931">
                  <c:v>-0.8001740112544129</c:v>
                </c:pt>
                <c:pt idx="6932">
                  <c:v>-0.79956847296231814</c:v>
                </c:pt>
                <c:pt idx="6933">
                  <c:v>-0.79896213449621223</c:v>
                </c:pt>
                <c:pt idx="6934">
                  <c:v>-0.79835499646163333</c:v>
                </c:pt>
                <c:pt idx="6935">
                  <c:v>-0.79774705946491986</c:v>
                </c:pt>
                <c:pt idx="6936">
                  <c:v>-0.79713832411320995</c:v>
                </c:pt>
                <c:pt idx="6937">
                  <c:v>-0.79652879101444063</c:v>
                </c:pt>
                <c:pt idx="6938">
                  <c:v>-0.79591846077734718</c:v>
                </c:pt>
                <c:pt idx="6939">
                  <c:v>-0.7953073340114627</c:v>
                </c:pt>
                <c:pt idx="6940">
                  <c:v>-0.79469541132711741</c:v>
                </c:pt>
                <c:pt idx="6941">
                  <c:v>-0.79408269333543813</c:v>
                </c:pt>
                <c:pt idx="6942">
                  <c:v>-0.79346918064834748</c:v>
                </c:pt>
                <c:pt idx="6943">
                  <c:v>-0.79285487387856357</c:v>
                </c:pt>
                <c:pt idx="6944">
                  <c:v>-0.79223977363959897</c:v>
                </c:pt>
                <c:pt idx="6945">
                  <c:v>-0.79162388054576049</c:v>
                </c:pt>
                <c:pt idx="6946">
                  <c:v>-0.79100719521214835</c:v>
                </c:pt>
                <c:pt idx="6947">
                  <c:v>-0.79038971825465576</c:v>
                </c:pt>
                <c:pt idx="6948">
                  <c:v>-0.78977145028996787</c:v>
                </c:pt>
                <c:pt idx="6949">
                  <c:v>-0.78915239193556175</c:v>
                </c:pt>
                <c:pt idx="6950">
                  <c:v>-0.78853254380970539</c:v>
                </c:pt>
                <c:pt idx="6951">
                  <c:v>-0.78791190653145704</c:v>
                </c:pt>
                <c:pt idx="6952">
                  <c:v>-0.78729048072066488</c:v>
                </c:pt>
                <c:pt idx="6953">
                  <c:v>-0.78666826699796621</c:v>
                </c:pt>
                <c:pt idx="6954">
                  <c:v>-0.78604526598478686</c:v>
                </c:pt>
                <c:pt idx="6955">
                  <c:v>-0.78542147830334041</c:v>
                </c:pt>
                <c:pt idx="6956">
                  <c:v>-0.78479690457662798</c:v>
                </c:pt>
                <c:pt idx="6957">
                  <c:v>-0.78417154542843726</c:v>
                </c:pt>
                <c:pt idx="6958">
                  <c:v>-0.78354540148334195</c:v>
                </c:pt>
                <c:pt idx="6959">
                  <c:v>-0.78291847336670128</c:v>
                </c:pt>
                <c:pt idx="6960">
                  <c:v>-0.78229076170465917</c:v>
                </c:pt>
                <c:pt idx="6961">
                  <c:v>-0.78166226712414366</c:v>
                </c:pt>
                <c:pt idx="6962">
                  <c:v>-0.78103299025286643</c:v>
                </c:pt>
                <c:pt idx="6963">
                  <c:v>-0.78040293171932207</c:v>
                </c:pt>
                <c:pt idx="6964">
                  <c:v>-0.77977209215278742</c:v>
                </c:pt>
                <c:pt idx="6965">
                  <c:v>-0.77914047218332105</c:v>
                </c:pt>
                <c:pt idx="6966">
                  <c:v>-0.77850807244176257</c:v>
                </c:pt>
                <c:pt idx="6967">
                  <c:v>-0.77787489355973194</c:v>
                </c:pt>
                <c:pt idx="6968">
                  <c:v>-0.77724093616962886</c:v>
                </c:pt>
                <c:pt idx="6969">
                  <c:v>-0.77660620090463217</c:v>
                </c:pt>
                <c:pt idx="6970">
                  <c:v>-0.77597068839869932</c:v>
                </c:pt>
                <c:pt idx="6971">
                  <c:v>-0.77533439928656556</c:v>
                </c:pt>
                <c:pt idx="6972">
                  <c:v>-0.77469733420374343</c:v>
                </c:pt>
                <c:pt idx="6973">
                  <c:v>-0.77405949378652195</c:v>
                </c:pt>
                <c:pt idx="6974">
                  <c:v>-0.77342087867196629</c:v>
                </c:pt>
                <c:pt idx="6975">
                  <c:v>-0.77278148949791692</c:v>
                </c:pt>
                <c:pt idx="6976">
                  <c:v>-0.77214132690298887</c:v>
                </c:pt>
                <c:pt idx="6977">
                  <c:v>-0.77150039152657124</c:v>
                </c:pt>
                <c:pt idx="6978">
                  <c:v>-0.77085868400882673</c:v>
                </c:pt>
                <c:pt idx="6979">
                  <c:v>-0.77021620499069066</c:v>
                </c:pt>
                <c:pt idx="6980">
                  <c:v>-0.76957295511387058</c:v>
                </c:pt>
                <c:pt idx="6981">
                  <c:v>-0.76892893502084558</c:v>
                </c:pt>
                <c:pt idx="6982">
                  <c:v>-0.76828414535486544</c:v>
                </c:pt>
                <c:pt idx="6983">
                  <c:v>-0.76763858675995034</c:v>
                </c:pt>
                <c:pt idx="6984">
                  <c:v>-0.76699225988088982</c:v>
                </c:pt>
                <c:pt idx="6985">
                  <c:v>-0.7663451653632426</c:v>
                </c:pt>
                <c:pt idx="6986">
                  <c:v>-0.76569730385333545</c:v>
                </c:pt>
                <c:pt idx="6987">
                  <c:v>-0.76504867599826298</c:v>
                </c:pt>
                <c:pt idx="6988">
                  <c:v>-0.76439928244588662</c:v>
                </c:pt>
                <c:pt idx="6989">
                  <c:v>-0.76374912384483429</c:v>
                </c:pt>
                <c:pt idx="6990">
                  <c:v>-0.76309820084449942</c:v>
                </c:pt>
                <c:pt idx="6991">
                  <c:v>-0.76244651409504072</c:v>
                </c:pt>
                <c:pt idx="6992">
                  <c:v>-0.76179406424738116</c:v>
                </c:pt>
                <c:pt idx="6993">
                  <c:v>-0.76114085195320758</c:v>
                </c:pt>
                <c:pt idx="6994">
                  <c:v>-0.76048687786496971</c:v>
                </c:pt>
                <c:pt idx="6995">
                  <c:v>-0.75983214263587995</c:v>
                </c:pt>
                <c:pt idx="6996">
                  <c:v>-0.75917664691991227</c:v>
                </c:pt>
                <c:pt idx="6997">
                  <c:v>-0.75852039137180194</c:v>
                </c:pt>
                <c:pt idx="6998">
                  <c:v>-0.75786337664704473</c:v>
                </c:pt>
                <c:pt idx="6999">
                  <c:v>-0.75720560340189613</c:v>
                </c:pt>
                <c:pt idx="7000">
                  <c:v>-0.75654707229337093</c:v>
                </c:pt>
                <c:pt idx="7001">
                  <c:v>-0.75588778397924228</c:v>
                </c:pt>
                <c:pt idx="7002">
                  <c:v>-0.75522773911804131</c:v>
                </c:pt>
                <c:pt idx="7003">
                  <c:v>-0.75456693836905642</c:v>
                </c:pt>
                <c:pt idx="7004">
                  <c:v>-0.7539053823923324</c:v>
                </c:pt>
                <c:pt idx="7005">
                  <c:v>-0.75324307184867001</c:v>
                </c:pt>
                <c:pt idx="7006">
                  <c:v>-0.75258000739962516</c:v>
                </c:pt>
                <c:pt idx="7007">
                  <c:v>-0.75191618970750851</c:v>
                </c:pt>
                <c:pt idx="7008">
                  <c:v>-0.75125161943538443</c:v>
                </c:pt>
                <c:pt idx="7009">
                  <c:v>-0.75058629724707071</c:v>
                </c:pt>
                <c:pt idx="7010">
                  <c:v>-0.74992022380713752</c:v>
                </c:pt>
                <c:pt idx="7011">
                  <c:v>-0.7492533997809071</c:v>
                </c:pt>
                <c:pt idx="7012">
                  <c:v>-0.74858582583445288</c:v>
                </c:pt>
                <c:pt idx="7013">
                  <c:v>-0.74791750263459889</c:v>
                </c:pt>
                <c:pt idx="7014">
                  <c:v>-0.74724843084891901</c:v>
                </c:pt>
                <c:pt idx="7015">
                  <c:v>-0.74657861114573654</c:v>
                </c:pt>
                <c:pt idx="7016">
                  <c:v>-0.74590804419412315</c:v>
                </c:pt>
                <c:pt idx="7017">
                  <c:v>-0.74523673066389862</c:v>
                </c:pt>
                <c:pt idx="7018">
                  <c:v>-0.74456467122562997</c:v>
                </c:pt>
                <c:pt idx="7019">
                  <c:v>-0.74389186655063066</c:v>
                </c:pt>
                <c:pt idx="7020">
                  <c:v>-0.74321831731096011</c:v>
                </c:pt>
                <c:pt idx="7021">
                  <c:v>-0.742544024179423</c:v>
                </c:pt>
                <c:pt idx="7022">
                  <c:v>-0.74186898782956856</c:v>
                </c:pt>
                <c:pt idx="7023">
                  <c:v>-0.74119320893568996</c:v>
                </c:pt>
                <c:pt idx="7024">
                  <c:v>-0.74051668817282357</c:v>
                </c:pt>
                <c:pt idx="7025">
                  <c:v>-0.73983942621674814</c:v>
                </c:pt>
                <c:pt idx="7026">
                  <c:v>-0.73916142374398464</c:v>
                </c:pt>
                <c:pt idx="7027">
                  <c:v>-0.73848268143179485</c:v>
                </c:pt>
                <c:pt idx="7028">
                  <c:v>-0.73780319995818133</c:v>
                </c:pt>
                <c:pt idx="7029">
                  <c:v>-0.73712298000188636</c:v>
                </c:pt>
                <c:pt idx="7030">
                  <c:v>-0.73644202224239141</c:v>
                </c:pt>
                <c:pt idx="7031">
                  <c:v>-0.73576032735991648</c:v>
                </c:pt>
                <c:pt idx="7032">
                  <c:v>-0.73507789603541929</c:v>
                </c:pt>
                <c:pt idx="7033">
                  <c:v>-0.73439472895059477</c:v>
                </c:pt>
                <c:pt idx="7034">
                  <c:v>-0.73371082678787425</c:v>
                </c:pt>
                <c:pt idx="7035">
                  <c:v>-0.73302619023042481</c:v>
                </c:pt>
                <c:pt idx="7036">
                  <c:v>-0.7323408199621485</c:v>
                </c:pt>
                <c:pt idx="7037">
                  <c:v>-0.731654716667682</c:v>
                </c:pt>
                <c:pt idx="7038">
                  <c:v>-0.73096788103239552</c:v>
                </c:pt>
                <c:pt idx="7039">
                  <c:v>-0.73028031374239233</c:v>
                </c:pt>
                <c:pt idx="7040">
                  <c:v>-0.72959201548450814</c:v>
                </c:pt>
                <c:pt idx="7041">
                  <c:v>-0.72890298694631028</c:v>
                </c:pt>
                <c:pt idx="7042">
                  <c:v>-0.72821322881609685</c:v>
                </c:pt>
                <c:pt idx="7043">
                  <c:v>-0.72752274178289655</c:v>
                </c:pt>
                <c:pt idx="7044">
                  <c:v>-0.72683152653646743</c:v>
                </c:pt>
                <c:pt idx="7045">
                  <c:v>-0.72613958376729648</c:v>
                </c:pt>
                <c:pt idx="7046">
                  <c:v>-0.72544691416659901</c:v>
                </c:pt>
                <c:pt idx="7047">
                  <c:v>-0.72475351842631774</c:v>
                </c:pt>
                <c:pt idx="7048">
                  <c:v>-0.72405939723912238</c:v>
                </c:pt>
                <c:pt idx="7049">
                  <c:v>-0.7233645512984086</c:v>
                </c:pt>
                <c:pt idx="7050">
                  <c:v>-0.72266898129829749</c:v>
                </c:pt>
                <c:pt idx="7051">
                  <c:v>-0.72197268793363512</c:v>
                </c:pt>
                <c:pt idx="7052">
                  <c:v>-0.72127567189999142</c:v>
                </c:pt>
                <c:pt idx="7053">
                  <c:v>-0.72057793389365987</c:v>
                </c:pt>
                <c:pt idx="7054">
                  <c:v>-0.71987947461165636</c:v>
                </c:pt>
                <c:pt idx="7055">
                  <c:v>-0.71918029475171896</c:v>
                </c:pt>
                <c:pt idx="7056">
                  <c:v>-0.71848039501230698</c:v>
                </c:pt>
                <c:pt idx="7057">
                  <c:v>-0.71777977609260024</c:v>
                </c:pt>
                <c:pt idx="7058">
                  <c:v>-0.71707843869249843</c:v>
                </c:pt>
                <c:pt idx="7059">
                  <c:v>-0.71637638351262056</c:v>
                </c:pt>
                <c:pt idx="7060">
                  <c:v>-0.71567361125430395</c:v>
                </c:pt>
                <c:pt idx="7061">
                  <c:v>-0.71497012261960391</c:v>
                </c:pt>
                <c:pt idx="7062">
                  <c:v>-0.7142659183112926</c:v>
                </c:pt>
                <c:pt idx="7063">
                  <c:v>-0.71356099903285863</c:v>
                </c:pt>
                <c:pt idx="7064">
                  <c:v>-0.71285536548850637</c:v>
                </c:pt>
                <c:pt idx="7065">
                  <c:v>-0.71214901838315503</c:v>
                </c:pt>
                <c:pt idx="7066">
                  <c:v>-0.71144195842243829</c:v>
                </c:pt>
                <c:pt idx="7067">
                  <c:v>-0.71073418631270313</c:v>
                </c:pt>
                <c:pt idx="7068">
                  <c:v>-0.71002570276100951</c:v>
                </c:pt>
                <c:pt idx="7069">
                  <c:v>-0.70931650847512961</c:v>
                </c:pt>
                <c:pt idx="7070">
                  <c:v>-0.70860660416354693</c:v>
                </c:pt>
                <c:pt idx="7071">
                  <c:v>-0.70789599053545582</c:v>
                </c:pt>
                <c:pt idx="7072">
                  <c:v>-0.70718466830076054</c:v>
                </c:pt>
                <c:pt idx="7073">
                  <c:v>-0.70647263817007466</c:v>
                </c:pt>
                <c:pt idx="7074">
                  <c:v>-0.70575990085472051</c:v>
                </c:pt>
                <c:pt idx="7075">
                  <c:v>-0.70504645706672819</c:v>
                </c:pt>
                <c:pt idx="7076">
                  <c:v>-0.70433230751883502</c:v>
                </c:pt>
                <c:pt idx="7077">
                  <c:v>-0.70361745292448474</c:v>
                </c:pt>
                <c:pt idx="7078">
                  <c:v>-0.70290189399782699</c:v>
                </c:pt>
                <c:pt idx="7079">
                  <c:v>-0.70218563145371637</c:v>
                </c:pt>
                <c:pt idx="7080">
                  <c:v>-0.70146866600771174</c:v>
                </c:pt>
                <c:pt idx="7081">
                  <c:v>-0.70075099837607557</c:v>
                </c:pt>
                <c:pt idx="7082">
                  <c:v>-0.70003262927577348</c:v>
                </c:pt>
                <c:pt idx="7083">
                  <c:v>-0.69931355942447293</c:v>
                </c:pt>
                <c:pt idx="7084">
                  <c:v>-0.69859378954054319</c:v>
                </c:pt>
                <c:pt idx="7085">
                  <c:v>-0.69787332034305394</c:v>
                </c:pt>
                <c:pt idx="7086">
                  <c:v>-0.69715215255177521</c:v>
                </c:pt>
                <c:pt idx="7087">
                  <c:v>-0.69643028688717612</c:v>
                </c:pt>
                <c:pt idx="7088">
                  <c:v>-0.69570772407042447</c:v>
                </c:pt>
                <c:pt idx="7089">
                  <c:v>-0.69498446482338594</c:v>
                </c:pt>
                <c:pt idx="7090">
                  <c:v>-0.69426050986862331</c:v>
                </c:pt>
                <c:pt idx="7091">
                  <c:v>-0.69353585992939593</c:v>
                </c:pt>
                <c:pt idx="7092">
                  <c:v>-0.69281051572965868</c:v>
                </c:pt>
                <c:pt idx="7093">
                  <c:v>-0.69208447799406148</c:v>
                </c:pt>
                <c:pt idx="7094">
                  <c:v>-0.69135774744794853</c:v>
                </c:pt>
                <c:pt idx="7095">
                  <c:v>-0.69063032481735764</c:v>
                </c:pt>
                <c:pt idx="7096">
                  <c:v>-0.68990221082901926</c:v>
                </c:pt>
                <c:pt idx="7097">
                  <c:v>-0.68917340621035605</c:v>
                </c:pt>
                <c:pt idx="7098">
                  <c:v>-0.68844391168948205</c:v>
                </c:pt>
                <c:pt idx="7099">
                  <c:v>-0.68771372799520181</c:v>
                </c:pt>
                <c:pt idx="7100">
                  <c:v>-0.68698285585700991</c:v>
                </c:pt>
                <c:pt idx="7101">
                  <c:v>-0.68625129600508994</c:v>
                </c:pt>
                <c:pt idx="7102">
                  <c:v>-0.68551904917031414</c:v>
                </c:pt>
                <c:pt idx="7103">
                  <c:v>-0.68478611608424234</c:v>
                </c:pt>
                <c:pt idx="7104">
                  <c:v>-0.68405249747912134</c:v>
                </c:pt>
                <c:pt idx="7105">
                  <c:v>-0.6833181940878843</c:v>
                </c:pt>
                <c:pt idx="7106">
                  <c:v>-0.68258320664414973</c:v>
                </c:pt>
                <c:pt idx="7107">
                  <c:v>-0.68184753588222113</c:v>
                </c:pt>
                <c:pt idx="7108">
                  <c:v>-0.68111118253708591</c:v>
                </c:pt>
                <c:pt idx="7109">
                  <c:v>-0.68037414734441481</c:v>
                </c:pt>
                <c:pt idx="7110">
                  <c:v>-0.67963643104056115</c:v>
                </c:pt>
                <c:pt idx="7111">
                  <c:v>-0.67889803436256013</c:v>
                </c:pt>
                <c:pt idx="7112">
                  <c:v>-0.67815895804812809</c:v>
                </c:pt>
                <c:pt idx="7113">
                  <c:v>-0.6774192028356617</c:v>
                </c:pt>
                <c:pt idx="7114">
                  <c:v>-0.67667876946423722</c:v>
                </c:pt>
                <c:pt idx="7115">
                  <c:v>-0.67593765867360989</c:v>
                </c:pt>
                <c:pt idx="7116">
                  <c:v>-0.67519587120421309</c:v>
                </c:pt>
                <c:pt idx="7117">
                  <c:v>-0.67445340779715768</c:v>
                </c:pt>
                <c:pt idx="7118">
                  <c:v>-0.67371026919423105</c:v>
                </c:pt>
                <c:pt idx="7119">
                  <c:v>-0.67296645613789663</c:v>
                </c:pt>
                <c:pt idx="7120">
                  <c:v>-0.67222196937129297</c:v>
                </c:pt>
                <c:pt idx="7121">
                  <c:v>-0.6714768096382332</c:v>
                </c:pt>
                <c:pt idx="7122">
                  <c:v>-0.670730977683204</c:v>
                </c:pt>
                <c:pt idx="7123">
                  <c:v>-0.6699844742513652</c:v>
                </c:pt>
                <c:pt idx="7124">
                  <c:v>-0.66923730008854876</c:v>
                </c:pt>
                <c:pt idx="7125">
                  <c:v>-0.66848945594125808</c:v>
                </c:pt>
                <c:pt idx="7126">
                  <c:v>-0.66774094255666727</c:v>
                </c:pt>
                <c:pt idx="7127">
                  <c:v>-0.66699176068262056</c:v>
                </c:pt>
                <c:pt idx="7128">
                  <c:v>-0.6662419110676312</c:v>
                </c:pt>
                <c:pt idx="7129">
                  <c:v>-0.66549139446088124</c:v>
                </c:pt>
                <c:pt idx="7130">
                  <c:v>-0.66474021161222019</c:v>
                </c:pt>
                <c:pt idx="7131">
                  <c:v>-0.66398836327216471</c:v>
                </c:pt>
                <c:pt idx="7132">
                  <c:v>-0.66323585019189757</c:v>
                </c:pt>
                <c:pt idx="7133">
                  <c:v>-0.66248267312326714</c:v>
                </c:pt>
                <c:pt idx="7134">
                  <c:v>-0.66172883281878658</c:v>
                </c:pt>
                <c:pt idx="7135">
                  <c:v>-0.66097433003163286</c:v>
                </c:pt>
                <c:pt idx="7136">
                  <c:v>-0.6602191655156463</c:v>
                </c:pt>
                <c:pt idx="7137">
                  <c:v>-0.65946334002532969</c:v>
                </c:pt>
                <c:pt idx="7138">
                  <c:v>-0.65870685431584763</c:v>
                </c:pt>
                <c:pt idx="7139">
                  <c:v>-0.65794970914302553</c:v>
                </c:pt>
                <c:pt idx="7140">
                  <c:v>-0.65719190526334914</c:v>
                </c:pt>
                <c:pt idx="7141">
                  <c:v>-0.65643344343396359</c:v>
                </c:pt>
                <c:pt idx="7142">
                  <c:v>-0.6556743244126727</c:v>
                </c:pt>
                <c:pt idx="7143">
                  <c:v>-0.65491454895793844</c:v>
                </c:pt>
                <c:pt idx="7144">
                  <c:v>-0.65415411782887978</c:v>
                </c:pt>
                <c:pt idx="7145">
                  <c:v>-0.65339303178527208</c:v>
                </c:pt>
                <c:pt idx="7146">
                  <c:v>-0.65263129158754662</c:v>
                </c:pt>
                <c:pt idx="7147">
                  <c:v>-0.65186889799678938</c:v>
                </c:pt>
                <c:pt idx="7148">
                  <c:v>-0.65110585177474056</c:v>
                </c:pt>
                <c:pt idx="7149">
                  <c:v>-0.65034215368379378</c:v>
                </c:pt>
                <c:pt idx="7150">
                  <c:v>-0.6495778044869952</c:v>
                </c:pt>
                <c:pt idx="7151">
                  <c:v>-0.64881280494804294</c:v>
                </c:pt>
                <c:pt idx="7152">
                  <c:v>-0.64804715583128614</c:v>
                </c:pt>
                <c:pt idx="7153">
                  <c:v>-0.6472808579017244</c:v>
                </c:pt>
                <c:pt idx="7154">
                  <c:v>-0.64651391192500685</c:v>
                </c:pt>
                <c:pt idx="7155">
                  <c:v>-0.64574631866743137</c:v>
                </c:pt>
                <c:pt idx="7156">
                  <c:v>-0.64497807889594394</c:v>
                </c:pt>
                <c:pt idx="7157">
                  <c:v>-0.64420919337813787</c:v>
                </c:pt>
                <c:pt idx="7158">
                  <c:v>-0.64343966288225296</c:v>
                </c:pt>
                <c:pt idx="7159">
                  <c:v>-0.64266948817717462</c:v>
                </c:pt>
                <c:pt idx="7160">
                  <c:v>-0.64189867003243339</c:v>
                </c:pt>
                <c:pt idx="7161">
                  <c:v>-0.64112720921820399</c:v>
                </c:pt>
                <c:pt idx="7162">
                  <c:v>-0.64035510650530458</c:v>
                </c:pt>
                <c:pt idx="7163">
                  <c:v>-0.63958236266519597</c:v>
                </c:pt>
                <c:pt idx="7164">
                  <c:v>-0.63880897846998086</c:v>
                </c:pt>
                <c:pt idx="7165">
                  <c:v>-0.63803495469240301</c:v>
                </c:pt>
                <c:pt idx="7166">
                  <c:v>-0.63726029210584678</c:v>
                </c:pt>
                <c:pt idx="7167">
                  <c:v>-0.63648499148433579</c:v>
                </c:pt>
                <c:pt idx="7168">
                  <c:v>-0.63570905360253271</c:v>
                </c:pt>
                <c:pt idx="7169">
                  <c:v>-0.63493247923573815</c:v>
                </c:pt>
                <c:pt idx="7170">
                  <c:v>-0.63415526915988996</c:v>
                </c:pt>
                <c:pt idx="7171">
                  <c:v>-0.63337742415156251</c:v>
                </c:pt>
                <c:pt idx="7172">
                  <c:v>-0.63259894498796598</c:v>
                </c:pt>
                <c:pt idx="7173">
                  <c:v>-0.63181983244694528</c:v>
                </c:pt>
                <c:pt idx="7174">
                  <c:v>-0.63104008730697958</c:v>
                </c:pt>
                <c:pt idx="7175">
                  <c:v>-0.63025971034718142</c:v>
                </c:pt>
                <c:pt idx="7176">
                  <c:v>-0.62947870234729597</c:v>
                </c:pt>
                <c:pt idx="7177">
                  <c:v>-0.62869706408770021</c:v>
                </c:pt>
                <c:pt idx="7178">
                  <c:v>-0.62791479634940206</c:v>
                </c:pt>
                <c:pt idx="7179">
                  <c:v>-0.62713189991403984</c:v>
                </c:pt>
                <c:pt idx="7180">
                  <c:v>-0.62634837556388123</c:v>
                </c:pt>
                <c:pt idx="7181">
                  <c:v>-0.62556422408182277</c:v>
                </c:pt>
                <c:pt idx="7182">
                  <c:v>-0.6247794462513887</c:v>
                </c:pt>
                <c:pt idx="7183">
                  <c:v>-0.62399404285673055</c:v>
                </c:pt>
                <c:pt idx="7184">
                  <c:v>-0.6232080146826261</c:v>
                </c:pt>
                <c:pt idx="7185">
                  <c:v>-0.62242136251447888</c:v>
                </c:pt>
                <c:pt idx="7186">
                  <c:v>-0.62163408713831692</c:v>
                </c:pt>
                <c:pt idx="7187">
                  <c:v>-0.6208461893407925</c:v>
                </c:pt>
                <c:pt idx="7188">
                  <c:v>-0.62005766990918088</c:v>
                </c:pt>
                <c:pt idx="7189">
                  <c:v>-0.6192685296313799</c:v>
                </c:pt>
                <c:pt idx="7190">
                  <c:v>-0.61847876929590906</c:v>
                </c:pt>
                <c:pt idx="7191">
                  <c:v>-0.61768838969190853</c:v>
                </c:pt>
                <c:pt idx="7192">
                  <c:v>-0.61689739160913881</c:v>
                </c:pt>
                <c:pt idx="7193">
                  <c:v>-0.61610577583797932</c:v>
                </c:pt>
                <c:pt idx="7194">
                  <c:v>-0.61531354316942821</c:v>
                </c:pt>
                <c:pt idx="7195">
                  <c:v>-0.61452069439510126</c:v>
                </c:pt>
                <c:pt idx="7196">
                  <c:v>-0.6137272303072312</c:v>
                </c:pt>
                <c:pt idx="7197">
                  <c:v>-0.61293315169866669</c:v>
                </c:pt>
                <c:pt idx="7198">
                  <c:v>-0.61213845936287192</c:v>
                </c:pt>
                <c:pt idx="7199">
                  <c:v>-0.61134315409392548</c:v>
                </c:pt>
                <c:pt idx="7200">
                  <c:v>-0.61054723668651967</c:v>
                </c:pt>
                <c:pt idx="7201">
                  <c:v>-0.60975070793595976</c:v>
                </c:pt>
                <c:pt idx="7202">
                  <c:v>-0.60895356863816319</c:v>
                </c:pt>
                <c:pt idx="7203">
                  <c:v>-0.60815581958965859</c:v>
                </c:pt>
                <c:pt idx="7204">
                  <c:v>-0.60735746158758541</c:v>
                </c:pt>
                <c:pt idx="7205">
                  <c:v>-0.60655849542969265</c:v>
                </c:pt>
                <c:pt idx="7206">
                  <c:v>-0.60575892191433822</c:v>
                </c:pt>
                <c:pt idx="7207">
                  <c:v>-0.60495874184048837</c:v>
                </c:pt>
                <c:pt idx="7208">
                  <c:v>-0.6041579560077166</c:v>
                </c:pt>
                <c:pt idx="7209">
                  <c:v>-0.60335656521620307</c:v>
                </c:pt>
                <c:pt idx="7210">
                  <c:v>-0.60255457026673354</c:v>
                </c:pt>
                <c:pt idx="7211">
                  <c:v>-0.60175197196069874</c:v>
                </c:pt>
                <c:pt idx="7212">
                  <c:v>-0.6009487711000937</c:v>
                </c:pt>
                <c:pt idx="7213">
                  <c:v>-0.60014496848751675</c:v>
                </c:pt>
                <c:pt idx="7214">
                  <c:v>-0.59934056492616861</c:v>
                </c:pt>
                <c:pt idx="7215">
                  <c:v>-0.59853556121985196</c:v>
                </c:pt>
                <c:pt idx="7216">
                  <c:v>-0.59772995817297048</c:v>
                </c:pt>
                <c:pt idx="7217">
                  <c:v>-0.59692375659052777</c:v>
                </c:pt>
                <c:pt idx="7218">
                  <c:v>-0.59611695727812686</c:v>
                </c:pt>
                <c:pt idx="7219">
                  <c:v>-0.5953095610419693</c:v>
                </c:pt>
                <c:pt idx="7220">
                  <c:v>-0.59450156868885451</c:v>
                </c:pt>
                <c:pt idx="7221">
                  <c:v>-0.59369298102617873</c:v>
                </c:pt>
                <c:pt idx="7222">
                  <c:v>-0.59288379886193421</c:v>
                </c:pt>
                <c:pt idx="7223">
                  <c:v>-0.59207402300470868</c:v>
                </c:pt>
                <c:pt idx="7224">
                  <c:v>-0.59126365426368432</c:v>
                </c:pt>
                <c:pt idx="7225">
                  <c:v>-0.59045269344863693</c:v>
                </c:pt>
                <c:pt idx="7226">
                  <c:v>-0.58964114136993528</c:v>
                </c:pt>
                <c:pt idx="7227">
                  <c:v>-0.58882899883854012</c:v>
                </c:pt>
                <c:pt idx="7228">
                  <c:v>-0.5880162666660036</c:v>
                </c:pt>
                <c:pt idx="7229">
                  <c:v>-0.58720294566446829</c:v>
                </c:pt>
                <c:pt idx="7230">
                  <c:v>-0.58638903664666631</c:v>
                </c:pt>
                <c:pt idx="7231">
                  <c:v>-0.58557454042591861</c:v>
                </c:pt>
                <c:pt idx="7232">
                  <c:v>-0.58475945781613425</c:v>
                </c:pt>
                <c:pt idx="7233">
                  <c:v>-0.58394378963180948</c:v>
                </c:pt>
                <c:pt idx="7234">
                  <c:v>-0.58312753668802697</c:v>
                </c:pt>
                <c:pt idx="7235">
                  <c:v>-0.5823106998004548</c:v>
                </c:pt>
                <c:pt idx="7236">
                  <c:v>-0.58149327978534593</c:v>
                </c:pt>
                <c:pt idx="7237">
                  <c:v>-0.58067527745953729</c:v>
                </c:pt>
                <c:pt idx="7238">
                  <c:v>-0.57985669364044878</c:v>
                </c:pt>
                <c:pt idx="7239">
                  <c:v>-0.57903752914608286</c:v>
                </c:pt>
                <c:pt idx="7240">
                  <c:v>-0.57821778479502328</c:v>
                </c:pt>
                <c:pt idx="7241">
                  <c:v>-0.57739746140643455</c:v>
                </c:pt>
                <c:pt idx="7242">
                  <c:v>-0.57657655980006106</c:v>
                </c:pt>
                <c:pt idx="7243">
                  <c:v>-0.57575508079622617</c:v>
                </c:pt>
                <c:pt idx="7244">
                  <c:v>-0.57493302521583145</c:v>
                </c:pt>
                <c:pt idx="7245">
                  <c:v>-0.57411039388035601</c:v>
                </c:pt>
                <c:pt idx="7246">
                  <c:v>-0.57328718761185526</c:v>
                </c:pt>
                <c:pt idx="7247">
                  <c:v>-0.57246340723296063</c:v>
                </c:pt>
                <c:pt idx="7248">
                  <c:v>-0.57163905356687839</c:v>
                </c:pt>
                <c:pt idx="7249">
                  <c:v>-0.57081412743738891</c:v>
                </c:pt>
                <c:pt idx="7250">
                  <c:v>-0.56998862966884589</c:v>
                </c:pt>
                <c:pt idx="7251">
                  <c:v>-0.56916256108617547</c:v>
                </c:pt>
                <c:pt idx="7252">
                  <c:v>-0.5683359225148753</c:v>
                </c:pt>
                <c:pt idx="7253">
                  <c:v>-0.56750871478101406</c:v>
                </c:pt>
                <c:pt idx="7254">
                  <c:v>-0.56668093871123038</c:v>
                </c:pt>
                <c:pt idx="7255">
                  <c:v>-0.56585259513273189</c:v>
                </c:pt>
                <c:pt idx="7256">
                  <c:v>-0.56502368487329468</c:v>
                </c:pt>
                <c:pt idx="7257">
                  <c:v>-0.56419420876126236</c:v>
                </c:pt>
                <c:pt idx="7258">
                  <c:v>-0.5633641676255452</c:v>
                </c:pt>
                <c:pt idx="7259">
                  <c:v>-0.56253356229561924</c:v>
                </c:pt>
                <c:pt idx="7260">
                  <c:v>-0.56170239360152563</c:v>
                </c:pt>
                <c:pt idx="7261">
                  <c:v>-0.56087066237386973</c:v>
                </c:pt>
                <c:pt idx="7262">
                  <c:v>-0.56003836944382024</c:v>
                </c:pt>
                <c:pt idx="7263">
                  <c:v>-0.55920551564310839</c:v>
                </c:pt>
                <c:pt idx="7264">
                  <c:v>-0.55837210180402708</c:v>
                </c:pt>
                <c:pt idx="7265">
                  <c:v>-0.5575381287594301</c:v>
                </c:pt>
                <c:pt idx="7266">
                  <c:v>-0.55670359734273134</c:v>
                </c:pt>
                <c:pt idx="7267">
                  <c:v>-0.5558685083879038</c:v>
                </c:pt>
                <c:pt idx="7268">
                  <c:v>-0.55503286272947894</c:v>
                </c:pt>
                <c:pt idx="7269">
                  <c:v>-0.55419666120254574</c:v>
                </c:pt>
                <c:pt idx="7270">
                  <c:v>-0.55335990464274976</c:v>
                </c:pt>
                <c:pt idx="7271">
                  <c:v>-0.55252259388629255</c:v>
                </c:pt>
                <c:pt idx="7272">
                  <c:v>-0.55168472976993077</c:v>
                </c:pt>
                <c:pt idx="7273">
                  <c:v>-0.5508463131309751</c:v>
                </c:pt>
                <c:pt idx="7274">
                  <c:v>-0.55000734480728963</c:v>
                </c:pt>
                <c:pt idx="7275">
                  <c:v>-0.54916782563729105</c:v>
                </c:pt>
                <c:pt idx="7276">
                  <c:v>-0.54832775645994758</c:v>
                </c:pt>
                <c:pt idx="7277">
                  <c:v>-0.54748713811477856</c:v>
                </c:pt>
                <c:pt idx="7278">
                  <c:v>-0.54664597144185301</c:v>
                </c:pt>
                <c:pt idx="7279">
                  <c:v>-0.54580425728178938</c:v>
                </c:pt>
                <c:pt idx="7280">
                  <c:v>-0.54496199647575427</c:v>
                </c:pt>
                <c:pt idx="7281">
                  <c:v>-0.54411918986546193</c:v>
                </c:pt>
                <c:pt idx="7282">
                  <c:v>-0.54327583829317305</c:v>
                </c:pt>
                <c:pt idx="7283">
                  <c:v>-0.54243194260169436</c:v>
                </c:pt>
                <c:pt idx="7284">
                  <c:v>-0.54158750363437735</c:v>
                </c:pt>
                <c:pt idx="7285">
                  <c:v>-0.54074252223511776</c:v>
                </c:pt>
                <c:pt idx="7286">
                  <c:v>-0.53989699924835455</c:v>
                </c:pt>
                <c:pt idx="7287">
                  <c:v>-0.53905093551906913</c:v>
                </c:pt>
                <c:pt idx="7288">
                  <c:v>-0.53820433189278438</c:v>
                </c:pt>
                <c:pt idx="7289">
                  <c:v>-0.53735718921556419</c:v>
                </c:pt>
                <c:pt idx="7290">
                  <c:v>-0.53650950833401212</c:v>
                </c:pt>
                <c:pt idx="7291">
                  <c:v>-0.53566129009527075</c:v>
                </c:pt>
                <c:pt idx="7292">
                  <c:v>-0.53481253534702111</c:v>
                </c:pt>
                <c:pt idx="7293">
                  <c:v>-0.53396324493748137</c:v>
                </c:pt>
                <c:pt idx="7294">
                  <c:v>-0.53311341971540627</c:v>
                </c:pt>
                <c:pt idx="7295">
                  <c:v>-0.53226306053008621</c:v>
                </c:pt>
                <c:pt idx="7296">
                  <c:v>-0.5314121682313464</c:v>
                </c:pt>
                <c:pt idx="7297">
                  <c:v>-0.53056074366954609</c:v>
                </c:pt>
                <c:pt idx="7298">
                  <c:v>-0.52970878769557761</c:v>
                </c:pt>
                <c:pt idx="7299">
                  <c:v>-0.52885630116086546</c:v>
                </c:pt>
                <c:pt idx="7300">
                  <c:v>-0.52800328491736559</c:v>
                </c:pt>
                <c:pt idx="7301">
                  <c:v>-0.52714973981756452</c:v>
                </c:pt>
                <c:pt idx="7302">
                  <c:v>-0.52629566671447858</c:v>
                </c:pt>
                <c:pt idx="7303">
                  <c:v>-0.52544106646165278</c:v>
                </c:pt>
                <c:pt idx="7304">
                  <c:v>-0.52458593991316027</c:v>
                </c:pt>
                <c:pt idx="7305">
                  <c:v>-0.52373028792360132</c:v>
                </c:pt>
                <c:pt idx="7306">
                  <c:v>-0.52287411134810247</c:v>
                </c:pt>
                <c:pt idx="7307">
                  <c:v>-0.52201741104231569</c:v>
                </c:pt>
                <c:pt idx="7308">
                  <c:v>-0.52116018786241758</c:v>
                </c:pt>
                <c:pt idx="7309">
                  <c:v>-0.52030244266510839</c:v>
                </c:pt>
                <c:pt idx="7310">
                  <c:v>-0.5194441763076113</c:v>
                </c:pt>
                <c:pt idx="7311">
                  <c:v>-0.51858538964767154</c:v>
                </c:pt>
                <c:pt idx="7312">
                  <c:v>-0.51772608354355554</c:v>
                </c:pt>
                <c:pt idx="7313">
                  <c:v>-0.51686625885404991</c:v>
                </c:pt>
                <c:pt idx="7314">
                  <c:v>-0.51600591643846072</c:v>
                </c:pt>
                <c:pt idx="7315">
                  <c:v>-0.51514505715661263</c:v>
                </c:pt>
                <c:pt idx="7316">
                  <c:v>-0.5142836818688481</c:v>
                </c:pt>
                <c:pt idx="7317">
                  <c:v>-0.5134217914360264</c:v>
                </c:pt>
                <c:pt idx="7318">
                  <c:v>-0.51255938671952284</c:v>
                </c:pt>
                <c:pt idx="7319">
                  <c:v>-0.51169646858122786</c:v>
                </c:pt>
                <c:pt idx="7320">
                  <c:v>-0.51083303788354617</c:v>
                </c:pt>
                <c:pt idx="7321">
                  <c:v>-0.50996909548939595</c:v>
                </c:pt>
                <c:pt idx="7322">
                  <c:v>-0.50910464226220775</c:v>
                </c:pt>
                <c:pt idx="7323">
                  <c:v>-0.50823967906592415</c:v>
                </c:pt>
                <c:pt idx="7324">
                  <c:v>-0.50737420676499823</c:v>
                </c:pt>
                <c:pt idx="7325">
                  <c:v>-0.50650822622439329</c:v>
                </c:pt>
                <c:pt idx="7326">
                  <c:v>-0.50564173830958159</c:v>
                </c:pt>
                <c:pt idx="7327">
                  <c:v>-0.50477474388654364</c:v>
                </c:pt>
                <c:pt idx="7328">
                  <c:v>-0.50390724382176733</c:v>
                </c:pt>
                <c:pt idx="7329">
                  <c:v>-0.50303923898224712</c:v>
                </c:pt>
                <c:pt idx="7330">
                  <c:v>-0.50217073023548309</c:v>
                </c:pt>
                <c:pt idx="7331">
                  <c:v>-0.50130171844948013</c:v>
                </c:pt>
                <c:pt idx="7332">
                  <c:v>-0.50043220449274695</c:v>
                </c:pt>
                <c:pt idx="7333">
                  <c:v>-0.4995621892342953</c:v>
                </c:pt>
                <c:pt idx="7334">
                  <c:v>-0.49869167354363914</c:v>
                </c:pt>
                <c:pt idx="7335">
                  <c:v>-0.49782065829079375</c:v>
                </c:pt>
                <c:pt idx="7336">
                  <c:v>-0.49694914434627485</c:v>
                </c:pt>
                <c:pt idx="7337">
                  <c:v>-0.49607713258109765</c:v>
                </c:pt>
                <c:pt idx="7338">
                  <c:v>-0.49520462386677611</c:v>
                </c:pt>
                <c:pt idx="7339">
                  <c:v>-0.49433161907532197</c:v>
                </c:pt>
                <c:pt idx="7340">
                  <c:v>-0.49345811907924397</c:v>
                </c:pt>
                <c:pt idx="7341">
                  <c:v>-0.49258412475154689</c:v>
                </c:pt>
                <c:pt idx="7342">
                  <c:v>-0.49170963696573072</c:v>
                </c:pt>
                <c:pt idx="7343">
                  <c:v>-0.49083465659578984</c:v>
                </c:pt>
                <c:pt idx="7344">
                  <c:v>-0.48995918451621195</c:v>
                </c:pt>
                <c:pt idx="7345">
                  <c:v>-0.48908322160197748</c:v>
                </c:pt>
                <c:pt idx="7346">
                  <c:v>-0.4882067687285585</c:v>
                </c:pt>
                <c:pt idx="7347">
                  <c:v>-0.48732982677191794</c:v>
                </c:pt>
                <c:pt idx="7348">
                  <c:v>-0.48645239660850864</c:v>
                </c:pt>
                <c:pt idx="7349">
                  <c:v>-0.48557447911527257</c:v>
                </c:pt>
                <c:pt idx="7350">
                  <c:v>-0.48469607516963986</c:v>
                </c:pt>
                <c:pt idx="7351">
                  <c:v>-0.48381718564952803</c:v>
                </c:pt>
                <c:pt idx="7352">
                  <c:v>-0.48293781143334102</c:v>
                </c:pt>
                <c:pt idx="7353">
                  <c:v>-0.48205795339996838</c:v>
                </c:pt>
                <c:pt idx="7354">
                  <c:v>-0.48117761242878432</c:v>
                </c:pt>
                <c:pt idx="7355">
                  <c:v>-0.48029678939964687</c:v>
                </c:pt>
                <c:pt idx="7356">
                  <c:v>-0.47941548519289701</c:v>
                </c:pt>
                <c:pt idx="7357">
                  <c:v>-0.47853370068935769</c:v>
                </c:pt>
                <c:pt idx="7358">
                  <c:v>-0.47765143677033323</c:v>
                </c:pt>
                <c:pt idx="7359">
                  <c:v>-0.47676869431760804</c:v>
                </c:pt>
                <c:pt idx="7360">
                  <c:v>-0.47588547421344612</c:v>
                </c:pt>
                <c:pt idx="7361">
                  <c:v>-0.47500177734058985</c:v>
                </c:pt>
                <c:pt idx="7362">
                  <c:v>-0.47411760458225938</c:v>
                </c:pt>
                <c:pt idx="7363">
                  <c:v>-0.47323295682215155</c:v>
                </c:pt>
                <c:pt idx="7364">
                  <c:v>-0.47234783494443916</c:v>
                </c:pt>
                <c:pt idx="7365">
                  <c:v>-0.47146223983376995</c:v>
                </c:pt>
                <c:pt idx="7366">
                  <c:v>-0.47057617237526578</c:v>
                </c:pt>
                <c:pt idx="7367">
                  <c:v>-0.4696896334545218</c:v>
                </c:pt>
                <c:pt idx="7368">
                  <c:v>-0.46880262395760541</c:v>
                </c:pt>
                <c:pt idx="7369">
                  <c:v>-0.46791514477105556</c:v>
                </c:pt>
                <c:pt idx="7370">
                  <c:v>-0.46702719678188176</c:v>
                </c:pt>
                <c:pt idx="7371">
                  <c:v>-0.46613878087756322</c:v>
                </c:pt>
                <c:pt idx="7372">
                  <c:v>-0.46524989794604787</c:v>
                </c:pt>
                <c:pt idx="7373">
                  <c:v>-0.46436054887575168</c:v>
                </c:pt>
                <c:pt idx="7374">
                  <c:v>-0.46347073455555754</c:v>
                </c:pt>
                <c:pt idx="7375">
                  <c:v>-0.4625804558748145</c:v>
                </c:pt>
                <c:pt idx="7376">
                  <c:v>-0.46168971372333689</c:v>
                </c:pt>
                <c:pt idx="7377">
                  <c:v>-0.4607985089914034</c:v>
                </c:pt>
                <c:pt idx="7378">
                  <c:v>-0.45990684256975622</c:v>
                </c:pt>
                <c:pt idx="7379">
                  <c:v>-0.45901471534960003</c:v>
                </c:pt>
                <c:pt idx="7380">
                  <c:v>-0.45812212822260129</c:v>
                </c:pt>
                <c:pt idx="7381">
                  <c:v>-0.45722908208088719</c:v>
                </c:pt>
                <c:pt idx="7382">
                  <c:v>-0.45633557781704487</c:v>
                </c:pt>
                <c:pt idx="7383">
                  <c:v>-0.45544161632412045</c:v>
                </c:pt>
                <c:pt idx="7384">
                  <c:v>-0.4545471984956182</c:v>
                </c:pt>
                <c:pt idx="7385">
                  <c:v>-0.45365232522549964</c:v>
                </c:pt>
                <c:pt idx="7386">
                  <c:v>-0.45275699740818259</c:v>
                </c:pt>
                <c:pt idx="7387">
                  <c:v>-0.45186121593854034</c:v>
                </c:pt>
                <c:pt idx="7388">
                  <c:v>-0.45096498171190064</c:v>
                </c:pt>
                <c:pt idx="7389">
                  <c:v>-0.45006829562404504</c:v>
                </c:pt>
                <c:pt idx="7390">
                  <c:v>-0.44917115857120771</c:v>
                </c:pt>
                <c:pt idx="7391">
                  <c:v>-0.44827357145007474</c:v>
                </c:pt>
                <c:pt idx="7392">
                  <c:v>-0.44737553515778322</c:v>
                </c:pt>
                <c:pt idx="7393">
                  <c:v>-0.44647705059192022</c:v>
                </c:pt>
                <c:pt idx="7394">
                  <c:v>-0.4455781186505221</c:v>
                </c:pt>
                <c:pt idx="7395">
                  <c:v>-0.44467874023207338</c:v>
                </c:pt>
                <c:pt idx="7396">
                  <c:v>-0.44377891623550603</c:v>
                </c:pt>
                <c:pt idx="7397">
                  <c:v>-0.4428786475601984</c:v>
                </c:pt>
                <c:pt idx="7398">
                  <c:v>-0.44197793510597455</c:v>
                </c:pt>
                <c:pt idx="7399">
                  <c:v>-0.44107677977310317</c:v>
                </c:pt>
                <c:pt idx="7400">
                  <c:v>-0.44017518246229664</c:v>
                </c:pt>
                <c:pt idx="7401">
                  <c:v>-0.43927314407471035</c:v>
                </c:pt>
                <c:pt idx="7402">
                  <c:v>-0.43837066551194159</c:v>
                </c:pt>
                <c:pt idx="7403">
                  <c:v>-0.43746774767602875</c:v>
                </c:pt>
                <c:pt idx="7404">
                  <c:v>-0.43656439146945042</c:v>
                </c:pt>
                <c:pt idx="7405">
                  <c:v>-0.43566059779512439</c:v>
                </c:pt>
                <c:pt idx="7406">
                  <c:v>-0.4347563675564069</c:v>
                </c:pt>
                <c:pt idx="7407">
                  <c:v>-0.43385170165709164</c:v>
                </c:pt>
                <c:pt idx="7408">
                  <c:v>-0.4329466010014088</c:v>
                </c:pt>
                <c:pt idx="7409">
                  <c:v>-0.4320410664940243</c:v>
                </c:pt>
                <c:pt idx="7410">
                  <c:v>-0.43113509904003883</c:v>
                </c:pt>
                <c:pt idx="7411">
                  <c:v>-0.43022869954498683</c:v>
                </c:pt>
                <c:pt idx="7412">
                  <c:v>-0.42932186891483581</c:v>
                </c:pt>
                <c:pt idx="7413">
                  <c:v>-0.42841460805598525</c:v>
                </c:pt>
                <c:pt idx="7414">
                  <c:v>-0.42750691787526579</c:v>
                </c:pt>
                <c:pt idx="7415">
                  <c:v>-0.42659879927993827</c:v>
                </c:pt>
                <c:pt idx="7416">
                  <c:v>-0.42569025317769288</c:v>
                </c:pt>
                <c:pt idx="7417">
                  <c:v>-0.4247812804766482</c:v>
                </c:pt>
                <c:pt idx="7418">
                  <c:v>-0.42387188208535032</c:v>
                </c:pt>
                <c:pt idx="7419">
                  <c:v>-0.42296205891277194</c:v>
                </c:pt>
                <c:pt idx="7420">
                  <c:v>-0.42205181186831153</c:v>
                </c:pt>
                <c:pt idx="7421">
                  <c:v>-0.42114114186179219</c:v>
                </c:pt>
                <c:pt idx="7422">
                  <c:v>-0.42023004980346096</c:v>
                </c:pt>
                <c:pt idx="7423">
                  <c:v>-0.41931853660398788</c:v>
                </c:pt>
                <c:pt idx="7424">
                  <c:v>-0.41840660317446499</c:v>
                </c:pt>
                <c:pt idx="7425">
                  <c:v>-0.41749425042640548</c:v>
                </c:pt>
                <c:pt idx="7426">
                  <c:v>-0.41658147927174283</c:v>
                </c:pt>
                <c:pt idx="7427">
                  <c:v>-0.41566829062282973</c:v>
                </c:pt>
                <c:pt idx="7428">
                  <c:v>-0.41475468539243737</c:v>
                </c:pt>
                <c:pt idx="7429">
                  <c:v>-0.4138406644937544</c:v>
                </c:pt>
                <c:pt idx="7430">
                  <c:v>-0.41292622884038604</c:v>
                </c:pt>
                <c:pt idx="7431">
                  <c:v>-0.41201137934635318</c:v>
                </c:pt>
                <c:pt idx="7432">
                  <c:v>-0.41109611692609149</c:v>
                </c:pt>
                <c:pt idx="7433">
                  <c:v>-0.41018044249445046</c:v>
                </c:pt>
                <c:pt idx="7434">
                  <c:v>-0.4092643569666925</c:v>
                </c:pt>
                <c:pt idx="7435">
                  <c:v>-0.40834786125849204</c:v>
                </c:pt>
                <c:pt idx="7436">
                  <c:v>-0.40743095628593462</c:v>
                </c:pt>
                <c:pt idx="7437">
                  <c:v>-0.4065136429655159</c:v>
                </c:pt>
                <c:pt idx="7438">
                  <c:v>-0.40559592221414092</c:v>
                </c:pt>
                <c:pt idx="7439">
                  <c:v>-0.40467779494912298</c:v>
                </c:pt>
                <c:pt idx="7440">
                  <c:v>-0.4037592620881828</c:v>
                </c:pt>
                <c:pt idx="7441">
                  <c:v>-0.40284032454944768</c:v>
                </c:pt>
                <c:pt idx="7442">
                  <c:v>-0.40192098325145048</c:v>
                </c:pt>
                <c:pt idx="7443">
                  <c:v>-0.40100123911312874</c:v>
                </c:pt>
                <c:pt idx="7444">
                  <c:v>-0.40008109305382372</c:v>
                </c:pt>
                <c:pt idx="7445">
                  <c:v>-0.3991605459932796</c:v>
                </c:pt>
                <c:pt idx="7446">
                  <c:v>-0.39823959885164245</c:v>
                </c:pt>
                <c:pt idx="7447">
                  <c:v>-0.39731825254945929</c:v>
                </c:pt>
                <c:pt idx="7448">
                  <c:v>-0.39639650800767728</c:v>
                </c:pt>
                <c:pt idx="7449">
                  <c:v>-0.3954743661476427</c:v>
                </c:pt>
                <c:pt idx="7450">
                  <c:v>-0.3945518278911001</c:v>
                </c:pt>
                <c:pt idx="7451">
                  <c:v>-0.39362889416019137</c:v>
                </c:pt>
                <c:pt idx="7452">
                  <c:v>-0.39270556587745475</c:v>
                </c:pt>
                <c:pt idx="7453">
                  <c:v>-0.39178184396582399</c:v>
                </c:pt>
                <c:pt idx="7454">
                  <c:v>-0.39085772934862734</c:v>
                </c:pt>
                <c:pt idx="7455">
                  <c:v>-0.38993322294958671</c:v>
                </c:pt>
                <c:pt idx="7456">
                  <c:v>-0.38900832569281674</c:v>
                </c:pt>
                <c:pt idx="7457">
                  <c:v>-0.38808303850282383</c:v>
                </c:pt>
                <c:pt idx="7458">
                  <c:v>-0.3871573623045052</c:v>
                </c:pt>
                <c:pt idx="7459">
                  <c:v>-0.3862312980231481</c:v>
                </c:pt>
                <c:pt idx="7460">
                  <c:v>-0.38530484658442871</c:v>
                </c:pt>
                <c:pt idx="7461">
                  <c:v>-0.38437800891441126</c:v>
                </c:pt>
                <c:pt idx="7462">
                  <c:v>-0.38345078593954723</c:v>
                </c:pt>
                <c:pt idx="7463">
                  <c:v>-0.38252317858667428</c:v>
                </c:pt>
                <c:pt idx="7464">
                  <c:v>-0.38159518778301543</c:v>
                </c:pt>
                <c:pt idx="7465">
                  <c:v>-0.38066681445617795</c:v>
                </c:pt>
                <c:pt idx="7466">
                  <c:v>-0.37973805953415268</c:v>
                </c:pt>
                <c:pt idx="7467">
                  <c:v>-0.37880892394531301</c:v>
                </c:pt>
                <c:pt idx="7468">
                  <c:v>-0.37787940861841379</c:v>
                </c:pt>
                <c:pt idx="7469">
                  <c:v>-0.37694951448259062</c:v>
                </c:pt>
                <c:pt idx="7470">
                  <c:v>-0.37601924246735885</c:v>
                </c:pt>
                <c:pt idx="7471">
                  <c:v>-0.37508859350261259</c:v>
                </c:pt>
                <c:pt idx="7472">
                  <c:v>-0.37415756851862386</c:v>
                </c:pt>
                <c:pt idx="7473">
                  <c:v>-0.37322616844604162</c:v>
                </c:pt>
                <c:pt idx="7474">
                  <c:v>-0.37229439421589083</c:v>
                </c:pt>
                <c:pt idx="7475">
                  <c:v>-0.37136224675957163</c:v>
                </c:pt>
                <c:pt idx="7476">
                  <c:v>-0.37042972700885823</c:v>
                </c:pt>
                <c:pt idx="7477">
                  <c:v>-0.36949683589589805</c:v>
                </c:pt>
                <c:pt idx="7478">
                  <c:v>-0.36856357435321085</c:v>
                </c:pt>
                <c:pt idx="7479">
                  <c:v>-0.36762994331368776</c:v>
                </c:pt>
                <c:pt idx="7480">
                  <c:v>-0.36669594371059033</c:v>
                </c:pt>
                <c:pt idx="7481">
                  <c:v>-0.36576157647754959</c:v>
                </c:pt>
                <c:pt idx="7482">
                  <c:v>-0.36482684254856512</c:v>
                </c:pt>
                <c:pt idx="7483">
                  <c:v>-0.36389174285800419</c:v>
                </c:pt>
                <c:pt idx="7484">
                  <c:v>-0.36295627834060068</c:v>
                </c:pt>
                <c:pt idx="7485">
                  <c:v>-0.36202044993145432</c:v>
                </c:pt>
                <c:pt idx="7486">
                  <c:v>-0.36108425856602966</c:v>
                </c:pt>
                <c:pt idx="7487">
                  <c:v>-0.36014770518015504</c:v>
                </c:pt>
                <c:pt idx="7488">
                  <c:v>-0.35921079071002188</c:v>
                </c:pt>
                <c:pt idx="7489">
                  <c:v>-0.3582735160921835</c:v>
                </c:pt>
                <c:pt idx="7490">
                  <c:v>-0.35733588226355439</c:v>
                </c:pt>
                <c:pt idx="7491">
                  <c:v>-0.35639789016140921</c:v>
                </c:pt>
                <c:pt idx="7492">
                  <c:v>-0.35545954072338176</c:v>
                </c:pt>
                <c:pt idx="7493">
                  <c:v>-0.35452083488746416</c:v>
                </c:pt>
                <c:pt idx="7494">
                  <c:v>-0.35358177359200582</c:v>
                </c:pt>
                <c:pt idx="7495">
                  <c:v>-0.35264235777571262</c:v>
                </c:pt>
                <c:pt idx="7496">
                  <c:v>-0.35170258837764584</c:v>
                </c:pt>
                <c:pt idx="7497">
                  <c:v>-0.35076246633722125</c:v>
                </c:pt>
                <c:pt idx="7498">
                  <c:v>-0.34982199259420826</c:v>
                </c:pt>
                <c:pt idx="7499">
                  <c:v>-0.34888116808872899</c:v>
                </c:pt>
                <c:pt idx="7500">
                  <c:v>-0.34793999376125712</c:v>
                </c:pt>
                <c:pt idx="7501">
                  <c:v>-0.34699847055261712</c:v>
                </c:pt>
                <c:pt idx="7502">
                  <c:v>-0.34605659940398337</c:v>
                </c:pt>
                <c:pt idx="7503">
                  <c:v>-0.3451143812568791</c:v>
                </c:pt>
                <c:pt idx="7504">
                  <c:v>-0.3441718170531754</c:v>
                </c:pt>
                <c:pt idx="7505">
                  <c:v>-0.34322890773509046</c:v>
                </c:pt>
                <c:pt idx="7506">
                  <c:v>-0.34228565424518848</c:v>
                </c:pt>
                <c:pt idx="7507">
                  <c:v>-0.34134205752637875</c:v>
                </c:pt>
                <c:pt idx="7508">
                  <c:v>-0.34039811852191476</c:v>
                </c:pt>
                <c:pt idx="7509">
                  <c:v>-0.33945383817539326</c:v>
                </c:pt>
                <c:pt idx="7510">
                  <c:v>-0.33850921743075324</c:v>
                </c:pt>
                <c:pt idx="7511">
                  <c:v>-0.33756425723227501</c:v>
                </c:pt>
                <c:pt idx="7512">
                  <c:v>-0.33661895852457935</c:v>
                </c:pt>
                <c:pt idx="7513">
                  <c:v>-0.33567332225262647</c:v>
                </c:pt>
                <c:pt idx="7514">
                  <c:v>-0.33472734936171505</c:v>
                </c:pt>
                <c:pt idx="7515">
                  <c:v>-0.33378104079748139</c:v>
                </c:pt>
                <c:pt idx="7516">
                  <c:v>-0.33283439750589838</c:v>
                </c:pt>
                <c:pt idx="7517">
                  <c:v>-0.33188742043327457</c:v>
                </c:pt>
                <c:pt idx="7518">
                  <c:v>-0.33094011052625327</c:v>
                </c:pt>
                <c:pt idx="7519">
                  <c:v>-0.32999246873181154</c:v>
                </c:pt>
                <c:pt idx="7520">
                  <c:v>-0.32904449599725927</c:v>
                </c:pt>
                <c:pt idx="7521">
                  <c:v>-0.32809619327023826</c:v>
                </c:pt>
                <c:pt idx="7522">
                  <c:v>-0.32714756149872126</c:v>
                </c:pt>
                <c:pt idx="7523">
                  <c:v>-0.326198601631011</c:v>
                </c:pt>
                <c:pt idx="7524">
                  <c:v>-0.32524931461573925</c:v>
                </c:pt>
                <c:pt idx="7525">
                  <c:v>-0.32429970140186587</c:v>
                </c:pt>
                <c:pt idx="7526">
                  <c:v>-0.32334976293867784</c:v>
                </c:pt>
                <c:pt idx="7527">
                  <c:v>-0.32239950017578844</c:v>
                </c:pt>
                <c:pt idx="7528">
                  <c:v>-0.32144891406313608</c:v>
                </c:pt>
                <c:pt idx="7529">
                  <c:v>-0.32049800555098357</c:v>
                </c:pt>
                <c:pt idx="7530">
                  <c:v>-0.31954677558991695</c:v>
                </c:pt>
                <c:pt idx="7531">
                  <c:v>-0.31859522513084482</c:v>
                </c:pt>
                <c:pt idx="7532">
                  <c:v>-0.31764335512499708</c:v>
                </c:pt>
                <c:pt idx="7533">
                  <c:v>-0.31669116652392421</c:v>
                </c:pt>
                <c:pt idx="7534">
                  <c:v>-0.31573866027949621</c:v>
                </c:pt>
                <c:pt idx="7535">
                  <c:v>-0.3147858373439017</c:v>
                </c:pt>
                <c:pt idx="7536">
                  <c:v>-0.31383269866964691</c:v>
                </c:pt>
                <c:pt idx="7537">
                  <c:v>-0.31287924520955479</c:v>
                </c:pt>
                <c:pt idx="7538">
                  <c:v>-0.311925477916764</c:v>
                </c:pt>
                <c:pt idx="7539">
                  <c:v>-0.31097139774472798</c:v>
                </c:pt>
                <c:pt idx="7540">
                  <c:v>-0.31001700564721407</c:v>
                </c:pt>
                <c:pt idx="7541">
                  <c:v>-0.30906230257830242</c:v>
                </c:pt>
                <c:pt idx="7542">
                  <c:v>-0.30810728949238508</c:v>
                </c:pt>
                <c:pt idx="7543">
                  <c:v>-0.30715196734416517</c:v>
                </c:pt>
                <c:pt idx="7544">
                  <c:v>-0.30619633708865579</c:v>
                </c:pt>
                <c:pt idx="7545">
                  <c:v>-0.30524039968117905</c:v>
                </c:pt>
                <c:pt idx="7546">
                  <c:v>-0.3042841560773652</c:v>
                </c:pt>
                <c:pt idx="7547">
                  <c:v>-0.30332760723315166</c:v>
                </c:pt>
                <c:pt idx="7548">
                  <c:v>-0.30237075410478209</c:v>
                </c:pt>
                <c:pt idx="7549">
                  <c:v>-0.30141359764880526</c:v>
                </c:pt>
                <c:pt idx="7550">
                  <c:v>-0.30045613882207434</c:v>
                </c:pt>
                <c:pt idx="7551">
                  <c:v>-0.29949837858174577</c:v>
                </c:pt>
                <c:pt idx="7552">
                  <c:v>-0.29854031788527835</c:v>
                </c:pt>
                <c:pt idx="7553">
                  <c:v>-0.29758195769043239</c:v>
                </c:pt>
                <c:pt idx="7554">
                  <c:v>-0.29662329895526851</c:v>
                </c:pt>
                <c:pt idx="7555">
                  <c:v>-0.29566434263814695</c:v>
                </c:pt>
                <c:pt idx="7556">
                  <c:v>-0.29470508969772646</c:v>
                </c:pt>
                <c:pt idx="7557">
                  <c:v>-0.2937455410929633</c:v>
                </c:pt>
                <c:pt idx="7558">
                  <c:v>-0.29278569778311048</c:v>
                </c:pt>
                <c:pt idx="7559">
                  <c:v>-0.29182556072771654</c:v>
                </c:pt>
                <c:pt idx="7560">
                  <c:v>-0.2908651308866248</c:v>
                </c:pt>
                <c:pt idx="7561">
                  <c:v>-0.28990440921997235</c:v>
                </c:pt>
                <c:pt idx="7562">
                  <c:v>-0.28894339668818902</c:v>
                </c:pt>
                <c:pt idx="7563">
                  <c:v>-0.28798209425199645</c:v>
                </c:pt>
                <c:pt idx="7564">
                  <c:v>-0.28702050287240721</c:v>
                </c:pt>
                <c:pt idx="7565">
                  <c:v>-0.2860586235107237</c:v>
                </c:pt>
                <c:pt idx="7566">
                  <c:v>-0.28509645712853732</c:v>
                </c:pt>
                <c:pt idx="7567">
                  <c:v>-0.28413400468772743</c:v>
                </c:pt>
                <c:pt idx="7568">
                  <c:v>-0.28317126715046043</c:v>
                </c:pt>
                <c:pt idx="7569">
                  <c:v>-0.28220824547918871</c:v>
                </c:pt>
                <c:pt idx="7570">
                  <c:v>-0.28124494063664984</c:v>
                </c:pt>
                <c:pt idx="7571">
                  <c:v>-0.28028135358586553</c:v>
                </c:pt>
                <c:pt idx="7572">
                  <c:v>-0.27931748529014055</c:v>
                </c:pt>
                <c:pt idx="7573">
                  <c:v>-0.27835333671306201</c:v>
                </c:pt>
                <c:pt idx="7574">
                  <c:v>-0.27738890881849815</c:v>
                </c:pt>
                <c:pt idx="7575">
                  <c:v>-0.27642420257059758</c:v>
                </c:pt>
                <c:pt idx="7576">
                  <c:v>-0.27545921893378822</c:v>
                </c:pt>
                <c:pt idx="7577">
                  <c:v>-0.27449395887277628</c:v>
                </c:pt>
                <c:pt idx="7578">
                  <c:v>-0.2735284233525454</c:v>
                </c:pt>
                <c:pt idx="7579">
                  <c:v>-0.27256261333835563</c:v>
                </c:pt>
                <c:pt idx="7580">
                  <c:v>-0.2715965297957425</c:v>
                </c:pt>
                <c:pt idx="7581">
                  <c:v>-0.27063017369051606</c:v>
                </c:pt>
                <c:pt idx="7582">
                  <c:v>-0.2696635459887598</c:v>
                </c:pt>
                <c:pt idx="7583">
                  <c:v>-0.26869664765682988</c:v>
                </c:pt>
                <c:pt idx="7584">
                  <c:v>-0.26772947966135396</c:v>
                </c:pt>
                <c:pt idx="7585">
                  <c:v>-0.2667620429692304</c:v>
                </c:pt>
                <c:pt idx="7586">
                  <c:v>-0.26579433854762718</c:v>
                </c:pt>
                <c:pt idx="7587">
                  <c:v>-0.26482636736398096</c:v>
                </c:pt>
                <c:pt idx="7588">
                  <c:v>-0.2638581303859962</c:v>
                </c:pt>
                <c:pt idx="7589">
                  <c:v>-0.26288962858164411</c:v>
                </c:pt>
                <c:pt idx="7590">
                  <c:v>-0.26192086291916161</c:v>
                </c:pt>
                <c:pt idx="7591">
                  <c:v>-0.26095183436705055</c:v>
                </c:pt>
                <c:pt idx="7592">
                  <c:v>-0.25998254389407655</c:v>
                </c:pt>
                <c:pt idx="7593">
                  <c:v>-0.25901299246926818</c:v>
                </c:pt>
                <c:pt idx="7594">
                  <c:v>-0.25804318106191593</c:v>
                </c:pt>
                <c:pt idx="7595">
                  <c:v>-0.25707311064157118</c:v>
                </c:pt>
                <c:pt idx="7596">
                  <c:v>-0.25610278217804539</c:v>
                </c:pt>
                <c:pt idx="7597">
                  <c:v>-0.25513219664140896</c:v>
                </c:pt>
                <c:pt idx="7598">
                  <c:v>-0.25416135500199033</c:v>
                </c:pt>
                <c:pt idx="7599">
                  <c:v>-0.25319025823037505</c:v>
                </c:pt>
                <c:pt idx="7600">
                  <c:v>-0.25221890729740482</c:v>
                </c:pt>
                <c:pt idx="7601">
                  <c:v>-0.25124730317417632</c:v>
                </c:pt>
                <c:pt idx="7602">
                  <c:v>-0.25027544683204056</c:v>
                </c:pt>
                <c:pt idx="7603">
                  <c:v>-0.24930333924260159</c:v>
                </c:pt>
                <c:pt idx="7604">
                  <c:v>-0.24833098137771581</c:v>
                </c:pt>
                <c:pt idx="7605">
                  <c:v>-0.24735837420949078</c:v>
                </c:pt>
                <c:pt idx="7606">
                  <c:v>-0.24638551871028436</c:v>
                </c:pt>
                <c:pt idx="7607">
                  <c:v>-0.24541241585270374</c:v>
                </c:pt>
                <c:pt idx="7608">
                  <c:v>-0.24443906660960441</c:v>
                </c:pt>
                <c:pt idx="7609">
                  <c:v>-0.24346547195408921</c:v>
                </c:pt>
                <c:pt idx="7610">
                  <c:v>-0.24249163285950742</c:v>
                </c:pt>
                <c:pt idx="7611">
                  <c:v>-0.24151755029945368</c:v>
                </c:pt>
                <c:pt idx="7612">
                  <c:v>-0.24054322524776708</c:v>
                </c:pt>
                <c:pt idx="7613">
                  <c:v>-0.23956865867853017</c:v>
                </c:pt>
                <c:pt idx="7614">
                  <c:v>-0.23859385156606802</c:v>
                </c:pt>
                <c:pt idx="7615">
                  <c:v>-0.23761880488494719</c:v>
                </c:pt>
                <c:pt idx="7616">
                  <c:v>-0.23664351960997479</c:v>
                </c:pt>
                <c:pt idx="7617">
                  <c:v>-0.23566799671619751</c:v>
                </c:pt>
                <c:pt idx="7618">
                  <c:v>-0.23469223717890061</c:v>
                </c:pt>
                <c:pt idx="7619">
                  <c:v>-0.23371624197360702</c:v>
                </c:pt>
                <c:pt idx="7620">
                  <c:v>-0.23274001207607622</c:v>
                </c:pt>
                <c:pt idx="7621">
                  <c:v>-0.23176354846230346</c:v>
                </c:pt>
                <c:pt idx="7622">
                  <c:v>-0.23078685210851863</c:v>
                </c:pt>
                <c:pt idx="7623">
                  <c:v>-0.22980992399118533</c:v>
                </c:pt>
                <c:pt idx="7624">
                  <c:v>-0.22883276508699993</c:v>
                </c:pt>
                <c:pt idx="7625">
                  <c:v>-0.22785537637289052</c:v>
                </c:pt>
                <c:pt idx="7626">
                  <c:v>-0.22687775882601605</c:v>
                </c:pt>
                <c:pt idx="7627">
                  <c:v>-0.2258999134237652</c:v>
                </c:pt>
                <c:pt idx="7628">
                  <c:v>-0.22492184114375552</c:v>
                </c:pt>
                <c:pt idx="7629">
                  <c:v>-0.2239435429638324</c:v>
                </c:pt>
                <c:pt idx="7630">
                  <c:v>-0.22296501986206815</c:v>
                </c:pt>
                <c:pt idx="7631">
                  <c:v>-0.22198627281676095</c:v>
                </c:pt>
                <c:pt idx="7632">
                  <c:v>-0.22100730280643388</c:v>
                </c:pt>
                <c:pt idx="7633">
                  <c:v>-0.22002811080983398</c:v>
                </c:pt>
                <c:pt idx="7634">
                  <c:v>-0.21904869780593128</c:v>
                </c:pt>
                <c:pt idx="7635">
                  <c:v>-0.21806906477391777</c:v>
                </c:pt>
                <c:pt idx="7636">
                  <c:v>-0.21708921269320644</c:v>
                </c:pt>
                <c:pt idx="7637">
                  <c:v>-0.21610914254343036</c:v>
                </c:pt>
                <c:pt idx="7638">
                  <c:v>-0.21512885530444156</c:v>
                </c:pt>
                <c:pt idx="7639">
                  <c:v>-0.21414835195631024</c:v>
                </c:pt>
                <c:pt idx="7640">
                  <c:v>-0.2131676334793236</c:v>
                </c:pt>
                <c:pt idx="7641">
                  <c:v>-0.21218670085398503</c:v>
                </c:pt>
                <c:pt idx="7642">
                  <c:v>-0.21120555506101296</c:v>
                </c:pt>
                <c:pt idx="7643">
                  <c:v>-0.21022419708134005</c:v>
                </c:pt>
                <c:pt idx="7644">
                  <c:v>-0.20924262789611206</c:v>
                </c:pt>
                <c:pt idx="7645">
                  <c:v>-0.20826084848668699</c:v>
                </c:pt>
                <c:pt idx="7646">
                  <c:v>-0.20727885983463404</c:v>
                </c:pt>
                <c:pt idx="7647">
                  <c:v>-0.2062966629217326</c:v>
                </c:pt>
                <c:pt idx="7648">
                  <c:v>-0.20531425872997131</c:v>
                </c:pt>
                <c:pt idx="7649">
                  <c:v>-0.20433164824154709</c:v>
                </c:pt>
                <c:pt idx="7650">
                  <c:v>-0.20334883243886415</c:v>
                </c:pt>
                <c:pt idx="7651">
                  <c:v>-0.20236581230453296</c:v>
                </c:pt>
                <c:pt idx="7652">
                  <c:v>-0.20138258882136933</c:v>
                </c:pt>
                <c:pt idx="7653">
                  <c:v>-0.20039916297239341</c:v>
                </c:pt>
                <c:pt idx="7654">
                  <c:v>-0.19941553574082868</c:v>
                </c:pt>
                <c:pt idx="7655">
                  <c:v>-0.19843170811010097</c:v>
                </c:pt>
                <c:pt idx="7656">
                  <c:v>-0.1974476810638375</c:v>
                </c:pt>
                <c:pt idx="7657">
                  <c:v>-0.19646345558586595</c:v>
                </c:pt>
                <c:pt idx="7658">
                  <c:v>-0.19547903266021333</c:v>
                </c:pt>
                <c:pt idx="7659">
                  <c:v>-0.19449441327110512</c:v>
                </c:pt>
                <c:pt idx="7660">
                  <c:v>-0.19350959840296425</c:v>
                </c:pt>
                <c:pt idx="7661">
                  <c:v>-0.19252458904041012</c:v>
                </c:pt>
                <c:pt idx="7662">
                  <c:v>-0.19153938616825758</c:v>
                </c:pt>
                <c:pt idx="7663">
                  <c:v>-0.190553990771516</c:v>
                </c:pt>
                <c:pt idx="7664">
                  <c:v>-0.18956840383538823</c:v>
                </c:pt>
                <c:pt idx="7665">
                  <c:v>-0.1885826263452697</c:v>
                </c:pt>
                <c:pt idx="7666">
                  <c:v>-0.18759665928674735</c:v>
                </c:pt>
                <c:pt idx="7667">
                  <c:v>-0.18661050364559864</c:v>
                </c:pt>
                <c:pt idx="7668">
                  <c:v>-0.18562416040779064</c:v>
                </c:pt>
                <c:pt idx="7669">
                  <c:v>-0.18463763055947902</c:v>
                </c:pt>
                <c:pt idx="7670">
                  <c:v>-0.18365091508700696</c:v>
                </c:pt>
                <c:pt idx="7671">
                  <c:v>-0.18266401497690435</c:v>
                </c:pt>
                <c:pt idx="7672">
                  <c:v>-0.18167693121588666</c:v>
                </c:pt>
                <c:pt idx="7673">
                  <c:v>-0.18068966479085399</c:v>
                </c:pt>
                <c:pt idx="7674">
                  <c:v>-0.17970221668889011</c:v>
                </c:pt>
                <c:pt idx="7675">
                  <c:v>-0.17871458789726144</c:v>
                </c:pt>
                <c:pt idx="7676">
                  <c:v>-0.17772677940341608</c:v>
                </c:pt>
                <c:pt idx="7677">
                  <c:v>-0.17673879219498281</c:v>
                </c:pt>
                <c:pt idx="7678">
                  <c:v>-0.17575062725977014</c:v>
                </c:pt>
                <c:pt idx="7679">
                  <c:v>-0.17476228558576529</c:v>
                </c:pt>
                <c:pt idx="7680">
                  <c:v>-0.17377376816113316</c:v>
                </c:pt>
                <c:pt idx="7681">
                  <c:v>-0.17278507597421544</c:v>
                </c:pt>
                <c:pt idx="7682">
                  <c:v>-0.17179621001352957</c:v>
                </c:pt>
                <c:pt idx="7683">
                  <c:v>-0.17080717126776773</c:v>
                </c:pt>
                <c:pt idx="7684">
                  <c:v>-0.16981796072579589</c:v>
                </c:pt>
                <c:pt idx="7685">
                  <c:v>-0.16882857937665277</c:v>
                </c:pt>
                <c:pt idx="7686">
                  <c:v>-0.16783902820954891</c:v>
                </c:pt>
                <c:pt idx="7687">
                  <c:v>-0.16684930821386568</c:v>
                </c:pt>
                <c:pt idx="7688">
                  <c:v>-0.16585942037915424</c:v>
                </c:pt>
                <c:pt idx="7689">
                  <c:v>-0.16486936569513461</c:v>
                </c:pt>
                <c:pt idx="7690">
                  <c:v>-0.16387914515169458</c:v>
                </c:pt>
                <c:pt idx="7691">
                  <c:v>-0.16288875973888886</c:v>
                </c:pt>
                <c:pt idx="7692">
                  <c:v>-0.16189821044693797</c:v>
                </c:pt>
                <c:pt idx="7693">
                  <c:v>-0.16090749826622736</c:v>
                </c:pt>
                <c:pt idx="7694">
                  <c:v>-0.15991662418730629</c:v>
                </c:pt>
                <c:pt idx="7695">
                  <c:v>-0.15892558920088695</c:v>
                </c:pt>
                <c:pt idx="7696">
                  <c:v>-0.15793439429784342</c:v>
                </c:pt>
                <c:pt idx="7697">
                  <c:v>-0.1569430404692107</c:v>
                </c:pt>
                <c:pt idx="7698">
                  <c:v>-0.1559515287061837</c:v>
                </c:pt>
                <c:pt idx="7699">
                  <c:v>-0.15495986000011622</c:v>
                </c:pt>
                <c:pt idx="7700">
                  <c:v>-0.15396803534252002</c:v>
                </c:pt>
                <c:pt idx="7701">
                  <c:v>-0.15297605572506381</c:v>
                </c:pt>
                <c:pt idx="7702">
                  <c:v>-0.15198392213957229</c:v>
                </c:pt>
                <c:pt idx="7703">
                  <c:v>-0.15099163557802503</c:v>
                </c:pt>
                <c:pt idx="7704">
                  <c:v>-0.14999919703255563</c:v>
                </c:pt>
                <c:pt idx="7705">
                  <c:v>-0.14900660749545064</c:v>
                </c:pt>
                <c:pt idx="7706">
                  <c:v>-0.14801386795914864</c:v>
                </c:pt>
                <c:pt idx="7707">
                  <c:v>-0.14702097941623915</c:v>
                </c:pt>
                <c:pt idx="7708">
                  <c:v>-0.14602794285946169</c:v>
                </c:pt>
                <c:pt idx="7709">
                  <c:v>-0.14503475928170481</c:v>
                </c:pt>
                <c:pt idx="7710">
                  <c:v>-0.14404142967600508</c:v>
                </c:pt>
                <c:pt idx="7711">
                  <c:v>-0.14304795503554607</c:v>
                </c:pt>
                <c:pt idx="7712">
                  <c:v>-0.14205433635365738</c:v>
                </c:pt>
                <c:pt idx="7713">
                  <c:v>-0.14106057462381366</c:v>
                </c:pt>
                <c:pt idx="7714">
                  <c:v>-0.14006667083963359</c:v>
                </c:pt>
                <c:pt idx="7715">
                  <c:v>-0.13907262599487888</c:v>
                </c:pt>
                <c:pt idx="7716">
                  <c:v>-0.13807844108345332</c:v>
                </c:pt>
                <c:pt idx="7717">
                  <c:v>-0.13708411709940177</c:v>
                </c:pt>
                <c:pt idx="7718">
                  <c:v>-0.13608965503690915</c:v>
                </c:pt>
                <c:pt idx="7719">
                  <c:v>-0.13509505589029941</c:v>
                </c:pt>
                <c:pt idx="7720">
                  <c:v>-0.13410032065403465</c:v>
                </c:pt>
                <c:pt idx="7721">
                  <c:v>-0.13310545032271401</c:v>
                </c:pt>
                <c:pt idx="7722">
                  <c:v>-0.13211044589107271</c:v>
                </c:pt>
                <c:pt idx="7723">
                  <c:v>-0.13111530835398108</c:v>
                </c:pt>
                <c:pt idx="7724">
                  <c:v>-0.13012003870644356</c:v>
                </c:pt>
                <c:pt idx="7725">
                  <c:v>-0.12912463794359769</c:v>
                </c:pt>
                <c:pt idx="7726">
                  <c:v>-0.12812910706071309</c:v>
                </c:pt>
                <c:pt idx="7727">
                  <c:v>-0.12713344705319057</c:v>
                </c:pt>
                <c:pt idx="7728">
                  <c:v>-0.12613765891656098</c:v>
                </c:pt>
                <c:pt idx="7729">
                  <c:v>-0.12514174364648434</c:v>
                </c:pt>
                <c:pt idx="7730">
                  <c:v>-0.12414570223874878</c:v>
                </c:pt>
                <c:pt idx="7731">
                  <c:v>-0.12314953568926958</c:v>
                </c:pt>
                <c:pt idx="7732">
                  <c:v>-0.12215324499408814</c:v>
                </c:pt>
                <c:pt idx="7733">
                  <c:v>-0.12115683114937101</c:v>
                </c:pt>
                <c:pt idx="7734">
                  <c:v>-0.12016029515140889</c:v>
                </c:pt>
                <c:pt idx="7735">
                  <c:v>-0.11916363799661561</c:v>
                </c:pt>
                <c:pt idx="7736">
                  <c:v>-0.11816686068152718</c:v>
                </c:pt>
                <c:pt idx="7737">
                  <c:v>-0.11716996420280076</c:v>
                </c:pt>
                <c:pt idx="7738">
                  <c:v>-0.11617294955721366</c:v>
                </c:pt>
                <c:pt idx="7739">
                  <c:v>-0.11517581774166236</c:v>
                </c:pt>
                <c:pt idx="7740">
                  <c:v>-0.1141785697531615</c:v>
                </c:pt>
                <c:pt idx="7741">
                  <c:v>-0.1131812065888429</c:v>
                </c:pt>
                <c:pt idx="7742">
                  <c:v>-0.11218372924595454</c:v>
                </c:pt>
                <c:pt idx="7743">
                  <c:v>-0.1111861387218596</c:v>
                </c:pt>
                <c:pt idx="7744">
                  <c:v>-0.11018843601403541</c:v>
                </c:pt>
                <c:pt idx="7745">
                  <c:v>-0.10919062212007249</c:v>
                </c:pt>
                <c:pt idx="7746">
                  <c:v>-0.10819269803767356</c:v>
                </c:pt>
                <c:pt idx="7747">
                  <c:v>-0.10719466476465252</c:v>
                </c:pt>
                <c:pt idx="7748">
                  <c:v>-0.10619652329893343</c:v>
                </c:pt>
                <c:pt idx="7749">
                  <c:v>-0.10519827463854958</c:v>
                </c:pt>
                <c:pt idx="7750">
                  <c:v>-0.10419991978164243</c:v>
                </c:pt>
                <c:pt idx="7751">
                  <c:v>-0.10320145972646065</c:v>
                </c:pt>
                <c:pt idx="7752">
                  <c:v>-0.10220289547135908</c:v>
                </c:pt>
                <c:pt idx="7753">
                  <c:v>-0.10120422801479778</c:v>
                </c:pt>
                <c:pt idx="7754">
                  <c:v>-0.10020545835534102</c:v>
                </c:pt>
                <c:pt idx="7755">
                  <c:v>-9.9206587491656228E-2</c:v>
                </c:pt>
                <c:pt idx="7756">
                  <c:v>-9.8207616422513092E-2</c:v>
                </c:pt>
                <c:pt idx="7757">
                  <c:v>-9.7208546146782468E-2</c:v>
                </c:pt>
                <c:pt idx="7758">
                  <c:v>-9.6209377663435416E-2</c:v>
                </c:pt>
                <c:pt idx="7759">
                  <c:v>-9.5210111971542222E-2</c:v>
                </c:pt>
                <c:pt idx="7760">
                  <c:v>-9.4210750070271354E-2</c:v>
                </c:pt>
                <c:pt idx="7761">
                  <c:v>-9.3211292958888525E-2</c:v>
                </c:pt>
                <c:pt idx="7762">
                  <c:v>-9.221174163675562E-2</c:v>
                </c:pt>
                <c:pt idx="7763">
                  <c:v>-9.1212097103329753E-2</c:v>
                </c:pt>
                <c:pt idx="7764">
                  <c:v>-9.0212360358162255E-2</c:v>
                </c:pt>
                <c:pt idx="7765">
                  <c:v>-8.9212532400897646E-2</c:v>
                </c:pt>
                <c:pt idx="7766">
                  <c:v>-8.821261423127269E-2</c:v>
                </c:pt>
                <c:pt idx="7767">
                  <c:v>-8.7212606849115332E-2</c:v>
                </c:pt>
                <c:pt idx="7768">
                  <c:v>-8.6212511254343732E-2</c:v>
                </c:pt>
                <c:pt idx="7769">
                  <c:v>-8.5212328446965288E-2</c:v>
                </c:pt>
                <c:pt idx="7770">
                  <c:v>-8.4212059427075589E-2</c:v>
                </c:pt>
                <c:pt idx="7771">
                  <c:v>-8.3211705194857447E-2</c:v>
                </c:pt>
                <c:pt idx="7772">
                  <c:v>-8.2211266750579881E-2</c:v>
                </c:pt>
                <c:pt idx="7773">
                  <c:v>-8.1210745094597109E-2</c:v>
                </c:pt>
                <c:pt idx="7774">
                  <c:v>-8.0210141227347598E-2</c:v>
                </c:pt>
                <c:pt idx="7775">
                  <c:v>-7.9209456149352986E-2</c:v>
                </c:pt>
                <c:pt idx="7776">
                  <c:v>-7.8208690861217151E-2</c:v>
                </c:pt>
                <c:pt idx="7777">
                  <c:v>-7.7207846363625168E-2</c:v>
                </c:pt>
                <c:pt idx="7778">
                  <c:v>-7.6206923657342315E-2</c:v>
                </c:pt>
                <c:pt idx="7779">
                  <c:v>-7.5205923743213096E-2</c:v>
                </c:pt>
                <c:pt idx="7780">
                  <c:v>-7.420484762216023E-2</c:v>
                </c:pt>
                <c:pt idx="7781">
                  <c:v>-7.3203696295183612E-2</c:v>
                </c:pt>
                <c:pt idx="7782">
                  <c:v>-7.220247076335938E-2</c:v>
                </c:pt>
                <c:pt idx="7783">
                  <c:v>-7.1201172027838849E-2</c:v>
                </c:pt>
                <c:pt idx="7784">
                  <c:v>-7.0199801089847552E-2</c:v>
                </c:pt>
                <c:pt idx="7785">
                  <c:v>-6.9198358950684227E-2</c:v>
                </c:pt>
                <c:pt idx="7786">
                  <c:v>-6.8196846611719819E-2</c:v>
                </c:pt>
                <c:pt idx="7787">
                  <c:v>-6.7195265074396451E-2</c:v>
                </c:pt>
                <c:pt idx="7788">
                  <c:v>-6.6193615340226483E-2</c:v>
                </c:pt>
                <c:pt idx="7789">
                  <c:v>-6.5191898410791441E-2</c:v>
                </c:pt>
                <c:pt idx="7790">
                  <c:v>-6.4190115287741045E-2</c:v>
                </c:pt>
                <c:pt idx="7791">
                  <c:v>-6.3188266972792242E-2</c:v>
                </c:pt>
                <c:pt idx="7792">
                  <c:v>-6.2186354467728154E-2</c:v>
                </c:pt>
                <c:pt idx="7793">
                  <c:v>-6.1184378774397093E-2</c:v>
                </c:pt>
                <c:pt idx="7794">
                  <c:v>-6.0182340894711563E-2</c:v>
                </c:pt>
                <c:pt idx="7795">
                  <c:v>-5.9180241830647261E-2</c:v>
                </c:pt>
                <c:pt idx="7796">
                  <c:v>-5.8178082584242063E-2</c:v>
                </c:pt>
                <c:pt idx="7797">
                  <c:v>-5.7175864157595034E-2</c:v>
                </c:pt>
                <c:pt idx="7798">
                  <c:v>-5.6173587552865424E-2</c:v>
                </c:pt>
                <c:pt idx="7799">
                  <c:v>-5.5171253772271653E-2</c:v>
                </c:pt>
                <c:pt idx="7800">
                  <c:v>-5.4168863818090329E-2</c:v>
                </c:pt>
                <c:pt idx="7801">
                  <c:v>-5.3166418692655232E-2</c:v>
                </c:pt>
                <c:pt idx="7802">
                  <c:v>-5.2163919398356316E-2</c:v>
                </c:pt>
                <c:pt idx="7803">
                  <c:v>-5.116136693763871E-2</c:v>
                </c:pt>
                <c:pt idx="7804">
                  <c:v>-5.0158762313001704E-2</c:v>
                </c:pt>
                <c:pt idx="7805">
                  <c:v>-4.9156106526997763E-2</c:v>
                </c:pt>
                <c:pt idx="7806">
                  <c:v>-4.8153400582231505E-2</c:v>
                </c:pt>
                <c:pt idx="7807">
                  <c:v>-4.7150645481358722E-2</c:v>
                </c:pt>
                <c:pt idx="7808">
                  <c:v>-4.6147842227085359E-2</c:v>
                </c:pt>
                <c:pt idx="7809">
                  <c:v>-4.5144991822166511E-2</c:v>
                </c:pt>
                <c:pt idx="7810">
                  <c:v>-4.4142095269405442E-2</c:v>
                </c:pt>
                <c:pt idx="7811">
                  <c:v>-4.3139153571652544E-2</c:v>
                </c:pt>
                <c:pt idx="7812">
                  <c:v>-4.2136167731804383E-2</c:v>
                </c:pt>
                <c:pt idx="7813">
                  <c:v>-4.1133138752802646E-2</c:v>
                </c:pt>
                <c:pt idx="7814">
                  <c:v>-4.0130067637633181E-2</c:v>
                </c:pt>
                <c:pt idx="7815">
                  <c:v>-3.9126955389324959E-2</c:v>
                </c:pt>
                <c:pt idx="7816">
                  <c:v>-3.8123803010949101E-2</c:v>
                </c:pt>
                <c:pt idx="7817">
                  <c:v>-3.7120611505617851E-2</c:v>
                </c:pt>
                <c:pt idx="7818">
                  <c:v>-3.6117381876483591E-2</c:v>
                </c:pt>
                <c:pt idx="7819">
                  <c:v>-3.511411512673783E-2</c:v>
                </c:pt>
                <c:pt idx="7820">
                  <c:v>-3.4110812259610192E-2</c:v>
                </c:pt>
                <c:pt idx="7821">
                  <c:v>-3.3107474278367424E-2</c:v>
                </c:pt>
                <c:pt idx="7822">
                  <c:v>-3.2104102186312398E-2</c:v>
                </c:pt>
                <c:pt idx="7823">
                  <c:v>-3.1100696986783093E-2</c:v>
                </c:pt>
                <c:pt idx="7824">
                  <c:v>-3.0097259683151602E-2</c:v>
                </c:pt>
                <c:pt idx="7825">
                  <c:v>-2.9093791278823125E-2</c:v>
                </c:pt>
                <c:pt idx="7826">
                  <c:v>-2.8090292777234963E-2</c:v>
                </c:pt>
                <c:pt idx="7827">
                  <c:v>-2.7086765181855522E-2</c:v>
                </c:pt>
                <c:pt idx="7828">
                  <c:v>-2.6083209496183306E-2</c:v>
                </c:pt>
                <c:pt idx="7829">
                  <c:v>-2.5079626723745908E-2</c:v>
                </c:pt>
                <c:pt idx="7830">
                  <c:v>-2.4076017868099011E-2</c:v>
                </c:pt>
                <c:pt idx="7831">
                  <c:v>-2.3072383932825392E-2</c:v>
                </c:pt>
                <c:pt idx="7832">
                  <c:v>-2.2068725921533906E-2</c:v>
                </c:pt>
                <c:pt idx="7833">
                  <c:v>-2.1065044837858485E-2</c:v>
                </c:pt>
                <c:pt idx="7834">
                  <c:v>-2.0061341685457142E-2</c:v>
                </c:pt>
                <c:pt idx="7835">
                  <c:v>-1.9057617468010962E-2</c:v>
                </c:pt>
                <c:pt idx="7836">
                  <c:v>-1.8053873189223097E-2</c:v>
                </c:pt>
                <c:pt idx="7837">
                  <c:v>-1.7050109852817765E-2</c:v>
                </c:pt>
                <c:pt idx="7838">
                  <c:v>-1.6046328462539242E-2</c:v>
                </c:pt>
                <c:pt idx="7839">
                  <c:v>-1.5042530022150866E-2</c:v>
                </c:pt>
                <c:pt idx="7840">
                  <c:v>-1.4038715535434029E-2</c:v>
                </c:pt>
                <c:pt idx="7841">
                  <c:v>-1.303488600618717E-2</c:v>
                </c:pt>
                <c:pt idx="7842">
                  <c:v>-1.2031042438224775E-2</c:v>
                </c:pt>
                <c:pt idx="7843">
                  <c:v>-1.1027185835376374E-2</c:v>
                </c:pt>
                <c:pt idx="7844">
                  <c:v>-1.0023317201485535E-2</c:v>
                </c:pt>
                <c:pt idx="7845">
                  <c:v>-9.01943754040886E-3</c:v>
                </c:pt>
                <c:pt idx="7846">
                  <c:v>-8.0155478560149842E-3</c:v>
                </c:pt>
                <c:pt idx="7847">
                  <c:v>-7.011649152183567E-3</c:v>
                </c:pt>
                <c:pt idx="7848">
                  <c:v>-6.0077424328042941E-3</c:v>
                </c:pt>
                <c:pt idx="7849">
                  <c:v>-5.0038287017758684E-3</c:v>
                </c:pt>
                <c:pt idx="7850">
                  <c:v>-3.9999089630050107E-3</c:v>
                </c:pt>
                <c:pt idx="7851">
                  <c:v>-2.995984220405451E-3</c:v>
                </c:pt>
                <c:pt idx="7852">
                  <c:v>-1.9920554778969281E-3</c:v>
                </c:pt>
                <c:pt idx="7853">
                  <c:v>-9.8812373940418484E-4</c:v>
                </c:pt>
                <c:pt idx="7854">
                  <c:v>1.5809991144036294E-5</c:v>
                </c:pt>
                <c:pt idx="7855">
                  <c:v>1.0197447098159969E-3</c:v>
                </c:pt>
                <c:pt idx="7856">
                  <c:v>2.0236794126779669E-3</c:v>
                </c:pt>
                <c:pt idx="7857">
                  <c:v>3.027613095795227E-3</c:v>
                </c:pt>
                <c:pt idx="7858">
                  <c:v>4.0315447552330737E-3</c:v>
                </c:pt>
                <c:pt idx="7859">
                  <c:v>5.0354733870578254E-3</c:v>
                </c:pt>
                <c:pt idx="7860">
                  <c:v>6.0393979873378219E-3</c:v>
                </c:pt>
                <c:pt idx="7861">
                  <c:v>7.0433175521444312E-3</c:v>
                </c:pt>
                <c:pt idx="7862">
                  <c:v>8.0472310775530527E-3</c:v>
                </c:pt>
                <c:pt idx="7863">
                  <c:v>9.0511375596441217E-3</c:v>
                </c:pt>
                <c:pt idx="7864">
                  <c:v>1.0055035994504115E-2</c:v>
                </c:pt>
                <c:pt idx="7865">
                  <c:v>1.1058925378226548E-2</c:v>
                </c:pt>
                <c:pt idx="7866">
                  <c:v>1.2062804706912986E-2</c:v>
                </c:pt>
                <c:pt idx="7867">
                  <c:v>1.3066672976674047E-2</c:v>
                </c:pt>
                <c:pt idx="7868">
                  <c:v>1.4070529183630401E-2</c:v>
                </c:pt>
                <c:pt idx="7869">
                  <c:v>1.5074372323913777E-2</c:v>
                </c:pt>
                <c:pt idx="7870">
                  <c:v>1.607820139366797E-2</c:v>
                </c:pt>
                <c:pt idx="7871">
                  <c:v>1.708201538904984E-2</c:v>
                </c:pt>
                <c:pt idx="7872">
                  <c:v>1.8085813306230315E-2</c:v>
                </c:pt>
                <c:pt idx="7873">
                  <c:v>1.90895941413954E-2</c:v>
                </c:pt>
                <c:pt idx="7874">
                  <c:v>2.0093356890747181E-2</c:v>
                </c:pt>
                <c:pt idx="7875">
                  <c:v>2.1097100550504819E-2</c:v>
                </c:pt>
                <c:pt idx="7876">
                  <c:v>2.2100824116905567E-2</c:v>
                </c:pt>
                <c:pt idx="7877">
                  <c:v>2.3104526586205765E-2</c:v>
                </c:pt>
                <c:pt idx="7878">
                  <c:v>2.4108206954681844E-2</c:v>
                </c:pt>
                <c:pt idx="7879">
                  <c:v>2.511186421863134E-2</c:v>
                </c:pt>
                <c:pt idx="7880">
                  <c:v>2.6115497374373881E-2</c:v>
                </c:pt>
                <c:pt idx="7881">
                  <c:v>2.7119105418252201E-2</c:v>
                </c:pt>
                <c:pt idx="7882">
                  <c:v>2.8122687346633146E-2</c:v>
                </c:pt>
                <c:pt idx="7883">
                  <c:v>2.9126242155908675E-2</c:v>
                </c:pt>
                <c:pt idx="7884">
                  <c:v>3.0129768842496855E-2</c:v>
                </c:pt>
                <c:pt idx="7885">
                  <c:v>3.113326640284288E-2</c:v>
                </c:pt>
                <c:pt idx="7886">
                  <c:v>3.2136733833420063E-2</c:v>
                </c:pt>
                <c:pt idx="7887">
                  <c:v>3.3140170130730839E-2</c:v>
                </c:pt>
                <c:pt idx="7888">
                  <c:v>3.4143574291307786E-2</c:v>
                </c:pt>
                <c:pt idx="7889">
                  <c:v>3.5146945311714604E-2</c:v>
                </c:pt>
                <c:pt idx="7890">
                  <c:v>3.6150282188547128E-2</c:v>
                </c:pt>
                <c:pt idx="7891">
                  <c:v>3.7153583918434339E-2</c:v>
                </c:pt>
                <c:pt idx="7892">
                  <c:v>3.8156849498039366E-2</c:v>
                </c:pt>
                <c:pt idx="7893">
                  <c:v>3.9160077924060469E-2</c:v>
                </c:pt>
                <c:pt idx="7894">
                  <c:v>4.0163268193232078E-2</c:v>
                </c:pt>
                <c:pt idx="7895">
                  <c:v>4.1166419302325764E-2</c:v>
                </c:pt>
                <c:pt idx="7896">
                  <c:v>4.2169530248151253E-2</c:v>
                </c:pt>
                <c:pt idx="7897">
                  <c:v>4.3172600027557441E-2</c:v>
                </c:pt>
                <c:pt idx="7898">
                  <c:v>4.4175627637433379E-2</c:v>
                </c:pt>
                <c:pt idx="7899">
                  <c:v>4.5178612074709294E-2</c:v>
                </c:pt>
                <c:pt idx="7900">
                  <c:v>4.6181552336357568E-2</c:v>
                </c:pt>
                <c:pt idx="7901">
                  <c:v>4.7184447419393767E-2</c:v>
                </c:pt>
                <c:pt idx="7902">
                  <c:v>4.8187296320877628E-2</c:v>
                </c:pt>
                <c:pt idx="7903">
                  <c:v>4.9190098037914069E-2</c:v>
                </c:pt>
                <c:pt idx="7904">
                  <c:v>5.0192851567654191E-2</c:v>
                </c:pt>
                <c:pt idx="7905">
                  <c:v>5.1195555907296277E-2</c:v>
                </c:pt>
                <c:pt idx="7906">
                  <c:v>5.2198210054086792E-2</c:v>
                </c:pt>
                <c:pt idx="7907">
                  <c:v>5.3200813005321403E-2</c:v>
                </c:pt>
                <c:pt idx="7908">
                  <c:v>5.420336375834596E-2</c:v>
                </c:pt>
                <c:pt idx="7909">
                  <c:v>5.5205861310557512E-2</c:v>
                </c:pt>
                <c:pt idx="7910">
                  <c:v>5.6208304659405302E-2</c:v>
                </c:pt>
                <c:pt idx="7911">
                  <c:v>5.7210692802391785E-2</c:v>
                </c:pt>
                <c:pt idx="7912">
                  <c:v>5.8213024737073606E-2</c:v>
                </c:pt>
                <c:pt idx="7913">
                  <c:v>5.9215299461062625E-2</c:v>
                </c:pt>
                <c:pt idx="7914">
                  <c:v>6.021751597202691E-2</c:v>
                </c:pt>
                <c:pt idx="7915">
                  <c:v>6.1219673267691732E-2</c:v>
                </c:pt>
                <c:pt idx="7916">
                  <c:v>6.2221770345840581E-2</c:v>
                </c:pt>
                <c:pt idx="7917">
                  <c:v>6.3223806204316169E-2</c:v>
                </c:pt>
                <c:pt idx="7918">
                  <c:v>6.4225779841021402E-2</c:v>
                </c:pt>
                <c:pt idx="7919">
                  <c:v>6.5227690253920431E-2</c:v>
                </c:pt>
                <c:pt idx="7920">
                  <c:v>6.6229536441039627E-2</c:v>
                </c:pt>
                <c:pt idx="7921">
                  <c:v>6.723131740046856E-2</c:v>
                </c:pt>
                <c:pt idx="7922">
                  <c:v>6.8233032130361054E-2</c:v>
                </c:pt>
                <c:pt idx="7923">
                  <c:v>6.9234679628936147E-2</c:v>
                </c:pt>
                <c:pt idx="7924">
                  <c:v>7.0236258894479112E-2</c:v>
                </c:pt>
                <c:pt idx="7925">
                  <c:v>7.1237768925342448E-2</c:v>
                </c:pt>
                <c:pt idx="7926">
                  <c:v>7.2239208719946893E-2</c:v>
                </c:pt>
                <c:pt idx="7927">
                  <c:v>7.3240577276782404E-2</c:v>
                </c:pt>
                <c:pt idx="7928">
                  <c:v>7.4241873594409202E-2</c:v>
                </c:pt>
                <c:pt idx="7929">
                  <c:v>7.5243096671458717E-2</c:v>
                </c:pt>
                <c:pt idx="7930">
                  <c:v>7.6244245506634639E-2</c:v>
                </c:pt>
                <c:pt idx="7931">
                  <c:v>7.7245319098713891E-2</c:v>
                </c:pt>
                <c:pt idx="7932">
                  <c:v>7.8246316446547642E-2</c:v>
                </c:pt>
                <c:pt idx="7933">
                  <c:v>7.9247236549062294E-2</c:v>
                </c:pt>
                <c:pt idx="7934">
                  <c:v>8.0248078405260492E-2</c:v>
                </c:pt>
                <c:pt idx="7935">
                  <c:v>8.124884101422214E-2</c:v>
                </c:pt>
                <c:pt idx="7936">
                  <c:v>8.2249523375105382E-2</c:v>
                </c:pt>
                <c:pt idx="7937">
                  <c:v>8.3250124487147623E-2</c:v>
                </c:pt>
                <c:pt idx="7938">
                  <c:v>8.4250643349666476E-2</c:v>
                </c:pt>
                <c:pt idx="7939">
                  <c:v>8.5251078962060842E-2</c:v>
                </c:pt>
                <c:pt idx="7940">
                  <c:v>8.6251430323811856E-2</c:v>
                </c:pt>
                <c:pt idx="7941">
                  <c:v>8.7251696434483911E-2</c:v>
                </c:pt>
                <c:pt idx="7942">
                  <c:v>8.8251876293725648E-2</c:v>
                </c:pt>
                <c:pt idx="7943">
                  <c:v>8.9251968901270948E-2</c:v>
                </c:pt>
                <c:pt idx="7944">
                  <c:v>9.0251973256939955E-2</c:v>
                </c:pt>
                <c:pt idx="7945">
                  <c:v>9.1251888360640063E-2</c:v>
                </c:pt>
                <c:pt idx="7946">
                  <c:v>9.2251713212366915E-2</c:v>
                </c:pt>
                <c:pt idx="7947">
                  <c:v>9.3251446812205402E-2</c:v>
                </c:pt>
                <c:pt idx="7948">
                  <c:v>9.4251088160330676E-2</c:v>
                </c:pt>
                <c:pt idx="7949">
                  <c:v>9.5250636257009136E-2</c:v>
                </c:pt>
                <c:pt idx="7950">
                  <c:v>9.6250090102599439E-2</c:v>
                </c:pt>
                <c:pt idx="7951">
                  <c:v>9.7249448697553489E-2</c:v>
                </c:pt>
                <c:pt idx="7952">
                  <c:v>9.8248711042417433E-2</c:v>
                </c:pt>
                <c:pt idx="7953">
                  <c:v>9.9247876137832675E-2</c:v>
                </c:pt>
                <c:pt idx="7954">
                  <c:v>0.10024694298453687</c:v>
                </c:pt>
                <c:pt idx="7955">
                  <c:v>0.10124591058336493</c:v>
                </c:pt>
                <c:pt idx="7956">
                  <c:v>0.10224477793525001</c:v>
                </c:pt>
                <c:pt idx="7957">
                  <c:v>0.10324354404122452</c:v>
                </c:pt>
                <c:pt idx="7958">
                  <c:v>0.10424220790242109</c:v>
                </c:pt>
                <c:pt idx="7959">
                  <c:v>0.10524076852007361</c:v>
                </c:pt>
                <c:pt idx="7960">
                  <c:v>0.10623922489551822</c:v>
                </c:pt>
                <c:pt idx="7961">
                  <c:v>0.10723757603019432</c:v>
                </c:pt>
                <c:pt idx="7962">
                  <c:v>0.10823582092564553</c:v>
                </c:pt>
                <c:pt idx="7963">
                  <c:v>0.1092339585835207</c:v>
                </c:pt>
                <c:pt idx="7964">
                  <c:v>0.11023198800557495</c:v>
                </c:pt>
                <c:pt idx="7965">
                  <c:v>0.11122990819367061</c:v>
                </c:pt>
                <c:pt idx="7966">
                  <c:v>0.11222771814977826</c:v>
                </c:pt>
                <c:pt idx="7967">
                  <c:v>0.11322541687597773</c:v>
                </c:pt>
                <c:pt idx="7968">
                  <c:v>0.11422300337445905</c:v>
                </c:pt>
                <c:pt idx="7969">
                  <c:v>0.1152204766475235</c:v>
                </c:pt>
                <c:pt idx="7970">
                  <c:v>0.11621783569758457</c:v>
                </c:pt>
                <c:pt idx="7971">
                  <c:v>0.11721507952716899</c:v>
                </c:pt>
                <c:pt idx="7972">
                  <c:v>0.11821220713891771</c:v>
                </c:pt>
                <c:pt idx="7973">
                  <c:v>0.1192092175355869</c:v>
                </c:pt>
                <c:pt idx="7974">
                  <c:v>0.12020610972004896</c:v>
                </c:pt>
                <c:pt idx="7975">
                  <c:v>0.12120288269529347</c:v>
                </c:pt>
                <c:pt idx="7976">
                  <c:v>0.12219953546442827</c:v>
                </c:pt>
                <c:pt idx="7977">
                  <c:v>0.12319606703068038</c:v>
                </c:pt>
                <c:pt idx="7978">
                  <c:v>0.12419247639739701</c:v>
                </c:pt>
                <c:pt idx="7979">
                  <c:v>0.12518876256804662</c:v>
                </c:pt>
                <c:pt idx="7980">
                  <c:v>0.12618492454621982</c:v>
                </c:pt>
                <c:pt idx="7981">
                  <c:v>0.12718096133563048</c:v>
                </c:pt>
                <c:pt idx="7982">
                  <c:v>0.12817687194011657</c:v>
                </c:pt>
                <c:pt idx="7983">
                  <c:v>0.12917265536364134</c:v>
                </c:pt>
                <c:pt idx="7984">
                  <c:v>0.13016831061029416</c:v>
                </c:pt>
                <c:pt idx="7985">
                  <c:v>0.1311638366842916</c:v>
                </c:pt>
                <c:pt idx="7986">
                  <c:v>0.13215923258997844</c:v>
                </c:pt>
                <c:pt idx="7987">
                  <c:v>0.1331544973318286</c:v>
                </c:pt>
                <c:pt idx="7988">
                  <c:v>0.13414962991444618</c:v>
                </c:pt>
                <c:pt idx="7989">
                  <c:v>0.13514462934256641</c:v>
                </c:pt>
                <c:pt idx="7990">
                  <c:v>0.13613949462105673</c:v>
                </c:pt>
                <c:pt idx="7991">
                  <c:v>0.13713422475491771</c:v>
                </c:pt>
                <c:pt idx="7992">
                  <c:v>0.13812881874928407</c:v>
                </c:pt>
                <c:pt idx="7993">
                  <c:v>0.13912327560942567</c:v>
                </c:pt>
                <c:pt idx="7994">
                  <c:v>0.14011759434074852</c:v>
                </c:pt>
                <c:pt idx="7995">
                  <c:v>0.14111177394879576</c:v>
                </c:pt>
                <c:pt idx="7996">
                  <c:v>0.14210581343924866</c:v>
                </c:pt>
                <c:pt idx="7997">
                  <c:v>0.14309971181792763</c:v>
                </c:pt>
                <c:pt idx="7998">
                  <c:v>0.14409346809079315</c:v>
                </c:pt>
                <c:pt idx="7999">
                  <c:v>0.14508708126394684</c:v>
                </c:pt>
                <c:pt idx="8000">
                  <c:v>0.14608055034363246</c:v>
                </c:pt>
                <c:pt idx="8001">
                  <c:v>0.14707387433623681</c:v>
                </c:pt>
                <c:pt idx="8002">
                  <c:v>0.14806705224829081</c:v>
                </c:pt>
                <c:pt idx="8003">
                  <c:v>0.14906008308647048</c:v>
                </c:pt>
                <c:pt idx="8004">
                  <c:v>0.15005296585759789</c:v>
                </c:pt>
                <c:pt idx="8005">
                  <c:v>0.15104569956864222</c:v>
                </c:pt>
                <c:pt idx="8006">
                  <c:v>0.15203828322672069</c:v>
                </c:pt>
                <c:pt idx="8007">
                  <c:v>0.15303071583909961</c:v>
                </c:pt>
                <c:pt idx="8008">
                  <c:v>0.15402299641319528</c:v>
                </c:pt>
                <c:pt idx="8009">
                  <c:v>0.15501512395657513</c:v>
                </c:pt>
                <c:pt idx="8010">
                  <c:v>0.15600709747695857</c:v>
                </c:pt>
                <c:pt idx="8011">
                  <c:v>0.15699891598221805</c:v>
                </c:pt>
                <c:pt idx="8012">
                  <c:v>0.15799057848038003</c:v>
                </c:pt>
                <c:pt idx="8013">
                  <c:v>0.15898208397962604</c:v>
                </c:pt>
                <c:pt idx="8014">
                  <c:v>0.15997343148829357</c:v>
                </c:pt>
                <c:pt idx="8015">
                  <c:v>0.16096462001487713</c:v>
                </c:pt>
                <c:pt idx="8016">
                  <c:v>0.16195564856802919</c:v>
                </c:pt>
                <c:pt idx="8017">
                  <c:v>0.16294651615656122</c:v>
                </c:pt>
                <c:pt idx="8018">
                  <c:v>0.1639372217894447</c:v>
                </c:pt>
                <c:pt idx="8019">
                  <c:v>0.16492776447581203</c:v>
                </c:pt>
                <c:pt idx="8020">
                  <c:v>0.16591814322495757</c:v>
                </c:pt>
                <c:pt idx="8021">
                  <c:v>0.16690835704633863</c:v>
                </c:pt>
                <c:pt idx="8022">
                  <c:v>0.16789840494957647</c:v>
                </c:pt>
                <c:pt idx="8023">
                  <c:v>0.16888828594445726</c:v>
                </c:pt>
                <c:pt idx="8024">
                  <c:v>0.16987799904093309</c:v>
                </c:pt>
                <c:pt idx="8025">
                  <c:v>0.17086754324912298</c:v>
                </c:pt>
                <c:pt idx="8026">
                  <c:v>0.17185691757931384</c:v>
                </c:pt>
                <c:pt idx="8027">
                  <c:v>0.17284612104196145</c:v>
                </c:pt>
                <c:pt idx="8028">
                  <c:v>0.17383515264769148</c:v>
                </c:pt>
                <c:pt idx="8029">
                  <c:v>0.17482401140730047</c:v>
                </c:pt>
                <c:pt idx="8030">
                  <c:v>0.17581269633175681</c:v>
                </c:pt>
                <c:pt idx="8031">
                  <c:v>0.17680120643220174</c:v>
                </c:pt>
                <c:pt idx="8032">
                  <c:v>0.17778954071995032</c:v>
                </c:pt>
                <c:pt idx="8033">
                  <c:v>0.17877769820649247</c:v>
                </c:pt>
                <c:pt idx="8034">
                  <c:v>0.17976567790349393</c:v>
                </c:pt>
                <c:pt idx="8035">
                  <c:v>0.18075347882279716</c:v>
                </c:pt>
                <c:pt idx="8036">
                  <c:v>0.18174109997642249</c:v>
                </c:pt>
                <c:pt idx="8037">
                  <c:v>0.18272854037656899</c:v>
                </c:pt>
                <c:pt idx="8038">
                  <c:v>0.18371579903561552</c:v>
                </c:pt>
                <c:pt idx="8039">
                  <c:v>0.18470287496612167</c:v>
                </c:pt>
                <c:pt idx="8040">
                  <c:v>0.1856897671808288</c:v>
                </c:pt>
                <c:pt idx="8041">
                  <c:v>0.18667647469266097</c:v>
                </c:pt>
                <c:pt idx="8042">
                  <c:v>0.18766299651472593</c:v>
                </c:pt>
                <c:pt idx="8043">
                  <c:v>0.18864933166031622</c:v>
                </c:pt>
                <c:pt idx="8044">
                  <c:v>0.18963547914290999</c:v>
                </c:pt>
                <c:pt idx="8045">
                  <c:v>0.19062143797617209</c:v>
                </c:pt>
                <c:pt idx="8046">
                  <c:v>0.19160720717395505</c:v>
                </c:pt>
                <c:pt idx="8047">
                  <c:v>0.19259278575030003</c:v>
                </c:pt>
                <c:pt idx="8048">
                  <c:v>0.19357817271943784</c:v>
                </c:pt>
                <c:pt idx="8049">
                  <c:v>0.19456336709578989</c:v>
                </c:pt>
                <c:pt idx="8050">
                  <c:v>0.19554836789396923</c:v>
                </c:pt>
                <c:pt idx="8051">
                  <c:v>0.19653317412878149</c:v>
                </c:pt>
                <c:pt idx="8052">
                  <c:v>0.19751778481522583</c:v>
                </c:pt>
                <c:pt idx="8053">
                  <c:v>0.19850219896849605</c:v>
                </c:pt>
                <c:pt idx="8054">
                  <c:v>0.19948641560398148</c:v>
                </c:pt>
                <c:pt idx="8055">
                  <c:v>0.20047043373726792</c:v>
                </c:pt>
                <c:pt idx="8056">
                  <c:v>0.20145425238413875</c:v>
                </c:pt>
                <c:pt idx="8057">
                  <c:v>0.20243787056057586</c:v>
                </c:pt>
                <c:pt idx="8058">
                  <c:v>0.20342128728276057</c:v>
                </c:pt>
                <c:pt idx="8059">
                  <c:v>0.20440450156707474</c:v>
                </c:pt>
                <c:pt idx="8060">
                  <c:v>0.20538751243010162</c:v>
                </c:pt>
                <c:pt idx="8061">
                  <c:v>0.20637031888862692</c:v>
                </c:pt>
                <c:pt idx="8062">
                  <c:v>0.20735291995963981</c:v>
                </c:pt>
                <c:pt idx="8063">
                  <c:v>0.20833531466033381</c:v>
                </c:pt>
                <c:pt idx="8064">
                  <c:v>0.20931750200810784</c:v>
                </c:pt>
                <c:pt idx="8065">
                  <c:v>0.2102994810205672</c:v>
                </c:pt>
                <c:pt idx="8066">
                  <c:v>0.21128125071552456</c:v>
                </c:pt>
                <c:pt idx="8067">
                  <c:v>0.2122628101110009</c:v>
                </c:pt>
                <c:pt idx="8068">
                  <c:v>0.21324415822522652</c:v>
                </c:pt>
                <c:pt idx="8069">
                  <c:v>0.21422529407664204</c:v>
                </c:pt>
                <c:pt idx="8070">
                  <c:v>0.21520621668389933</c:v>
                </c:pt>
                <c:pt idx="8071">
                  <c:v>0.21618692506586254</c:v>
                </c:pt>
                <c:pt idx="8072">
                  <c:v>0.21716741824160907</c:v>
                </c:pt>
                <c:pt idx="8073">
                  <c:v>0.21814769523043054</c:v>
                </c:pt>
                <c:pt idx="8074">
                  <c:v>0.21912775505183377</c:v>
                </c:pt>
                <c:pt idx="8075">
                  <c:v>0.22010759672554175</c:v>
                </c:pt>
                <c:pt idx="8076">
                  <c:v>0.22108721927149469</c:v>
                </c:pt>
                <c:pt idx="8077">
                  <c:v>0.22206662170985089</c:v>
                </c:pt>
                <c:pt idx="8078">
                  <c:v>0.22304580306098784</c:v>
                </c:pt>
                <c:pt idx="8079">
                  <c:v>0.22402476234550306</c:v>
                </c:pt>
                <c:pt idx="8080">
                  <c:v>0.22500349858421523</c:v>
                </c:pt>
                <c:pt idx="8081">
                  <c:v>0.22598201079816504</c:v>
                </c:pt>
                <c:pt idx="8082">
                  <c:v>0.22696029800861628</c:v>
                </c:pt>
                <c:pt idx="8083">
                  <c:v>0.22793835923705671</c:v>
                </c:pt>
                <c:pt idx="8084">
                  <c:v>0.22891619350519915</c:v>
                </c:pt>
                <c:pt idx="8085">
                  <c:v>0.22989379983498234</c:v>
                </c:pt>
                <c:pt idx="8086">
                  <c:v>0.23087117724857203</c:v>
                </c:pt>
                <c:pt idx="8087">
                  <c:v>0.2318483247683619</c:v>
                </c:pt>
                <c:pt idx="8088">
                  <c:v>0.2328252414169745</c:v>
                </c:pt>
                <c:pt idx="8089">
                  <c:v>0.23380192621726234</c:v>
                </c:pt>
                <c:pt idx="8090">
                  <c:v>0.23477837819230876</c:v>
                </c:pt>
                <c:pt idx="8091">
                  <c:v>0.23575459636542898</c:v>
                </c:pt>
                <c:pt idx="8092">
                  <c:v>0.23673057976017098</c:v>
                </c:pt>
                <c:pt idx="8093">
                  <c:v>0.23770632740031664</c:v>
                </c:pt>
                <c:pt idx="8094">
                  <c:v>0.23868183830988252</c:v>
                </c:pt>
                <c:pt idx="8095">
                  <c:v>0.239657111513121</c:v>
                </c:pt>
                <c:pt idx="8096">
                  <c:v>0.24063214603452118</c:v>
                </c:pt>
                <c:pt idx="8097">
                  <c:v>0.24160694089880985</c:v>
                </c:pt>
                <c:pt idx="8098">
                  <c:v>0.24258149513095248</c:v>
                </c:pt>
                <c:pt idx="8099">
                  <c:v>0.24355580775615421</c:v>
                </c:pt>
                <c:pt idx="8100">
                  <c:v>0.2445298777998608</c:v>
                </c:pt>
                <c:pt idx="8101">
                  <c:v>0.24550370428775964</c:v>
                </c:pt>
                <c:pt idx="8102">
                  <c:v>0.24647728624578069</c:v>
                </c:pt>
                <c:pt idx="8103">
                  <c:v>0.24745062270009743</c:v>
                </c:pt>
                <c:pt idx="8104">
                  <c:v>0.24842371267712796</c:v>
                </c:pt>
                <c:pt idx="8105">
                  <c:v>0.24939655520353576</c:v>
                </c:pt>
                <c:pt idx="8106">
                  <c:v>0.25036914930623089</c:v>
                </c:pt>
                <c:pt idx="8107">
                  <c:v>0.25134149401237083</c:v>
                </c:pt>
                <c:pt idx="8108">
                  <c:v>0.25231358834936146</c:v>
                </c:pt>
                <c:pt idx="8109">
                  <c:v>0.25328543134485809</c:v>
                </c:pt>
                <c:pt idx="8110">
                  <c:v>0.25425702202676637</c:v>
                </c:pt>
                <c:pt idx="8111">
                  <c:v>0.25522835942324329</c:v>
                </c:pt>
                <c:pt idx="8112">
                  <c:v>0.25619944256269817</c:v>
                </c:pt>
                <c:pt idx="8113">
                  <c:v>0.25717027047379365</c:v>
                </c:pt>
                <c:pt idx="8114">
                  <c:v>0.25814084218544653</c:v>
                </c:pt>
                <c:pt idx="8115">
                  <c:v>0.25911115672682894</c:v>
                </c:pt>
                <c:pt idx="8116">
                  <c:v>0.2600812131273692</c:v>
                </c:pt>
                <c:pt idx="8117">
                  <c:v>0.26105101041675272</c:v>
                </c:pt>
                <c:pt idx="8118">
                  <c:v>0.26202054762492311</c:v>
                </c:pt>
                <c:pt idx="8119">
                  <c:v>0.26298982378208308</c:v>
                </c:pt>
                <c:pt idx="8120">
                  <c:v>0.2639588379186954</c:v>
                </c:pt>
                <c:pt idx="8121">
                  <c:v>0.26492758906548397</c:v>
                </c:pt>
                <c:pt idx="8122">
                  <c:v>0.26589607625343464</c:v>
                </c:pt>
                <c:pt idx="8123">
                  <c:v>0.26686429851379623</c:v>
                </c:pt>
                <c:pt idx="8124">
                  <c:v>0.26783225487808154</c:v>
                </c:pt>
                <c:pt idx="8125">
                  <c:v>0.26879994437806837</c:v>
                </c:pt>
                <c:pt idx="8126">
                  <c:v>0.26976736604580032</c:v>
                </c:pt>
                <c:pt idx="8127">
                  <c:v>0.27073451891358785</c:v>
                </c:pt>
                <c:pt idx="8128">
                  <c:v>0.27170140201400939</c:v>
                </c:pt>
                <c:pt idx="8129">
                  <c:v>0.272668014379912</c:v>
                </c:pt>
                <c:pt idx="8130">
                  <c:v>0.27363435504441258</c:v>
                </c:pt>
                <c:pt idx="8131">
                  <c:v>0.27460042304089877</c:v>
                </c:pt>
                <c:pt idx="8132">
                  <c:v>0.27556621740302994</c:v>
                </c:pt>
                <c:pt idx="8133">
                  <c:v>0.27653173716473806</c:v>
                </c:pt>
                <c:pt idx="8134">
                  <c:v>0.27749698136022877</c:v>
                </c:pt>
                <c:pt idx="8135">
                  <c:v>0.2784619490239823</c:v>
                </c:pt>
                <c:pt idx="8136">
                  <c:v>0.2794266391907545</c:v>
                </c:pt>
                <c:pt idx="8137">
                  <c:v>0.28039105089557764</c:v>
                </c:pt>
                <c:pt idx="8138">
                  <c:v>0.28135518317376162</c:v>
                </c:pt>
                <c:pt idx="8139">
                  <c:v>0.28231903506089473</c:v>
                </c:pt>
                <c:pt idx="8140">
                  <c:v>0.28328260559284463</c:v>
                </c:pt>
                <c:pt idx="8141">
                  <c:v>0.28424589380575949</c:v>
                </c:pt>
                <c:pt idx="8142">
                  <c:v>0.28520889873606875</c:v>
                </c:pt>
                <c:pt idx="8143">
                  <c:v>0.28617161942048419</c:v>
                </c:pt>
                <c:pt idx="8144">
                  <c:v>0.28713405489600091</c:v>
                </c:pt>
                <c:pt idx="8145">
                  <c:v>0.28809620419989818</c:v>
                </c:pt>
                <c:pt idx="8146">
                  <c:v>0.28905806636974057</c:v>
                </c:pt>
                <c:pt idx="8147">
                  <c:v>0.29001964044337875</c:v>
                </c:pt>
                <c:pt idx="8148">
                  <c:v>0.29098092545895055</c:v>
                </c:pt>
                <c:pt idx="8149">
                  <c:v>0.29194192045488193</c:v>
                </c:pt>
                <c:pt idx="8150">
                  <c:v>0.29290262446988785</c:v>
                </c:pt>
                <c:pt idx="8151">
                  <c:v>0.2938630365429733</c:v>
                </c:pt>
                <c:pt idx="8152">
                  <c:v>0.29482315571343432</c:v>
                </c:pt>
                <c:pt idx="8153">
                  <c:v>0.29578298102085876</c:v>
                </c:pt>
                <c:pt idx="8154">
                  <c:v>0.29674251150512748</c:v>
                </c:pt>
                <c:pt idx="8155">
                  <c:v>0.29770174620641521</c:v>
                </c:pt>
                <c:pt idx="8156">
                  <c:v>0.29866068416519143</c:v>
                </c:pt>
                <c:pt idx="8157">
                  <c:v>0.29961932442222144</c:v>
                </c:pt>
                <c:pt idx="8158">
                  <c:v>0.30057766601856728</c:v>
                </c:pt>
                <c:pt idx="8159">
                  <c:v>0.30153570799558871</c:v>
                </c:pt>
                <c:pt idx="8160">
                  <c:v>0.3024934493949441</c:v>
                </c:pt>
                <c:pt idx="8161">
                  <c:v>0.30345088925859154</c:v>
                </c:pt>
                <c:pt idx="8162">
                  <c:v>0.30440802662878957</c:v>
                </c:pt>
                <c:pt idx="8163">
                  <c:v>0.3053648605480983</c:v>
                </c:pt>
                <c:pt idx="8164">
                  <c:v>0.30632139005938042</c:v>
                </c:pt>
                <c:pt idx="8165">
                  <c:v>0.30727761420580202</c:v>
                </c:pt>
                <c:pt idx="8166">
                  <c:v>0.30823353203083353</c:v>
                </c:pt>
                <c:pt idx="8167">
                  <c:v>0.30918914257825086</c:v>
                </c:pt>
                <c:pt idx="8168">
                  <c:v>0.31014444489213616</c:v>
                </c:pt>
                <c:pt idx="8169">
                  <c:v>0.31109943801687884</c:v>
                </c:pt>
                <c:pt idx="8170">
                  <c:v>0.31205412099717666</c:v>
                </c:pt>
                <c:pt idx="8171">
                  <c:v>0.31300849287803645</c:v>
                </c:pt>
                <c:pt idx="8172">
                  <c:v>0.31396255270477524</c:v>
                </c:pt>
                <c:pt idx="8173">
                  <c:v>0.31491629952302114</c:v>
                </c:pt>
                <c:pt idx="8174">
                  <c:v>0.31586973237871435</c:v>
                </c:pt>
                <c:pt idx="8175">
                  <c:v>0.31682285031810803</c:v>
                </c:pt>
                <c:pt idx="8176">
                  <c:v>0.31777565238776934</c:v>
                </c:pt>
                <c:pt idx="8177">
                  <c:v>0.31872813763458036</c:v>
                </c:pt>
                <c:pt idx="8178">
                  <c:v>0.31968030510573897</c:v>
                </c:pt>
                <c:pt idx="8179">
                  <c:v>0.32063215384875993</c:v>
                </c:pt>
                <c:pt idx="8180">
                  <c:v>0.32158368291147577</c:v>
                </c:pt>
                <c:pt idx="8181">
                  <c:v>0.32253489134203778</c:v>
                </c:pt>
                <c:pt idx="8182">
                  <c:v>0.32348577818891688</c:v>
                </c:pt>
                <c:pt idx="8183">
                  <c:v>0.32443634250090464</c:v>
                </c:pt>
                <c:pt idx="8184">
                  <c:v>0.32538658332711423</c:v>
                </c:pt>
                <c:pt idx="8185">
                  <c:v>0.32633649971698131</c:v>
                </c:pt>
                <c:pt idx="8186">
                  <c:v>0.32728609072026504</c:v>
                </c:pt>
                <c:pt idx="8187">
                  <c:v>0.32823535538704907</c:v>
                </c:pt>
                <c:pt idx="8188">
                  <c:v>0.32918429276774236</c:v>
                </c:pt>
                <c:pt idx="8189">
                  <c:v>0.33013290191308026</c:v>
                </c:pt>
                <c:pt idx="8190">
                  <c:v>0.33108118187412539</c:v>
                </c:pt>
                <c:pt idx="8191">
                  <c:v>0.33202913170226861</c:v>
                </c:pt>
                <c:pt idx="8192">
                  <c:v>0.33297675044922997</c:v>
                </c:pt>
                <c:pt idx="8193">
                  <c:v>0.33392403716705965</c:v>
                </c:pt>
                <c:pt idx="8194">
                  <c:v>0.33487099090813888</c:v>
                </c:pt>
                <c:pt idx="8195">
                  <c:v>0.3358176107251809</c:v>
                </c:pt>
                <c:pt idx="8196">
                  <c:v>0.33676389567123205</c:v>
                </c:pt>
                <c:pt idx="8197">
                  <c:v>0.33770984479967248</c:v>
                </c:pt>
                <c:pt idx="8198">
                  <c:v>0.33865545716421724</c:v>
                </c:pt>
                <c:pt idx="8199">
                  <c:v>0.3396007318189172</c:v>
                </c:pt>
                <c:pt idx="8200">
                  <c:v>0.34054566781815998</c:v>
                </c:pt>
                <c:pt idx="8201">
                  <c:v>0.34149026421667095</c:v>
                </c:pt>
                <c:pt idx="8202">
                  <c:v>0.34243452006951408</c:v>
                </c:pt>
                <c:pt idx="8203">
                  <c:v>0.34337843443209298</c:v>
                </c:pt>
                <c:pt idx="8204">
                  <c:v>0.34432200636015187</c:v>
                </c:pt>
                <c:pt idx="8205">
                  <c:v>0.34526523490977629</c:v>
                </c:pt>
                <c:pt idx="8206">
                  <c:v>0.34620811913739435</c:v>
                </c:pt>
                <c:pt idx="8207">
                  <c:v>0.34715065809977752</c:v>
                </c:pt>
                <c:pt idx="8208">
                  <c:v>0.34809285085404151</c:v>
                </c:pt>
                <c:pt idx="8209">
                  <c:v>0.34903469645764745</c:v>
                </c:pt>
                <c:pt idx="8210">
                  <c:v>0.34997619396840252</c:v>
                </c:pt>
                <c:pt idx="8211">
                  <c:v>0.3509173424444611</c:v>
                </c:pt>
                <c:pt idx="8212">
                  <c:v>0.35185814094432571</c:v>
                </c:pt>
                <c:pt idx="8213">
                  <c:v>0.35279858852684792</c:v>
                </c:pt>
                <c:pt idx="8214">
                  <c:v>0.35373868425122917</c:v>
                </c:pt>
                <c:pt idx="8215">
                  <c:v>0.35467842717702192</c:v>
                </c:pt>
                <c:pt idx="8216">
                  <c:v>0.35561781636413037</c:v>
                </c:pt>
                <c:pt idx="8217">
                  <c:v>0.35655685087281164</c:v>
                </c:pt>
                <c:pt idx="8218">
                  <c:v>0.35749552976367654</c:v>
                </c:pt>
                <c:pt idx="8219">
                  <c:v>0.35843385209769058</c:v>
                </c:pt>
                <c:pt idx="8220">
                  <c:v>0.35937181693617487</c:v>
                </c:pt>
                <c:pt idx="8221">
                  <c:v>0.36030942334080707</c:v>
                </c:pt>
                <c:pt idx="8222">
                  <c:v>0.36124667037362235</c:v>
                </c:pt>
                <c:pt idx="8223">
                  <c:v>0.36218355709701427</c:v>
                </c:pt>
                <c:pt idx="8224">
                  <c:v>0.36312008257373585</c:v>
                </c:pt>
                <c:pt idx="8225">
                  <c:v>0.36405624586690027</c:v>
                </c:pt>
                <c:pt idx="8226">
                  <c:v>0.36499204603998214</c:v>
                </c:pt>
                <c:pt idx="8227">
                  <c:v>0.36592748215681814</c:v>
                </c:pt>
                <c:pt idx="8228">
                  <c:v>0.36686255328160811</c:v>
                </c:pt>
                <c:pt idx="8229">
                  <c:v>0.36779725847891592</c:v>
                </c:pt>
                <c:pt idx="8230">
                  <c:v>0.36873159681367046</c:v>
                </c:pt>
                <c:pt idx="8231">
                  <c:v>0.36966556735116651</c:v>
                </c:pt>
                <c:pt idx="8232">
                  <c:v>0.37059916915706576</c:v>
                </c:pt>
                <c:pt idx="8233">
                  <c:v>0.37153240129739762</c:v>
                </c:pt>
                <c:pt idx="8234">
                  <c:v>0.37246526283856035</c:v>
                </c:pt>
                <c:pt idx="8235">
                  <c:v>0.3733977528473218</c:v>
                </c:pt>
                <c:pt idx="8236">
                  <c:v>0.37432987039082039</c:v>
                </c:pt>
                <c:pt idx="8237">
                  <c:v>0.37526161453656615</c:v>
                </c:pt>
                <c:pt idx="8238">
                  <c:v>0.37619298435244147</c:v>
                </c:pt>
                <c:pt idx="8239">
                  <c:v>0.3771239789067023</c:v>
                </c:pt>
                <c:pt idx="8240">
                  <c:v>0.37805459726797874</c:v>
                </c:pt>
                <c:pt idx="8241">
                  <c:v>0.37898483850527631</c:v>
                </c:pt>
                <c:pt idx="8242">
                  <c:v>0.37991470168797659</c:v>
                </c:pt>
                <c:pt idx="8243">
                  <c:v>0.38084418588583835</c:v>
                </c:pt>
                <c:pt idx="8244">
                  <c:v>0.38177329016899847</c:v>
                </c:pt>
                <c:pt idx="8245">
                  <c:v>0.38270201360797268</c:v>
                </c:pt>
                <c:pt idx="8246">
                  <c:v>0.38363035527365674</c:v>
                </c:pt>
                <c:pt idx="8247">
                  <c:v>0.38455831423732717</c:v>
                </c:pt>
                <c:pt idx="8248">
                  <c:v>0.38548588957064234</c:v>
                </c:pt>
                <c:pt idx="8249">
                  <c:v>0.38641308034564326</c:v>
                </c:pt>
                <c:pt idx="8250">
                  <c:v>0.38733988563475463</c:v>
                </c:pt>
                <c:pt idx="8251">
                  <c:v>0.38826630451078564</c:v>
                </c:pt>
                <c:pt idx="8252">
                  <c:v>0.38919233604693104</c:v>
                </c:pt>
                <c:pt idx="8253">
                  <c:v>0.39011797931677189</c:v>
                </c:pt>
                <c:pt idx="8254">
                  <c:v>0.39104323339427671</c:v>
                </c:pt>
                <c:pt idx="8255">
                  <c:v>0.39196809735380223</c:v>
                </c:pt>
                <c:pt idx="8256">
                  <c:v>0.39289257027009433</c:v>
                </c:pt>
                <c:pt idx="8257">
                  <c:v>0.39381665121828907</c:v>
                </c:pt>
                <c:pt idx="8258">
                  <c:v>0.39474033927391355</c:v>
                </c:pt>
                <c:pt idx="8259">
                  <c:v>0.3956636335128868</c:v>
                </c:pt>
                <c:pt idx="8260">
                  <c:v>0.3965865330115208</c:v>
                </c:pt>
                <c:pt idx="8261">
                  <c:v>0.39750903684652128</c:v>
                </c:pt>
                <c:pt idx="8262">
                  <c:v>0.39843114409498875</c:v>
                </c:pt>
                <c:pt idx="8263">
                  <c:v>0.39935285383441937</c:v>
                </c:pt>
                <c:pt idx="8264">
                  <c:v>0.40027416514270592</c:v>
                </c:pt>
                <c:pt idx="8265">
                  <c:v>0.40119507709813862</c:v>
                </c:pt>
                <c:pt idx="8266">
                  <c:v>0.40211558877940617</c:v>
                </c:pt>
                <c:pt idx="8267">
                  <c:v>0.40303569926559663</c:v>
                </c:pt>
                <c:pt idx="8268">
                  <c:v>0.4039554076361983</c:v>
                </c:pt>
                <c:pt idx="8269">
                  <c:v>0.40487471297110073</c:v>
                </c:pt>
                <c:pt idx="8270">
                  <c:v>0.40579361435059547</c:v>
                </c:pt>
                <c:pt idx="8271">
                  <c:v>0.40671211085537728</c:v>
                </c:pt>
                <c:pt idx="8272">
                  <c:v>0.40763020156654473</c:v>
                </c:pt>
                <c:pt idx="8273">
                  <c:v>0.40854788556560129</c:v>
                </c:pt>
                <c:pt idx="8274">
                  <c:v>0.40946516193445631</c:v>
                </c:pt>
                <c:pt idx="8275">
                  <c:v>0.41038202975542576</c:v>
                </c:pt>
                <c:pt idx="8276">
                  <c:v>0.41129848811123326</c:v>
                </c:pt>
                <c:pt idx="8277">
                  <c:v>0.41221453608501102</c:v>
                </c:pt>
                <c:pt idx="8278">
                  <c:v>0.41313017276030067</c:v>
                </c:pt>
                <c:pt idx="8279">
                  <c:v>0.41404539722105427</c:v>
                </c:pt>
                <c:pt idx="8280">
                  <c:v>0.41496020855163507</c:v>
                </c:pt>
                <c:pt idx="8281">
                  <c:v>0.41587460583681868</c:v>
                </c:pt>
                <c:pt idx="8282">
                  <c:v>0.4167885881617937</c:v>
                </c:pt>
                <c:pt idx="8283">
                  <c:v>0.41770215461216292</c:v>
                </c:pt>
                <c:pt idx="8284">
                  <c:v>0.41861530427394394</c:v>
                </c:pt>
                <c:pt idx="8285">
                  <c:v>0.41952803623357038</c:v>
                </c:pt>
                <c:pt idx="8286">
                  <c:v>0.42044034957789256</c:v>
                </c:pt>
                <c:pt idx="8287">
                  <c:v>0.42135224339417848</c:v>
                </c:pt>
                <c:pt idx="8288">
                  <c:v>0.42226371677011482</c:v>
                </c:pt>
                <c:pt idx="8289">
                  <c:v>0.42317476879380778</c:v>
                </c:pt>
                <c:pt idx="8290">
                  <c:v>0.42408539855378397</c:v>
                </c:pt>
                <c:pt idx="8291">
                  <c:v>0.42499560513899137</c:v>
                </c:pt>
                <c:pt idx="8292">
                  <c:v>0.4259053876388002</c:v>
                </c:pt>
                <c:pt idx="8293">
                  <c:v>0.42681474514300388</c:v>
                </c:pt>
                <c:pt idx="8294">
                  <c:v>0.42772367674181994</c:v>
                </c:pt>
                <c:pt idx="8295">
                  <c:v>0.42863218152589083</c:v>
                </c:pt>
                <c:pt idx="8296">
                  <c:v>0.42954025858628497</c:v>
                </c:pt>
                <c:pt idx="8297">
                  <c:v>0.43044790701449759</c:v>
                </c:pt>
                <c:pt idx="8298">
                  <c:v>0.43135512590245162</c:v>
                </c:pt>
                <c:pt idx="8299">
                  <c:v>0.43226191434249867</c:v>
                </c:pt>
                <c:pt idx="8300">
                  <c:v>0.43316827142741982</c:v>
                </c:pt>
                <c:pt idx="8301">
                  <c:v>0.43407419625042659</c:v>
                </c:pt>
                <c:pt idx="8302">
                  <c:v>0.43497968790516195</c:v>
                </c:pt>
                <c:pt idx="8303">
                  <c:v>0.43588474548570105</c:v>
                </c:pt>
                <c:pt idx="8304">
                  <c:v>0.43678936808655228</c:v>
                </c:pt>
                <c:pt idx="8305">
                  <c:v>0.43769355480265798</c:v>
                </c:pt>
                <c:pt idx="8306">
                  <c:v>0.43859730472939562</c:v>
                </c:pt>
                <c:pt idx="8307">
                  <c:v>0.43950061696257847</c:v>
                </c:pt>
                <c:pt idx="8308">
                  <c:v>0.44040349059845657</c:v>
                </c:pt>
                <c:pt idx="8309">
                  <c:v>0.44130592473371771</c:v>
                </c:pt>
                <c:pt idx="8310">
                  <c:v>0.44220791846548824</c:v>
                </c:pt>
                <c:pt idx="8311">
                  <c:v>0.44310947089133407</c:v>
                </c:pt>
                <c:pt idx="8312">
                  <c:v>0.44401058110926139</c:v>
                </c:pt>
                <c:pt idx="8313">
                  <c:v>0.44491124821771783</c:v>
                </c:pt>
                <c:pt idx="8314">
                  <c:v>0.44581147131559318</c:v>
                </c:pt>
                <c:pt idx="8315">
                  <c:v>0.4467112495022203</c:v>
                </c:pt>
                <c:pt idx="8316">
                  <c:v>0.44761058187737612</c:v>
                </c:pt>
                <c:pt idx="8317">
                  <c:v>0.44850946754128246</c:v>
                </c:pt>
                <c:pt idx="8318">
                  <c:v>0.44940790559460692</c:v>
                </c:pt>
                <c:pt idx="8319">
                  <c:v>0.45030589513846381</c:v>
                </c:pt>
                <c:pt idx="8320">
                  <c:v>0.45120343527441509</c:v>
                </c:pt>
                <c:pt idx="8321">
                  <c:v>0.45210052510447124</c:v>
                </c:pt>
                <c:pt idx="8322">
                  <c:v>0.45299716373109211</c:v>
                </c:pt>
                <c:pt idx="8323">
                  <c:v>0.45389335025718791</c:v>
                </c:pt>
                <c:pt idx="8324">
                  <c:v>0.45478908378611999</c:v>
                </c:pt>
                <c:pt idx="8325">
                  <c:v>0.45568436342170177</c:v>
                </c:pt>
                <c:pt idx="8326">
                  <c:v>0.45657918826819976</c:v>
                </c:pt>
                <c:pt idx="8327">
                  <c:v>0.45747355743033435</c:v>
                </c:pt>
                <c:pt idx="8328">
                  <c:v>0.45836747001328065</c:v>
                </c:pt>
                <c:pt idx="8329">
                  <c:v>0.45926092512266953</c:v>
                </c:pt>
                <c:pt idx="8330">
                  <c:v>0.46015392186458842</c:v>
                </c:pt>
                <c:pt idx="8331">
                  <c:v>0.46104645934558219</c:v>
                </c:pt>
                <c:pt idx="8332">
                  <c:v>0.46193853667265405</c:v>
                </c:pt>
                <c:pt idx="8333">
                  <c:v>0.46283015295326657</c:v>
                </c:pt>
                <c:pt idx="8334">
                  <c:v>0.46372130729534244</c:v>
                </c:pt>
                <c:pt idx="8335">
                  <c:v>0.46461199880726534</c:v>
                </c:pt>
                <c:pt idx="8336">
                  <c:v>0.46550222659788093</c:v>
                </c:pt>
                <c:pt idx="8337">
                  <c:v>0.46639198977649776</c:v>
                </c:pt>
                <c:pt idx="8338">
                  <c:v>0.46728128745288799</c:v>
                </c:pt>
                <c:pt idx="8339">
                  <c:v>0.46817011873728842</c:v>
                </c:pt>
                <c:pt idx="8340">
                  <c:v>0.46905848274040141</c:v>
                </c:pt>
                <c:pt idx="8341">
                  <c:v>0.46994637857339566</c:v>
                </c:pt>
                <c:pt idx="8342">
                  <c:v>0.47083380534790714</c:v>
                </c:pt>
                <c:pt idx="8343">
                  <c:v>0.47172076217604009</c:v>
                </c:pt>
                <c:pt idx="8344">
                  <c:v>0.4726072481703677</c:v>
                </c:pt>
                <c:pt idx="8345">
                  <c:v>0.47349326244393308</c:v>
                </c:pt>
                <c:pt idx="8346">
                  <c:v>0.4743788041102503</c:v>
                </c:pt>
                <c:pt idx="8347">
                  <c:v>0.47526387228330508</c:v>
                </c:pt>
                <c:pt idx="8348">
                  <c:v>0.47614846607755579</c:v>
                </c:pt>
                <c:pt idx="8349">
                  <c:v>0.47703258460793418</c:v>
                </c:pt>
                <c:pt idx="8350">
                  <c:v>0.47791622698984648</c:v>
                </c:pt>
                <c:pt idx="8351">
                  <c:v>0.47879939233917418</c:v>
                </c:pt>
                <c:pt idx="8352">
                  <c:v>0.47968207977227489</c:v>
                </c:pt>
                <c:pt idx="8353">
                  <c:v>0.48056428840598325</c:v>
                </c:pt>
                <c:pt idx="8354">
                  <c:v>0.48144601735761189</c:v>
                </c:pt>
                <c:pt idx="8355">
                  <c:v>0.48232726574495211</c:v>
                </c:pt>
                <c:pt idx="8356">
                  <c:v>0.48320803268627494</c:v>
                </c:pt>
                <c:pt idx="8357">
                  <c:v>0.48408831730033203</c:v>
                </c:pt>
                <c:pt idx="8358">
                  <c:v>0.48496811870635642</c:v>
                </c:pt>
                <c:pt idx="8359">
                  <c:v>0.48584743602406355</c:v>
                </c:pt>
                <c:pt idx="8360">
                  <c:v>0.48672626837365196</c:v>
                </c:pt>
                <c:pt idx="8361">
                  <c:v>0.48760461487580437</c:v>
                </c:pt>
                <c:pt idx="8362">
                  <c:v>0.48848247465168837</c:v>
                </c:pt>
                <c:pt idx="8363">
                  <c:v>0.48935984682295752</c:v>
                </c:pt>
                <c:pt idx="8364">
                  <c:v>0.49023673051175198</c:v>
                </c:pt>
                <c:pt idx="8365">
                  <c:v>0.49111312484069963</c:v>
                </c:pt>
                <c:pt idx="8366">
                  <c:v>0.49198902893291679</c:v>
                </c:pt>
                <c:pt idx="8367">
                  <c:v>0.49286444191200912</c:v>
                </c:pt>
                <c:pt idx="8368">
                  <c:v>0.49373936290207249</c:v>
                </c:pt>
                <c:pt idx="8369">
                  <c:v>0.49461379102769393</c:v>
                </c:pt>
                <c:pt idx="8370">
                  <c:v>0.49548772541395247</c:v>
                </c:pt>
                <c:pt idx="8371">
                  <c:v>0.49636116518641998</c:v>
                </c:pt>
                <c:pt idx="8372">
                  <c:v>0.49723410947116209</c:v>
                </c:pt>
                <c:pt idx="8373">
                  <c:v>0.49810655739473902</c:v>
                </c:pt>
                <c:pt idx="8374">
                  <c:v>0.49897850808420652</c:v>
                </c:pt>
                <c:pt idx="8375">
                  <c:v>0.49984996066711657</c:v>
                </c:pt>
                <c:pt idx="8376">
                  <c:v>0.50072091427151855</c:v>
                </c:pt>
                <c:pt idx="8377">
                  <c:v>0.50159136802595983</c:v>
                </c:pt>
                <c:pt idx="8378">
                  <c:v>0.50246132105948682</c:v>
                </c:pt>
                <c:pt idx="8379">
                  <c:v>0.50333077250164582</c:v>
                </c:pt>
                <c:pt idx="8380">
                  <c:v>0.50419972148248382</c:v>
                </c:pt>
                <c:pt idx="8381">
                  <c:v>0.50506816713254932</c:v>
                </c:pt>
                <c:pt idx="8382">
                  <c:v>0.50593610858289328</c:v>
                </c:pt>
                <c:pt idx="8383">
                  <c:v>0.50680354496507019</c:v>
                </c:pt>
                <c:pt idx="8384">
                  <c:v>0.50767047541113841</c:v>
                </c:pt>
                <c:pt idx="8385">
                  <c:v>0.50853689905366173</c:v>
                </c:pt>
                <c:pt idx="8386">
                  <c:v>0.50940281502570961</c:v>
                </c:pt>
                <c:pt idx="8387">
                  <c:v>0.51026822246085846</c:v>
                </c:pt>
                <c:pt idx="8388">
                  <c:v>0.51113312049319226</c:v>
                </c:pt>
                <c:pt idx="8389">
                  <c:v>0.51199750825730361</c:v>
                </c:pt>
                <c:pt idx="8390">
                  <c:v>0.51286138488829447</c:v>
                </c:pt>
                <c:pt idx="8391">
                  <c:v>0.51372474952177705</c:v>
                </c:pt>
                <c:pt idx="8392">
                  <c:v>0.51458760129387471</c:v>
                </c:pt>
                <c:pt idx="8393">
                  <c:v>0.51544993934122285</c:v>
                </c:pt>
                <c:pt idx="8394">
                  <c:v>0.5163117628009698</c:v>
                </c:pt>
                <c:pt idx="8395">
                  <c:v>0.51717307081077735</c:v>
                </c:pt>
                <c:pt idx="8396">
                  <c:v>0.51803386250882211</c:v>
                </c:pt>
                <c:pt idx="8397">
                  <c:v>0.51889413703379605</c:v>
                </c:pt>
                <c:pt idx="8398">
                  <c:v>0.51975389352490753</c:v>
                </c:pt>
                <c:pt idx="8399">
                  <c:v>0.5206131311218819</c:v>
                </c:pt>
                <c:pt idx="8400">
                  <c:v>0.52147184896496279</c:v>
                </c:pt>
                <c:pt idx="8401">
                  <c:v>0.52233004619491252</c:v>
                </c:pt>
                <c:pt idx="8402">
                  <c:v>0.52318772195301333</c:v>
                </c:pt>
                <c:pt idx="8403">
                  <c:v>0.52404487538106792</c:v>
                </c:pt>
                <c:pt idx="8404">
                  <c:v>0.52490150562140059</c:v>
                </c:pt>
                <c:pt idx="8405">
                  <c:v>0.52575761181685787</c:v>
                </c:pt>
                <c:pt idx="8406">
                  <c:v>0.52661319311080945</c:v>
                </c:pt>
                <c:pt idx="8407">
                  <c:v>0.52746824864714925</c:v>
                </c:pt>
                <c:pt idx="8408">
                  <c:v>0.528322777570296</c:v>
                </c:pt>
                <c:pt idx="8409">
                  <c:v>0.52917677902519411</c:v>
                </c:pt>
                <c:pt idx="8410">
                  <c:v>0.53003025215731459</c:v>
                </c:pt>
                <c:pt idx="8411">
                  <c:v>0.530883196112656</c:v>
                </c:pt>
                <c:pt idx="8412">
                  <c:v>0.53173561003774528</c:v>
                </c:pt>
                <c:pt idx="8413">
                  <c:v>0.53258749307963849</c:v>
                </c:pt>
                <c:pt idx="8414">
                  <c:v>0.5334388443859216</c:v>
                </c:pt>
                <c:pt idx="8415">
                  <c:v>0.53428966310471171</c:v>
                </c:pt>
                <c:pt idx="8416">
                  <c:v>0.53513994838465739</c:v>
                </c:pt>
                <c:pt idx="8417">
                  <c:v>0.53598969937494001</c:v>
                </c:pt>
                <c:pt idx="8418">
                  <c:v>0.53683891522527416</c:v>
                </c:pt>
                <c:pt idx="8419">
                  <c:v>0.53768759508590902</c:v>
                </c:pt>
                <c:pt idx="8420">
                  <c:v>0.53853573810762867</c:v>
                </c:pt>
                <c:pt idx="8421">
                  <c:v>0.5393833434417532</c:v>
                </c:pt>
                <c:pt idx="8422">
                  <c:v>0.54023041024013962</c:v>
                </c:pt>
                <c:pt idx="8423">
                  <c:v>0.54107693765518261</c:v>
                </c:pt>
                <c:pt idx="8424">
                  <c:v>0.5419229248398153</c:v>
                </c:pt>
                <c:pt idx="8425">
                  <c:v>0.5427683709475104</c:v>
                </c:pt>
                <c:pt idx="8426">
                  <c:v>0.54361327513228064</c:v>
                </c:pt>
                <c:pt idx="8427">
                  <c:v>0.54445763654867996</c:v>
                </c:pt>
                <c:pt idx="8428">
                  <c:v>0.5453014543518041</c:v>
                </c:pt>
                <c:pt idx="8429">
                  <c:v>0.54614472769729172</c:v>
                </c:pt>
                <c:pt idx="8430">
                  <c:v>0.54698745574132501</c:v>
                </c:pt>
                <c:pt idx="8431">
                  <c:v>0.54782963764063053</c:v>
                </c:pt>
                <c:pt idx="8432">
                  <c:v>0.54867127255248038</c:v>
                </c:pt>
                <c:pt idx="8433">
                  <c:v>0.54951235963469258</c:v>
                </c:pt>
                <c:pt idx="8434">
                  <c:v>0.55035289804563226</c:v>
                </c:pt>
                <c:pt idx="8435">
                  <c:v>0.5511928869442122</c:v>
                </c:pt>
                <c:pt idx="8436">
                  <c:v>0.55203232548989412</c:v>
                </c:pt>
                <c:pt idx="8437">
                  <c:v>0.55287121284268914</c:v>
                </c:pt>
                <c:pt idx="8438">
                  <c:v>0.55370954816315865</c:v>
                </c:pt>
                <c:pt idx="8439">
                  <c:v>0.55454733061241535</c:v>
                </c:pt>
                <c:pt idx="8440">
                  <c:v>0.55538455935212383</c:v>
                </c:pt>
                <c:pt idx="8441">
                  <c:v>0.5562212335445017</c:v>
                </c:pt>
                <c:pt idx="8442">
                  <c:v>0.55705735235232023</c:v>
                </c:pt>
                <c:pt idx="8443">
                  <c:v>0.55789291493890525</c:v>
                </c:pt>
                <c:pt idx="8444">
                  <c:v>0.55872792046813791</c:v>
                </c:pt>
                <c:pt idx="8445">
                  <c:v>0.55956236810445559</c:v>
                </c:pt>
                <c:pt idx="8446">
                  <c:v>0.56039625701285278</c:v>
                </c:pt>
                <c:pt idx="8447">
                  <c:v>0.56122958635888187</c:v>
                </c:pt>
                <c:pt idx="8448">
                  <c:v>0.562062355308654</c:v>
                </c:pt>
                <c:pt idx="8449">
                  <c:v>0.56289456302883978</c:v>
                </c:pt>
                <c:pt idx="8450">
                  <c:v>0.56372620868667023</c:v>
                </c:pt>
                <c:pt idx="8451">
                  <c:v>0.5645572914499376</c:v>
                </c:pt>
                <c:pt idx="8452">
                  <c:v>0.56538781048699638</c:v>
                </c:pt>
                <c:pt idx="8453">
                  <c:v>0.56621776496676368</c:v>
                </c:pt>
                <c:pt idx="8454">
                  <c:v>0.56704715405872053</c:v>
                </c:pt>
                <c:pt idx="8455">
                  <c:v>0.56787597693291236</c:v>
                </c:pt>
                <c:pt idx="8456">
                  <c:v>0.56870423275995008</c:v>
                </c:pt>
                <c:pt idx="8457">
                  <c:v>0.56953192071101089</c:v>
                </c:pt>
                <c:pt idx="8458">
                  <c:v>0.57035903995783899</c:v>
                </c:pt>
                <c:pt idx="8459">
                  <c:v>0.57118558967274635</c:v>
                </c:pt>
                <c:pt idx="8460">
                  <c:v>0.57201156902861372</c:v>
                </c:pt>
                <c:pt idx="8461">
                  <c:v>0.57283697719889148</c:v>
                </c:pt>
                <c:pt idx="8462">
                  <c:v>0.57366181335760014</c:v>
                </c:pt>
                <c:pt idx="8463">
                  <c:v>0.5744860766793316</c:v>
                </c:pt>
                <c:pt idx="8464">
                  <c:v>0.5753097663392498</c:v>
                </c:pt>
                <c:pt idx="8465">
                  <c:v>0.57613288151309128</c:v>
                </c:pt>
                <c:pt idx="8466">
                  <c:v>0.57695542137716638</c:v>
                </c:pt>
                <c:pt idx="8467">
                  <c:v>0.57777738510835996</c:v>
                </c:pt>
                <c:pt idx="8468">
                  <c:v>0.57859877188413222</c:v>
                </c:pt>
                <c:pt idx="8469">
                  <c:v>0.57941958088251933</c:v>
                </c:pt>
                <c:pt idx="8470">
                  <c:v>0.58023981128213453</c:v>
                </c:pt>
                <c:pt idx="8471">
                  <c:v>0.58105946226216887</c:v>
                </c:pt>
                <c:pt idx="8472">
                  <c:v>0.58187853300239201</c:v>
                </c:pt>
                <c:pt idx="8473">
                  <c:v>0.58269702268315282</c:v>
                </c:pt>
                <c:pt idx="8474">
                  <c:v>0.58351493048538061</c:v>
                </c:pt>
                <c:pt idx="8475">
                  <c:v>0.58433225559058577</c:v>
                </c:pt>
                <c:pt idx="8476">
                  <c:v>0.58514899718086044</c:v>
                </c:pt>
                <c:pt idx="8477">
                  <c:v>0.58596515443887953</c:v>
                </c:pt>
                <c:pt idx="8478">
                  <c:v>0.58678072654790137</c:v>
                </c:pt>
                <c:pt idx="8479">
                  <c:v>0.5875957126917688</c:v>
                </c:pt>
                <c:pt idx="8480">
                  <c:v>0.58841011205490967</c:v>
                </c:pt>
                <c:pt idx="8481">
                  <c:v>0.5892239238223379</c:v>
                </c:pt>
                <c:pt idx="8482">
                  <c:v>0.59003714717965405</c:v>
                </c:pt>
                <c:pt idx="8483">
                  <c:v>0.59084978131304633</c:v>
                </c:pt>
                <c:pt idx="8484">
                  <c:v>0.59166182540929146</c:v>
                </c:pt>
                <c:pt idx="8485">
                  <c:v>0.59247327865575528</c:v>
                </c:pt>
                <c:pt idx="8486">
                  <c:v>0.59328414024039366</c:v>
                </c:pt>
                <c:pt idx="8487">
                  <c:v>0.59409440935175339</c:v>
                </c:pt>
                <c:pt idx="8488">
                  <c:v>0.59490408517897286</c:v>
                </c:pt>
                <c:pt idx="8489">
                  <c:v>0.595713166911783</c:v>
                </c:pt>
                <c:pt idx="8490">
                  <c:v>0.59652165374050803</c:v>
                </c:pt>
                <c:pt idx="8491">
                  <c:v>0.59732954485606615</c:v>
                </c:pt>
                <c:pt idx="8492">
                  <c:v>0.59813683944997054</c:v>
                </c:pt>
                <c:pt idx="8493">
                  <c:v>0.59894353671432998</c:v>
                </c:pt>
                <c:pt idx="8494">
                  <c:v>0.59974963584185004</c:v>
                </c:pt>
                <c:pt idx="8495">
                  <c:v>0.60055513602583332</c:v>
                </c:pt>
                <c:pt idx="8496">
                  <c:v>0.60136003646018077</c:v>
                </c:pt>
                <c:pt idx="8497">
                  <c:v>0.60216433633939226</c:v>
                </c:pt>
                <c:pt idx="8498">
                  <c:v>0.6029680348585672</c:v>
                </c:pt>
                <c:pt idx="8499">
                  <c:v>0.60377113121340586</c:v>
                </c:pt>
                <c:pt idx="8500">
                  <c:v>0.60457362460020969</c:v>
                </c:pt>
                <c:pt idx="8501">
                  <c:v>0.60537551421588232</c:v>
                </c:pt>
                <c:pt idx="8502">
                  <c:v>0.60617679925793033</c:v>
                </c:pt>
                <c:pt idx="8503">
                  <c:v>0.60697747892446408</c:v>
                </c:pt>
                <c:pt idx="8504">
                  <c:v>0.60777755241419862</c:v>
                </c:pt>
                <c:pt idx="8505">
                  <c:v>0.60857701892645422</c:v>
                </c:pt>
                <c:pt idx="8506">
                  <c:v>0.60937587766115742</c:v>
                </c:pt>
                <c:pt idx="8507">
                  <c:v>0.61017412781884162</c:v>
                </c:pt>
                <c:pt idx="8508">
                  <c:v>0.61097176860064817</c:v>
                </c:pt>
                <c:pt idx="8509">
                  <c:v>0.61176879920832694</c:v>
                </c:pt>
                <c:pt idx="8510">
                  <c:v>0.61256521884423709</c:v>
                </c:pt>
                <c:pt idx="8511">
                  <c:v>0.61336102671134807</c:v>
                </c:pt>
                <c:pt idx="8512">
                  <c:v>0.61415622201324016</c:v>
                </c:pt>
                <c:pt idx="8513">
                  <c:v>0.61495080395410551</c:v>
                </c:pt>
                <c:pt idx="8514">
                  <c:v>0.61574477173874886</c:v>
                </c:pt>
                <c:pt idx="8515">
                  <c:v>0.61653812457258828</c:v>
                </c:pt>
                <c:pt idx="8516">
                  <c:v>0.61733086166165596</c:v>
                </c:pt>
                <c:pt idx="8517">
                  <c:v>0.61812298221259909</c:v>
                </c:pt>
                <c:pt idx="8518">
                  <c:v>0.61891448543268057</c:v>
                </c:pt>
                <c:pt idx="8519">
                  <c:v>0.61970537052977981</c:v>
                </c:pt>
                <c:pt idx="8520">
                  <c:v>0.62049563671239361</c:v>
                </c:pt>
                <c:pt idx="8521">
                  <c:v>0.62128528318963694</c:v>
                </c:pt>
                <c:pt idx="8522">
                  <c:v>0.62207430917124351</c:v>
                </c:pt>
                <c:pt idx="8523">
                  <c:v>0.62286271386756686</c:v>
                </c:pt>
                <c:pt idx="8524">
                  <c:v>0.62365049648958104</c:v>
                </c:pt>
                <c:pt idx="8525">
                  <c:v>0.62443765624888137</c:v>
                </c:pt>
                <c:pt idx="8526">
                  <c:v>0.62522419235768523</c:v>
                </c:pt>
                <c:pt idx="8527">
                  <c:v>0.62601010402883284</c:v>
                </c:pt>
                <c:pt idx="8528">
                  <c:v>0.62679539047578803</c:v>
                </c:pt>
                <c:pt idx="8529">
                  <c:v>0.62758005091263924</c:v>
                </c:pt>
                <c:pt idx="8530">
                  <c:v>0.62836408455409998</c:v>
                </c:pt>
                <c:pt idx="8531">
                  <c:v>0.62914749061550979</c:v>
                </c:pt>
                <c:pt idx="8532">
                  <c:v>0.62993026831283505</c:v>
                </c:pt>
                <c:pt idx="8533">
                  <c:v>0.63071241686266966</c:v>
                </c:pt>
                <c:pt idx="8534">
                  <c:v>0.63149393548223598</c:v>
                </c:pt>
                <c:pt idx="8535">
                  <c:v>0.63227482338938545</c:v>
                </c:pt>
                <c:pt idx="8536">
                  <c:v>0.63305507980259945</c:v>
                </c:pt>
                <c:pt idx="8537">
                  <c:v>0.63383470394099006</c:v>
                </c:pt>
                <c:pt idx="8538">
                  <c:v>0.63461369502430087</c:v>
                </c:pt>
                <c:pt idx="8539">
                  <c:v>0.63539205227290774</c:v>
                </c:pt>
                <c:pt idx="8540">
                  <c:v>0.63616977490781956</c:v>
                </c:pt>
                <c:pt idx="8541">
                  <c:v>0.63694686215067908</c:v>
                </c:pt>
                <c:pt idx="8542">
                  <c:v>0.63772331322376374</c:v>
                </c:pt>
                <c:pt idx="8543">
                  <c:v>0.63849912734998626</c:v>
                </c:pt>
                <c:pt idx="8544">
                  <c:v>0.63927430375289551</c:v>
                </c:pt>
                <c:pt idx="8545">
                  <c:v>0.64004884165667741</c:v>
                </c:pt>
                <c:pt idx="8546">
                  <c:v>0.6408227402861556</c:v>
                </c:pt>
                <c:pt idx="8547">
                  <c:v>0.64159599886679208</c:v>
                </c:pt>
                <c:pt idx="8548">
                  <c:v>0.64236861662468836</c:v>
                </c:pt>
                <c:pt idx="8549">
                  <c:v>0.64314059278658575</c:v>
                </c:pt>
                <c:pt idx="8550">
                  <c:v>0.64391192657986651</c:v>
                </c:pt>
                <c:pt idx="8551">
                  <c:v>0.64468261723255449</c:v>
                </c:pt>
                <c:pt idx="8552">
                  <c:v>0.64545266397331591</c:v>
                </c:pt>
                <c:pt idx="8553">
                  <c:v>0.64622206603146004</c:v>
                </c:pt>
                <c:pt idx="8554">
                  <c:v>0.64699082263694019</c:v>
                </c:pt>
                <c:pt idx="8555">
                  <c:v>0.64775893302035437</c:v>
                </c:pt>
                <c:pt idx="8556">
                  <c:v>0.64852639641294585</c:v>
                </c:pt>
                <c:pt idx="8557">
                  <c:v>0.64929321204660428</c:v>
                </c:pt>
                <c:pt idx="8558">
                  <c:v>0.65005937915386636</c:v>
                </c:pt>
                <c:pt idx="8559">
                  <c:v>0.65082489696791634</c:v>
                </c:pt>
                <c:pt idx="8560">
                  <c:v>0.65158976472258723</c:v>
                </c:pt>
                <c:pt idx="8561">
                  <c:v>0.65235398165236114</c:v>
                </c:pt>
                <c:pt idx="8562">
                  <c:v>0.65311754699237035</c:v>
                </c:pt>
                <c:pt idx="8563">
                  <c:v>0.65388045997839783</c:v>
                </c:pt>
                <c:pt idx="8564">
                  <c:v>0.65464271984687838</c:v>
                </c:pt>
                <c:pt idx="8565">
                  <c:v>0.65540432583489894</c:v>
                </c:pt>
                <c:pt idx="8566">
                  <c:v>0.65616527718019968</c:v>
                </c:pt>
                <c:pt idx="8567">
                  <c:v>0.65692557312117461</c:v>
                </c:pt>
                <c:pt idx="8568">
                  <c:v>0.65768521289687232</c:v>
                </c:pt>
                <c:pt idx="8569">
                  <c:v>0.65844419574699686</c:v>
                </c:pt>
                <c:pt idx="8570">
                  <c:v>0.65920252091190856</c:v>
                </c:pt>
                <c:pt idx="8571">
                  <c:v>0.65996018763262454</c:v>
                </c:pt>
                <c:pt idx="8572">
                  <c:v>0.66071719515081961</c:v>
                </c:pt>
                <c:pt idx="8573">
                  <c:v>0.66147354270882697</c:v>
                </c:pt>
                <c:pt idx="8574">
                  <c:v>0.66222922954963925</c:v>
                </c:pt>
                <c:pt idx="8575">
                  <c:v>0.66298425491690882</c:v>
                </c:pt>
                <c:pt idx="8576">
                  <c:v>0.66373861805494883</c:v>
                </c:pt>
                <c:pt idx="8577">
                  <c:v>0.66449231820873389</c:v>
                </c:pt>
                <c:pt idx="8578">
                  <c:v>0.66524535462390089</c:v>
                </c:pt>
                <c:pt idx="8579">
                  <c:v>0.66599772654674971</c:v>
                </c:pt>
                <c:pt idx="8580">
                  <c:v>0.66674943322424385</c:v>
                </c:pt>
                <c:pt idx="8581">
                  <c:v>0.66750047390401146</c:v>
                </c:pt>
                <c:pt idx="8582">
                  <c:v>0.66825084783434585</c:v>
                </c:pt>
                <c:pt idx="8583">
                  <c:v>0.66900055426420635</c:v>
                </c:pt>
                <c:pt idx="8584">
                  <c:v>0.66974959244321897</c:v>
                </c:pt>
                <c:pt idx="8585">
                  <c:v>0.67049796162167741</c:v>
                </c:pt>
                <c:pt idx="8586">
                  <c:v>0.6712456610505434</c:v>
                </c:pt>
                <c:pt idx="8587">
                  <c:v>0.67199268998144779</c:v>
                </c:pt>
                <c:pt idx="8588">
                  <c:v>0.67273904766669113</c:v>
                </c:pt>
                <c:pt idx="8589">
                  <c:v>0.67348473335924441</c:v>
                </c:pt>
                <c:pt idx="8590">
                  <c:v>0.67422974631275001</c:v>
                </c:pt>
                <c:pt idx="8591">
                  <c:v>0.67497408578152229</c:v>
                </c:pt>
                <c:pt idx="8592">
                  <c:v>0.67571775102054821</c:v>
                </c:pt>
                <c:pt idx="8593">
                  <c:v>0.67646074128548839</c:v>
                </c:pt>
                <c:pt idx="8594">
                  <c:v>0.67720305583267759</c:v>
                </c:pt>
                <c:pt idx="8595">
                  <c:v>0.67794469391912549</c:v>
                </c:pt>
                <c:pt idx="8596">
                  <c:v>0.67868565480251752</c:v>
                </c:pt>
                <c:pt idx="8597">
                  <c:v>0.67942593774121562</c:v>
                </c:pt>
                <c:pt idx="8598">
                  <c:v>0.68016554199425894</c:v>
                </c:pt>
                <c:pt idx="8599">
                  <c:v>0.68090446682136452</c:v>
                </c:pt>
                <c:pt idx="8600">
                  <c:v>0.6816427114829281</c:v>
                </c:pt>
                <c:pt idx="8601">
                  <c:v>0.68238027524002487</c:v>
                </c:pt>
                <c:pt idx="8602">
                  <c:v>0.68311715735441014</c:v>
                </c:pt>
                <c:pt idx="8603">
                  <c:v>0.68385335708852024</c:v>
                </c:pt>
                <c:pt idx="8604">
                  <c:v>0.68458887370547294</c:v>
                </c:pt>
                <c:pt idx="8605">
                  <c:v>0.68532370646906859</c:v>
                </c:pt>
                <c:pt idx="8606">
                  <c:v>0.68605785464379054</c:v>
                </c:pt>
                <c:pt idx="8607">
                  <c:v>0.68679131749480593</c:v>
                </c:pt>
                <c:pt idx="8608">
                  <c:v>0.68752409428796668</c:v>
                </c:pt>
                <c:pt idx="8609">
                  <c:v>0.68825618428980995</c:v>
                </c:pt>
                <c:pt idx="8610">
                  <c:v>0.688987586767559</c:v>
                </c:pt>
                <c:pt idx="8611">
                  <c:v>0.68971830098912368</c:v>
                </c:pt>
                <c:pt idx="8612">
                  <c:v>0.69044832622310159</c:v>
                </c:pt>
                <c:pt idx="8613">
                  <c:v>0.69117766173877859</c:v>
                </c:pt>
                <c:pt idx="8614">
                  <c:v>0.6919063068061293</c:v>
                </c:pt>
                <c:pt idx="8615">
                  <c:v>0.69263426069581835</c:v>
                </c:pt>
                <c:pt idx="8616">
                  <c:v>0.69336152267920059</c:v>
                </c:pt>
                <c:pt idx="8617">
                  <c:v>0.69408809202832211</c:v>
                </c:pt>
                <c:pt idx="8618">
                  <c:v>0.69481396801592088</c:v>
                </c:pt>
                <c:pt idx="8619">
                  <c:v>0.69553914991542765</c:v>
                </c:pt>
                <c:pt idx="8620">
                  <c:v>0.69626363700096638</c:v>
                </c:pt>
                <c:pt idx="8621">
                  <c:v>0.69698742854735529</c:v>
                </c:pt>
                <c:pt idx="8622">
                  <c:v>0.69771052383010712</c:v>
                </c:pt>
                <c:pt idx="8623">
                  <c:v>0.6984329221254304</c:v>
                </c:pt>
                <c:pt idx="8624">
                  <c:v>0.69915462271022988</c:v>
                </c:pt>
                <c:pt idx="8625">
                  <c:v>0.69987562486210719</c:v>
                </c:pt>
                <c:pt idx="8626">
                  <c:v>0.70059592785936187</c:v>
                </c:pt>
                <c:pt idx="8627">
                  <c:v>0.70131553098099164</c:v>
                </c:pt>
                <c:pt idx="8628">
                  <c:v>0.70203443350669359</c:v>
                </c:pt>
                <c:pt idx="8629">
                  <c:v>0.70275263471686455</c:v>
                </c:pt>
                <c:pt idx="8630">
                  <c:v>0.70347013389260193</c:v>
                </c:pt>
                <c:pt idx="8631">
                  <c:v>0.70418693031570467</c:v>
                </c:pt>
                <c:pt idx="8632">
                  <c:v>0.70490302326867349</c:v>
                </c:pt>
                <c:pt idx="8633">
                  <c:v>0.70561841203471198</c:v>
                </c:pt>
                <c:pt idx="8634">
                  <c:v>0.70633309589772719</c:v>
                </c:pt>
                <c:pt idx="8635">
                  <c:v>0.70704707414233037</c:v>
                </c:pt>
                <c:pt idx="8636">
                  <c:v>0.70776034605383764</c:v>
                </c:pt>
                <c:pt idx="8637">
                  <c:v>0.7084729109182708</c:v>
                </c:pt>
                <c:pt idx="8638">
                  <c:v>0.70918476802235786</c:v>
                </c:pt>
                <c:pt idx="8639">
                  <c:v>0.70989591665353402</c:v>
                </c:pt>
                <c:pt idx="8640">
                  <c:v>0.71060635609994216</c:v>
                </c:pt>
                <c:pt idx="8641">
                  <c:v>0.71131608565043369</c:v>
                </c:pt>
                <c:pt idx="8642">
                  <c:v>0.71202510459456914</c:v>
                </c:pt>
                <c:pt idx="8643">
                  <c:v>0.71273341222261888</c:v>
                </c:pt>
                <c:pt idx="8644">
                  <c:v>0.71344100782556408</c:v>
                </c:pt>
                <c:pt idx="8645">
                  <c:v>0.71414789069509699</c:v>
                </c:pt>
                <c:pt idx="8646">
                  <c:v>0.71485406012362207</c:v>
                </c:pt>
                <c:pt idx="8647">
                  <c:v>0.71555951540425644</c:v>
                </c:pt>
                <c:pt idx="8648">
                  <c:v>0.71626425583083075</c:v>
                </c:pt>
                <c:pt idx="8649">
                  <c:v>0.71696828069788965</c:v>
                </c:pt>
                <c:pt idx="8650">
                  <c:v>0.71767158930069275</c:v>
                </c:pt>
                <c:pt idx="8651">
                  <c:v>0.7183741809352151</c:v>
                </c:pt>
                <c:pt idx="8652">
                  <c:v>0.71907605489814819</c:v>
                </c:pt>
                <c:pt idx="8653">
                  <c:v>0.71977721048690035</c:v>
                </c:pt>
                <c:pt idx="8654">
                  <c:v>0.7204776469995976</c:v>
                </c:pt>
                <c:pt idx="8655">
                  <c:v>0.72117736373508434</c:v>
                </c:pt>
                <c:pt idx="8656">
                  <c:v>0.7218763599929241</c:v>
                </c:pt>
                <c:pt idx="8657">
                  <c:v>0.72257463507340014</c:v>
                </c:pt>
                <c:pt idx="8658">
                  <c:v>0.72327218827751616</c:v>
                </c:pt>
                <c:pt idx="8659">
                  <c:v>0.72396901890699705</c:v>
                </c:pt>
                <c:pt idx="8660">
                  <c:v>0.72466512626428969</c:v>
                </c:pt>
                <c:pt idx="8661">
                  <c:v>0.72536050965256349</c:v>
                </c:pt>
                <c:pt idx="8662">
                  <c:v>0.72605516837571094</c:v>
                </c:pt>
                <c:pt idx="8663">
                  <c:v>0.72674910173834883</c:v>
                </c:pt>
                <c:pt idx="8664">
                  <c:v>0.7274423090458183</c:v>
                </c:pt>
                <c:pt idx="8665">
                  <c:v>0.72813478960418598</c:v>
                </c:pt>
                <c:pt idx="8666">
                  <c:v>0.72882654272024472</c:v>
                </c:pt>
                <c:pt idx="8667">
                  <c:v>0.72951756770151377</c:v>
                </c:pt>
                <c:pt idx="8668">
                  <c:v>0.73020786385624015</c:v>
                </c:pt>
                <c:pt idx="8669">
                  <c:v>0.73089743049339884</c:v>
                </c:pt>
                <c:pt idx="8670">
                  <c:v>0.73158626692269368</c:v>
                </c:pt>
                <c:pt idx="8671">
                  <c:v>0.73227437245455795</c:v>
                </c:pt>
                <c:pt idx="8672">
                  <c:v>0.73296174640015532</c:v>
                </c:pt>
                <c:pt idx="8673">
                  <c:v>0.73364838807138022</c:v>
                </c:pt>
                <c:pt idx="8674">
                  <c:v>0.73433429678085871</c:v>
                </c:pt>
                <c:pt idx="8675">
                  <c:v>0.73501947184194916</c:v>
                </c:pt>
                <c:pt idx="8676">
                  <c:v>0.73570391256874279</c:v>
                </c:pt>
                <c:pt idx="8677">
                  <c:v>0.73638761827606458</c:v>
                </c:pt>
                <c:pt idx="8678">
                  <c:v>0.7370705882794738</c:v>
                </c:pt>
                <c:pt idx="8679">
                  <c:v>0.73775282189526481</c:v>
                </c:pt>
                <c:pt idx="8680">
                  <c:v>0.73843431844046747</c:v>
                </c:pt>
                <c:pt idx="8681">
                  <c:v>0.73911507723284831</c:v>
                </c:pt>
                <c:pt idx="8682">
                  <c:v>0.73979509759091067</c:v>
                </c:pt>
                <c:pt idx="8683">
                  <c:v>0.74047437883389577</c:v>
                </c:pt>
                <c:pt idx="8684">
                  <c:v>0.74115292028178337</c:v>
                </c:pt>
                <c:pt idx="8685">
                  <c:v>0.74183072125529204</c:v>
                </c:pt>
                <c:pt idx="8686">
                  <c:v>0.74250778107588045</c:v>
                </c:pt>
                <c:pt idx="8687">
                  <c:v>0.74318409906574767</c:v>
                </c:pt>
                <c:pt idx="8688">
                  <c:v>0.74385967454783375</c:v>
                </c:pt>
                <c:pt idx="8689">
                  <c:v>0.74453450684582079</c:v>
                </c:pt>
                <c:pt idx="8690">
                  <c:v>0.7452085952841333</c:v>
                </c:pt>
                <c:pt idx="8691">
                  <c:v>0.74588193918793899</c:v>
                </c:pt>
                <c:pt idx="8692">
                  <c:v>0.7465545378831494</c:v>
                </c:pt>
                <c:pt idx="8693">
                  <c:v>0.74722639069642061</c:v>
                </c:pt>
                <c:pt idx="8694">
                  <c:v>0.74789749695515395</c:v>
                </c:pt>
                <c:pt idx="8695">
                  <c:v>0.74856785598749653</c:v>
                </c:pt>
                <c:pt idx="8696">
                  <c:v>0.74923746712234218</c:v>
                </c:pt>
                <c:pt idx="8697">
                  <c:v>0.7499063296893318</c:v>
                </c:pt>
                <c:pt idx="8698">
                  <c:v>0.75057444301885434</c:v>
                </c:pt>
                <c:pt idx="8699">
                  <c:v>0.75124180644204719</c:v>
                </c:pt>
                <c:pt idx="8700">
                  <c:v>0.75190841929079699</c:v>
                </c:pt>
                <c:pt idx="8701">
                  <c:v>0.75257428089774037</c:v>
                </c:pt>
                <c:pt idx="8702">
                  <c:v>0.75323939059626444</c:v>
                </c:pt>
                <c:pt idx="8703">
                  <c:v>0.75390374772050761</c:v>
                </c:pt>
                <c:pt idx="8704">
                  <c:v>0.75456735160536026</c:v>
                </c:pt>
                <c:pt idx="8705">
                  <c:v>0.75523020158646514</c:v>
                </c:pt>
                <c:pt idx="8706">
                  <c:v>0.75589229700021843</c:v>
                </c:pt>
                <c:pt idx="8707">
                  <c:v>0.75655363718377011</c:v>
                </c:pt>
                <c:pt idx="8708">
                  <c:v>0.75721422147502482</c:v>
                </c:pt>
                <c:pt idx="8709">
                  <c:v>0.75787404921264234</c:v>
                </c:pt>
                <c:pt idx="8710">
                  <c:v>0.75853311973603832</c:v>
                </c:pt>
                <c:pt idx="8711">
                  <c:v>0.75919143238538511</c:v>
                </c:pt>
                <c:pt idx="8712">
                  <c:v>0.75984898650161214</c:v>
                </c:pt>
                <c:pt idx="8713">
                  <c:v>0.76050578142640679</c:v>
                </c:pt>
                <c:pt idx="8714">
                  <c:v>0.76116181650221493</c:v>
                </c:pt>
                <c:pt idx="8715">
                  <c:v>0.76181709107224171</c:v>
                </c:pt>
                <c:pt idx="8716">
                  <c:v>0.76247160448045193</c:v>
                </c:pt>
                <c:pt idx="8717">
                  <c:v>0.76312535607157106</c:v>
                </c:pt>
                <c:pt idx="8718">
                  <c:v>0.76377834519108578</c:v>
                </c:pt>
                <c:pt idx="8719">
                  <c:v>0.76443057118524438</c:v>
                </c:pt>
                <c:pt idx="8720">
                  <c:v>0.76508203340105785</c:v>
                </c:pt>
                <c:pt idx="8721">
                  <c:v>0.76573273118630014</c:v>
                </c:pt>
                <c:pt idx="8722">
                  <c:v>0.76638266388950904</c:v>
                </c:pt>
                <c:pt idx="8723">
                  <c:v>0.76703183085998672</c:v>
                </c:pt>
                <c:pt idx="8724">
                  <c:v>0.76768023144780051</c:v>
                </c:pt>
                <c:pt idx="8725">
                  <c:v>0.76832786500378347</c:v>
                </c:pt>
                <c:pt idx="8726">
                  <c:v>0.76897473087953494</c:v>
                </c:pt>
                <c:pt idx="8727">
                  <c:v>0.76962082842742141</c:v>
                </c:pt>
                <c:pt idx="8728">
                  <c:v>0.77026615700057699</c:v>
                </c:pt>
                <c:pt idx="8729">
                  <c:v>0.77091071595290417</c:v>
                </c:pt>
                <c:pt idx="8730">
                  <c:v>0.77155450463907438</c:v>
                </c:pt>
                <c:pt idx="8731">
                  <c:v>0.77219752241452855</c:v>
                </c:pt>
                <c:pt idx="8732">
                  <c:v>0.7728397686354781</c:v>
                </c:pt>
                <c:pt idx="8733">
                  <c:v>0.77348124265890528</c:v>
                </c:pt>
                <c:pt idx="8734">
                  <c:v>0.77412194384256383</c:v>
                </c:pt>
                <c:pt idx="8735">
                  <c:v>0.77476187154497966</c:v>
                </c:pt>
                <c:pt idx="8736">
                  <c:v>0.77540102512545173</c:v>
                </c:pt>
                <c:pt idx="8737">
                  <c:v>0.77603940394405224</c:v>
                </c:pt>
                <c:pt idx="8738">
                  <c:v>0.77667700736162759</c:v>
                </c:pt>
                <c:pt idx="8739">
                  <c:v>0.77731383473979898</c:v>
                </c:pt>
                <c:pt idx="8740">
                  <c:v>0.777949885440963</c:v>
                </c:pt>
                <c:pt idx="8741">
                  <c:v>0.77858515882829227</c:v>
                </c:pt>
                <c:pt idx="8742">
                  <c:v>0.77921965426573614</c:v>
                </c:pt>
                <c:pt idx="8743">
                  <c:v>0.77985337111802122</c:v>
                </c:pt>
                <c:pt idx="8744">
                  <c:v>0.78048630875065195</c:v>
                </c:pt>
                <c:pt idx="8745">
                  <c:v>0.78111846652991157</c:v>
                </c:pt>
                <c:pt idx="8746">
                  <c:v>0.7817498438228625</c:v>
                </c:pt>
                <c:pt idx="8747">
                  <c:v>0.78238043999734685</c:v>
                </c:pt>
                <c:pt idx="8748">
                  <c:v>0.78301025442198735</c:v>
                </c:pt>
                <c:pt idx="8749">
                  <c:v>0.78363928646618786</c:v>
                </c:pt>
                <c:pt idx="8750">
                  <c:v>0.78426753550013395</c:v>
                </c:pt>
                <c:pt idx="8751">
                  <c:v>0.78489500089479358</c:v>
                </c:pt>
                <c:pt idx="8752">
                  <c:v>0.78552168202191774</c:v>
                </c:pt>
                <c:pt idx="8753">
                  <c:v>0.78614757825404102</c:v>
                </c:pt>
                <c:pt idx="8754">
                  <c:v>0.78677268896448227</c:v>
                </c:pt>
                <c:pt idx="8755">
                  <c:v>0.78739701352734526</c:v>
                </c:pt>
                <c:pt idx="8756">
                  <c:v>0.78802055131751925</c:v>
                </c:pt>
                <c:pt idx="8757">
                  <c:v>0.78864330171067976</c:v>
                </c:pt>
                <c:pt idx="8758">
                  <c:v>0.7892652640832889</c:v>
                </c:pt>
                <c:pt idx="8759">
                  <c:v>0.78988643781259638</c:v>
                </c:pt>
                <c:pt idx="8760">
                  <c:v>0.79050682227663982</c:v>
                </c:pt>
                <c:pt idx="8761">
                  <c:v>0.79112641685424545</c:v>
                </c:pt>
                <c:pt idx="8762">
                  <c:v>0.79174522092502875</c:v>
                </c:pt>
                <c:pt idx="8763">
                  <c:v>0.79236323386939522</c:v>
                </c:pt>
                <c:pt idx="8764">
                  <c:v>0.79298045506854076</c:v>
                </c:pt>
                <c:pt idx="8765">
                  <c:v>0.79359688390445238</c:v>
                </c:pt>
                <c:pt idx="8766">
                  <c:v>0.79421251975990892</c:v>
                </c:pt>
                <c:pt idx="8767">
                  <c:v>0.79482736201848159</c:v>
                </c:pt>
                <c:pt idx="8768">
                  <c:v>0.7954414100645345</c:v>
                </c:pt>
                <c:pt idx="8769">
                  <c:v>0.79605466328322538</c:v>
                </c:pt>
                <c:pt idx="8770">
                  <c:v>0.79666712106050619</c:v>
                </c:pt>
                <c:pt idx="8771">
                  <c:v>0.7972787827831237</c:v>
                </c:pt>
                <c:pt idx="8772">
                  <c:v>0.79788964783862015</c:v>
                </c:pt>
                <c:pt idx="8773">
                  <c:v>0.79849971561533384</c:v>
                </c:pt>
                <c:pt idx="8774">
                  <c:v>0.79910898550239973</c:v>
                </c:pt>
                <c:pt idx="8775">
                  <c:v>0.79971745688974993</c:v>
                </c:pt>
                <c:pt idx="8776">
                  <c:v>0.80032512916811471</c:v>
                </c:pt>
                <c:pt idx="8777">
                  <c:v>0.80093200172902257</c:v>
                </c:pt>
                <c:pt idx="8778">
                  <c:v>0.80153807396480126</c:v>
                </c:pt>
                <c:pt idx="8779">
                  <c:v>0.80214334526857822</c:v>
                </c:pt>
                <c:pt idx="8780">
                  <c:v>0.80274781503428128</c:v>
                </c:pt>
                <c:pt idx="8781">
                  <c:v>0.80335148265663903</c:v>
                </c:pt>
                <c:pt idx="8782">
                  <c:v>0.80395434753118178</c:v>
                </c:pt>
                <c:pt idx="8783">
                  <c:v>0.80455640905424186</c:v>
                </c:pt>
                <c:pt idx="8784">
                  <c:v>0.8051576666229544</c:v>
                </c:pt>
                <c:pt idx="8785">
                  <c:v>0.8057581196352579</c:v>
                </c:pt>
                <c:pt idx="8786">
                  <c:v>0.80635776748989474</c:v>
                </c:pt>
                <c:pt idx="8787">
                  <c:v>0.80695660958641191</c:v>
                </c:pt>
                <c:pt idx="8788">
                  <c:v>0.80755464532516164</c:v>
                </c:pt>
                <c:pt idx="8789">
                  <c:v>0.80815187410730172</c:v>
                </c:pt>
                <c:pt idx="8790">
                  <c:v>0.80874829533479653</c:v>
                </c:pt>
                <c:pt idx="8791">
                  <c:v>0.80934390841041726</c:v>
                </c:pt>
                <c:pt idx="8792">
                  <c:v>0.80993871273774265</c:v>
                </c:pt>
                <c:pt idx="8793">
                  <c:v>0.8105327077211596</c:v>
                </c:pt>
                <c:pt idx="8794">
                  <c:v>0.81112589276586378</c:v>
                </c:pt>
                <c:pt idx="8795">
                  <c:v>0.81171826727786023</c:v>
                </c:pt>
                <c:pt idx="8796">
                  <c:v>0.81230983066396389</c:v>
                </c:pt>
                <c:pt idx="8797">
                  <c:v>0.81290058233180029</c:v>
                </c:pt>
                <c:pt idx="8798">
                  <c:v>0.81349052168980607</c:v>
                </c:pt>
                <c:pt idx="8799">
                  <c:v>0.81407964814722955</c:v>
                </c:pt>
                <c:pt idx="8800">
                  <c:v>0.81466796111413131</c:v>
                </c:pt>
                <c:pt idx="8801">
                  <c:v>0.81525546000138494</c:v>
                </c:pt>
                <c:pt idx="8802">
                  <c:v>0.81584214422067747</c:v>
                </c:pt>
                <c:pt idx="8803">
                  <c:v>0.81642801318450997</c:v>
                </c:pt>
                <c:pt idx="8804">
                  <c:v>0.81701306630619819</c:v>
                </c:pt>
                <c:pt idx="8805">
                  <c:v>0.81759730299987332</c:v>
                </c:pt>
                <c:pt idx="8806">
                  <c:v>0.81818072268048214</c:v>
                </c:pt>
                <c:pt idx="8807">
                  <c:v>0.81876332476378788</c:v>
                </c:pt>
                <c:pt idx="8808">
                  <c:v>0.819345108666371</c:v>
                </c:pt>
                <c:pt idx="8809">
                  <c:v>0.81992607380562932</c:v>
                </c:pt>
                <c:pt idx="8810">
                  <c:v>0.82050621959977899</c:v>
                </c:pt>
                <c:pt idx="8811">
                  <c:v>0.82108554546785484</c:v>
                </c:pt>
                <c:pt idx="8812">
                  <c:v>0.82166405082971106</c:v>
                </c:pt>
                <c:pt idx="8813">
                  <c:v>0.82224173510602183</c:v>
                </c:pt>
                <c:pt idx="8814">
                  <c:v>0.82281859771828181</c:v>
                </c:pt>
                <c:pt idx="8815">
                  <c:v>0.82339463808880664</c:v>
                </c:pt>
                <c:pt idx="8816">
                  <c:v>0.82396985564073377</c:v>
                </c:pt>
                <c:pt idx="8817">
                  <c:v>0.82454424979802288</c:v>
                </c:pt>
                <c:pt idx="8818">
                  <c:v>0.8251178199854563</c:v>
                </c:pt>
                <c:pt idx="8819">
                  <c:v>0.82569056562863996</c:v>
                </c:pt>
                <c:pt idx="8820">
                  <c:v>0.82626248615400355</c:v>
                </c:pt>
                <c:pt idx="8821">
                  <c:v>0.82683358098880155</c:v>
                </c:pt>
                <c:pt idx="8822">
                  <c:v>0.82740384956111335</c:v>
                </c:pt>
                <c:pt idx="8823">
                  <c:v>0.82797329129984421</c:v>
                </c:pt>
                <c:pt idx="8824">
                  <c:v>0.82854190563472552</c:v>
                </c:pt>
                <c:pt idx="8825">
                  <c:v>0.82910969199631557</c:v>
                </c:pt>
                <c:pt idx="8826">
                  <c:v>0.82967664981599998</c:v>
                </c:pt>
                <c:pt idx="8827">
                  <c:v>0.83024277852599238</c:v>
                </c:pt>
                <c:pt idx="8828">
                  <c:v>0.83080807755933495</c:v>
                </c:pt>
                <c:pt idx="8829">
                  <c:v>0.83137254634989899</c:v>
                </c:pt>
                <c:pt idx="8830">
                  <c:v>0.83193618433238548</c:v>
                </c:pt>
                <c:pt idx="8831">
                  <c:v>0.8324989909423256</c:v>
                </c:pt>
                <c:pt idx="8832">
                  <c:v>0.83306096561608134</c:v>
                </c:pt>
                <c:pt idx="8833">
                  <c:v>0.83362210779084622</c:v>
                </c:pt>
                <c:pt idx="8834">
                  <c:v>0.83418241690464545</c:v>
                </c:pt>
                <c:pt idx="8835">
                  <c:v>0.83474189239633689</c:v>
                </c:pt>
                <c:pt idx="8836">
                  <c:v>0.83530053370561141</c:v>
                </c:pt>
                <c:pt idx="8837">
                  <c:v>0.83585834027299355</c:v>
                </c:pt>
                <c:pt idx="8838">
                  <c:v>0.83641531153984194</c:v>
                </c:pt>
                <c:pt idx="8839">
                  <c:v>0.83697144694835013</c:v>
                </c:pt>
                <c:pt idx="8840">
                  <c:v>0.83752674594154675</c:v>
                </c:pt>
                <c:pt idx="8841">
                  <c:v>0.83808120796329644</c:v>
                </c:pt>
                <c:pt idx="8842">
                  <c:v>0.83863483245830017</c:v>
                </c:pt>
                <c:pt idx="8843">
                  <c:v>0.83918761887209592</c:v>
                </c:pt>
                <c:pt idx="8844">
                  <c:v>0.8397395666510592</c:v>
                </c:pt>
                <c:pt idx="8845">
                  <c:v>0.84029067524240364</c:v>
                </c:pt>
                <c:pt idx="8846">
                  <c:v>0.84084094409418142</c:v>
                </c:pt>
                <c:pt idx="8847">
                  <c:v>0.84139037265528394</c:v>
                </c:pt>
                <c:pt idx="8848">
                  <c:v>0.84193896037544236</c:v>
                </c:pt>
                <c:pt idx="8849">
                  <c:v>0.84248670670522818</c:v>
                </c:pt>
                <c:pt idx="8850">
                  <c:v>0.84303361109605357</c:v>
                </c:pt>
                <c:pt idx="8851">
                  <c:v>0.84357967300017223</c:v>
                </c:pt>
                <c:pt idx="8852">
                  <c:v>0.84412489187067985</c:v>
                </c:pt>
                <c:pt idx="8853">
                  <c:v>0.84466926716151447</c:v>
                </c:pt>
                <c:pt idx="8854">
                  <c:v>0.84521279832745722</c:v>
                </c:pt>
                <c:pt idx="8855">
                  <c:v>0.84575548482413276</c:v>
                </c:pt>
                <c:pt idx="8856">
                  <c:v>0.84629732610801001</c:v>
                </c:pt>
                <c:pt idx="8857">
                  <c:v>0.84683832163640238</c:v>
                </c:pt>
                <c:pt idx="8858">
                  <c:v>0.84737847086746865</c:v>
                </c:pt>
                <c:pt idx="8859">
                  <c:v>0.84791777326021334</c:v>
                </c:pt>
                <c:pt idx="8860">
                  <c:v>0.84845622827448719</c:v>
                </c:pt>
                <c:pt idx="8861">
                  <c:v>0.84899383537098772</c:v>
                </c:pt>
                <c:pt idx="8862">
                  <c:v>0.84953059401125997</c:v>
                </c:pt>
                <c:pt idx="8863">
                  <c:v>0.85006650365769687</c:v>
                </c:pt>
                <c:pt idx="8864">
                  <c:v>0.85060156377353979</c:v>
                </c:pt>
                <c:pt idx="8865">
                  <c:v>0.85113577382287908</c:v>
                </c:pt>
                <c:pt idx="8866">
                  <c:v>0.85166913327065452</c:v>
                </c:pt>
                <c:pt idx="8867">
                  <c:v>0.85220164158265621</c:v>
                </c:pt>
                <c:pt idx="8868">
                  <c:v>0.85273329822552457</c:v>
                </c:pt>
                <c:pt idx="8869">
                  <c:v>0.85326410266675135</c:v>
                </c:pt>
                <c:pt idx="8870">
                  <c:v>0.85379405437467992</c:v>
                </c:pt>
                <c:pt idx="8871">
                  <c:v>0.85432315281850579</c:v>
                </c:pt>
                <c:pt idx="8872">
                  <c:v>0.85485139746827732</c:v>
                </c:pt>
                <c:pt idx="8873">
                  <c:v>0.85537878779489607</c:v>
                </c:pt>
                <c:pt idx="8874">
                  <c:v>0.85590532327011726</c:v>
                </c:pt>
                <c:pt idx="8875">
                  <c:v>0.85643100336655065</c:v>
                </c:pt>
                <c:pt idx="8876">
                  <c:v>0.85695582755766087</c:v>
                </c:pt>
                <c:pt idx="8877">
                  <c:v>0.85747979531776763</c:v>
                </c:pt>
                <c:pt idx="8878">
                  <c:v>0.85800290612204688</c:v>
                </c:pt>
                <c:pt idx="8879">
                  <c:v>0.85852515944653085</c:v>
                </c:pt>
                <c:pt idx="8880">
                  <c:v>0.85904655476810865</c:v>
                </c:pt>
                <c:pt idx="8881">
                  <c:v>0.85956709156452704</c:v>
                </c:pt>
                <c:pt idx="8882">
                  <c:v>0.86008676931439065</c:v>
                </c:pt>
                <c:pt idx="8883">
                  <c:v>0.86060558749716265</c:v>
                </c:pt>
                <c:pt idx="8884">
                  <c:v>0.8611235455931654</c:v>
                </c:pt>
                <c:pt idx="8885">
                  <c:v>0.86164064308358057</c:v>
                </c:pt>
                <c:pt idx="8886">
                  <c:v>0.86215687945045016</c:v>
                </c:pt>
                <c:pt idx="8887">
                  <c:v>0.8626722541766767</c:v>
                </c:pt>
                <c:pt idx="8888">
                  <c:v>0.86318676674602379</c:v>
                </c:pt>
                <c:pt idx="8889">
                  <c:v>0.8637004166431167</c:v>
                </c:pt>
                <c:pt idx="8890">
                  <c:v>0.86421320335344287</c:v>
                </c:pt>
                <c:pt idx="8891">
                  <c:v>0.86472512636335241</c:v>
                </c:pt>
                <c:pt idx="8892">
                  <c:v>0.86523618516005862</c:v>
                </c:pt>
                <c:pt idx="8893">
                  <c:v>0.86574637923163844</c:v>
                </c:pt>
                <c:pt idx="8894">
                  <c:v>0.86625570806703311</c:v>
                </c:pt>
                <c:pt idx="8895">
                  <c:v>0.86676417115604854</c:v>
                </c:pt>
                <c:pt idx="8896">
                  <c:v>0.8672717679893559</c:v>
                </c:pt>
                <c:pt idx="8897">
                  <c:v>0.86777849805849205</c:v>
                </c:pt>
                <c:pt idx="8898">
                  <c:v>0.86828436085586025</c:v>
                </c:pt>
                <c:pt idx="8899">
                  <c:v>0.86878935587473038</c:v>
                </c:pt>
                <c:pt idx="8900">
                  <c:v>0.86929348260923966</c:v>
                </c:pt>
                <c:pt idx="8901">
                  <c:v>0.86979674055439304</c:v>
                </c:pt>
                <c:pt idx="8902">
                  <c:v>0.87029912920606389</c:v>
                </c:pt>
                <c:pt idx="8903">
                  <c:v>0.87080064806099411</c:v>
                </c:pt>
                <c:pt idx="8904">
                  <c:v>0.87130129661679512</c:v>
                </c:pt>
                <c:pt idx="8905">
                  <c:v>0.87180107437194809</c:v>
                </c:pt>
                <c:pt idx="8906">
                  <c:v>0.87229998082580451</c:v>
                </c:pt>
                <c:pt idx="8907">
                  <c:v>0.87279801547858649</c:v>
                </c:pt>
                <c:pt idx="8908">
                  <c:v>0.87329517783138766</c:v>
                </c:pt>
                <c:pt idx="8909">
                  <c:v>0.8737914673861733</c:v>
                </c:pt>
                <c:pt idx="8910">
                  <c:v>0.87428688364578111</c:v>
                </c:pt>
                <c:pt idx="8911">
                  <c:v>0.87478142611392162</c:v>
                </c:pt>
                <c:pt idx="8912">
                  <c:v>0.87527509429517847</c:v>
                </c:pt>
                <c:pt idx="8913">
                  <c:v>0.87576788769500913</c:v>
                </c:pt>
                <c:pt idx="8914">
                  <c:v>0.8762598058197455</c:v>
                </c:pt>
                <c:pt idx="8915">
                  <c:v>0.87675084817659421</c:v>
                </c:pt>
                <c:pt idx="8916">
                  <c:v>0.8772410142736371</c:v>
                </c:pt>
                <c:pt idx="8917">
                  <c:v>0.87773030361983184</c:v>
                </c:pt>
                <c:pt idx="8918">
                  <c:v>0.87821871572501231</c:v>
                </c:pt>
                <c:pt idx="8919">
                  <c:v>0.87870625009988912</c:v>
                </c:pt>
                <c:pt idx="8920">
                  <c:v>0.87919290625605018</c:v>
                </c:pt>
                <c:pt idx="8921">
                  <c:v>0.87967868370596114</c:v>
                </c:pt>
                <c:pt idx="8922">
                  <c:v>0.88016358196296585</c:v>
                </c:pt>
                <c:pt idx="8923">
                  <c:v>0.88064760054128688</c:v>
                </c:pt>
                <c:pt idx="8924">
                  <c:v>0.88113073895602601</c:v>
                </c:pt>
                <c:pt idx="8925">
                  <c:v>0.88161299672316451</c:v>
                </c:pt>
                <c:pt idx="8926">
                  <c:v>0.88209437335956409</c:v>
                </c:pt>
                <c:pt idx="8927">
                  <c:v>0.88257486838296695</c:v>
                </c:pt>
                <c:pt idx="8928">
                  <c:v>0.88305448131199649</c:v>
                </c:pt>
                <c:pt idx="8929">
                  <c:v>0.88353321166615761</c:v>
                </c:pt>
                <c:pt idx="8930">
                  <c:v>0.88401105896583743</c:v>
                </c:pt>
                <c:pt idx="8931">
                  <c:v>0.88448802273230553</c:v>
                </c:pt>
                <c:pt idx="8932">
                  <c:v>0.88496410248771473</c:v>
                </c:pt>
                <c:pt idx="8933">
                  <c:v>0.88543929775510122</c:v>
                </c:pt>
                <c:pt idx="8934">
                  <c:v>0.88591360805838515</c:v>
                </c:pt>
                <c:pt idx="8935">
                  <c:v>0.88638703292237131</c:v>
                </c:pt>
                <c:pt idx="8936">
                  <c:v>0.88685957187274944</c:v>
                </c:pt>
                <c:pt idx="8937">
                  <c:v>0.88733122443609469</c:v>
                </c:pt>
                <c:pt idx="8938">
                  <c:v>0.88780199013986805</c:v>
                </c:pt>
                <c:pt idx="8939">
                  <c:v>0.88827186851241691</c:v>
                </c:pt>
                <c:pt idx="8940">
                  <c:v>0.88874085908297573</c:v>
                </c:pt>
                <c:pt idx="8941">
                  <c:v>0.88920896138166594</c:v>
                </c:pt>
                <c:pt idx="8942">
                  <c:v>0.88967617493949713</c:v>
                </c:pt>
                <c:pt idx="8943">
                  <c:v>0.89014249928836697</c:v>
                </c:pt>
                <c:pt idx="8944">
                  <c:v>0.89060793396106186</c:v>
                </c:pt>
                <c:pt idx="8945">
                  <c:v>0.89107247849125748</c:v>
                </c:pt>
                <c:pt idx="8946">
                  <c:v>0.89153613241351903</c:v>
                </c:pt>
                <c:pt idx="8947">
                  <c:v>0.89199889526330212</c:v>
                </c:pt>
                <c:pt idx="8948">
                  <c:v>0.89246076657695284</c:v>
                </c:pt>
                <c:pt idx="8949">
                  <c:v>0.89292174589170825</c:v>
                </c:pt>
                <c:pt idx="8950">
                  <c:v>0.89338183274569716</c:v>
                </c:pt>
                <c:pt idx="8951">
                  <c:v>0.89384102667794008</c:v>
                </c:pt>
                <c:pt idx="8952">
                  <c:v>0.89429932722835026</c:v>
                </c:pt>
                <c:pt idx="8953">
                  <c:v>0.89475673393773381</c:v>
                </c:pt>
                <c:pt idx="8954">
                  <c:v>0.89521324634779009</c:v>
                </c:pt>
                <c:pt idx="8955">
                  <c:v>0.89566886400111245</c:v>
                </c:pt>
                <c:pt idx="8956">
                  <c:v>0.8961235864411885</c:v>
                </c:pt>
                <c:pt idx="8957">
                  <c:v>0.89657741321240059</c:v>
                </c:pt>
                <c:pt idx="8958">
                  <c:v>0.89703034386002622</c:v>
                </c:pt>
                <c:pt idx="8959">
                  <c:v>0.89748237793023855</c:v>
                </c:pt>
                <c:pt idx="8960">
                  <c:v>0.89793351497010709</c:v>
                </c:pt>
                <c:pt idx="8961">
                  <c:v>0.89838375452759767</c:v>
                </c:pt>
                <c:pt idx="8962">
                  <c:v>0.89883309615157325</c:v>
                </c:pt>
                <c:pt idx="8963">
                  <c:v>0.89928153939179434</c:v>
                </c:pt>
                <c:pt idx="8964">
                  <c:v>0.89972908379891925</c:v>
                </c:pt>
                <c:pt idx="8965">
                  <c:v>0.90017572892450481</c:v>
                </c:pt>
                <c:pt idx="8966">
                  <c:v>0.90062147432100659</c:v>
                </c:pt>
                <c:pt idx="8967">
                  <c:v>0.9010663195417794</c:v>
                </c:pt>
                <c:pt idx="8968">
                  <c:v>0.90151026414107793</c:v>
                </c:pt>
                <c:pt idx="8969">
                  <c:v>0.9019533076740569</c:v>
                </c:pt>
                <c:pt idx="8970">
                  <c:v>0.90239544969677177</c:v>
                </c:pt>
                <c:pt idx="8971">
                  <c:v>0.90283668976617892</c:v>
                </c:pt>
                <c:pt idx="8972">
                  <c:v>0.90327702744013638</c:v>
                </c:pt>
                <c:pt idx="8973">
                  <c:v>0.9037164622774041</c:v>
                </c:pt>
                <c:pt idx="8974">
                  <c:v>0.90415499383764431</c:v>
                </c:pt>
                <c:pt idx="8975">
                  <c:v>0.90459262168142229</c:v>
                </c:pt>
                <c:pt idx="8976">
                  <c:v>0.90502934537020641</c:v>
                </c:pt>
                <c:pt idx="8977">
                  <c:v>0.90546516446636882</c:v>
                </c:pt>
                <c:pt idx="8978">
                  <c:v>0.90590007853318588</c:v>
                </c:pt>
                <c:pt idx="8979">
                  <c:v>0.90633408713483854</c:v>
                </c:pt>
                <c:pt idx="8980">
                  <c:v>0.90676718983641258</c:v>
                </c:pt>
                <c:pt idx="8981">
                  <c:v>0.9071993862038995</c:v>
                </c:pt>
                <c:pt idx="8982">
                  <c:v>0.90763067580419665</c:v>
                </c:pt>
                <c:pt idx="8983">
                  <c:v>0.90806105820510752</c:v>
                </c:pt>
                <c:pt idx="8984">
                  <c:v>0.90849053297534266</c:v>
                </c:pt>
                <c:pt idx="8985">
                  <c:v>0.90891909968451956</c:v>
                </c:pt>
                <c:pt idx="8986">
                  <c:v>0.90934675790316344</c:v>
                </c:pt>
                <c:pt idx="8987">
                  <c:v>0.90977350720270767</c:v>
                </c:pt>
                <c:pt idx="8988">
                  <c:v>0.910199347155494</c:v>
                </c:pt>
                <c:pt idx="8989">
                  <c:v>0.91062427733477314</c:v>
                </c:pt>
                <c:pt idx="8990">
                  <c:v>0.91104829731470516</c:v>
                </c:pt>
                <c:pt idx="8991">
                  <c:v>0.91147140667035975</c:v>
                </c:pt>
                <c:pt idx="8992">
                  <c:v>0.9118936049777171</c:v>
                </c:pt>
                <c:pt idx="8993">
                  <c:v>0.91231489181366776</c:v>
                </c:pt>
                <c:pt idx="8994">
                  <c:v>0.91273526675601346</c:v>
                </c:pt>
                <c:pt idx="8995">
                  <c:v>0.91315472938346731</c:v>
                </c:pt>
                <c:pt idx="8996">
                  <c:v>0.91357327927565446</c:v>
                </c:pt>
                <c:pt idx="8997">
                  <c:v>0.91399091601311222</c:v>
                </c:pt>
                <c:pt idx="8998">
                  <c:v>0.91440763917729062</c:v>
                </c:pt>
                <c:pt idx="8999">
                  <c:v>0.91482344835055307</c:v>
                </c:pt>
                <c:pt idx="9000">
                  <c:v>0.91523834311617636</c:v>
                </c:pt>
                <c:pt idx="9001">
                  <c:v>0.9156523230583512</c:v>
                </c:pt>
                <c:pt idx="9002">
                  <c:v>0.91606538776218294</c:v>
                </c:pt>
                <c:pt idx="9003">
                  <c:v>0.91647753681369171</c:v>
                </c:pt>
                <c:pt idx="9004">
                  <c:v>0.91688876979981271</c:v>
                </c:pt>
                <c:pt idx="9005">
                  <c:v>0.91729908630839685</c:v>
                </c:pt>
                <c:pt idx="9006">
                  <c:v>0.91770848592821119</c:v>
                </c:pt>
                <c:pt idx="9007">
                  <c:v>0.91811696824893918</c:v>
                </c:pt>
                <c:pt idx="9008">
                  <c:v>0.9185245328611813</c:v>
                </c:pt>
                <c:pt idx="9009">
                  <c:v>0.91893117935645519</c:v>
                </c:pt>
                <c:pt idx="9010">
                  <c:v>0.9193369073271962</c:v>
                </c:pt>
                <c:pt idx="9011">
                  <c:v>0.91974171636675783</c:v>
                </c:pt>
                <c:pt idx="9012">
                  <c:v>0.9201456060694122</c:v>
                </c:pt>
                <c:pt idx="9013">
                  <c:v>0.92054857603035012</c:v>
                </c:pt>
                <c:pt idx="9014">
                  <c:v>0.92095062584568199</c:v>
                </c:pt>
                <c:pt idx="9015">
                  <c:v>0.92135175511243783</c:v>
                </c:pt>
                <c:pt idx="9016">
                  <c:v>0.9217519634285678</c:v>
                </c:pt>
                <c:pt idx="9017">
                  <c:v>0.92215125039294266</c:v>
                </c:pt>
                <c:pt idx="9018">
                  <c:v>0.92254961560535409</c:v>
                </c:pt>
                <c:pt idx="9019">
                  <c:v>0.92294705866651516</c:v>
                </c:pt>
                <c:pt idx="9020">
                  <c:v>0.92334357917806065</c:v>
                </c:pt>
                <c:pt idx="9021">
                  <c:v>0.92373917674254746</c:v>
                </c:pt>
                <c:pt idx="9022">
                  <c:v>0.92413385096345513</c:v>
                </c:pt>
                <c:pt idx="9023">
                  <c:v>0.92452760144518598</c:v>
                </c:pt>
                <c:pt idx="9024">
                  <c:v>0.92492042779306594</c:v>
                </c:pt>
                <c:pt idx="9025">
                  <c:v>0.92531232961334442</c:v>
                </c:pt>
                <c:pt idx="9026">
                  <c:v>0.9257033065131951</c:v>
                </c:pt>
                <c:pt idx="9027">
                  <c:v>0.92609335810071614</c:v>
                </c:pt>
                <c:pt idx="9028">
                  <c:v>0.92648248398493072</c:v>
                </c:pt>
                <c:pt idx="9029">
                  <c:v>0.92687068377578719</c:v>
                </c:pt>
                <c:pt idx="9030">
                  <c:v>0.9272579570841597</c:v>
                </c:pt>
                <c:pt idx="9031">
                  <c:v>0.92764430352184835</c:v>
                </c:pt>
                <c:pt idx="9032">
                  <c:v>0.92802972270157991</c:v>
                </c:pt>
                <c:pt idx="9033">
                  <c:v>0.92841421423700798</c:v>
                </c:pt>
                <c:pt idx="9034">
                  <c:v>0.92879777774271333</c:v>
                </c:pt>
                <c:pt idx="9035">
                  <c:v>0.92918041283420449</c:v>
                </c:pt>
                <c:pt idx="9036">
                  <c:v>0.92956211912791786</c:v>
                </c:pt>
                <c:pt idx="9037">
                  <c:v>0.9299428962412184</c:v>
                </c:pt>
                <c:pt idx="9038">
                  <c:v>0.93032274379239988</c:v>
                </c:pt>
                <c:pt idx="9039">
                  <c:v>0.93070166140068511</c:v>
                </c:pt>
                <c:pt idx="9040">
                  <c:v>0.9310796486862265</c:v>
                </c:pt>
                <c:pt idx="9041">
                  <c:v>0.93145670527010649</c:v>
                </c:pt>
                <c:pt idx="9042">
                  <c:v>0.93183283077433776</c:v>
                </c:pt>
                <c:pt idx="9043">
                  <c:v>0.93220802482186382</c:v>
                </c:pt>
                <c:pt idx="9044">
                  <c:v>0.9325822870365591</c:v>
                </c:pt>
                <c:pt idx="9045">
                  <c:v>0.9329556170432296</c:v>
                </c:pt>
                <c:pt idx="9046">
                  <c:v>0.93332801446761304</c:v>
                </c:pt>
                <c:pt idx="9047">
                  <c:v>0.93369947893637939</c:v>
                </c:pt>
                <c:pt idx="9048">
                  <c:v>0.93407001007713131</c:v>
                </c:pt>
                <c:pt idx="9049">
                  <c:v>0.93443960751840427</c:v>
                </c:pt>
                <c:pt idx="9050">
                  <c:v>0.93480827088966711</c:v>
                </c:pt>
                <c:pt idx="9051">
                  <c:v>0.93517599982132249</c:v>
                </c:pt>
                <c:pt idx="9052">
                  <c:v>0.93554279394470696</c:v>
                </c:pt>
                <c:pt idx="9053">
                  <c:v>0.93590865289209157</c:v>
                </c:pt>
                <c:pt idx="9054">
                  <c:v>0.93627357629668229</c:v>
                </c:pt>
                <c:pt idx="9055">
                  <c:v>0.93663756379262009</c:v>
                </c:pt>
                <c:pt idx="9056">
                  <c:v>0.93700061501498166</c:v>
                </c:pt>
                <c:pt idx="9057">
                  <c:v>0.9373627295997794</c:v>
                </c:pt>
                <c:pt idx="9058">
                  <c:v>0.93772390718396215</c:v>
                </c:pt>
                <c:pt idx="9059">
                  <c:v>0.93808414740541524</c:v>
                </c:pt>
                <c:pt idx="9060">
                  <c:v>0.93844344990296114</c:v>
                </c:pt>
                <c:pt idx="9061">
                  <c:v>0.93880181431635967</c:v>
                </c:pt>
                <c:pt idx="9062">
                  <c:v>0.93915924028630826</c:v>
                </c:pt>
                <c:pt idx="9063">
                  <c:v>0.93951572745444256</c:v>
                </c:pt>
                <c:pt idx="9064">
                  <c:v>0.9398712754633366</c:v>
                </c:pt>
                <c:pt idx="9065">
                  <c:v>0.94022588395650319</c:v>
                </c:pt>
                <c:pt idx="9066">
                  <c:v>0.94057955257839432</c:v>
                </c:pt>
                <c:pt idx="9067">
                  <c:v>0.94093228097440151</c:v>
                </c:pt>
                <c:pt idx="9068">
                  <c:v>0.94128406879085613</c:v>
                </c:pt>
                <c:pt idx="9069">
                  <c:v>0.94163491567502977</c:v>
                </c:pt>
                <c:pt idx="9070">
                  <c:v>0.94198482127513461</c:v>
                </c:pt>
                <c:pt idx="9071">
                  <c:v>0.94233378524032374</c:v>
                </c:pt>
                <c:pt idx="9072">
                  <c:v>0.94268180722069161</c:v>
                </c:pt>
                <c:pt idx="9073">
                  <c:v>0.94302888686727426</c:v>
                </c:pt>
                <c:pt idx="9074">
                  <c:v>0.94337502383204963</c:v>
                </c:pt>
                <c:pt idx="9075">
                  <c:v>0.94372021776793813</c:v>
                </c:pt>
                <c:pt idx="9076">
                  <c:v>0.94406446832880286</c:v>
                </c:pt>
                <c:pt idx="9077">
                  <c:v>0.94440777516944985</c:v>
                </c:pt>
                <c:pt idx="9078">
                  <c:v>0.94475013794562845</c:v>
                </c:pt>
                <c:pt idx="9079">
                  <c:v>0.94509155631403186</c:v>
                </c:pt>
                <c:pt idx="9080">
                  <c:v>0.94543202993229736</c:v>
                </c:pt>
                <c:pt idx="9081">
                  <c:v>0.94577155845900651</c:v>
                </c:pt>
                <c:pt idx="9082">
                  <c:v>0.94611014155368578</c:v>
                </c:pt>
                <c:pt idx="9083">
                  <c:v>0.94644777887680653</c:v>
                </c:pt>
                <c:pt idx="9084">
                  <c:v>0.94678447008978572</c:v>
                </c:pt>
                <c:pt idx="9085">
                  <c:v>0.9471202148549861</c:v>
                </c:pt>
                <c:pt idx="9086">
                  <c:v>0.94745501283571631</c:v>
                </c:pt>
                <c:pt idx="9087">
                  <c:v>0.94778886369623172</c:v>
                </c:pt>
                <c:pt idx="9088">
                  <c:v>0.94812176710173435</c:v>
                </c:pt>
                <c:pt idx="9089">
                  <c:v>0.94845372271837325</c:v>
                </c:pt>
                <c:pt idx="9090">
                  <c:v>0.94878473021324505</c:v>
                </c:pt>
                <c:pt idx="9091">
                  <c:v>0.94911478925439408</c:v>
                </c:pt>
                <c:pt idx="9092">
                  <c:v>0.94944389951081287</c:v>
                </c:pt>
                <c:pt idx="9093">
                  <c:v>0.94977206065244246</c:v>
                </c:pt>
                <c:pt idx="9094">
                  <c:v>0.95009927235017255</c:v>
                </c:pt>
                <c:pt idx="9095">
                  <c:v>0.95042553427584198</c:v>
                </c:pt>
                <c:pt idx="9096">
                  <c:v>0.95075084610223903</c:v>
                </c:pt>
                <c:pt idx="9097">
                  <c:v>0.95107520750310182</c:v>
                </c:pt>
                <c:pt idx="9098">
                  <c:v>0.95139861815311855</c:v>
                </c:pt>
                <c:pt idx="9099">
                  <c:v>0.95172107772792769</c:v>
                </c:pt>
                <c:pt idx="9100">
                  <c:v>0.95204258590411872</c:v>
                </c:pt>
                <c:pt idx="9101">
                  <c:v>0.95236314235923203</c:v>
                </c:pt>
                <c:pt idx="9102">
                  <c:v>0.95268274677175946</c:v>
                </c:pt>
                <c:pt idx="9103">
                  <c:v>0.95300139882114454</c:v>
                </c:pt>
                <c:pt idx="9104">
                  <c:v>0.95331909818778282</c:v>
                </c:pt>
                <c:pt idx="9105">
                  <c:v>0.9536358445530223</c:v>
                </c:pt>
                <c:pt idx="9106">
                  <c:v>0.95395163759916357</c:v>
                </c:pt>
                <c:pt idx="9107">
                  <c:v>0.95426647700946032</c:v>
                </c:pt>
                <c:pt idx="9108">
                  <c:v>0.95458036246811939</c:v>
                </c:pt>
                <c:pt idx="9109">
                  <c:v>0.95489329366030151</c:v>
                </c:pt>
                <c:pt idx="9110">
                  <c:v>0.9552052702721211</c:v>
                </c:pt>
                <c:pt idx="9111">
                  <c:v>0.95551629199064703</c:v>
                </c:pt>
                <c:pt idx="9112">
                  <c:v>0.95582635850390274</c:v>
                </c:pt>
                <c:pt idx="9113">
                  <c:v>0.95613546950086648</c:v>
                </c:pt>
                <c:pt idx="9114">
                  <c:v>0.9564436246714717</c:v>
                </c:pt>
                <c:pt idx="9115">
                  <c:v>0.95675082370660747</c:v>
                </c:pt>
                <c:pt idx="9116">
                  <c:v>0.95705706629811849</c:v>
                </c:pt>
                <c:pt idx="9117">
                  <c:v>0.95736235213880583</c:v>
                </c:pt>
                <c:pt idx="9118">
                  <c:v>0.95766668092242691</c:v>
                </c:pt>
                <c:pt idx="9119">
                  <c:v>0.95797005234369581</c:v>
                </c:pt>
                <c:pt idx="9120">
                  <c:v>0.95827246609828376</c:v>
                </c:pt>
                <c:pt idx="9121">
                  <c:v>0.95857392188281942</c:v>
                </c:pt>
                <c:pt idx="9122">
                  <c:v>0.95887441939488893</c:v>
                </c:pt>
                <c:pt idx="9123">
                  <c:v>0.95917395833303654</c:v>
                </c:pt>
                <c:pt idx="9124">
                  <c:v>0.95947253839676483</c:v>
                </c:pt>
                <c:pt idx="9125">
                  <c:v>0.95977015928653475</c:v>
                </c:pt>
                <c:pt idx="9126">
                  <c:v>0.96006682070376625</c:v>
                </c:pt>
                <c:pt idx="9127">
                  <c:v>0.96036252235083852</c:v>
                </c:pt>
                <c:pt idx="9128">
                  <c:v>0.96065726393109008</c:v>
                </c:pt>
                <c:pt idx="9129">
                  <c:v>0.96095104514881924</c:v>
                </c:pt>
                <c:pt idx="9130">
                  <c:v>0.96124386570928444</c:v>
                </c:pt>
                <c:pt idx="9131">
                  <c:v>0.96153572531870457</c:v>
                </c:pt>
                <c:pt idx="9132">
                  <c:v>0.96182662368425897</c:v>
                </c:pt>
                <c:pt idx="9133">
                  <c:v>0.962116560514088</c:v>
                </c:pt>
                <c:pt idx="9134">
                  <c:v>0.96240553551729335</c:v>
                </c:pt>
                <c:pt idx="9135">
                  <c:v>0.96269354840393828</c:v>
                </c:pt>
                <c:pt idx="9136">
                  <c:v>0.96298059888504761</c:v>
                </c:pt>
                <c:pt idx="9137">
                  <c:v>0.96326668667260862</c:v>
                </c:pt>
                <c:pt idx="9138">
                  <c:v>0.9635518114795707</c:v>
                </c:pt>
                <c:pt idx="9139">
                  <c:v>0.96383597301984614</c:v>
                </c:pt>
                <c:pt idx="9140">
                  <c:v>0.96411917100831002</c:v>
                </c:pt>
                <c:pt idx="9141">
                  <c:v>0.96440140516080086</c:v>
                </c:pt>
                <c:pt idx="9142">
                  <c:v>0.96468267519412076</c:v>
                </c:pt>
                <c:pt idx="9143">
                  <c:v>0.96496298082603549</c:v>
                </c:pt>
                <c:pt idx="9144">
                  <c:v>0.96524232177527503</c:v>
                </c:pt>
                <c:pt idx="9145">
                  <c:v>0.96552069776153371</c:v>
                </c:pt>
                <c:pt idx="9146">
                  <c:v>0.96579810850547065</c:v>
                </c:pt>
                <c:pt idx="9147">
                  <c:v>0.96607455372870987</c:v>
                </c:pt>
                <c:pt idx="9148">
                  <c:v>0.96635003315384049</c:v>
                </c:pt>
                <c:pt idx="9149">
                  <c:v>0.96662454650441743</c:v>
                </c:pt>
                <c:pt idx="9150">
                  <c:v>0.96689809350496125</c:v>
                </c:pt>
                <c:pt idx="9151">
                  <c:v>0.96717067388095856</c:v>
                </c:pt>
                <c:pt idx="9152">
                  <c:v>0.96744228735886229</c:v>
                </c:pt>
                <c:pt idx="9153">
                  <c:v>0.96771293366609223</c:v>
                </c:pt>
                <c:pt idx="9154">
                  <c:v>0.96798261253103479</c:v>
                </c:pt>
                <c:pt idx="9155">
                  <c:v>0.96825132368304367</c:v>
                </c:pt>
                <c:pt idx="9156">
                  <c:v>0.96851906685244005</c:v>
                </c:pt>
                <c:pt idx="9157">
                  <c:v>0.96878584177051275</c:v>
                </c:pt>
                <c:pt idx="9158">
                  <c:v>0.9690516481695185</c:v>
                </c:pt>
                <c:pt idx="9159">
                  <c:v>0.96931648578268248</c:v>
                </c:pt>
                <c:pt idx="9160">
                  <c:v>0.96958035434419831</c:v>
                </c:pt>
                <c:pt idx="9161">
                  <c:v>0.9698432535892284</c:v>
                </c:pt>
                <c:pt idx="9162">
                  <c:v>0.97010518325390416</c:v>
                </c:pt>
                <c:pt idx="9163">
                  <c:v>0.97036614307532632</c:v>
                </c:pt>
                <c:pt idx="9164">
                  <c:v>0.97062613279156518</c:v>
                </c:pt>
                <c:pt idx="9165">
                  <c:v>0.97088515214166105</c:v>
                </c:pt>
                <c:pt idx="9166">
                  <c:v>0.97114320086562411</c:v>
                </c:pt>
                <c:pt idx="9167">
                  <c:v>0.97140027870443502</c:v>
                </c:pt>
                <c:pt idx="9168">
                  <c:v>0.97165638540004506</c:v>
                </c:pt>
                <c:pt idx="9169">
                  <c:v>0.97191152069537634</c:v>
                </c:pt>
                <c:pt idx="9170">
                  <c:v>0.97216568433432227</c:v>
                </c:pt>
                <c:pt idx="9171">
                  <c:v>0.97241887606174748</c:v>
                </c:pt>
                <c:pt idx="9172">
                  <c:v>0.97267109562348841</c:v>
                </c:pt>
                <c:pt idx="9173">
                  <c:v>0.97292234276635325</c:v>
                </c:pt>
                <c:pt idx="9174">
                  <c:v>0.97317261723812243</c:v>
                </c:pt>
                <c:pt idx="9175">
                  <c:v>0.97342191878754891</c:v>
                </c:pt>
                <c:pt idx="9176">
                  <c:v>0.97367024716435813</c:v>
                </c:pt>
                <c:pt idx="9177">
                  <c:v>0.97391760211924849</c:v>
                </c:pt>
                <c:pt idx="9178">
                  <c:v>0.97416398340389176</c:v>
                </c:pt>
                <c:pt idx="9179">
                  <c:v>0.97440939077093291</c:v>
                </c:pt>
                <c:pt idx="9180">
                  <c:v>0.97465382397399059</c:v>
                </c:pt>
                <c:pt idx="9181">
                  <c:v>0.97489728276765752</c:v>
                </c:pt>
                <c:pt idx="9182">
                  <c:v>0.97513976690750048</c:v>
                </c:pt>
                <c:pt idx="9183">
                  <c:v>0.97538127615006065</c:v>
                </c:pt>
                <c:pt idx="9184">
                  <c:v>0.97562181025285399</c:v>
                </c:pt>
                <c:pt idx="9185">
                  <c:v>0.97586136897437115</c:v>
                </c:pt>
                <c:pt idx="9186">
                  <c:v>0.97609995207407807</c:v>
                </c:pt>
                <c:pt idx="9187">
                  <c:v>0.97633755931241595</c:v>
                </c:pt>
                <c:pt idx="9188">
                  <c:v>0.97657419045080185</c:v>
                </c:pt>
                <c:pt idx="9189">
                  <c:v>0.97680984525162839</c:v>
                </c:pt>
                <c:pt idx="9190">
                  <c:v>0.97704452347826443</c:v>
                </c:pt>
                <c:pt idx="9191">
                  <c:v>0.97727822489505523</c:v>
                </c:pt>
                <c:pt idx="9192">
                  <c:v>0.97751094926732263</c:v>
                </c:pt>
                <c:pt idx="9193">
                  <c:v>0.97774269636136513</c:v>
                </c:pt>
                <c:pt idx="9194">
                  <c:v>0.97797346594445833</c:v>
                </c:pt>
                <c:pt idx="9195">
                  <c:v>0.97820325778485517</c:v>
                </c:pt>
                <c:pt idx="9196">
                  <c:v>0.97843207165178603</c:v>
                </c:pt>
                <c:pt idx="9197">
                  <c:v>0.97865990731545915</c:v>
                </c:pt>
                <c:pt idx="9198">
                  <c:v>0.97888676454706058</c:v>
                </c:pt>
                <c:pt idx="9199">
                  <c:v>0.97911264311875468</c:v>
                </c:pt>
                <c:pt idx="9200">
                  <c:v>0.97933754280368424</c:v>
                </c:pt>
                <c:pt idx="9201">
                  <c:v>0.97956146337597072</c:v>
                </c:pt>
                <c:pt idx="9202">
                  <c:v>0.97978440461071437</c:v>
                </c:pt>
                <c:pt idx="9203">
                  <c:v>0.98000636628399462</c:v>
                </c:pt>
                <c:pt idx="9204">
                  <c:v>0.98022734817287027</c:v>
                </c:pt>
                <c:pt idx="9205">
                  <c:v>0.98044735005537964</c:v>
                </c:pt>
                <c:pt idx="9206">
                  <c:v>0.98066637171054083</c:v>
                </c:pt>
                <c:pt idx="9207">
                  <c:v>0.98088441291835204</c:v>
                </c:pt>
                <c:pt idx="9208">
                  <c:v>0.98110147345979148</c:v>
                </c:pt>
                <c:pt idx="9209">
                  <c:v>0.98131755311681801</c:v>
                </c:pt>
                <c:pt idx="9210">
                  <c:v>0.98153265167237114</c:v>
                </c:pt>
                <c:pt idx="9211">
                  <c:v>0.98174676891037105</c:v>
                </c:pt>
                <c:pt idx="9212">
                  <c:v>0.98195990461571936</c:v>
                </c:pt>
                <c:pt idx="9213">
                  <c:v>0.98217205857429879</c:v>
                </c:pt>
                <c:pt idx="9214">
                  <c:v>0.9823832305729735</c:v>
                </c:pt>
                <c:pt idx="9215">
                  <c:v>0.98259342039958963</c:v>
                </c:pt>
                <c:pt idx="9216">
                  <c:v>0.98280262784297523</c:v>
                </c:pt>
                <c:pt idx="9217">
                  <c:v>0.98301085269294042</c:v>
                </c:pt>
                <c:pt idx="9218">
                  <c:v>0.98321809474027777</c:v>
                </c:pt>
                <c:pt idx="9219">
                  <c:v>0.98342435377676241</c:v>
                </c:pt>
                <c:pt idx="9220">
                  <c:v>0.98362962959515232</c:v>
                </c:pt>
                <c:pt idx="9221">
                  <c:v>0.98383392198918851</c:v>
                </c:pt>
                <c:pt idx="9222">
                  <c:v>0.98403723075359506</c:v>
                </c:pt>
                <c:pt idx="9223">
                  <c:v>0.98423955568407961</c:v>
                </c:pt>
                <c:pt idx="9224">
                  <c:v>0.98444089657733347</c:v>
                </c:pt>
                <c:pt idx="9225">
                  <c:v>0.98464125323103158</c:v>
                </c:pt>
                <c:pt idx="9226">
                  <c:v>0.98484062544383311</c:v>
                </c:pt>
                <c:pt idx="9227">
                  <c:v>0.98503901301538144</c:v>
                </c:pt>
                <c:pt idx="9228">
                  <c:v>0.98523641574630427</c:v>
                </c:pt>
                <c:pt idx="9229">
                  <c:v>0.9854328334382142</c:v>
                </c:pt>
                <c:pt idx="9230">
                  <c:v>0.98562826589370833</c:v>
                </c:pt>
                <c:pt idx="9231">
                  <c:v>0.98582271291636903</c:v>
                </c:pt>
                <c:pt idx="9232">
                  <c:v>0.98601617431076383</c:v>
                </c:pt>
                <c:pt idx="9233">
                  <c:v>0.98620864988244572</c:v>
                </c:pt>
                <c:pt idx="9234">
                  <c:v>0.98640013943795324</c:v>
                </c:pt>
                <c:pt idx="9235">
                  <c:v>0.9865906427848109</c:v>
                </c:pt>
                <c:pt idx="9236">
                  <c:v>0.98678015973152911</c:v>
                </c:pt>
                <c:pt idx="9237">
                  <c:v>0.98696869008760457</c:v>
                </c:pt>
                <c:pt idx="9238">
                  <c:v>0.98715623366352034</c:v>
                </c:pt>
                <c:pt idx="9239">
                  <c:v>0.98734279027074601</c:v>
                </c:pt>
                <c:pt idx="9240">
                  <c:v>0.98752835972173802</c:v>
                </c:pt>
                <c:pt idx="9241">
                  <c:v>0.98771294182993974</c:v>
                </c:pt>
                <c:pt idx="9242">
                  <c:v>0.9878965364097817</c:v>
                </c:pt>
                <c:pt idx="9243">
                  <c:v>0.98807914327668189</c:v>
                </c:pt>
                <c:pt idx="9244">
                  <c:v>0.98826076224704562</c:v>
                </c:pt>
                <c:pt idx="9245">
                  <c:v>0.98844139313826607</c:v>
                </c:pt>
                <c:pt idx="9246">
                  <c:v>0.98862103576872429</c:v>
                </c:pt>
                <c:pt idx="9247">
                  <c:v>0.98879968995778933</c:v>
                </c:pt>
                <c:pt idx="9248">
                  <c:v>0.98897735552581867</c:v>
                </c:pt>
                <c:pt idx="9249">
                  <c:v>0.98915403229415799</c:v>
                </c:pt>
                <c:pt idx="9250">
                  <c:v>0.98932972008514186</c:v>
                </c:pt>
                <c:pt idx="9251">
                  <c:v>0.98950441872209338</c:v>
                </c:pt>
                <c:pt idx="9252">
                  <c:v>0.98967812802932487</c:v>
                </c:pt>
                <c:pt idx="9253">
                  <c:v>0.98985084783213761</c:v>
                </c:pt>
                <c:pt idx="9254">
                  <c:v>0.99002257795682236</c:v>
                </c:pt>
                <c:pt idx="9255">
                  <c:v>0.99019331823065926</c:v>
                </c:pt>
                <c:pt idx="9256">
                  <c:v>0.99036306848191813</c:v>
                </c:pt>
                <c:pt idx="9257">
                  <c:v>0.99053182853985877</c:v>
                </c:pt>
                <c:pt idx="9258">
                  <c:v>0.99069959823473097</c:v>
                </c:pt>
                <c:pt idx="9259">
                  <c:v>0.99086637739777461</c:v>
                </c:pt>
                <c:pt idx="9260">
                  <c:v>0.99103216586122</c:v>
                </c:pt>
                <c:pt idx="9261">
                  <c:v>0.99119696345828801</c:v>
                </c:pt>
                <c:pt idx="9262">
                  <c:v>0.99136077002319012</c:v>
                </c:pt>
                <c:pt idx="9263">
                  <c:v>0.99152358539112884</c:v>
                </c:pt>
                <c:pt idx="9264">
                  <c:v>0.99168540939829752</c:v>
                </c:pt>
                <c:pt idx="9265">
                  <c:v>0.99184624188188086</c:v>
                </c:pt>
                <c:pt idx="9266">
                  <c:v>0.99200608268005475</c:v>
                </c:pt>
                <c:pt idx="9267">
                  <c:v>0.99216493163198671</c:v>
                </c:pt>
                <c:pt idx="9268">
                  <c:v>0.99232278857783607</c:v>
                </c:pt>
                <c:pt idx="9269">
                  <c:v>0.99247965335875377</c:v>
                </c:pt>
                <c:pt idx="9270">
                  <c:v>0.99263552581688286</c:v>
                </c:pt>
                <c:pt idx="9271">
                  <c:v>0.9927904057953586</c:v>
                </c:pt>
                <c:pt idx="9272">
                  <c:v>0.99294429313830856</c:v>
                </c:pt>
                <c:pt idx="9273">
                  <c:v>0.99309718769085276</c:v>
                </c:pt>
                <c:pt idx="9274">
                  <c:v>0.99324908929910383</c:v>
                </c:pt>
                <c:pt idx="9275">
                  <c:v>0.99339999781016719</c:v>
                </c:pt>
                <c:pt idx="9276">
                  <c:v>0.99354991307214124</c:v>
                </c:pt>
                <c:pt idx="9277">
                  <c:v>0.99369883493411748</c:v>
                </c:pt>
                <c:pt idx="9278">
                  <c:v>0.9938467632461806</c:v>
                </c:pt>
                <c:pt idx="9279">
                  <c:v>0.99399369785940883</c:v>
                </c:pt>
                <c:pt idx="9280">
                  <c:v>0.99413963862587384</c:v>
                </c:pt>
                <c:pt idx="9281">
                  <c:v>0.99428458539864095</c:v>
                </c:pt>
                <c:pt idx="9282">
                  <c:v>0.99442853803176945</c:v>
                </c:pt>
                <c:pt idx="9283">
                  <c:v>0.9945714963803125</c:v>
                </c:pt>
                <c:pt idx="9284">
                  <c:v>0.9947134603003176</c:v>
                </c:pt>
                <c:pt idx="9285">
                  <c:v>0.99485442964882631</c:v>
                </c:pt>
                <c:pt idx="9286">
                  <c:v>0.99499440428387464</c:v>
                </c:pt>
                <c:pt idx="9287">
                  <c:v>0.99513338406449336</c:v>
                </c:pt>
                <c:pt idx="9288">
                  <c:v>0.99527136885070777</c:v>
                </c:pt>
                <c:pt idx="9289">
                  <c:v>0.99540835850353815</c:v>
                </c:pt>
                <c:pt idx="9290">
                  <c:v>0.99554435288499965</c:v>
                </c:pt>
                <c:pt idx="9291">
                  <c:v>0.99567935185810263</c:v>
                </c:pt>
                <c:pt idx="9292">
                  <c:v>0.99581335528685277</c:v>
                </c:pt>
                <c:pt idx="9293">
                  <c:v>0.99594636303625106</c:v>
                </c:pt>
                <c:pt idx="9294">
                  <c:v>0.99607837497229401</c:v>
                </c:pt>
                <c:pt idx="9295">
                  <c:v>0.99620939096197392</c:v>
                </c:pt>
                <c:pt idx="9296">
                  <c:v>0.99633941087327893</c:v>
                </c:pt>
                <c:pt idx="9297">
                  <c:v>0.99646843457519296</c:v>
                </c:pt>
                <c:pt idx="9298">
                  <c:v>0.99659646193769613</c:v>
                </c:pt>
                <c:pt idx="9299">
                  <c:v>0.99672349283176465</c:v>
                </c:pt>
                <c:pt idx="9300">
                  <c:v>0.99684952712937125</c:v>
                </c:pt>
                <c:pt idx="9301">
                  <c:v>0.996974564703485</c:v>
                </c:pt>
                <c:pt idx="9302">
                  <c:v>0.99709860542807172</c:v>
                </c:pt>
                <c:pt idx="9303">
                  <c:v>0.99722164917809364</c:v>
                </c:pt>
                <c:pt idx="9304">
                  <c:v>0.99734369582951021</c:v>
                </c:pt>
                <c:pt idx="9305">
                  <c:v>0.99746474525927753</c:v>
                </c:pt>
                <c:pt idx="9306">
                  <c:v>0.99758479734534911</c:v>
                </c:pt>
                <c:pt idx="9307">
                  <c:v>0.99770385196667533</c:v>
                </c:pt>
                <c:pt idx="9308">
                  <c:v>0.99782190900320422</c:v>
                </c:pt>
                <c:pt idx="9309">
                  <c:v>0.99793896833588114</c:v>
                </c:pt>
                <c:pt idx="9310">
                  <c:v>0.99805502984664907</c:v>
                </c:pt>
                <c:pt idx="9311">
                  <c:v>0.99817009341844865</c:v>
                </c:pt>
                <c:pt idx="9312">
                  <c:v>0.99828415893521838</c:v>
                </c:pt>
                <c:pt idx="9313">
                  <c:v>0.99839722628189476</c:v>
                </c:pt>
                <c:pt idx="9314">
                  <c:v>0.99850929534441213</c:v>
                </c:pt>
                <c:pt idx="9315">
                  <c:v>0.99862036600970328</c:v>
                </c:pt>
                <c:pt idx="9316">
                  <c:v>0.99873043816569906</c:v>
                </c:pt>
                <c:pt idx="9317">
                  <c:v>0.9988395117013289</c:v>
                </c:pt>
                <c:pt idx="9318">
                  <c:v>0.99894758650652049</c:v>
                </c:pt>
                <c:pt idx="9319">
                  <c:v>0.99905466247220043</c:v>
                </c:pt>
                <c:pt idx="9320">
                  <c:v>0.99916073949029383</c:v>
                </c:pt>
                <c:pt idx="9321">
                  <c:v>0.99926581745372478</c:v>
                </c:pt>
                <c:pt idx="9322">
                  <c:v>0.99936989625641626</c:v>
                </c:pt>
                <c:pt idx="9323">
                  <c:v>0.9994729757932902</c:v>
                </c:pt>
                <c:pt idx="9324">
                  <c:v>0.99957505596026797</c:v>
                </c:pt>
                <c:pt idx="9325">
                  <c:v>0.99967613665426991</c:v>
                </c:pt>
                <c:pt idx="9326">
                  <c:v>0.9997762177732159</c:v>
                </c:pt>
                <c:pt idx="9327">
                  <c:v>0.99987529921602525</c:v>
                </c:pt>
                <c:pt idx="9328">
                  <c:v>0.99997338088261678</c:v>
                </c:pt>
                <c:pt idx="9329">
                  <c:v>1.0000704626739092</c:v>
                </c:pt>
                <c:pt idx="9330">
                  <c:v>1.0001665444918206</c:v>
                </c:pt>
                <c:pt idx="9331">
                  <c:v>1.0002616262392694</c:v>
                </c:pt>
                <c:pt idx="9332">
                  <c:v>1.0003557078201737</c:v>
                </c:pt>
                <c:pt idx="9333">
                  <c:v>1.0004487891394518</c:v>
                </c:pt>
                <c:pt idx="9334">
                  <c:v>1.0005408701030221</c:v>
                </c:pt>
                <c:pt idx="9335">
                  <c:v>1.0006319506178032</c:v>
                </c:pt>
                <c:pt idx="9336">
                  <c:v>1.0007220305917142</c:v>
                </c:pt>
                <c:pt idx="9337">
                  <c:v>1.0008111099336745</c:v>
                </c:pt>
                <c:pt idx="9338">
                  <c:v>1.0008991885536043</c:v>
                </c:pt>
                <c:pt idx="9339">
                  <c:v>1.000986266362424</c:v>
                </c:pt>
                <c:pt idx="9340">
                  <c:v>1.0010723432720554</c:v>
                </c:pt>
                <c:pt idx="9341">
                  <c:v>1.0011574191954202</c:v>
                </c:pt>
                <c:pt idx="9342">
                  <c:v>1.0012414940464418</c:v>
                </c:pt>
                <c:pt idx="9343">
                  <c:v>1.0013245677400442</c:v>
                </c:pt>
                <c:pt idx="9344">
                  <c:v>1.0014066401921526</c:v>
                </c:pt>
                <c:pt idx="9345">
                  <c:v>1.0014877113196934</c:v>
                </c:pt>
                <c:pt idx="9346">
                  <c:v>1.0015677810405939</c:v>
                </c:pt>
                <c:pt idx="9347">
                  <c:v>1.0016468492737831</c:v>
                </c:pt>
                <c:pt idx="9348">
                  <c:v>1.0017249159391912</c:v>
                </c:pt>
                <c:pt idx="9349">
                  <c:v>1.0018019809577501</c:v>
                </c:pt>
                <c:pt idx="9350">
                  <c:v>1.001878044251393</c:v>
                </c:pt>
                <c:pt idx="9351">
                  <c:v>1.0019531057430551</c:v>
                </c:pt>
                <c:pt idx="9352">
                  <c:v>1.0020271653566728</c:v>
                </c:pt>
                <c:pt idx="9353">
                  <c:v>1.0021002230171847</c:v>
                </c:pt>
                <c:pt idx="9354">
                  <c:v>1.0021722786505314</c:v>
                </c:pt>
                <c:pt idx="9355">
                  <c:v>1.002243332183655</c:v>
                </c:pt>
                <c:pt idx="9356">
                  <c:v>1.0023133835444999</c:v>
                </c:pt>
                <c:pt idx="9357">
                  <c:v>1.0023824326620128</c:v>
                </c:pt>
                <c:pt idx="9358">
                  <c:v>1.002450479466142</c:v>
                </c:pt>
                <c:pt idx="9359">
                  <c:v>1.0025175238878385</c:v>
                </c:pt>
                <c:pt idx="9360">
                  <c:v>1.0025835658590556</c:v>
                </c:pt>
                <c:pt idx="9361">
                  <c:v>1.0026486053127488</c:v>
                </c:pt>
                <c:pt idx="9362">
                  <c:v>1.002712642182876</c:v>
                </c:pt>
                <c:pt idx="9363">
                  <c:v>1.002775676404398</c:v>
                </c:pt>
                <c:pt idx="9364">
                  <c:v>1.0028377079132778</c:v>
                </c:pt>
                <c:pt idx="9365">
                  <c:v>1.0028987366464812</c:v>
                </c:pt>
                <c:pt idx="9366">
                  <c:v>1.0029587625419767</c:v>
                </c:pt>
                <c:pt idx="9367">
                  <c:v>1.0030177855387357</c:v>
                </c:pt>
                <c:pt idx="9368">
                  <c:v>1.0030758055767319</c:v>
                </c:pt>
                <c:pt idx="9369">
                  <c:v>1.0031328225969427</c:v>
                </c:pt>
                <c:pt idx="9370">
                  <c:v>1.0031888365413479</c:v>
                </c:pt>
                <c:pt idx="9371">
                  <c:v>1.0032438473529306</c:v>
                </c:pt>
                <c:pt idx="9372">
                  <c:v>1.0032978549756766</c:v>
                </c:pt>
                <c:pt idx="9373">
                  <c:v>1.0033508593545752</c:v>
                </c:pt>
                <c:pt idx="9374">
                  <c:v>1.0034028604356189</c:v>
                </c:pt>
                <c:pt idx="9375">
                  <c:v>1.0034538581658032</c:v>
                </c:pt>
                <c:pt idx="9376">
                  <c:v>1.0035038524931272</c:v>
                </c:pt>
                <c:pt idx="9377">
                  <c:v>1.003552843366593</c:v>
                </c:pt>
                <c:pt idx="9378">
                  <c:v>1.0036008307362063</c:v>
                </c:pt>
                <c:pt idx="9379">
                  <c:v>1.0036478145529764</c:v>
                </c:pt>
                <c:pt idx="9380">
                  <c:v>1.0036937947689155</c:v>
                </c:pt>
                <c:pt idx="9381">
                  <c:v>1.0037387713370403</c:v>
                </c:pt>
                <c:pt idx="9382">
                  <c:v>1.00378274421137</c:v>
                </c:pt>
                <c:pt idx="9383">
                  <c:v>1.0038257133469286</c:v>
                </c:pt>
                <c:pt idx="9384">
                  <c:v>1.0038676786997429</c:v>
                </c:pt>
                <c:pt idx="9385">
                  <c:v>1.0039086402268438</c:v>
                </c:pt>
                <c:pt idx="9386">
                  <c:v>1.0039485978862661</c:v>
                </c:pt>
                <c:pt idx="9387">
                  <c:v>1.0039875516370482</c:v>
                </c:pt>
                <c:pt idx="9388">
                  <c:v>1.0040255014392323</c:v>
                </c:pt>
                <c:pt idx="9389">
                  <c:v>1.0040624472538648</c:v>
                </c:pt>
                <c:pt idx="9390">
                  <c:v>1.004098389042996</c:v>
                </c:pt>
                <c:pt idx="9391">
                  <c:v>1.0041333267696797</c:v>
                </c:pt>
                <c:pt idx="9392">
                  <c:v>1.0041672603979745</c:v>
                </c:pt>
                <c:pt idx="9393">
                  <c:v>1.0042001898929425</c:v>
                </c:pt>
                <c:pt idx="9394">
                  <c:v>1.0042321152206501</c:v>
                </c:pt>
                <c:pt idx="9395">
                  <c:v>1.0042630363481679</c:v>
                </c:pt>
                <c:pt idx="9396">
                  <c:v>1.0042929532435705</c:v>
                </c:pt>
                <c:pt idx="9397">
                  <c:v>1.0043218658759367</c:v>
                </c:pt>
                <c:pt idx="9398">
                  <c:v>1.0043497742153498</c:v>
                </c:pt>
                <c:pt idx="9399">
                  <c:v>1.0043766782328969</c:v>
                </c:pt>
                <c:pt idx="9400">
                  <c:v>1.0044025779006698</c:v>
                </c:pt>
                <c:pt idx="9401">
                  <c:v>1.0044274731917644</c:v>
                </c:pt>
                <c:pt idx="9402">
                  <c:v>1.004451364080281</c:v>
                </c:pt>
                <c:pt idx="9403">
                  <c:v>1.0044742505413244</c:v>
                </c:pt>
                <c:pt idx="9404">
                  <c:v>1.0044961325510038</c:v>
                </c:pt>
                <c:pt idx="9405">
                  <c:v>1.0045170100864327</c:v>
                </c:pt>
                <c:pt idx="9406">
                  <c:v>1.0045368831257291</c:v>
                </c:pt>
                <c:pt idx="9407">
                  <c:v>1.0045557516480152</c:v>
                </c:pt>
                <c:pt idx="9408">
                  <c:v>1.0045736156334184</c:v>
                </c:pt>
                <c:pt idx="9409">
                  <c:v>1.0045904750630699</c:v>
                </c:pt>
                <c:pt idx="9410">
                  <c:v>1.0046063299191057</c:v>
                </c:pt>
                <c:pt idx="9411">
                  <c:v>1.0046211801846665</c:v>
                </c:pt>
                <c:pt idx="9412">
                  <c:v>1.0046350258438974</c:v>
                </c:pt>
                <c:pt idx="9413">
                  <c:v>1.0046478668819481</c:v>
                </c:pt>
                <c:pt idx="9414">
                  <c:v>1.0046597032849729</c:v>
                </c:pt>
                <c:pt idx="9415">
                  <c:v>1.0046705350401308</c:v>
                </c:pt>
                <c:pt idx="9416">
                  <c:v>1.0046803621355855</c:v>
                </c:pt>
                <c:pt idx="9417">
                  <c:v>1.004689184560505</c:v>
                </c:pt>
                <c:pt idx="9418">
                  <c:v>1.0046970023050625</c:v>
                </c:pt>
                <c:pt idx="9419">
                  <c:v>1.0047038153604355</c:v>
                </c:pt>
                <c:pt idx="9420">
                  <c:v>1.0047096237188062</c:v>
                </c:pt>
                <c:pt idx="9421">
                  <c:v>1.0047144273733615</c:v>
                </c:pt>
                <c:pt idx="9422">
                  <c:v>1.004718226318293</c:v>
                </c:pt>
                <c:pt idx="9423">
                  <c:v>1.0047210205487971</c:v>
                </c:pt>
                <c:pt idx="9424">
                  <c:v>1.004722810061075</c:v>
                </c:pt>
                <c:pt idx="9425">
                  <c:v>1.0047235948523323</c:v>
                </c:pt>
                <c:pt idx="9426">
                  <c:v>1.0047233749207796</c:v>
                </c:pt>
                <c:pt idx="9427">
                  <c:v>1.0047221502656321</c:v>
                </c:pt>
                <c:pt idx="9428">
                  <c:v>1.0047199208871096</c:v>
                </c:pt>
                <c:pt idx="9429">
                  <c:v>1.0047166867864368</c:v>
                </c:pt>
                <c:pt idx="9430">
                  <c:v>1.0047124479658431</c:v>
                </c:pt>
                <c:pt idx="9431">
                  <c:v>1.0047072044285628</c:v>
                </c:pt>
                <c:pt idx="9432">
                  <c:v>1.0047009561788343</c:v>
                </c:pt>
                <c:pt idx="9433">
                  <c:v>1.0046937032219014</c:v>
                </c:pt>
                <c:pt idx="9434">
                  <c:v>1.0046854455640124</c:v>
                </c:pt>
                <c:pt idx="9435">
                  <c:v>1.00467618321242</c:v>
                </c:pt>
                <c:pt idx="9436">
                  <c:v>1.0046659161753821</c:v>
                </c:pt>
                <c:pt idx="9437">
                  <c:v>1.0046546444621611</c:v>
                </c:pt>
                <c:pt idx="9438">
                  <c:v>1.0046423680830239</c:v>
                </c:pt>
                <c:pt idx="9439">
                  <c:v>1.0046290870492423</c:v>
                </c:pt>
                <c:pt idx="9440">
                  <c:v>1.0046148013730924</c:v>
                </c:pt>
                <c:pt idx="9441">
                  <c:v>1.0045995110678556</c:v>
                </c:pt>
                <c:pt idx="9442">
                  <c:v>1.0045832161478174</c:v>
                </c:pt>
                <c:pt idx="9443">
                  <c:v>1.0045659166282681</c:v>
                </c:pt>
                <c:pt idx="9444">
                  <c:v>1.0045476125255026</c:v>
                </c:pt>
                <c:pt idx="9445">
                  <c:v>1.0045283038568207</c:v>
                </c:pt>
                <c:pt idx="9446">
                  <c:v>1.0045079906405261</c:v>
                </c:pt>
                <c:pt idx="9447">
                  <c:v>1.0044866728959276</c:v>
                </c:pt>
                <c:pt idx="9448">
                  <c:v>1.0044643506433386</c:v>
                </c:pt>
                <c:pt idx="9449">
                  <c:v>1.0044410239040766</c:v>
                </c:pt>
                <c:pt idx="9450">
                  <c:v>1.0044166927004641</c:v>
                </c:pt>
                <c:pt idx="9451">
                  <c:v>1.0043913570558276</c:v>
                </c:pt>
                <c:pt idx="9452">
                  <c:v>1.0043650169944984</c:v>
                </c:pt>
                <c:pt idx="9453">
                  <c:v>1.0043376725418123</c:v>
                </c:pt>
                <c:pt idx="9454">
                  <c:v>1.004309323724109</c:v>
                </c:pt>
                <c:pt idx="9455">
                  <c:v>1.0042799705687331</c:v>
                </c:pt>
                <c:pt idx="9456">
                  <c:v>1.0042496131040335</c:v>
                </c:pt>
                <c:pt idx="9457">
                  <c:v>1.0042182513593634</c:v>
                </c:pt>
                <c:pt idx="9458">
                  <c:v>1.0041858853650802</c:v>
                </c:pt>
                <c:pt idx="9459">
                  <c:v>1.0041525151525457</c:v>
                </c:pt>
                <c:pt idx="9460">
                  <c:v>1.0041181407541258</c:v>
                </c:pt>
                <c:pt idx="9461">
                  <c:v>1.0040827622031907</c:v>
                </c:pt>
                <c:pt idx="9462">
                  <c:v>1.0040463795341148</c:v>
                </c:pt>
                <c:pt idx="9463">
                  <c:v>1.0040089927822768</c:v>
                </c:pt>
                <c:pt idx="9464">
                  <c:v>1.0039706019840593</c:v>
                </c:pt>
                <c:pt idx="9465">
                  <c:v>1.0039312071768489</c:v>
                </c:pt>
                <c:pt idx="9466">
                  <c:v>1.0038908083990365</c:v>
                </c:pt>
                <c:pt idx="9467">
                  <c:v>1.0038494056900171</c:v>
                </c:pt>
                <c:pt idx="9468">
                  <c:v>1.0038069990901892</c:v>
                </c:pt>
                <c:pt idx="9469">
                  <c:v>1.0037635886409557</c:v>
                </c:pt>
                <c:pt idx="9470">
                  <c:v>1.0037191743847231</c:v>
                </c:pt>
                <c:pt idx="9471">
                  <c:v>1.0036737563649019</c:v>
                </c:pt>
                <c:pt idx="9472">
                  <c:v>1.0036273346259061</c:v>
                </c:pt>
                <c:pt idx="9473">
                  <c:v>1.0035799092131541</c:v>
                </c:pt>
                <c:pt idx="9474">
                  <c:v>1.0035314801730675</c:v>
                </c:pt>
                <c:pt idx="9475">
                  <c:v>1.0034820475530715</c:v>
                </c:pt>
                <c:pt idx="9476">
                  <c:v>1.0034316114015953</c:v>
                </c:pt>
                <c:pt idx="9477">
                  <c:v>1.0033801717680717</c:v>
                </c:pt>
                <c:pt idx="9478">
                  <c:v>1.0033277287029367</c:v>
                </c:pt>
                <c:pt idx="9479">
                  <c:v>1.0032742822576299</c:v>
                </c:pt>
                <c:pt idx="9480">
                  <c:v>1.0032198324845945</c:v>
                </c:pt>
                <c:pt idx="9481">
                  <c:v>1.0031643794372767</c:v>
                </c:pt>
                <c:pt idx="9482">
                  <c:v>1.0031079231701263</c:v>
                </c:pt>
                <c:pt idx="9483">
                  <c:v>1.0030504637385966</c:v>
                </c:pt>
                <c:pt idx="9484">
                  <c:v>1.0029920011991438</c:v>
                </c:pt>
                <c:pt idx="9485">
                  <c:v>1.0029325356092271</c:v>
                </c:pt>
                <c:pt idx="9486">
                  <c:v>1.0028720670273092</c:v>
                </c:pt>
                <c:pt idx="9487">
                  <c:v>1.0028105955128559</c:v>
                </c:pt>
                <c:pt idx="9488">
                  <c:v>1.0027481211263354</c:v>
                </c:pt>
                <c:pt idx="9489">
                  <c:v>1.0026846439292194</c:v>
                </c:pt>
                <c:pt idx="9490">
                  <c:v>1.0026201639839822</c:v>
                </c:pt>
                <c:pt idx="9491">
                  <c:v>1.0025546813541013</c:v>
                </c:pt>
                <c:pt idx="9492">
                  <c:v>1.0024881961040564</c:v>
                </c:pt>
                <c:pt idx="9493">
                  <c:v>1.0024207082993299</c:v>
                </c:pt>
                <c:pt idx="9494">
                  <c:v>1.0023522180064075</c:v>
                </c:pt>
                <c:pt idx="9495">
                  <c:v>1.0022827252927768</c:v>
                </c:pt>
                <c:pt idx="9496">
                  <c:v>1.0022122302269281</c:v>
                </c:pt>
                <c:pt idx="9497">
                  <c:v>1.002140732878354</c:v>
                </c:pt>
                <c:pt idx="9498">
                  <c:v>1.0020682333175497</c:v>
                </c:pt>
                <c:pt idx="9499">
                  <c:v>1.0019947316160125</c:v>
                </c:pt>
                <c:pt idx="9500">
                  <c:v>1.001920227846242</c:v>
                </c:pt>
                <c:pt idx="9501">
                  <c:v>1.0018447220817399</c:v>
                </c:pt>
                <c:pt idx="9502">
                  <c:v>1.0017682143970099</c:v>
                </c:pt>
                <c:pt idx="9503">
                  <c:v>1.0016907048675578</c:v>
                </c:pt>
                <c:pt idx="9504">
                  <c:v>1.0016121935698914</c:v>
                </c:pt>
                <c:pt idx="9505">
                  <c:v>1.0015326805815201</c:v>
                </c:pt>
                <c:pt idx="9506">
                  <c:v>1.0014521659809552</c:v>
                </c:pt>
                <c:pt idx="9507">
                  <c:v>1.0013706498477097</c:v>
                </c:pt>
                <c:pt idx="9508">
                  <c:v>1.0012881322622984</c:v>
                </c:pt>
                <c:pt idx="9509">
                  <c:v>1.0012046133062371</c:v>
                </c:pt>
                <c:pt idx="9510">
                  <c:v>1.0011200930620436</c:v>
                </c:pt>
                <c:pt idx="9511">
                  <c:v>1.0010345716132367</c:v>
                </c:pt>
                <c:pt idx="9512">
                  <c:v>1.0009480490443368</c:v>
                </c:pt>
                <c:pt idx="9513">
                  <c:v>1.0008605254408653</c:v>
                </c:pt>
                <c:pt idx="9514">
                  <c:v>1.0007720008893448</c:v>
                </c:pt>
                <c:pt idx="9515">
                  <c:v>1.0006824754772989</c:v>
                </c:pt>
                <c:pt idx="9516">
                  <c:v>1.000591949293252</c:v>
                </c:pt>
                <c:pt idx="9517">
                  <c:v>1.0005004224267298</c:v>
                </c:pt>
                <c:pt idx="9518">
                  <c:v>1.0004078949682582</c:v>
                </c:pt>
                <c:pt idx="9519">
                  <c:v>1.0003143670093642</c:v>
                </c:pt>
                <c:pt idx="9520">
                  <c:v>1.0002198386425751</c:v>
                </c:pt>
                <c:pt idx="9521">
                  <c:v>1.000124309961419</c:v>
                </c:pt>
                <c:pt idx="9522">
                  <c:v>1.0000277810604243</c:v>
                </c:pt>
                <c:pt idx="9523">
                  <c:v>0.99993025203511965</c:v>
                </c:pt>
                <c:pt idx="9524">
                  <c:v>0.99983172298203393</c:v>
                </c:pt>
                <c:pt idx="9525">
                  <c:v>0.99973219399869617</c:v>
                </c:pt>
                <c:pt idx="9526">
                  <c:v>0.99963166518363544</c:v>
                </c:pt>
                <c:pt idx="9527">
                  <c:v>0.99953013663638068</c:v>
                </c:pt>
                <c:pt idx="9528">
                  <c:v>0.99942760845746081</c:v>
                </c:pt>
                <c:pt idx="9529">
                  <c:v>0.99932408074840429</c:v>
                </c:pt>
                <c:pt idx="9530">
                  <c:v>0.99921955361173931</c:v>
                </c:pt>
                <c:pt idx="9531">
                  <c:v>0.99911402715099351</c:v>
                </c:pt>
                <c:pt idx="9532">
                  <c:v>0.99900750147069417</c:v>
                </c:pt>
                <c:pt idx="9533">
                  <c:v>0.99889997667636765</c:v>
                </c:pt>
                <c:pt idx="9534">
                  <c:v>0.99879145287453963</c:v>
                </c:pt>
                <c:pt idx="9535">
                  <c:v>0.99868193017273499</c:v>
                </c:pt>
                <c:pt idx="9536">
                  <c:v>0.99857140867947747</c:v>
                </c:pt>
                <c:pt idx="9537">
                  <c:v>0.99845988850428979</c:v>
                </c:pt>
                <c:pt idx="9538">
                  <c:v>0.99834736975769345</c:v>
                </c:pt>
                <c:pt idx="9539">
                  <c:v>0.99823385255120856</c:v>
                </c:pt>
                <c:pt idx="9540">
                  <c:v>0.99811933699735389</c:v>
                </c:pt>
                <c:pt idx="9541">
                  <c:v>0.99800382320964665</c:v>
                </c:pt>
                <c:pt idx="9542">
                  <c:v>0.99788731130260244</c:v>
                </c:pt>
                <c:pt idx="9543">
                  <c:v>0.99776980139173499</c:v>
                </c:pt>
                <c:pt idx="9544">
                  <c:v>0.99765129359355631</c:v>
                </c:pt>
                <c:pt idx="9545">
                  <c:v>0.99753178802557618</c:v>
                </c:pt>
                <c:pt idx="9546">
                  <c:v>0.99741128480630248</c:v>
                </c:pt>
                <c:pt idx="9547">
                  <c:v>0.99728978405524071</c:v>
                </c:pt>
                <c:pt idx="9548">
                  <c:v>0.99716728589289416</c:v>
                </c:pt>
                <c:pt idx="9549">
                  <c:v>0.99704379044076352</c:v>
                </c:pt>
                <c:pt idx="9550">
                  <c:v>0.99691929782134703</c:v>
                </c:pt>
                <c:pt idx="9551">
                  <c:v>0.99679380815814012</c:v>
                </c:pt>
                <c:pt idx="9552">
                  <c:v>0.99666732157563542</c:v>
                </c:pt>
                <c:pt idx="9553">
                  <c:v>0.99653983819932257</c:v>
                </c:pt>
                <c:pt idx="9554">
                  <c:v>0.99641135815568804</c:v>
                </c:pt>
                <c:pt idx="9555">
                  <c:v>0.99628188157221542</c:v>
                </c:pt>
                <c:pt idx="9556">
                  <c:v>0.9961514085773846</c:v>
                </c:pt>
                <c:pt idx="9557">
                  <c:v>0.99601993930067223</c:v>
                </c:pt>
                <c:pt idx="9558">
                  <c:v>0.99588747387255128</c:v>
                </c:pt>
                <c:pt idx="9559">
                  <c:v>0.99575401242449102</c:v>
                </c:pt>
                <c:pt idx="9560">
                  <c:v>0.99561955508895683</c:v>
                </c:pt>
                <c:pt idx="9561">
                  <c:v>0.99548410199941029</c:v>
                </c:pt>
                <c:pt idx="9562">
                  <c:v>0.99534765329030861</c:v>
                </c:pt>
                <c:pt idx="9563">
                  <c:v>0.99521020909710489</c:v>
                </c:pt>
                <c:pt idx="9564">
                  <c:v>0.99507176955624799</c:v>
                </c:pt>
                <c:pt idx="9565">
                  <c:v>0.99493233480518195</c:v>
                </c:pt>
                <c:pt idx="9566">
                  <c:v>0.99479190498234638</c:v>
                </c:pt>
                <c:pt idx="9567">
                  <c:v>0.99465048022717595</c:v>
                </c:pt>
                <c:pt idx="9568">
                  <c:v>0.99450806068010056</c:v>
                </c:pt>
                <c:pt idx="9569">
                  <c:v>0.99436464648254497</c:v>
                </c:pt>
                <c:pt idx="9570">
                  <c:v>0.99422023777692869</c:v>
                </c:pt>
                <c:pt idx="9571">
                  <c:v>0.99407483470666591</c:v>
                </c:pt>
                <c:pt idx="9572">
                  <c:v>0.99392843741616532</c:v>
                </c:pt>
                <c:pt idx="9573">
                  <c:v>0.99378104605083006</c:v>
                </c:pt>
                <c:pt idx="9574">
                  <c:v>0.99363266075705736</c:v>
                </c:pt>
                <c:pt idx="9575">
                  <c:v>0.99348328168223865</c:v>
                </c:pt>
                <c:pt idx="9576">
                  <c:v>0.99333290897475912</c:v>
                </c:pt>
                <c:pt idx="9577">
                  <c:v>0.99318154278399795</c:v>
                </c:pt>
                <c:pt idx="9578">
                  <c:v>0.99302918326032785</c:v>
                </c:pt>
                <c:pt idx="9579">
                  <c:v>0.99287583055511497</c:v>
                </c:pt>
                <c:pt idx="9580">
                  <c:v>0.99272148482071876</c:v>
                </c:pt>
                <c:pt idx="9581">
                  <c:v>0.992566146210492</c:v>
                </c:pt>
                <c:pt idx="9582">
                  <c:v>0.99240981487878044</c:v>
                </c:pt>
                <c:pt idx="9583">
                  <c:v>0.99225249098092261</c:v>
                </c:pt>
                <c:pt idx="9584">
                  <c:v>0.9920941746732499</c:v>
                </c:pt>
                <c:pt idx="9585">
                  <c:v>0.99193486611308623</c:v>
                </c:pt>
                <c:pt idx="9586">
                  <c:v>0.99177456545874787</c:v>
                </c:pt>
                <c:pt idx="9587">
                  <c:v>0.99161327286954348</c:v>
                </c:pt>
                <c:pt idx="9588">
                  <c:v>0.99145098850577362</c:v>
                </c:pt>
                <c:pt idx="9589">
                  <c:v>0.99128771252873082</c:v>
                </c:pt>
                <c:pt idx="9590">
                  <c:v>0.99112344510069961</c:v>
                </c:pt>
                <c:pt idx="9591">
                  <c:v>0.99095818638495581</c:v>
                </c:pt>
                <c:pt idx="9592">
                  <c:v>0.99079193654576692</c:v>
                </c:pt>
                <c:pt idx="9593">
                  <c:v>0.99062469574839163</c:v>
                </c:pt>
                <c:pt idx="9594">
                  <c:v>0.99045646415907984</c:v>
                </c:pt>
                <c:pt idx="9595">
                  <c:v>0.99028724194507223</c:v>
                </c:pt>
                <c:pt idx="9596">
                  <c:v>0.99011702927460055</c:v>
                </c:pt>
                <c:pt idx="9597">
                  <c:v>0.98994582631688688</c:v>
                </c:pt>
                <c:pt idx="9598">
                  <c:v>0.98977363324214396</c:v>
                </c:pt>
                <c:pt idx="9599">
                  <c:v>0.98960045022157472</c:v>
                </c:pt>
                <c:pt idx="9600">
                  <c:v>0.98942627742737221</c:v>
                </c:pt>
                <c:pt idx="9601">
                  <c:v>0.98925111503271945</c:v>
                </c:pt>
                <c:pt idx="9602">
                  <c:v>0.98907496321178934</c:v>
                </c:pt>
                <c:pt idx="9603">
                  <c:v>0.9888978221397442</c:v>
                </c:pt>
                <c:pt idx="9604">
                  <c:v>0.98871969199273579</c:v>
                </c:pt>
                <c:pt idx="9605">
                  <c:v>0.98854057294790521</c:v>
                </c:pt>
                <c:pt idx="9606">
                  <c:v>0.98836046518338272</c:v>
                </c:pt>
                <c:pt idx="9607">
                  <c:v>0.98817936887828728</c:v>
                </c:pt>
                <c:pt idx="9608">
                  <c:v>0.98799728421272659</c:v>
                </c:pt>
                <c:pt idx="9609">
                  <c:v>0.98781421136779701</c:v>
                </c:pt>
                <c:pt idx="9610">
                  <c:v>0.98763015052558323</c:v>
                </c:pt>
                <c:pt idx="9611">
                  <c:v>0.98744510186915813</c:v>
                </c:pt>
                <c:pt idx="9612">
                  <c:v>0.98725906558258247</c:v>
                </c:pt>
                <c:pt idx="9613">
                  <c:v>0.98707204185090491</c:v>
                </c:pt>
                <c:pt idx="9614">
                  <c:v>0.98688403086016185</c:v>
                </c:pt>
                <c:pt idx="9615">
                  <c:v>0.98669503279737691</c:v>
                </c:pt>
                <c:pt idx="9616">
                  <c:v>0.98650504785056115</c:v>
                </c:pt>
                <c:pt idx="9617">
                  <c:v>0.98631407620871259</c:v>
                </c:pt>
                <c:pt idx="9618">
                  <c:v>0.98612211806181616</c:v>
                </c:pt>
                <c:pt idx="9619">
                  <c:v>0.98592917360084353</c:v>
                </c:pt>
                <c:pt idx="9620">
                  <c:v>0.98573524301775284</c:v>
                </c:pt>
                <c:pt idx="9621">
                  <c:v>0.98554032650548851</c:v>
                </c:pt>
                <c:pt idx="9622">
                  <c:v>0.98534442425798119</c:v>
                </c:pt>
                <c:pt idx="9623">
                  <c:v>0.9851475364701473</c:v>
                </c:pt>
                <c:pt idx="9624">
                  <c:v>0.98494966333788914</c:v>
                </c:pt>
                <c:pt idx="9625">
                  <c:v>0.98475080505809454</c:v>
                </c:pt>
                <c:pt idx="9626">
                  <c:v>0.98455096182863666</c:v>
                </c:pt>
                <c:pt idx="9627">
                  <c:v>0.98435013384837367</c:v>
                </c:pt>
                <c:pt idx="9628">
                  <c:v>0.98414832131714891</c:v>
                </c:pt>
                <c:pt idx="9629">
                  <c:v>0.98394552443579031</c:v>
                </c:pt>
                <c:pt idx="9630">
                  <c:v>0.98374174340611031</c:v>
                </c:pt>
                <c:pt idx="9631">
                  <c:v>0.98353697843090593</c:v>
                </c:pt>
                <c:pt idx="9632">
                  <c:v>0.98333122971395814</c:v>
                </c:pt>
                <c:pt idx="9633">
                  <c:v>0.98312449746003194</c:v>
                </c:pt>
                <c:pt idx="9634">
                  <c:v>0.98291678187487597</c:v>
                </c:pt>
                <c:pt idx="9635">
                  <c:v>0.98270808316522251</c:v>
                </c:pt>
                <c:pt idx="9636">
                  <c:v>0.9824984015387872</c:v>
                </c:pt>
                <c:pt idx="9637">
                  <c:v>0.98228773720426876</c:v>
                </c:pt>
                <c:pt idx="9638">
                  <c:v>0.9820760903713488</c:v>
                </c:pt>
                <c:pt idx="9639">
                  <c:v>0.98186346125069157</c:v>
                </c:pt>
                <c:pt idx="9640">
                  <c:v>0.98164985005394401</c:v>
                </c:pt>
                <c:pt idx="9641">
                  <c:v>0.98143525699373513</c:v>
                </c:pt>
                <c:pt idx="9642">
                  <c:v>0.98121968228367629</c:v>
                </c:pt>
                <c:pt idx="9643">
                  <c:v>0.98100312613836038</c:v>
                </c:pt>
                <c:pt idx="9644">
                  <c:v>0.98078558877336219</c:v>
                </c:pt>
                <c:pt idx="9645">
                  <c:v>0.98056707040523794</c:v>
                </c:pt>
                <c:pt idx="9646">
                  <c:v>0.98034757125152483</c:v>
                </c:pt>
                <c:pt idx="9647">
                  <c:v>0.9801270915307414</c:v>
                </c:pt>
                <c:pt idx="9648">
                  <c:v>0.97990563146238663</c:v>
                </c:pt>
                <c:pt idx="9649">
                  <c:v>0.97968319126694037</c:v>
                </c:pt>
                <c:pt idx="9650">
                  <c:v>0.97945977116586269</c:v>
                </c:pt>
                <c:pt idx="9651">
                  <c:v>0.97923537138159367</c:v>
                </c:pt>
                <c:pt idx="9652">
                  <c:v>0.97900999213755346</c:v>
                </c:pt>
                <c:pt idx="9653">
                  <c:v>0.97878363365814192</c:v>
                </c:pt>
                <c:pt idx="9654">
                  <c:v>0.97855629616873829</c:v>
                </c:pt>
                <c:pt idx="9655">
                  <c:v>0.97832797989570097</c:v>
                </c:pt>
                <c:pt idx="9656">
                  <c:v>0.97809868506636743</c:v>
                </c:pt>
                <c:pt idx="9657">
                  <c:v>0.97786841190905405</c:v>
                </c:pt>
                <c:pt idx="9658">
                  <c:v>0.97763716065305561</c:v>
                </c:pt>
                <c:pt idx="9659">
                  <c:v>0.97740493152864527</c:v>
                </c:pt>
                <c:pt idx="9660">
                  <c:v>0.97717172476707426</c:v>
                </c:pt>
                <c:pt idx="9661">
                  <c:v>0.9769375406005717</c:v>
                </c:pt>
                <c:pt idx="9662">
                  <c:v>0.97670237926234438</c:v>
                </c:pt>
                <c:pt idx="9663">
                  <c:v>0.97646624098657642</c:v>
                </c:pt>
                <c:pt idx="9664">
                  <c:v>0.97622912600842926</c:v>
                </c:pt>
                <c:pt idx="9665">
                  <c:v>0.97599103456404113</c:v>
                </c:pt>
                <c:pt idx="9666">
                  <c:v>0.9757519668905269</c:v>
                </c:pt>
                <c:pt idx="9667">
                  <c:v>0.97551192322597813</c:v>
                </c:pt>
                <c:pt idx="9668">
                  <c:v>0.97527090380946246</c:v>
                </c:pt>
                <c:pt idx="9669">
                  <c:v>0.97502890888102356</c:v>
                </c:pt>
                <c:pt idx="9670">
                  <c:v>0.97478593868168084</c:v>
                </c:pt>
                <c:pt idx="9671">
                  <c:v>0.97454199345342929</c:v>
                </c:pt>
                <c:pt idx="9672">
                  <c:v>0.9742970734392391</c:v>
                </c:pt>
                <c:pt idx="9673">
                  <c:v>0.97405117888305537</c:v>
                </c:pt>
                <c:pt idx="9674">
                  <c:v>0.97380431002979828</c:v>
                </c:pt>
                <c:pt idx="9675">
                  <c:v>0.97355646712536226</c:v>
                </c:pt>
                <c:pt idx="9676">
                  <c:v>0.97330765041661627</c:v>
                </c:pt>
                <c:pt idx="9677">
                  <c:v>0.97305786015140305</c:v>
                </c:pt>
                <c:pt idx="9678">
                  <c:v>0.97280709657853948</c:v>
                </c:pt>
                <c:pt idx="9679">
                  <c:v>0.97255535994781572</c:v>
                </c:pt>
                <c:pt idx="9680">
                  <c:v>0.97230265050999543</c:v>
                </c:pt>
                <c:pt idx="9681">
                  <c:v>0.97204896851681521</c:v>
                </c:pt>
                <c:pt idx="9682">
                  <c:v>0.9717943142209845</c:v>
                </c:pt>
                <c:pt idx="9683">
                  <c:v>0.97153868787618525</c:v>
                </c:pt>
                <c:pt idx="9684">
                  <c:v>0.97128208973707175</c:v>
                </c:pt>
                <c:pt idx="9685">
                  <c:v>0.97102452005927042</c:v>
                </c:pt>
                <c:pt idx="9686">
                  <c:v>0.97076597909937934</c:v>
                </c:pt>
                <c:pt idx="9687">
                  <c:v>0.97050646711496813</c:v>
                </c:pt>
                <c:pt idx="9688">
                  <c:v>0.97024598436457787</c:v>
                </c:pt>
                <c:pt idx="9689">
                  <c:v>0.96998453110772054</c:v>
                </c:pt>
                <c:pt idx="9690">
                  <c:v>0.96972210760487876</c:v>
                </c:pt>
                <c:pt idx="9691">
                  <c:v>0.96945871411750595</c:v>
                </c:pt>
                <c:pt idx="9692">
                  <c:v>0.96919435090802553</c:v>
                </c:pt>
                <c:pt idx="9693">
                  <c:v>0.96892901823983091</c:v>
                </c:pt>
                <c:pt idx="9694">
                  <c:v>0.9686627163772854</c:v>
                </c:pt>
                <c:pt idx="9695">
                  <c:v>0.96839544558572166</c:v>
                </c:pt>
                <c:pt idx="9696">
                  <c:v>0.96812720613144154</c:v>
                </c:pt>
                <c:pt idx="9697">
                  <c:v>0.96785799828171581</c:v>
                </c:pt>
                <c:pt idx="9698">
                  <c:v>0.96758782230478402</c:v>
                </c:pt>
                <c:pt idx="9699">
                  <c:v>0.96731667846985392</c:v>
                </c:pt>
                <c:pt idx="9700">
                  <c:v>0.96704456704710151</c:v>
                </c:pt>
                <c:pt idx="9701">
                  <c:v>0.96677148830767068</c:v>
                </c:pt>
                <c:pt idx="9702">
                  <c:v>0.96649744252367276</c:v>
                </c:pt>
                <c:pt idx="9703">
                  <c:v>0.96622242996818652</c:v>
                </c:pt>
                <c:pt idx="9704">
                  <c:v>0.96594645091525777</c:v>
                </c:pt>
                <c:pt idx="9705">
                  <c:v>0.96566950563989906</c:v>
                </c:pt>
                <c:pt idx="9706">
                  <c:v>0.96539159441808942</c:v>
                </c:pt>
                <c:pt idx="9707">
                  <c:v>0.96511271752677408</c:v>
                </c:pt>
                <c:pt idx="9708">
                  <c:v>0.96483287524386441</c:v>
                </c:pt>
                <c:pt idx="9709">
                  <c:v>0.96455206784823722</c:v>
                </c:pt>
                <c:pt idx="9710">
                  <c:v>0.96427029561973476</c:v>
                </c:pt>
                <c:pt idx="9711">
                  <c:v>0.96398755883916443</c:v>
                </c:pt>
                <c:pt idx="9712">
                  <c:v>0.96370385778829848</c:v>
                </c:pt>
                <c:pt idx="9713">
                  <c:v>0.96341919274987375</c:v>
                </c:pt>
                <c:pt idx="9714">
                  <c:v>0.9631335640075912</c:v>
                </c:pt>
                <c:pt idx="9715">
                  <c:v>0.9628469718461159</c:v>
                </c:pt>
                <c:pt idx="9716">
                  <c:v>0.96255941655107657</c:v>
                </c:pt>
                <c:pt idx="9717">
                  <c:v>0.96227089840906543</c:v>
                </c:pt>
                <c:pt idx="9718">
                  <c:v>0.96198141770763768</c:v>
                </c:pt>
                <c:pt idx="9719">
                  <c:v>0.96169097473531151</c:v>
                </c:pt>
                <c:pt idx="9720">
                  <c:v>0.96139956978156771</c:v>
                </c:pt>
                <c:pt idx="9721">
                  <c:v>0.96110720313684916</c:v>
                </c:pt>
                <c:pt idx="9722">
                  <c:v>0.96081387509256078</c:v>
                </c:pt>
                <c:pt idx="9723">
                  <c:v>0.96051958594106923</c:v>
                </c:pt>
                <c:pt idx="9724">
                  <c:v>0.96022433597570267</c:v>
                </c:pt>
                <c:pt idx="9725">
                  <c:v>0.95992812549075013</c:v>
                </c:pt>
                <c:pt idx="9726">
                  <c:v>0.95963095478146165</c:v>
                </c:pt>
                <c:pt idx="9727">
                  <c:v>0.95933282414404764</c:v>
                </c:pt>
                <c:pt idx="9728">
                  <c:v>0.95903373387567881</c:v>
                </c:pt>
                <c:pt idx="9729">
                  <c:v>0.95873368427448591</c:v>
                </c:pt>
                <c:pt idx="9730">
                  <c:v>0.95843267563955914</c:v>
                </c:pt>
                <c:pt idx="9731">
                  <c:v>0.95813070827094804</c:v>
                </c:pt>
                <c:pt idx="9732">
                  <c:v>0.95782778246966138</c:v>
                </c:pt>
                <c:pt idx="9733">
                  <c:v>0.9575238985376664</c:v>
                </c:pt>
                <c:pt idx="9734">
                  <c:v>0.95721905677788899</c:v>
                </c:pt>
                <c:pt idx="9735">
                  <c:v>0.95691325749421297</c:v>
                </c:pt>
                <c:pt idx="9736">
                  <c:v>0.95660650099148015</c:v>
                </c:pt>
                <c:pt idx="9737">
                  <c:v>0.95629878757548992</c:v>
                </c:pt>
                <c:pt idx="9738">
                  <c:v>0.95599011755299867</c:v>
                </c:pt>
                <c:pt idx="9739">
                  <c:v>0.95568049123171983</c:v>
                </c:pt>
                <c:pt idx="9740">
                  <c:v>0.95536990892032347</c:v>
                </c:pt>
                <c:pt idx="9741">
                  <c:v>0.95505837092843582</c:v>
                </c:pt>
                <c:pt idx="9742">
                  <c:v>0.95474587756663931</c:v>
                </c:pt>
                <c:pt idx="9743">
                  <c:v>0.95443242914647186</c:v>
                </c:pt>
                <c:pt idx="9744">
                  <c:v>0.95411802598042683</c:v>
                </c:pt>
                <c:pt idx="9745">
                  <c:v>0.95380266838195271</c:v>
                </c:pt>
                <c:pt idx="9746">
                  <c:v>0.95348635666545256</c:v>
                </c:pt>
                <c:pt idx="9747">
                  <c:v>0.95316909114628401</c:v>
                </c:pt>
                <c:pt idx="9748">
                  <c:v>0.95285087214075881</c:v>
                </c:pt>
                <c:pt idx="9749">
                  <c:v>0.95253169996614251</c:v>
                </c:pt>
                <c:pt idx="9750">
                  <c:v>0.952211574940654</c:v>
                </c:pt>
                <c:pt idx="9751">
                  <c:v>0.95189049738346554</c:v>
                </c:pt>
                <c:pt idx="9752">
                  <c:v>0.95156846761470215</c:v>
                </c:pt>
                <c:pt idx="9753">
                  <c:v>0.95124548595544134</c:v>
                </c:pt>
                <c:pt idx="9754">
                  <c:v>0.95092155272771295</c:v>
                </c:pt>
                <c:pt idx="9755">
                  <c:v>0.95059666825449862</c:v>
                </c:pt>
                <c:pt idx="9756">
                  <c:v>0.95027083285973157</c:v>
                </c:pt>
                <c:pt idx="9757">
                  <c:v>0.94994404686829625</c:v>
                </c:pt>
                <c:pt idx="9758">
                  <c:v>0.94961631060602802</c:v>
                </c:pt>
                <c:pt idx="9759">
                  <c:v>0.94928762439971293</c:v>
                </c:pt>
                <c:pt idx="9760">
                  <c:v>0.94895798857708724</c:v>
                </c:pt>
                <c:pt idx="9761">
                  <c:v>0.94862740346683716</c:v>
                </c:pt>
                <c:pt idx="9762">
                  <c:v>0.94829586939859856</c:v>
                </c:pt>
                <c:pt idx="9763">
                  <c:v>0.94796338670295643</c:v>
                </c:pt>
                <c:pt idx="9764">
                  <c:v>0.94762995571144493</c:v>
                </c:pt>
                <c:pt idx="9765">
                  <c:v>0.94729557675654674</c:v>
                </c:pt>
                <c:pt idx="9766">
                  <c:v>0.94696025017169283</c:v>
                </c:pt>
                <c:pt idx="9767">
                  <c:v>0.94662397629126216</c:v>
                </c:pt>
                <c:pt idx="9768">
                  <c:v>0.94628675545058127</c:v>
                </c:pt>
                <c:pt idx="9769">
                  <c:v>0.94594858798592418</c:v>
                </c:pt>
                <c:pt idx="9770">
                  <c:v>0.94560947423451158</c:v>
                </c:pt>
                <c:pt idx="9771">
                  <c:v>0.94526941453451097</c:v>
                </c:pt>
                <c:pt idx="9772">
                  <c:v>0.94492840922503618</c:v>
                </c:pt>
                <c:pt idx="9773">
                  <c:v>0.94458645864614688</c:v>
                </c:pt>
                <c:pt idx="9774">
                  <c:v>0.94424356313884827</c:v>
                </c:pt>
                <c:pt idx="9775">
                  <c:v>0.94389972304509107</c:v>
                </c:pt>
                <c:pt idx="9776">
                  <c:v>0.94355493870777074</c:v>
                </c:pt>
                <c:pt idx="9777">
                  <c:v>0.94320921047072737</c:v>
                </c:pt>
                <c:pt idx="9778">
                  <c:v>0.94286253867874525</c:v>
                </c:pt>
                <c:pt idx="9779">
                  <c:v>0.94251492367755263</c:v>
                </c:pt>
                <c:pt idx="9780">
                  <c:v>0.9421663658138214</c:v>
                </c:pt>
                <c:pt idx="9781">
                  <c:v>0.94181686543516652</c:v>
                </c:pt>
                <c:pt idx="9782">
                  <c:v>0.94146642289014582</c:v>
                </c:pt>
                <c:pt idx="9783">
                  <c:v>0.94111503852825962</c:v>
                </c:pt>
                <c:pt idx="9784">
                  <c:v>0.9407627126999506</c:v>
                </c:pt>
                <c:pt idx="9785">
                  <c:v>0.94040944575660301</c:v>
                </c:pt>
                <c:pt idx="9786">
                  <c:v>0.9400552380505427</c:v>
                </c:pt>
                <c:pt idx="9787">
                  <c:v>0.93970008993503662</c:v>
                </c:pt>
                <c:pt idx="9788">
                  <c:v>0.93934400176429256</c:v>
                </c:pt>
                <c:pt idx="9789">
                  <c:v>0.93898697389345853</c:v>
                </c:pt>
                <c:pt idx="9790">
                  <c:v>0.9386290066786227</c:v>
                </c:pt>
                <c:pt idx="9791">
                  <c:v>0.93827010047681303</c:v>
                </c:pt>
                <c:pt idx="9792">
                  <c:v>0.93791025564599662</c:v>
                </c:pt>
                <c:pt idx="9793">
                  <c:v>0.93754947254507981</c:v>
                </c:pt>
                <c:pt idx="9794">
                  <c:v>0.93718775153390732</c:v>
                </c:pt>
                <c:pt idx="9795">
                  <c:v>0.93682509297326222</c:v>
                </c:pt>
                <c:pt idx="9796">
                  <c:v>0.9364614972248656</c:v>
                </c:pt>
                <c:pt idx="9797">
                  <c:v>0.93609696465137604</c:v>
                </c:pt>
                <c:pt idx="9798">
                  <c:v>0.93573149561638924</c:v>
                </c:pt>
                <c:pt idx="9799">
                  <c:v>0.93536509048443783</c:v>
                </c:pt>
                <c:pt idx="9800">
                  <c:v>0.9349977496209908</c:v>
                </c:pt>
                <c:pt idx="9801">
                  <c:v>0.93462947339245328</c:v>
                </c:pt>
                <c:pt idx="9802">
                  <c:v>0.93426026216616609</c:v>
                </c:pt>
                <c:pt idx="9803">
                  <c:v>0.93389011631040553</c:v>
                </c:pt>
                <c:pt idx="9804">
                  <c:v>0.93351903619438281</c:v>
                </c:pt>
                <c:pt idx="9805">
                  <c:v>0.93314702218824375</c:v>
                </c:pt>
                <c:pt idx="9806">
                  <c:v>0.9327740746630685</c:v>
                </c:pt>
                <c:pt idx="9807">
                  <c:v>0.93240019399087104</c:v>
                </c:pt>
                <c:pt idx="9808">
                  <c:v>0.93202538054459894</c:v>
                </c:pt>
                <c:pt idx="9809">
                  <c:v>0.93164963469813289</c:v>
                </c:pt>
                <c:pt idx="9810">
                  <c:v>0.9312729568262863</c:v>
                </c:pt>
                <c:pt idx="9811">
                  <c:v>0.93089534730480505</c:v>
                </c:pt>
                <c:pt idx="9812">
                  <c:v>0.93051680651036695</c:v>
                </c:pt>
                <c:pt idx="9813">
                  <c:v>0.93013733482058147</c:v>
                </c:pt>
                <c:pt idx="9814">
                  <c:v>0.92975693261398951</c:v>
                </c:pt>
                <c:pt idx="9815">
                  <c:v>0.92937560027006272</c:v>
                </c:pt>
                <c:pt idx="9816">
                  <c:v>0.92899333816920338</c:v>
                </c:pt>
                <c:pt idx="9817">
                  <c:v>0.92861014669274378</c:v>
                </c:pt>
                <c:pt idx="9818">
                  <c:v>0.92822602622294592</c:v>
                </c:pt>
                <c:pt idx="9819">
                  <c:v>0.9278409771430014</c:v>
                </c:pt>
                <c:pt idx="9820">
                  <c:v>0.92745499983703061</c:v>
                </c:pt>
                <c:pt idx="9821">
                  <c:v>0.92706809469008278</c:v>
                </c:pt>
                <c:pt idx="9822">
                  <c:v>0.92668026208813503</c:v>
                </c:pt>
                <c:pt idx="9823">
                  <c:v>0.92629150241809266</c:v>
                </c:pt>
                <c:pt idx="9824">
                  <c:v>0.92590181606778821</c:v>
                </c:pt>
                <c:pt idx="9825">
                  <c:v>0.92551120342598125</c:v>
                </c:pt>
                <c:pt idx="9826">
                  <c:v>0.92511966488235831</c:v>
                </c:pt>
                <c:pt idx="9827">
                  <c:v>0.9247272008275319</c:v>
                </c:pt>
                <c:pt idx="9828">
                  <c:v>0.92433381165304063</c:v>
                </c:pt>
                <c:pt idx="9829">
                  <c:v>0.92393949775134854</c:v>
                </c:pt>
                <c:pt idx="9830">
                  <c:v>0.92354425951584473</c:v>
                </c:pt>
                <c:pt idx="9831">
                  <c:v>0.92314809734084324</c:v>
                </c:pt>
                <c:pt idx="9832">
                  <c:v>0.92275101162158224</c:v>
                </c:pt>
                <c:pt idx="9833">
                  <c:v>0.92235300275422383</c:v>
                </c:pt>
                <c:pt idx="9834">
                  <c:v>0.92195407113585381</c:v>
                </c:pt>
                <c:pt idx="9835">
                  <c:v>0.92155421716448105</c:v>
                </c:pt>
                <c:pt idx="9836">
                  <c:v>0.9211534412390372</c:v>
                </c:pt>
                <c:pt idx="9837">
                  <c:v>0.92075174375937618</c:v>
                </c:pt>
                <c:pt idx="9838">
                  <c:v>0.92034912512627387</c:v>
                </c:pt>
                <c:pt idx="9839">
                  <c:v>0.91994558574142782</c:v>
                </c:pt>
                <c:pt idx="9840">
                  <c:v>0.91954112600745663</c:v>
                </c:pt>
                <c:pt idx="9841">
                  <c:v>0.91913574632789974</c:v>
                </c:pt>
                <c:pt idx="9842">
                  <c:v>0.91872944710721682</c:v>
                </c:pt>
                <c:pt idx="9843">
                  <c:v>0.91832222875078762</c:v>
                </c:pt>
                <c:pt idx="9844">
                  <c:v>0.91791409166491122</c:v>
                </c:pt>
                <c:pt idx="9845">
                  <c:v>0.91750503625680613</c:v>
                </c:pt>
                <c:pt idx="9846">
                  <c:v>0.91709506293460941</c:v>
                </c:pt>
                <c:pt idx="9847">
                  <c:v>0.9166841721073764</c:v>
                </c:pt>
                <c:pt idx="9848">
                  <c:v>0.9162723641850804</c:v>
                </c:pt>
                <c:pt idx="9849">
                  <c:v>0.91585963957861238</c:v>
                </c:pt>
                <c:pt idx="9850">
                  <c:v>0.91544599869978016</c:v>
                </c:pt>
                <c:pt idx="9851">
                  <c:v>0.91503144196130837</c:v>
                </c:pt>
                <c:pt idx="9852">
                  <c:v>0.91461596977683779</c:v>
                </c:pt>
                <c:pt idx="9853">
                  <c:v>0.91419958256092526</c:v>
                </c:pt>
                <c:pt idx="9854">
                  <c:v>0.91378228072904299</c:v>
                </c:pt>
                <c:pt idx="9855">
                  <c:v>0.91336406469757814</c:v>
                </c:pt>
                <c:pt idx="9856">
                  <c:v>0.91294493488383255</c:v>
                </c:pt>
                <c:pt idx="9857">
                  <c:v>0.91252489170602225</c:v>
                </c:pt>
                <c:pt idx="9858">
                  <c:v>0.91210393558327707</c:v>
                </c:pt>
                <c:pt idx="9859">
                  <c:v>0.91168206693564025</c:v>
                </c:pt>
                <c:pt idx="9860">
                  <c:v>0.91125928618406782</c:v>
                </c:pt>
                <c:pt idx="9861">
                  <c:v>0.91083559375042844</c:v>
                </c:pt>
                <c:pt idx="9862">
                  <c:v>0.91041099005750292</c:v>
                </c:pt>
                <c:pt idx="9863">
                  <c:v>0.90998547552898357</c:v>
                </c:pt>
                <c:pt idx="9864">
                  <c:v>0.90955905058947417</c:v>
                </c:pt>
                <c:pt idx="9865">
                  <c:v>0.90913171566448925</c:v>
                </c:pt>
                <c:pt idx="9866">
                  <c:v>0.9087034711804538</c:v>
                </c:pt>
                <c:pt idx="9867">
                  <c:v>0.90827431756470267</c:v>
                </c:pt>
                <c:pt idx="9868">
                  <c:v>0.90784425524548029</c:v>
                </c:pt>
                <c:pt idx="9869">
                  <c:v>0.90741328465194038</c:v>
                </c:pt>
                <c:pt idx="9870">
                  <c:v>0.90698140621414525</c:v>
                </c:pt>
                <c:pt idx="9871">
                  <c:v>0.90654862036306549</c:v>
                </c:pt>
                <c:pt idx="9872">
                  <c:v>0.90611492753057954</c:v>
                </c:pt>
                <c:pt idx="9873">
                  <c:v>0.90568032814947319</c:v>
                </c:pt>
                <c:pt idx="9874">
                  <c:v>0.90524482265343931</c:v>
                </c:pt>
                <c:pt idx="9875">
                  <c:v>0.90480841147707725</c:v>
                </c:pt>
                <c:pt idx="9876">
                  <c:v>0.90437109505589253</c:v>
                </c:pt>
                <c:pt idx="9877">
                  <c:v>0.90393287382629639</c:v>
                </c:pt>
                <c:pt idx="9878">
                  <c:v>0.90349374822560513</c:v>
                </c:pt>
                <c:pt idx="9879">
                  <c:v>0.9030537186920401</c:v>
                </c:pt>
                <c:pt idx="9880">
                  <c:v>0.9026127856647268</c:v>
                </c:pt>
                <c:pt idx="9881">
                  <c:v>0.90217094958369481</c:v>
                </c:pt>
                <c:pt idx="9882">
                  <c:v>0.9017282108898772</c:v>
                </c:pt>
                <c:pt idx="9883">
                  <c:v>0.90128457002510998</c:v>
                </c:pt>
                <c:pt idx="9884">
                  <c:v>0.90084002743213187</c:v>
                </c:pt>
                <c:pt idx="9885">
                  <c:v>0.90039458355458368</c:v>
                </c:pt>
                <c:pt idx="9886">
                  <c:v>0.89994823883700814</c:v>
                </c:pt>
                <c:pt idx="9887">
                  <c:v>0.89950099372484904</c:v>
                </c:pt>
                <c:pt idx="9888">
                  <c:v>0.89905284866445112</c:v>
                </c:pt>
                <c:pt idx="9889">
                  <c:v>0.8986038041030594</c:v>
                </c:pt>
                <c:pt idx="9890">
                  <c:v>0.89815386048881907</c:v>
                </c:pt>
                <c:pt idx="9891">
                  <c:v>0.89770301827077459</c:v>
                </c:pt>
                <c:pt idx="9892">
                  <c:v>0.8972512778988696</c:v>
                </c:pt>
                <c:pt idx="9893">
                  <c:v>0.89679863982394636</c:v>
                </c:pt>
                <c:pt idx="9894">
                  <c:v>0.89634510449774529</c:v>
                </c:pt>
                <c:pt idx="9895">
                  <c:v>0.89589067237290432</c:v>
                </c:pt>
                <c:pt idx="9896">
                  <c:v>0.89543534390295887</c:v>
                </c:pt>
                <c:pt idx="9897">
                  <c:v>0.89497911954234111</c:v>
                </c:pt>
                <c:pt idx="9898">
                  <c:v>0.89452199974637936</c:v>
                </c:pt>
                <c:pt idx="9899">
                  <c:v>0.89406398497129813</c:v>
                </c:pt>
                <c:pt idx="9900">
                  <c:v>0.8936050756742171</c:v>
                </c:pt>
                <c:pt idx="9901">
                  <c:v>0.89314527231315111</c:v>
                </c:pt>
                <c:pt idx="9902">
                  <c:v>0.89268457534700951</c:v>
                </c:pt>
                <c:pt idx="9903">
                  <c:v>0.89222298523559551</c:v>
                </c:pt>
                <c:pt idx="9904">
                  <c:v>0.89176050243960625</c:v>
                </c:pt>
                <c:pt idx="9905">
                  <c:v>0.89129712742063172</c:v>
                </c:pt>
                <c:pt idx="9906">
                  <c:v>0.89083286064115474</c:v>
                </c:pt>
                <c:pt idx="9907">
                  <c:v>0.89036770256455033</c:v>
                </c:pt>
                <c:pt idx="9908">
                  <c:v>0.88990165365508533</c:v>
                </c:pt>
                <c:pt idx="9909">
                  <c:v>0.88943471437791777</c:v>
                </c:pt>
                <c:pt idx="9910">
                  <c:v>0.8889668851990965</c:v>
                </c:pt>
                <c:pt idx="9911">
                  <c:v>0.88849816658556091</c:v>
                </c:pt>
                <c:pt idx="9912">
                  <c:v>0.88802855900514011</c:v>
                </c:pt>
                <c:pt idx="9913">
                  <c:v>0.8875580629265527</c:v>
                </c:pt>
                <c:pt idx="9914">
                  <c:v>0.88708667881940628</c:v>
                </c:pt>
                <c:pt idx="9915">
                  <c:v>0.88661440715419693</c:v>
                </c:pt>
                <c:pt idx="9916">
                  <c:v>0.88614124840230879</c:v>
                </c:pt>
                <c:pt idx="9917">
                  <c:v>0.88566720303601343</c:v>
                </c:pt>
                <c:pt idx="9918">
                  <c:v>0.88519227152846969</c:v>
                </c:pt>
                <c:pt idx="9919">
                  <c:v>0.88471645435372293</c:v>
                </c:pt>
                <c:pt idx="9920">
                  <c:v>0.88423975198670468</c:v>
                </c:pt>
                <c:pt idx="9921">
                  <c:v>0.88376216490323201</c:v>
                </c:pt>
                <c:pt idx="9922">
                  <c:v>0.88328369358000736</c:v>
                </c:pt>
                <c:pt idx="9923">
                  <c:v>0.88280433849461781</c:v>
                </c:pt>
                <c:pt idx="9924">
                  <c:v>0.88232410012553464</c:v>
                </c:pt>
                <c:pt idx="9925">
                  <c:v>0.88184297895211305</c:v>
                </c:pt>
                <c:pt idx="9926">
                  <c:v>0.88136097545459136</c:v>
                </c:pt>
                <c:pt idx="9927">
                  <c:v>0.88087809011409068</c:v>
                </c:pt>
                <c:pt idx="9928">
                  <c:v>0.88039432341261459</c:v>
                </c:pt>
                <c:pt idx="9929">
                  <c:v>0.87990967583304835</c:v>
                </c:pt>
                <c:pt idx="9930">
                  <c:v>0.87942414785915868</c:v>
                </c:pt>
                <c:pt idx="9931">
                  <c:v>0.87893773997559321</c:v>
                </c:pt>
                <c:pt idx="9932">
                  <c:v>0.8784504526678798</c:v>
                </c:pt>
                <c:pt idx="9933">
                  <c:v>0.87796228642242646</c:v>
                </c:pt>
                <c:pt idx="9934">
                  <c:v>0.87747324172652041</c:v>
                </c:pt>
                <c:pt idx="9935">
                  <c:v>0.87698331906832794</c:v>
                </c:pt>
                <c:pt idx="9936">
                  <c:v>0.87649251893689373</c:v>
                </c:pt>
                <c:pt idx="9937">
                  <c:v>0.87600084182214055</c:v>
                </c:pt>
                <c:pt idx="9938">
                  <c:v>0.87550828821486837</c:v>
                </c:pt>
                <c:pt idx="9939">
                  <c:v>0.87501485860675443</c:v>
                </c:pt>
                <c:pt idx="9940">
                  <c:v>0.87452055349035218</c:v>
                </c:pt>
                <c:pt idx="9941">
                  <c:v>0.87402537335909136</c:v>
                </c:pt>
                <c:pt idx="9942">
                  <c:v>0.87352931870727701</c:v>
                </c:pt>
                <c:pt idx="9943">
                  <c:v>0.87303239003008937</c:v>
                </c:pt>
                <c:pt idx="9944">
                  <c:v>0.87253458782358295</c:v>
                </c:pt>
                <c:pt idx="9945">
                  <c:v>0.8720359125846866</c:v>
                </c:pt>
                <c:pt idx="9946">
                  <c:v>0.87153636481120234</c:v>
                </c:pt>
                <c:pt idx="9947">
                  <c:v>0.87103594500180548</c:v>
                </c:pt>
                <c:pt idx="9948">
                  <c:v>0.87053465365604388</c:v>
                </c:pt>
                <c:pt idx="9949">
                  <c:v>0.87003249127433724</c:v>
                </c:pt>
                <c:pt idx="9950">
                  <c:v>0.86952945835797701</c:v>
                </c:pt>
                <c:pt idx="9951">
                  <c:v>0.86902555540912552</c:v>
                </c:pt>
                <c:pt idx="9952">
                  <c:v>0.86852078293081558</c:v>
                </c:pt>
                <c:pt idx="9953">
                  <c:v>0.86801514142695024</c:v>
                </c:pt>
                <c:pt idx="9954">
                  <c:v>0.86750863140230194</c:v>
                </c:pt>
                <c:pt idx="9955">
                  <c:v>0.86700125336251233</c:v>
                </c:pt>
                <c:pt idx="9956">
                  <c:v>0.86649300781409122</c:v>
                </c:pt>
                <c:pt idx="9957">
                  <c:v>0.86598389526441677</c:v>
                </c:pt>
                <c:pt idx="9958">
                  <c:v>0.86547391622173453</c:v>
                </c:pt>
                <c:pt idx="9959">
                  <c:v>0.86496307119515703</c:v>
                </c:pt>
                <c:pt idx="9960">
                  <c:v>0.86445136069466333</c:v>
                </c:pt>
                <c:pt idx="9961">
                  <c:v>0.86393878523109835</c:v>
                </c:pt>
                <c:pt idx="9962">
                  <c:v>0.86342534531617277</c:v>
                </c:pt>
                <c:pt idx="9963">
                  <c:v>0.86291104146246189</c:v>
                </c:pt>
                <c:pt idx="9964">
                  <c:v>0.86239587418340569</c:v>
                </c:pt>
                <c:pt idx="9965">
                  <c:v>0.86187984399330808</c:v>
                </c:pt>
                <c:pt idx="9966">
                  <c:v>0.86136295140733621</c:v>
                </c:pt>
                <c:pt idx="9967">
                  <c:v>0.8608451969415204</c:v>
                </c:pt>
                <c:pt idx="9968">
                  <c:v>0.86032658111275317</c:v>
                </c:pt>
                <c:pt idx="9969">
                  <c:v>0.85980710443878905</c:v>
                </c:pt>
                <c:pt idx="9970">
                  <c:v>0.85928676743824373</c:v>
                </c:pt>
                <c:pt idx="9971">
                  <c:v>0.858765570630594</c:v>
                </c:pt>
                <c:pt idx="9972">
                  <c:v>0.85824351453617687</c:v>
                </c:pt>
                <c:pt idx="9973">
                  <c:v>0.85772059967618908</c:v>
                </c:pt>
                <c:pt idx="9974">
                  <c:v>0.85719682657268681</c:v>
                </c:pt>
                <c:pt idx="9975">
                  <c:v>0.85667219574858477</c:v>
                </c:pt>
                <c:pt idx="9976">
                  <c:v>0.85614670772765622</c:v>
                </c:pt>
                <c:pt idx="9977">
                  <c:v>0.85562036303453193</c:v>
                </c:pt>
                <c:pt idx="9978">
                  <c:v>0.85509316219469989</c:v>
                </c:pt>
                <c:pt idx="9979">
                  <c:v>0.85456510573450484</c:v>
                </c:pt>
                <c:pt idx="9980">
                  <c:v>0.85403619418114751</c:v>
                </c:pt>
                <c:pt idx="9981">
                  <c:v>0.85350642806268451</c:v>
                </c:pt>
                <c:pt idx="9982">
                  <c:v>0.85297580790802729</c:v>
                </c:pt>
                <c:pt idx="9983">
                  <c:v>0.85244433424694199</c:v>
                </c:pt>
                <c:pt idx="9984">
                  <c:v>0.85191200761004882</c:v>
                </c:pt>
                <c:pt idx="9985">
                  <c:v>0.85137882852882141</c:v>
                </c:pt>
                <c:pt idx="9986">
                  <c:v>0.85084479753558639</c:v>
                </c:pt>
                <c:pt idx="9987">
                  <c:v>0.85030991516352283</c:v>
                </c:pt>
                <c:pt idx="9988">
                  <c:v>0.84977418194666177</c:v>
                </c:pt>
                <c:pt idx="9989">
                  <c:v>0.84923759841988555</c:v>
                </c:pt>
                <c:pt idx="9990">
                  <c:v>0.84870016511892732</c:v>
                </c:pt>
                <c:pt idx="9991">
                  <c:v>0.84816188258037073</c:v>
                </c:pt>
                <c:pt idx="9992">
                  <c:v>0.84762275134164899</c:v>
                </c:pt>
                <c:pt idx="9993">
                  <c:v>0.84708277194104464</c:v>
                </c:pt>
                <c:pt idx="9994">
                  <c:v>0.84654194491768897</c:v>
                </c:pt>
                <c:pt idx="9995">
                  <c:v>0.84600027081156137</c:v>
                </c:pt>
                <c:pt idx="9996">
                  <c:v>0.8454577501634889</c:v>
                </c:pt>
                <c:pt idx="9997">
                  <c:v>0.84491438351514558</c:v>
                </c:pt>
                <c:pt idx="9998">
                  <c:v>0.84437017140905213</c:v>
                </c:pt>
                <c:pt idx="9999">
                  <c:v>0.8438251143885751</c:v>
                </c:pt>
                <c:pt idx="10000">
                  <c:v>0.84327921299792674</c:v>
                </c:pt>
                <c:pt idx="10001">
                  <c:v>0.84273246778216393</c:v>
                </c:pt>
                <c:pt idx="10002">
                  <c:v>0.8421848792871881</c:v>
                </c:pt>
                <c:pt idx="10003">
                  <c:v>0.84163644805974458</c:v>
                </c:pt>
                <c:pt idx="10004">
                  <c:v>0.84108717464742166</c:v>
                </c:pt>
                <c:pt idx="10005">
                  <c:v>0.84053705959865077</c:v>
                </c:pt>
                <c:pt idx="10006">
                  <c:v>0.83998610346270519</c:v>
                </c:pt>
                <c:pt idx="10007">
                  <c:v>0.83943430678969999</c:v>
                </c:pt>
                <c:pt idx="10008">
                  <c:v>0.83888167013059134</c:v>
                </c:pt>
                <c:pt idx="10009">
                  <c:v>0.83832819403717596</c:v>
                </c:pt>
                <c:pt idx="10010">
                  <c:v>0.83777387906209044</c:v>
                </c:pt>
                <c:pt idx="10011">
                  <c:v>0.83721872575881084</c:v>
                </c:pt>
                <c:pt idx="10012">
                  <c:v>0.8366627346816522</c:v>
                </c:pt>
                <c:pt idx="10013">
                  <c:v>0.83610590638576776</c:v>
                </c:pt>
                <c:pt idx="10014">
                  <c:v>0.83554824142714867</c:v>
                </c:pt>
                <c:pt idx="10015">
                  <c:v>0.83498974036262319</c:v>
                </c:pt>
                <c:pt idx="10016">
                  <c:v>0.83443040374985633</c:v>
                </c:pt>
                <c:pt idx="10017">
                  <c:v>0.83387023214734901</c:v>
                </c:pt>
                <c:pt idx="10018">
                  <c:v>0.83330922611443803</c:v>
                </c:pt>
                <c:pt idx="10019">
                  <c:v>0.83274738621129485</c:v>
                </c:pt>
                <c:pt idx="10020">
                  <c:v>0.8321847129989256</c:v>
                </c:pt>
                <c:pt idx="10021">
                  <c:v>0.83162120703917009</c:v>
                </c:pt>
                <c:pt idx="10022">
                  <c:v>0.83105686889470154</c:v>
                </c:pt>
                <c:pt idx="10023">
                  <c:v>0.83049169912902598</c:v>
                </c:pt>
                <c:pt idx="10024">
                  <c:v>0.82992569830648155</c:v>
                </c:pt>
                <c:pt idx="10025">
                  <c:v>0.82935886699223804</c:v>
                </c:pt>
                <c:pt idx="10026">
                  <c:v>0.82879120575229615</c:v>
                </c:pt>
                <c:pt idx="10027">
                  <c:v>0.82822271515348733</c:v>
                </c:pt>
                <c:pt idx="10028">
                  <c:v>0.82765339576347274</c:v>
                </c:pt>
                <c:pt idx="10029">
                  <c:v>0.82708324815074297</c:v>
                </c:pt>
                <c:pt idx="10030">
                  <c:v>0.82651227288461748</c:v>
                </c:pt>
                <c:pt idx="10031">
                  <c:v>0.82594047053524378</c:v>
                </c:pt>
                <c:pt idx="10032">
                  <c:v>0.82536784167359722</c:v>
                </c:pt>
                <c:pt idx="10033">
                  <c:v>0.8247943868714801</c:v>
                </c:pt>
                <c:pt idx="10034">
                  <c:v>0.82422010670152135</c:v>
                </c:pt>
                <c:pt idx="10035">
                  <c:v>0.8236450017371757</c:v>
                </c:pt>
                <c:pt idx="10036">
                  <c:v>0.82306907255272332</c:v>
                </c:pt>
                <c:pt idx="10037">
                  <c:v>0.82249231972326919</c:v>
                </c:pt>
                <c:pt idx="10038">
                  <c:v>0.82191474382474261</c:v>
                </c:pt>
                <c:pt idx="10039">
                  <c:v>0.82133634543389622</c:v>
                </c:pt>
                <c:pt idx="10040">
                  <c:v>0.82075712512830601</c:v>
                </c:pt>
                <c:pt idx="10041">
                  <c:v>0.82017708348637042</c:v>
                </c:pt>
                <c:pt idx="10042">
                  <c:v>0.81959622108730967</c:v>
                </c:pt>
                <c:pt idx="10043">
                  <c:v>0.81901453851116546</c:v>
                </c:pt>
                <c:pt idx="10044">
                  <c:v>0.81843203633880013</c:v>
                </c:pt>
                <c:pt idx="10045">
                  <c:v>0.81784871515189628</c:v>
                </c:pt>
                <c:pt idx="10046">
                  <c:v>0.81726457553295606</c:v>
                </c:pt>
                <c:pt idx="10047">
                  <c:v>0.81667961806530076</c:v>
                </c:pt>
                <c:pt idx="10048">
                  <c:v>0.81609384333306989</c:v>
                </c:pt>
                <c:pt idx="10049">
                  <c:v>0.81550725192122098</c:v>
                </c:pt>
                <c:pt idx="10050">
                  <c:v>0.81491984441552878</c:v>
                </c:pt>
                <c:pt idx="10051">
                  <c:v>0.81433162140258464</c:v>
                </c:pt>
                <c:pt idx="10052">
                  <c:v>0.81374258346979611</c:v>
                </c:pt>
                <c:pt idx="10053">
                  <c:v>0.81315273120538611</c:v>
                </c:pt>
                <c:pt idx="10054">
                  <c:v>0.81256206519839269</c:v>
                </c:pt>
                <c:pt idx="10055">
                  <c:v>0.81197058603866801</c:v>
                </c:pt>
                <c:pt idx="10056">
                  <c:v>0.81137829431687813</c:v>
                </c:pt>
                <c:pt idx="10057">
                  <c:v>0.81078519062450227</c:v>
                </c:pt>
                <c:pt idx="10058">
                  <c:v>0.81019127555383208</c:v>
                </c:pt>
                <c:pt idx="10059">
                  <c:v>0.80959654969797124</c:v>
                </c:pt>
                <c:pt idx="10060">
                  <c:v>0.80900101365083488</c:v>
                </c:pt>
                <c:pt idx="10061">
                  <c:v>0.80840466800714883</c:v>
                </c:pt>
                <c:pt idx="10062">
                  <c:v>0.80780751336244905</c:v>
                </c:pt>
                <c:pt idx="10063">
                  <c:v>0.80720955031308128</c:v>
                </c:pt>
                <c:pt idx="10064">
                  <c:v>0.80661077945620019</c:v>
                </c:pt>
                <c:pt idx="10065">
                  <c:v>0.80601120138976878</c:v>
                </c:pt>
                <c:pt idx="10066">
                  <c:v>0.80541081671255788</c:v>
                </c:pt>
                <c:pt idx="10067">
                  <c:v>0.80480962602414563</c:v>
                </c:pt>
                <c:pt idx="10068">
                  <c:v>0.80420762992491668</c:v>
                </c:pt>
                <c:pt idx="10069">
                  <c:v>0.80360482901606167</c:v>
                </c:pt>
                <c:pt idx="10070">
                  <c:v>0.80300122389957673</c:v>
                </c:pt>
                <c:pt idx="10071">
                  <c:v>0.80239681517826278</c:v>
                </c:pt>
                <c:pt idx="10072">
                  <c:v>0.80179160345572498</c:v>
                </c:pt>
                <c:pt idx="10073">
                  <c:v>0.80118558933637196</c:v>
                </c:pt>
                <c:pt idx="10074">
                  <c:v>0.8005787734254155</c:v>
                </c:pt>
                <c:pt idx="10075">
                  <c:v>0.79997115632886973</c:v>
                </c:pt>
                <c:pt idx="10076">
                  <c:v>0.79936273865355045</c:v>
                </c:pt>
                <c:pt idx="10077">
                  <c:v>0.79875352100707486</c:v>
                </c:pt>
                <c:pt idx="10078">
                  <c:v>0.7981435039978606</c:v>
                </c:pt>
                <c:pt idx="10079">
                  <c:v>0.79753268823512535</c:v>
                </c:pt>
                <c:pt idx="10080">
                  <c:v>0.79692107432888615</c:v>
                </c:pt>
                <c:pt idx="10081">
                  <c:v>0.79630866288995872</c:v>
                </c:pt>
                <c:pt idx="10082">
                  <c:v>0.79569545452995694</c:v>
                </c:pt>
                <c:pt idx="10083">
                  <c:v>0.79508144986129226</c:v>
                </c:pt>
                <c:pt idx="10084">
                  <c:v>0.79446664949717305</c:v>
                </c:pt>
                <c:pt idx="10085">
                  <c:v>0.79385105405160394</c:v>
                </c:pt>
                <c:pt idx="10086">
                  <c:v>0.79323466413938537</c:v>
                </c:pt>
                <c:pt idx="10087">
                  <c:v>0.79261748037611279</c:v>
                </c:pt>
                <c:pt idx="10088">
                  <c:v>0.79199950337817604</c:v>
                </c:pt>
                <c:pt idx="10089">
                  <c:v>0.79138073376275886</c:v>
                </c:pt>
                <c:pt idx="10090">
                  <c:v>0.79076117214783836</c:v>
                </c:pt>
                <c:pt idx="10091">
                  <c:v>0.79014081915218404</c:v>
                </c:pt>
                <c:pt idx="10092">
                  <c:v>0.78951967539535761</c:v>
                </c:pt>
                <c:pt idx="10093">
                  <c:v>0.78889774149771208</c:v>
                </c:pt>
                <c:pt idx="10094">
                  <c:v>0.78827501808039113</c:v>
                </c:pt>
                <c:pt idx="10095">
                  <c:v>0.78765150576532861</c:v>
                </c:pt>
                <c:pt idx="10096">
                  <c:v>0.78702720517524805</c:v>
                </c:pt>
                <c:pt idx="10097">
                  <c:v>0.78640211693366169</c:v>
                </c:pt>
                <c:pt idx="10098">
                  <c:v>0.78577624166487015</c:v>
                </c:pt>
                <c:pt idx="10099">
                  <c:v>0.78514957999396173</c:v>
                </c:pt>
                <c:pt idx="10100">
                  <c:v>0.78452213254681169</c:v>
                </c:pt>
                <c:pt idx="10101">
                  <c:v>0.78389389995008163</c:v>
                </c:pt>
                <c:pt idx="10102">
                  <c:v>0.78326488283121898</c:v>
                </c:pt>
                <c:pt idx="10103">
                  <c:v>0.78263508181845642</c:v>
                </c:pt>
                <c:pt idx="10104">
                  <c:v>0.78200449754081103</c:v>
                </c:pt>
                <c:pt idx="10105">
                  <c:v>0.78137313062808378</c:v>
                </c:pt>
                <c:pt idx="10106">
                  <c:v>0.78074098171085904</c:v>
                </c:pt>
                <c:pt idx="10107">
                  <c:v>0.78010805142050366</c:v>
                </c:pt>
                <c:pt idx="10108">
                  <c:v>0.77947434038916652</c:v>
                </c:pt>
                <c:pt idx="10109">
                  <c:v>0.778839849249778</c:v>
                </c:pt>
                <c:pt idx="10110">
                  <c:v>0.77820457863604908</c:v>
                </c:pt>
                <c:pt idx="10111">
                  <c:v>0.77756852918247088</c:v>
                </c:pt>
                <c:pt idx="10112">
                  <c:v>0.77693170152431412</c:v>
                </c:pt>
                <c:pt idx="10113">
                  <c:v>0.77629409629762813</c:v>
                </c:pt>
                <c:pt idx="10114">
                  <c:v>0.77565571413924062</c:v>
                </c:pt>
                <c:pt idx="10115">
                  <c:v>0.77501655568675676</c:v>
                </c:pt>
                <c:pt idx="10116">
                  <c:v>0.7743766215785588</c:v>
                </c:pt>
                <c:pt idx="10117">
                  <c:v>0.77373591245380513</c:v>
                </c:pt>
                <c:pt idx="10118">
                  <c:v>0.77309442895242986</c:v>
                </c:pt>
                <c:pt idx="10119">
                  <c:v>0.77245217171514213</c:v>
                </c:pt>
                <c:pt idx="10120">
                  <c:v>0.77180914138342549</c:v>
                </c:pt>
                <c:pt idx="10121">
                  <c:v>0.77116533859953718</c:v>
                </c:pt>
                <c:pt idx="10122">
                  <c:v>0.77052076400650749</c:v>
                </c:pt>
                <c:pt idx="10123">
                  <c:v>0.76987541824813921</c:v>
                </c:pt>
                <c:pt idx="10124">
                  <c:v>0.76922930196900685</c:v>
                </c:pt>
                <c:pt idx="10125">
                  <c:v>0.7685824158144563</c:v>
                </c:pt>
                <c:pt idx="10126">
                  <c:v>0.76793476043060371</c:v>
                </c:pt>
                <c:pt idx="10127">
                  <c:v>0.76728633646433531</c:v>
                </c:pt>
                <c:pt idx="10128">
                  <c:v>0.76663714456330656</c:v>
                </c:pt>
                <c:pt idx="10129">
                  <c:v>0.76598718537594135</c:v>
                </c:pt>
                <c:pt idx="10130">
                  <c:v>0.76533645955143148</c:v>
                </c:pt>
                <c:pt idx="10131">
                  <c:v>0.76468496773973627</c:v>
                </c:pt>
                <c:pt idx="10132">
                  <c:v>0.76403271059158151</c:v>
                </c:pt>
                <c:pt idx="10133">
                  <c:v>0.76337968875845907</c:v>
                </c:pt>
                <c:pt idx="10134">
                  <c:v>0.76272590289262598</c:v>
                </c:pt>
                <c:pt idx="10135">
                  <c:v>0.7620713536471041</c:v>
                </c:pt>
                <c:pt idx="10136">
                  <c:v>0.76141604167567933</c:v>
                </c:pt>
                <c:pt idx="10137">
                  <c:v>0.76075996763290099</c:v>
                </c:pt>
                <c:pt idx="10138">
                  <c:v>0.76010313217408099</c:v>
                </c:pt>
                <c:pt idx="10139">
                  <c:v>0.75944553595529329</c:v>
                </c:pt>
                <c:pt idx="10140">
                  <c:v>0.75878717963337339</c:v>
                </c:pt>
                <c:pt idx="10141">
                  <c:v>0.75812806386591758</c:v>
                </c:pt>
                <c:pt idx="10142">
                  <c:v>0.75746818931128213</c:v>
                </c:pt>
                <c:pt idx="10143">
                  <c:v>0.75680755662858279</c:v>
                </c:pt>
                <c:pt idx="10144">
                  <c:v>0.75614616647769417</c:v>
                </c:pt>
                <c:pt idx="10145">
                  <c:v>0.75548401951924893</c:v>
                </c:pt>
                <c:pt idx="10146">
                  <c:v>0.75482111641463723</c:v>
                </c:pt>
                <c:pt idx="10147">
                  <c:v>0.75415745782600596</c:v>
                </c:pt>
                <c:pt idx="10148">
                  <c:v>0.75349304441625831</c:v>
                </c:pt>
                <c:pt idx="10149">
                  <c:v>0.75282787684905283</c:v>
                </c:pt>
                <c:pt idx="10150">
                  <c:v>0.75216195578880296</c:v>
                </c:pt>
                <c:pt idx="10151">
                  <c:v>0.75149528190067616</c:v>
                </c:pt>
                <c:pt idx="10152">
                  <c:v>0.75082785585059364</c:v>
                </c:pt>
                <c:pt idx="10153">
                  <c:v>0.75015967830522923</c:v>
                </c:pt>
                <c:pt idx="10154">
                  <c:v>0.74949074993200893</c:v>
                </c:pt>
                <c:pt idx="10155">
                  <c:v>0.74882107139911036</c:v>
                </c:pt>
                <c:pt idx="10156">
                  <c:v>0.74815064337546178</c:v>
                </c:pt>
                <c:pt idx="10157">
                  <c:v>0.74747946653074182</c:v>
                </c:pt>
                <c:pt idx="10158">
                  <c:v>0.74680754153537854</c:v>
                </c:pt>
                <c:pt idx="10159">
                  <c:v>0.74613486906054871</c:v>
                </c:pt>
                <c:pt idx="10160">
                  <c:v>0.7454614497781773</c:v>
                </c:pt>
                <c:pt idx="10161">
                  <c:v>0.74478728436093689</c:v>
                </c:pt>
                <c:pt idx="10162">
                  <c:v>0.74411237348224668</c:v>
                </c:pt>
                <c:pt idx="10163">
                  <c:v>0.74343671781627207</c:v>
                </c:pt>
                <c:pt idx="10164">
                  <c:v>0.74276031803792397</c:v>
                </c:pt>
                <c:pt idx="10165">
                  <c:v>0.74208317482285813</c:v>
                </c:pt>
                <c:pt idx="10166">
                  <c:v>0.74140528884747425</c:v>
                </c:pt>
                <c:pt idx="10167">
                  <c:v>0.74072666078891547</c:v>
                </c:pt>
                <c:pt idx="10168">
                  <c:v>0.74004729132506786</c:v>
                </c:pt>
                <c:pt idx="10169">
                  <c:v>0.73936718113455946</c:v>
                </c:pt>
                <c:pt idx="10170">
                  <c:v>0.73868633089675972</c:v>
                </c:pt>
                <c:pt idx="10171">
                  <c:v>0.73800474129177884</c:v>
                </c:pt>
                <c:pt idx="10172">
                  <c:v>0.73732241300046708</c:v>
                </c:pt>
                <c:pt idx="10173">
                  <c:v>0.73663934670441411</c:v>
                </c:pt>
                <c:pt idx="10174">
                  <c:v>0.73595554308594813</c:v>
                </c:pt>
                <c:pt idx="10175">
                  <c:v>0.7352710028281354</c:v>
                </c:pt>
                <c:pt idx="10176">
                  <c:v>0.73458572661477961</c:v>
                </c:pt>
                <c:pt idx="10177">
                  <c:v>0.73389971513042096</c:v>
                </c:pt>
                <c:pt idx="10178">
                  <c:v>0.73321296906033573</c:v>
                </c:pt>
                <c:pt idx="10179">
                  <c:v>0.73252548909053539</c:v>
                </c:pt>
                <c:pt idx="10180">
                  <c:v>0.73183727590776593</c:v>
                </c:pt>
                <c:pt idx="10181">
                  <c:v>0.73114833019950742</c:v>
                </c:pt>
                <c:pt idx="10182">
                  <c:v>0.73045865265397303</c:v>
                </c:pt>
                <c:pt idx="10183">
                  <c:v>0.72976824396010842</c:v>
                </c:pt>
                <c:pt idx="10184">
                  <c:v>0.72907710480759114</c:v>
                </c:pt>
                <c:pt idx="10185">
                  <c:v>0.72838523588682991</c:v>
                </c:pt>
                <c:pt idx="10186">
                  <c:v>0.72769263788896388</c:v>
                </c:pt>
                <c:pt idx="10187">
                  <c:v>0.72699931150586194</c:v>
                </c:pt>
                <c:pt idx="10188">
                  <c:v>0.72630525743012209</c:v>
                </c:pt>
                <c:pt idx="10189">
                  <c:v>0.7256104763550707</c:v>
                </c:pt>
                <c:pt idx="10190">
                  <c:v>0.72491496897476193</c:v>
                </c:pt>
                <c:pt idx="10191">
                  <c:v>0.72421873598397679</c:v>
                </c:pt>
                <c:pt idx="10192">
                  <c:v>0.72352177807822271</c:v>
                </c:pt>
                <c:pt idx="10193">
                  <c:v>0.72282409595373265</c:v>
                </c:pt>
                <c:pt idx="10194">
                  <c:v>0.72212569030746443</c:v>
                </c:pt>
                <c:pt idx="10195">
                  <c:v>0.7214265618371003</c:v>
                </c:pt>
                <c:pt idx="10196">
                  <c:v>0.72072671124104593</c:v>
                </c:pt>
                <c:pt idx="10197">
                  <c:v>0.72002613921842962</c:v>
                </c:pt>
                <c:pt idx="10198">
                  <c:v>0.71932484646910211</c:v>
                </c:pt>
                <c:pt idx="10199">
                  <c:v>0.71862283369363533</c:v>
                </c:pt>
                <c:pt idx="10200">
                  <c:v>0.71792010159332209</c:v>
                </c:pt>
                <c:pt idx="10201">
                  <c:v>0.71721665087017517</c:v>
                </c:pt>
                <c:pt idx="10202">
                  <c:v>0.71651248222692665</c:v>
                </c:pt>
                <c:pt idx="10203">
                  <c:v>0.71580759636702729</c:v>
                </c:pt>
                <c:pt idx="10204">
                  <c:v>0.71510199399464569</c:v>
                </c:pt>
                <c:pt idx="10205">
                  <c:v>0.71439567581466779</c:v>
                </c:pt>
                <c:pt idx="10206">
                  <c:v>0.71368864253269582</c:v>
                </c:pt>
                <c:pt idx="10207">
                  <c:v>0.71298089485504801</c:v>
                </c:pt>
                <c:pt idx="10208">
                  <c:v>0.71227243348875768</c:v>
                </c:pt>
                <c:pt idx="10209">
                  <c:v>0.71156325914157259</c:v>
                </c:pt>
                <c:pt idx="10210">
                  <c:v>0.71085337252195391</c:v>
                </c:pt>
                <c:pt idx="10211">
                  <c:v>0.71014277433907613</c:v>
                </c:pt>
                <c:pt idx="10212">
                  <c:v>0.70943146530282586</c:v>
                </c:pt>
                <c:pt idx="10213">
                  <c:v>0.70871944612380122</c:v>
                </c:pt>
                <c:pt idx="10214">
                  <c:v>0.70800671751331123</c:v>
                </c:pt>
                <c:pt idx="10215">
                  <c:v>0.70729328018337523</c:v>
                </c:pt>
                <c:pt idx="10216">
                  <c:v>0.70657913484672163</c:v>
                </c:pt>
                <c:pt idx="10217">
                  <c:v>0.70586428221678787</c:v>
                </c:pt>
                <c:pt idx="10218">
                  <c:v>0.70514872300771925</c:v>
                </c:pt>
                <c:pt idx="10219">
                  <c:v>0.70443245793436848</c:v>
                </c:pt>
                <c:pt idx="10220">
                  <c:v>0.70371548771229464</c:v>
                </c:pt>
                <c:pt idx="10221">
                  <c:v>0.70299781305776288</c:v>
                </c:pt>
                <c:pt idx="10222">
                  <c:v>0.70227943468774345</c:v>
                </c:pt>
                <c:pt idx="10223">
                  <c:v>0.70156035331991096</c:v>
                </c:pt>
                <c:pt idx="10224">
                  <c:v>0.70084056967264374</c:v>
                </c:pt>
                <c:pt idx="10225">
                  <c:v>0.70012008446502316</c:v>
                </c:pt>
                <c:pt idx="10226">
                  <c:v>0.699398898416833</c:v>
                </c:pt>
                <c:pt idx="10227">
                  <c:v>0.69867701224855838</c:v>
                </c:pt>
                <c:pt idx="10228">
                  <c:v>0.6979544266813853</c:v>
                </c:pt>
                <c:pt idx="10229">
                  <c:v>0.69723114243719997</c:v>
                </c:pt>
                <c:pt idx="10230">
                  <c:v>0.69650716023858794</c:v>
                </c:pt>
                <c:pt idx="10231">
                  <c:v>0.69578248080883343</c:v>
                </c:pt>
                <c:pt idx="10232">
                  <c:v>0.69505710487191874</c:v>
                </c:pt>
                <c:pt idx="10233">
                  <c:v>0.6943310331525232</c:v>
                </c:pt>
                <c:pt idx="10234">
                  <c:v>0.69360426637602279</c:v>
                </c:pt>
                <c:pt idx="10235">
                  <c:v>0.69287680526848927</c:v>
                </c:pt>
                <c:pt idx="10236">
                  <c:v>0.69214865055668939</c:v>
                </c:pt>
                <c:pt idx="10237">
                  <c:v>0.69141980296808425</c:v>
                </c:pt>
                <c:pt idx="10238">
                  <c:v>0.69069026323082849</c:v>
                </c:pt>
                <c:pt idx="10239">
                  <c:v>0.68996003207376977</c:v>
                </c:pt>
                <c:pt idx="10240">
                  <c:v>0.68922911022644784</c:v>
                </c:pt>
                <c:pt idx="10241">
                  <c:v>0.6884974984190938</c:v>
                </c:pt>
                <c:pt idx="10242">
                  <c:v>0.68776519738262953</c:v>
                </c:pt>
                <c:pt idx="10243">
                  <c:v>0.68703220784866692</c:v>
                </c:pt>
                <c:pt idx="10244">
                  <c:v>0.68629853054950685</c:v>
                </c:pt>
                <c:pt idx="10245">
                  <c:v>0.68556416621813898</c:v>
                </c:pt>
                <c:pt idx="10246">
                  <c:v>0.68482911558824056</c:v>
                </c:pt>
                <c:pt idx="10247">
                  <c:v>0.68409337939417592</c:v>
                </c:pt>
                <c:pt idx="10248">
                  <c:v>0.68335695837099564</c:v>
                </c:pt>
                <c:pt idx="10249">
                  <c:v>0.68261985325443597</c:v>
                </c:pt>
                <c:pt idx="10250">
                  <c:v>0.68188206478091795</c:v>
                </c:pt>
                <c:pt idx="10251">
                  <c:v>0.68114359368754673</c:v>
                </c:pt>
                <c:pt idx="10252">
                  <c:v>0.6804044407121107</c:v>
                </c:pt>
                <c:pt idx="10253">
                  <c:v>0.67966460659308092</c:v>
                </c:pt>
                <c:pt idx="10254">
                  <c:v>0.67892409206961046</c:v>
                </c:pt>
                <c:pt idx="10255">
                  <c:v>0.67818289788153341</c:v>
                </c:pt>
                <c:pt idx="10256">
                  <c:v>0.6774410247693643</c:v>
                </c:pt>
                <c:pt idx="10257">
                  <c:v>0.67669847347429735</c:v>
                </c:pt>
                <c:pt idx="10258">
                  <c:v>0.67595524473820556</c:v>
                </c:pt>
                <c:pt idx="10259">
                  <c:v>0.6752113393036403</c:v>
                </c:pt>
                <c:pt idx="10260">
                  <c:v>0.67446675791383037</c:v>
                </c:pt>
                <c:pt idx="10261">
                  <c:v>0.67372150131268116</c:v>
                </c:pt>
                <c:pt idx="10262">
                  <c:v>0.67297557024477395</c:v>
                </c:pt>
                <c:pt idx="10263">
                  <c:v>0.67222896545536548</c:v>
                </c:pt>
                <c:pt idx="10264">
                  <c:v>0.67148168769038674</c:v>
                </c:pt>
                <c:pt idx="10265">
                  <c:v>0.67073373769644251</c:v>
                </c:pt>
                <c:pt idx="10266">
                  <c:v>0.66998511622081058</c:v>
                </c:pt>
                <c:pt idx="10267">
                  <c:v>0.66923582401144099</c:v>
                </c:pt>
                <c:pt idx="10268">
                  <c:v>0.66848586181695524</c:v>
                </c:pt>
                <c:pt idx="10269">
                  <c:v>0.6677352303866454</c:v>
                </c:pt>
                <c:pt idx="10270">
                  <c:v>0.66698393047047377</c:v>
                </c:pt>
                <c:pt idx="10271">
                  <c:v>0.66623196281907171</c:v>
                </c:pt>
                <c:pt idx="10272">
                  <c:v>0.66547932818373923</c:v>
                </c:pt>
                <c:pt idx="10273">
                  <c:v>0.66472602731644392</c:v>
                </c:pt>
                <c:pt idx="10274">
                  <c:v>0.66397206096982042</c:v>
                </c:pt>
                <c:pt idx="10275">
                  <c:v>0.66321742989716959</c:v>
                </c:pt>
                <c:pt idx="10276">
                  <c:v>0.66246213485245786</c:v>
                </c:pt>
                <c:pt idx="10277">
                  <c:v>0.66170617659031616</c:v>
                </c:pt>
                <c:pt idx="10278">
                  <c:v>0.66094955586603965</c:v>
                </c:pt>
                <c:pt idx="10279">
                  <c:v>0.66019227343558651</c:v>
                </c:pt>
                <c:pt idx="10280">
                  <c:v>0.6594343300555775</c:v>
                </c:pt>
                <c:pt idx="10281">
                  <c:v>0.65867572648329509</c:v>
                </c:pt>
                <c:pt idx="10282">
                  <c:v>0.65791646347668264</c:v>
                </c:pt>
                <c:pt idx="10283">
                  <c:v>0.65715654179434368</c:v>
                </c:pt>
                <c:pt idx="10284">
                  <c:v>0.6563959621955413</c:v>
                </c:pt>
                <c:pt idx="10285">
                  <c:v>0.65563472544019707</c:v>
                </c:pt>
                <c:pt idx="10286">
                  <c:v>0.6548728322888907</c:v>
                </c:pt>
                <c:pt idx="10287">
                  <c:v>0.65411028350285882</c:v>
                </c:pt>
                <c:pt idx="10288">
                  <c:v>0.65334707984399465</c:v>
                </c:pt>
                <c:pt idx="10289">
                  <c:v>0.65258322207484698</c:v>
                </c:pt>
                <c:pt idx="10290">
                  <c:v>0.65181871095861943</c:v>
                </c:pt>
                <c:pt idx="10291">
                  <c:v>0.65105354725916986</c:v>
                </c:pt>
                <c:pt idx="10292">
                  <c:v>0.65028773174100929</c:v>
                </c:pt>
                <c:pt idx="10293">
                  <c:v>0.64952126516930153</c:v>
                </c:pt>
                <c:pt idx="10294">
                  <c:v>0.648754148309862</c:v>
                </c:pt>
                <c:pt idx="10295">
                  <c:v>0.64798638192915725</c:v>
                </c:pt>
                <c:pt idx="10296">
                  <c:v>0.64721796679430421</c:v>
                </c:pt>
                <c:pt idx="10297">
                  <c:v>0.64644890367306929</c:v>
                </c:pt>
                <c:pt idx="10298">
                  <c:v>0.64567919333386758</c:v>
                </c:pt>
                <c:pt idx="10299">
                  <c:v>0.64490883654576214</c:v>
                </c:pt>
                <c:pt idx="10300">
                  <c:v>0.64413783407846337</c:v>
                </c:pt>
                <c:pt idx="10301">
                  <c:v>0.64336618670232804</c:v>
                </c:pt>
                <c:pt idx="10302">
                  <c:v>0.64259389518835863</c:v>
                </c:pt>
                <c:pt idx="10303">
                  <c:v>0.64182096030820257</c:v>
                </c:pt>
                <c:pt idx="10304">
                  <c:v>0.6410473828341513</c:v>
                </c:pt>
                <c:pt idx="10305">
                  <c:v>0.64027316353913977</c:v>
                </c:pt>
                <c:pt idx="10306">
                  <c:v>0.63949830319674539</c:v>
                </c:pt>
                <c:pt idx="10307">
                  <c:v>0.63872280258118741</c:v>
                </c:pt>
                <c:pt idx="10308">
                  <c:v>0.63794666246732623</c:v>
                </c:pt>
                <c:pt idx="10309">
                  <c:v>0.63716988363066251</c:v>
                </c:pt>
                <c:pt idx="10310">
                  <c:v>0.6363924668473363</c:v>
                </c:pt>
                <c:pt idx="10311">
                  <c:v>0.63561441289412646</c:v>
                </c:pt>
                <c:pt idx="10312">
                  <c:v>0.63483572254844978</c:v>
                </c:pt>
                <c:pt idx="10313">
                  <c:v>0.63405639658836022</c:v>
                </c:pt>
                <c:pt idx="10314">
                  <c:v>0.63327643579254811</c:v>
                </c:pt>
                <c:pt idx="10315">
                  <c:v>0.63249584094033939</c:v>
                </c:pt>
                <c:pt idx="10316">
                  <c:v>0.63171461281169494</c:v>
                </c:pt>
                <c:pt idx="10317">
                  <c:v>0.63093275218720957</c:v>
                </c:pt>
                <c:pt idx="10318">
                  <c:v>0.63015025984811135</c:v>
                </c:pt>
                <c:pt idx="10319">
                  <c:v>0.62936713657626098</c:v>
                </c:pt>
                <c:pt idx="10320">
                  <c:v>0.62858338315415074</c:v>
                </c:pt>
                <c:pt idx="10321">
                  <c:v>0.62779900036490388</c:v>
                </c:pt>
                <c:pt idx="10322">
                  <c:v>0.6270139889922739</c:v>
                </c:pt>
                <c:pt idx="10323">
                  <c:v>0.62622834982064357</c:v>
                </c:pt>
                <c:pt idx="10324">
                  <c:v>0.62544208363502418</c:v>
                </c:pt>
                <c:pt idx="10325">
                  <c:v>0.62465519122105495</c:v>
                </c:pt>
                <c:pt idx="10326">
                  <c:v>0.62386767336500215</c:v>
                </c:pt>
                <c:pt idx="10327">
                  <c:v>0.62307953085375811</c:v>
                </c:pt>
                <c:pt idx="10328">
                  <c:v>0.62229076447484066</c:v>
                </c:pt>
                <c:pt idx="10329">
                  <c:v>0.62150137501639235</c:v>
                </c:pt>
                <c:pt idx="10330">
                  <c:v>0.62071136326717957</c:v>
                </c:pt>
                <c:pt idx="10331">
                  <c:v>0.61992073001659187</c:v>
                </c:pt>
                <c:pt idx="10332">
                  <c:v>0.61912947605464086</c:v>
                </c:pt>
                <c:pt idx="10333">
                  <c:v>0.61833760217195988</c:v>
                </c:pt>
                <c:pt idx="10334">
                  <c:v>0.61754510915980276</c:v>
                </c:pt>
                <c:pt idx="10335">
                  <c:v>0.61675199781004353</c:v>
                </c:pt>
                <c:pt idx="10336">
                  <c:v>0.61595826891517513</c:v>
                </c:pt>
                <c:pt idx="10337">
                  <c:v>0.61516392326830893</c:v>
                </c:pt>
                <c:pt idx="10338">
                  <c:v>0.61436896166317378</c:v>
                </c:pt>
                <c:pt idx="10339">
                  <c:v>0.61357338489411539</c:v>
                </c:pt>
                <c:pt idx="10340">
                  <c:v>0.6127771937560953</c:v>
                </c:pt>
                <c:pt idx="10341">
                  <c:v>0.61198038904469032</c:v>
                </c:pt>
                <c:pt idx="10342">
                  <c:v>0.61118297155609158</c:v>
                </c:pt>
                <c:pt idx="10343">
                  <c:v>0.61038494208710381</c:v>
                </c:pt>
                <c:pt idx="10344">
                  <c:v>0.60958630143514447</c:v>
                </c:pt>
                <c:pt idx="10345">
                  <c:v>0.6087870503982431</c:v>
                </c:pt>
                <c:pt idx="10346">
                  <c:v>0.60798718977504029</c:v>
                </c:pt>
                <c:pt idx="10347">
                  <c:v>0.60718672036478705</c:v>
                </c:pt>
                <c:pt idx="10348">
                  <c:v>0.60638564296734399</c:v>
                </c:pt>
                <c:pt idx="10349">
                  <c:v>0.60558395838318058</c:v>
                </c:pt>
                <c:pt idx="10350">
                  <c:v>0.60478166741337425</c:v>
                </c:pt>
                <c:pt idx="10351">
                  <c:v>0.60397877085960949</c:v>
                </c:pt>
                <c:pt idx="10352">
                  <c:v>0.60317526952417733</c:v>
                </c:pt>
                <c:pt idx="10353">
                  <c:v>0.60237116420997427</c:v>
                </c:pt>
                <c:pt idx="10354">
                  <c:v>0.60156645572050171</c:v>
                </c:pt>
                <c:pt idx="10355">
                  <c:v>0.60076114485986498</c:v>
                </c:pt>
                <c:pt idx="10356">
                  <c:v>0.59995523243277249</c:v>
                </c:pt>
                <c:pt idx="10357">
                  <c:v>0.59914871924453517</c:v>
                </c:pt>
                <c:pt idx="10358">
                  <c:v>0.59834160610106546</c:v>
                </c:pt>
                <c:pt idx="10359">
                  <c:v>0.59753389380887645</c:v>
                </c:pt>
                <c:pt idx="10360">
                  <c:v>0.5967255831750814</c:v>
                </c:pt>
                <c:pt idx="10361">
                  <c:v>0.59591667500739254</c:v>
                </c:pt>
                <c:pt idx="10362">
                  <c:v>0.5951071701141204</c:v>
                </c:pt>
                <c:pt idx="10363">
                  <c:v>0.59429706930417325</c:v>
                </c:pt>
                <c:pt idx="10364">
                  <c:v>0.59348637338705601</c:v>
                </c:pt>
                <c:pt idx="10365">
                  <c:v>0.59267508317286954</c:v>
                </c:pt>
                <c:pt idx="10366">
                  <c:v>0.5918631994723097</c:v>
                </c:pt>
                <c:pt idx="10367">
                  <c:v>0.59105072309666662</c:v>
                </c:pt>
                <c:pt idx="10368">
                  <c:v>0.59023765485782409</c:v>
                </c:pt>
                <c:pt idx="10369">
                  <c:v>0.58942399556825842</c:v>
                </c:pt>
                <c:pt idx="10370">
                  <c:v>0.58860974604103788</c:v>
                </c:pt>
                <c:pt idx="10371">
                  <c:v>0.58779490708982185</c:v>
                </c:pt>
                <c:pt idx="10372">
                  <c:v>0.58697947952885976</c:v>
                </c:pt>
                <c:pt idx="10373">
                  <c:v>0.58616346417299059</c:v>
                </c:pt>
                <c:pt idx="10374">
                  <c:v>0.58534686183764184</c:v>
                </c:pt>
                <c:pt idx="10375">
                  <c:v>0.58452967333882899</c:v>
                </c:pt>
                <c:pt idx="10376">
                  <c:v>0.58371189949315427</c:v>
                </c:pt>
                <c:pt idx="10377">
                  <c:v>0.58289354111780622</c:v>
                </c:pt>
                <c:pt idx="10378">
                  <c:v>0.58207459903055869</c:v>
                </c:pt>
                <c:pt idx="10379">
                  <c:v>0.58125507404977006</c:v>
                </c:pt>
                <c:pt idx="10380">
                  <c:v>0.58043496699438235</c:v>
                </c:pt>
                <c:pt idx="10381">
                  <c:v>0.57961427868392057</c:v>
                </c:pt>
                <c:pt idx="10382">
                  <c:v>0.57879300993849181</c:v>
                </c:pt>
                <c:pt idx="10383">
                  <c:v>0.57797116157878436</c:v>
                </c:pt>
                <c:pt idx="10384">
                  <c:v>0.57714873442606696</c:v>
                </c:pt>
                <c:pt idx="10385">
                  <c:v>0.57632572930218795</c:v>
                </c:pt>
                <c:pt idx="10386">
                  <c:v>0.57550214702957458</c:v>
                </c:pt>
                <c:pt idx="10387">
                  <c:v>0.57467798843123186</c:v>
                </c:pt>
                <c:pt idx="10388">
                  <c:v>0.57385325433074219</c:v>
                </c:pt>
                <c:pt idx="10389">
                  <c:v>0.573027945552264</c:v>
                </c:pt>
                <c:pt idx="10390">
                  <c:v>0.57220206292053155</c:v>
                </c:pt>
                <c:pt idx="10391">
                  <c:v>0.57137560726085357</c:v>
                </c:pt>
                <c:pt idx="10392">
                  <c:v>0.57054857939911263</c:v>
                </c:pt>
                <c:pt idx="10393">
                  <c:v>0.56972098016176442</c:v>
                </c:pt>
                <c:pt idx="10394">
                  <c:v>0.56889281037583683</c:v>
                </c:pt>
                <c:pt idx="10395">
                  <c:v>0.56806407086892907</c:v>
                </c:pt>
                <c:pt idx="10396">
                  <c:v>0.5672347624692109</c:v>
                </c:pt>
                <c:pt idx="10397">
                  <c:v>0.56640488600542183</c:v>
                </c:pt>
                <c:pt idx="10398">
                  <c:v>0.56557444230687037</c:v>
                </c:pt>
                <c:pt idx="10399">
                  <c:v>0.56474343220343293</c:v>
                </c:pt>
                <c:pt idx="10400">
                  <c:v>0.56391185652555309</c:v>
                </c:pt>
                <c:pt idx="10401">
                  <c:v>0.56307971610424112</c:v>
                </c:pt>
                <c:pt idx="10402">
                  <c:v>0.56224701177107261</c:v>
                </c:pt>
                <c:pt idx="10403">
                  <c:v>0.56141374435818803</c:v>
                </c:pt>
                <c:pt idx="10404">
                  <c:v>0.5605799146982916</c:v>
                </c:pt>
                <c:pt idx="10405">
                  <c:v>0.5597455236246508</c:v>
                </c:pt>
                <c:pt idx="10406">
                  <c:v>0.55891057197109528</c:v>
                </c:pt>
                <c:pt idx="10407">
                  <c:v>0.55807506057201617</c:v>
                </c:pt>
                <c:pt idx="10408">
                  <c:v>0.55723899026236512</c:v>
                </c:pt>
                <c:pt idx="10409">
                  <c:v>0.55640236187765346</c:v>
                </c:pt>
                <c:pt idx="10410">
                  <c:v>0.55556517625395152</c:v>
                </c:pt>
                <c:pt idx="10411">
                  <c:v>0.55472743422788773</c:v>
                </c:pt>
                <c:pt idx="10412">
                  <c:v>0.55388913663664774</c:v>
                </c:pt>
                <c:pt idx="10413">
                  <c:v>0.55305028431797343</c:v>
                </c:pt>
                <c:pt idx="10414">
                  <c:v>0.55221087811016256</c:v>
                </c:pt>
                <c:pt idx="10415">
                  <c:v>0.55137091885206735</c:v>
                </c:pt>
                <c:pt idx="10416">
                  <c:v>0.550530407383094</c:v>
                </c:pt>
                <c:pt idx="10417">
                  <c:v>0.54968934454320184</c:v>
                </c:pt>
                <c:pt idx="10418">
                  <c:v>0.54884773117290231</c:v>
                </c:pt>
                <c:pt idx="10419">
                  <c:v>0.54800556811325818</c:v>
                </c:pt>
                <c:pt idx="10420">
                  <c:v>0.5471628562058829</c:v>
                </c:pt>
                <c:pt idx="10421">
                  <c:v>0.54631959629293947</c:v>
                </c:pt>
                <c:pt idx="10422">
                  <c:v>0.54547578921713991</c:v>
                </c:pt>
                <c:pt idx="10423">
                  <c:v>0.544631435821744</c:v>
                </c:pt>
                <c:pt idx="10424">
                  <c:v>0.5437865369505589</c:v>
                </c:pt>
                <c:pt idx="10425">
                  <c:v>0.54294109344793795</c:v>
                </c:pt>
                <c:pt idx="10426">
                  <c:v>0.54209510615878009</c:v>
                </c:pt>
                <c:pt idx="10427">
                  <c:v>0.54124857592852882</c:v>
                </c:pt>
                <c:pt idx="10428">
                  <c:v>0.5404015036031713</c:v>
                </c:pt>
                <c:pt idx="10429">
                  <c:v>0.53955389002923793</c:v>
                </c:pt>
                <c:pt idx="10430">
                  <c:v>0.5387057360538009</c:v>
                </c:pt>
                <c:pt idx="10431">
                  <c:v>0.53785704252447386</c:v>
                </c:pt>
                <c:pt idx="10432">
                  <c:v>0.5370078102894108</c:v>
                </c:pt>
                <c:pt idx="10433">
                  <c:v>0.53615804019730517</c:v>
                </c:pt>
                <c:pt idx="10434">
                  <c:v>0.53530773309738922</c:v>
                </c:pt>
                <c:pt idx="10435">
                  <c:v>0.53445688983943307</c:v>
                </c:pt>
                <c:pt idx="10436">
                  <c:v>0.53360551127374389</c:v>
                </c:pt>
                <c:pt idx="10437">
                  <c:v>0.53275359825116486</c:v>
                </c:pt>
                <c:pt idx="10438">
                  <c:v>0.5319011516230745</c:v>
                </c:pt>
                <c:pt idx="10439">
                  <c:v>0.5310481722413859</c:v>
                </c:pt>
                <c:pt idx="10440">
                  <c:v>0.53019466095854573</c:v>
                </c:pt>
                <c:pt idx="10441">
                  <c:v>0.52934061862753334</c:v>
                </c:pt>
                <c:pt idx="10442">
                  <c:v>0.52848604610186001</c:v>
                </c:pt>
                <c:pt idx="10443">
                  <c:v>0.527630944235568</c:v>
                </c:pt>
                <c:pt idx="10444">
                  <c:v>0.52677531388322985</c:v>
                </c:pt>
                <c:pt idx="10445">
                  <c:v>0.52591915589994753</c:v>
                </c:pt>
                <c:pt idx="10446">
                  <c:v>0.52506247114135129</c:v>
                </c:pt>
                <c:pt idx="10447">
                  <c:v>0.52420526046359917</c:v>
                </c:pt>
                <c:pt idx="10448">
                  <c:v>0.52334752472337587</c:v>
                </c:pt>
                <c:pt idx="10449">
                  <c:v>0.52248926477789215</c:v>
                </c:pt>
                <c:pt idx="10450">
                  <c:v>0.52163048148488367</c:v>
                </c:pt>
                <c:pt idx="10451">
                  <c:v>0.52077117570261044</c:v>
                </c:pt>
                <c:pt idx="10452">
                  <c:v>0.51991134828985575</c:v>
                </c:pt>
                <c:pt idx="10453">
                  <c:v>0.51905100010592531</c:v>
                </c:pt>
                <c:pt idx="10454">
                  <c:v>0.51819013201064656</c:v>
                </c:pt>
                <c:pt idx="10455">
                  <c:v>0.51732874486436775</c:v>
                </c:pt>
                <c:pt idx="10456">
                  <c:v>0.51646683952795691</c:v>
                </c:pt>
                <c:pt idx="10457">
                  <c:v>0.51560441686280123</c:v>
                </c:pt>
                <c:pt idx="10458">
                  <c:v>0.51474147773080603</c:v>
                </c:pt>
                <c:pt idx="10459">
                  <c:v>0.51387802299439389</c:v>
                </c:pt>
                <c:pt idx="10460">
                  <c:v>0.51301405351650409</c:v>
                </c:pt>
                <c:pt idx="10461">
                  <c:v>0.51214957016059126</c:v>
                </c:pt>
                <c:pt idx="10462">
                  <c:v>0.51128457379062497</c:v>
                </c:pt>
                <c:pt idx="10463">
                  <c:v>0.51041906527108849</c:v>
                </c:pt>
                <c:pt idx="10464">
                  <c:v>0.50955304546697822</c:v>
                </c:pt>
                <c:pt idx="10465">
                  <c:v>0.50868651524380271</c:v>
                </c:pt>
                <c:pt idx="10466">
                  <c:v>0.50781947546758166</c:v>
                </c:pt>
                <c:pt idx="10467">
                  <c:v>0.50695192700484537</c:v>
                </c:pt>
                <c:pt idx="10468">
                  <c:v>0.50608387072263361</c:v>
                </c:pt>
                <c:pt idx="10469">
                  <c:v>0.50521530748849486</c:v>
                </c:pt>
                <c:pt idx="10470">
                  <c:v>0.50434623817048541</c:v>
                </c:pt>
                <c:pt idx="10471">
                  <c:v>0.50347666363716848</c:v>
                </c:pt>
                <c:pt idx="10472">
                  <c:v>0.50260658475761333</c:v>
                </c:pt>
                <c:pt idx="10473">
                  <c:v>0.5017360024013946</c:v>
                </c:pt>
                <c:pt idx="10474">
                  <c:v>0.50086491743859107</c:v>
                </c:pt>
                <c:pt idx="10475">
                  <c:v>0.49999333073978514</c:v>
                </c:pt>
                <c:pt idx="10476">
                  <c:v>0.49912124317606177</c:v>
                </c:pt>
                <c:pt idx="10477">
                  <c:v>0.49824865561900766</c:v>
                </c:pt>
                <c:pt idx="10478">
                  <c:v>0.49737556894071039</c:v>
                </c:pt>
                <c:pt idx="10479">
                  <c:v>0.4965019840137575</c:v>
                </c:pt>
                <c:pt idx="10480">
                  <c:v>0.49562790171123566</c:v>
                </c:pt>
                <c:pt idx="10481">
                  <c:v>0.4947533229067298</c:v>
                </c:pt>
                <c:pt idx="10482">
                  <c:v>0.49387824847432227</c:v>
                </c:pt>
                <c:pt idx="10483">
                  <c:v>0.49300267928859182</c:v>
                </c:pt>
                <c:pt idx="10484">
                  <c:v>0.4921266162246129</c:v>
                </c:pt>
                <c:pt idx="10485">
                  <c:v>0.49125006015795469</c:v>
                </c:pt>
                <c:pt idx="10486">
                  <c:v>0.49037301196468025</c:v>
                </c:pt>
                <c:pt idx="10487">
                  <c:v>0.48949547252134562</c:v>
                </c:pt>
                <c:pt idx="10488">
                  <c:v>0.48861744270499907</c:v>
                </c:pt>
                <c:pt idx="10489">
                  <c:v>0.48773892339317998</c:v>
                </c:pt>
                <c:pt idx="10490">
                  <c:v>0.48685991546391816</c:v>
                </c:pt>
                <c:pt idx="10491">
                  <c:v>0.48598041979573298</c:v>
                </c:pt>
                <c:pt idx="10492">
                  <c:v>0.4851004372676323</c:v>
                </c:pt>
                <c:pt idx="10493">
                  <c:v>0.48421996875911183</c:v>
                </c:pt>
                <c:pt idx="10494">
                  <c:v>0.48333901515015409</c:v>
                </c:pt>
                <c:pt idx="10495">
                  <c:v>0.48245757732122763</c:v>
                </c:pt>
                <c:pt idx="10496">
                  <c:v>0.48157565615328601</c:v>
                </c:pt>
                <c:pt idx="10497">
                  <c:v>0.48069325252776707</c:v>
                </c:pt>
                <c:pt idx="10498">
                  <c:v>0.47981036732659194</c:v>
                </c:pt>
                <c:pt idx="10499">
                  <c:v>0.47892700143216432</c:v>
                </c:pt>
                <c:pt idx="10500">
                  <c:v>0.47804315572736938</c:v>
                </c:pt>
                <c:pt idx="10501">
                  <c:v>0.477158831095573</c:v>
                </c:pt>
                <c:pt idx="10502">
                  <c:v>0.47627402842062089</c:v>
                </c:pt>
                <c:pt idx="10503">
                  <c:v>0.47538874858683766</c:v>
                </c:pt>
                <c:pt idx="10504">
                  <c:v>0.47450299247902605</c:v>
                </c:pt>
                <c:pt idx="10505">
                  <c:v>0.47361676098246586</c:v>
                </c:pt>
                <c:pt idx="10506">
                  <c:v>0.47273005498291315</c:v>
                </c:pt>
                <c:pt idx="10507">
                  <c:v>0.47184287536659947</c:v>
                </c:pt>
                <c:pt idx="10508">
                  <c:v>0.4709552230202308</c:v>
                </c:pt>
                <c:pt idx="10509">
                  <c:v>0.47006709883098674</c:v>
                </c:pt>
                <c:pt idx="10510">
                  <c:v>0.4691785036865197</c:v>
                </c:pt>
                <c:pt idx="10511">
                  <c:v>0.4682894384749538</c:v>
                </c:pt>
                <c:pt idx="10512">
                  <c:v>0.46739990408488424</c:v>
                </c:pt>
                <c:pt idx="10513">
                  <c:v>0.46650990140537618</c:v>
                </c:pt>
                <c:pt idx="10514">
                  <c:v>0.46561943132596406</c:v>
                </c:pt>
                <c:pt idx="10515">
                  <c:v>0.46472849473665051</c:v>
                </c:pt>
                <c:pt idx="10516">
                  <c:v>0.46383709252790567</c:v>
                </c:pt>
                <c:pt idx="10517">
                  <c:v>0.46294522559066609</c:v>
                </c:pt>
                <c:pt idx="10518">
                  <c:v>0.46205289481633394</c:v>
                </c:pt>
                <c:pt idx="10519">
                  <c:v>0.46116010109677624</c:v>
                </c:pt>
                <c:pt idx="10520">
                  <c:v>0.46026684532432371</c:v>
                </c:pt>
                <c:pt idx="10521">
                  <c:v>0.45937312839177008</c:v>
                </c:pt>
                <c:pt idx="10522">
                  <c:v>0.45847895119237114</c:v>
                </c:pt>
                <c:pt idx="10523">
                  <c:v>0.45758431461984378</c:v>
                </c:pt>
                <c:pt idx="10524">
                  <c:v>0.45668921956836522</c:v>
                </c:pt>
                <c:pt idx="10525">
                  <c:v>0.45579366693257206</c:v>
                </c:pt>
                <c:pt idx="10526">
                  <c:v>0.45489765760755935</c:v>
                </c:pt>
                <c:pt idx="10527">
                  <c:v>0.45400119248887971</c:v>
                </c:pt>
                <c:pt idx="10528">
                  <c:v>0.45310427247254242</c:v>
                </c:pt>
                <c:pt idx="10529">
                  <c:v>0.45220689845501266</c:v>
                </c:pt>
                <c:pt idx="10530">
                  <c:v>0.45130907133321041</c:v>
                </c:pt>
                <c:pt idx="10531">
                  <c:v>0.45041079200450973</c:v>
                </c:pt>
                <c:pt idx="10532">
                  <c:v>0.44951206136673771</c:v>
                </c:pt>
                <c:pt idx="10533">
                  <c:v>0.4486128803181737</c:v>
                </c:pt>
                <c:pt idx="10534">
                  <c:v>0.44771324975754834</c:v>
                </c:pt>
                <c:pt idx="10535">
                  <c:v>0.44681317058404263</c:v>
                </c:pt>
                <c:pt idx="10536">
                  <c:v>0.44591264369728717</c:v>
                </c:pt>
                <c:pt idx="10537">
                  <c:v>0.44501166999736114</c:v>
                </c:pt>
                <c:pt idx="10538">
                  <c:v>0.44411025038479141</c:v>
                </c:pt>
                <c:pt idx="10539">
                  <c:v>0.44320838576055166</c:v>
                </c:pt>
                <c:pt idx="10540">
                  <c:v>0.44230607702606151</c:v>
                </c:pt>
                <c:pt idx="10541">
                  <c:v>0.44140332508318564</c:v>
                </c:pt>
                <c:pt idx="10542">
                  <c:v>0.44050013083423273</c:v>
                </c:pt>
                <c:pt idx="10543">
                  <c:v>0.43959649518195471</c:v>
                </c:pt>
                <c:pt idx="10544">
                  <c:v>0.43869241902954587</c:v>
                </c:pt>
                <c:pt idx="10545">
                  <c:v>0.43778790328064188</c:v>
                </c:pt>
                <c:pt idx="10546">
                  <c:v>0.43688294883931883</c:v>
                </c:pt>
                <c:pt idx="10547">
                  <c:v>0.43597755661009252</c:v>
                </c:pt>
                <c:pt idx="10548">
                  <c:v>0.43507172749791734</c:v>
                </c:pt>
                <c:pt idx="10549">
                  <c:v>0.43416546240818554</c:v>
                </c:pt>
                <c:pt idx="10550">
                  <c:v>0.43325876224672627</c:v>
                </c:pt>
                <c:pt idx="10551">
                  <c:v>0.43235162791980458</c:v>
                </c:pt>
                <c:pt idx="10552">
                  <c:v>0.43144406033412064</c:v>
                </c:pt>
                <c:pt idx="10553">
                  <c:v>0.43053606039680881</c:v>
                </c:pt>
                <c:pt idx="10554">
                  <c:v>0.42962762901543661</c:v>
                </c:pt>
                <c:pt idx="10555">
                  <c:v>0.42871876709800405</c:v>
                </c:pt>
                <c:pt idx="10556">
                  <c:v>0.42780947555294246</c:v>
                </c:pt>
                <c:pt idx="10557">
                  <c:v>0.42689975528911378</c:v>
                </c:pt>
                <c:pt idx="10558">
                  <c:v>0.42598960721580953</c:v>
                </c:pt>
                <c:pt idx="10559">
                  <c:v>0.42507903224275001</c:v>
                </c:pt>
                <c:pt idx="10560">
                  <c:v>0.42416803128008324</c:v>
                </c:pt>
                <c:pt idx="10561">
                  <c:v>0.42325660523838426</c:v>
                </c:pt>
                <c:pt idx="10562">
                  <c:v>0.42234475502865398</c:v>
                </c:pt>
                <c:pt idx="10563">
                  <c:v>0.42143248156231849</c:v>
                </c:pt>
                <c:pt idx="10564">
                  <c:v>0.42051978575122795</c:v>
                </c:pt>
                <c:pt idx="10565">
                  <c:v>0.41960666850765582</c:v>
                </c:pt>
                <c:pt idx="10566">
                  <c:v>0.41869313074429798</c:v>
                </c:pt>
                <c:pt idx="10567">
                  <c:v>0.41777917337427162</c:v>
                </c:pt>
                <c:pt idx="10568">
                  <c:v>0.41686479731111453</c:v>
                </c:pt>
                <c:pt idx="10569">
                  <c:v>0.41595000346878408</c:v>
                </c:pt>
                <c:pt idx="10570">
                  <c:v>0.41503479276165628</c:v>
                </c:pt>
                <c:pt idx="10571">
                  <c:v>0.41411916610452504</c:v>
                </c:pt>
                <c:pt idx="10572">
                  <c:v>0.41320312441260104</c:v>
                </c:pt>
                <c:pt idx="10573">
                  <c:v>0.41228666860151092</c:v>
                </c:pt>
                <c:pt idx="10574">
                  <c:v>0.41136979958729636</c:v>
                </c:pt>
                <c:pt idx="10575">
                  <c:v>0.41045251828641321</c:v>
                </c:pt>
                <c:pt idx="10576">
                  <c:v>0.40953482561573051</c:v>
                </c:pt>
                <c:pt idx="10577">
                  <c:v>0.4086167224925295</c:v>
                </c:pt>
                <c:pt idx="10578">
                  <c:v>0.40769820983450289</c:v>
                </c:pt>
                <c:pt idx="10579">
                  <c:v>0.40677928855975376</c:v>
                </c:pt>
                <c:pt idx="10580">
                  <c:v>0.40585995958679483</c:v>
                </c:pt>
                <c:pt idx="10581">
                  <c:v>0.40494022383454731</c:v>
                </c:pt>
                <c:pt idx="10582">
                  <c:v>0.4040200822223402</c:v>
                </c:pt>
                <c:pt idx="10583">
                  <c:v>0.40309953566990925</c:v>
                </c:pt>
                <c:pt idx="10584">
                  <c:v>0.40217858509739607</c:v>
                </c:pt>
                <c:pt idx="10585">
                  <c:v>0.40125723142534725</c:v>
                </c:pt>
                <c:pt idx="10586">
                  <c:v>0.40033547557471333</c:v>
                </c:pt>
                <c:pt idx="10587">
                  <c:v>0.39941331846684797</c:v>
                </c:pt>
                <c:pt idx="10588">
                  <c:v>0.39849076102350706</c:v>
                </c:pt>
                <c:pt idx="10589">
                  <c:v>0.39756780416684767</c:v>
                </c:pt>
                <c:pt idx="10590">
                  <c:v>0.39664444881942723</c:v>
                </c:pt>
                <c:pt idx="10591">
                  <c:v>0.39572069590420267</c:v>
                </c:pt>
                <c:pt idx="10592">
                  <c:v>0.39479654634452926</c:v>
                </c:pt>
                <c:pt idx="10593">
                  <c:v>0.39387200106415998</c:v>
                </c:pt>
                <c:pt idx="10594">
                  <c:v>0.39294706098724436</c:v>
                </c:pt>
                <c:pt idx="10595">
                  <c:v>0.39202172703832766</c:v>
                </c:pt>
                <c:pt idx="10596">
                  <c:v>0.39109600014234996</c:v>
                </c:pt>
                <c:pt idx="10597">
                  <c:v>0.39016988122464524</c:v>
                </c:pt>
                <c:pt idx="10598">
                  <c:v>0.38924337121094038</c:v>
                </c:pt>
                <c:pt idx="10599">
                  <c:v>0.38831647102735428</c:v>
                </c:pt>
                <c:pt idx="10600">
                  <c:v>0.38738918160039698</c:v>
                </c:pt>
                <c:pt idx="10601">
                  <c:v>0.38646150385696865</c:v>
                </c:pt>
                <c:pt idx="10602">
                  <c:v>0.38553343872435869</c:v>
                </c:pt>
                <c:pt idx="10603">
                  <c:v>0.38460498713024488</c:v>
                </c:pt>
                <c:pt idx="10604">
                  <c:v>0.38367615000269234</c:v>
                </c:pt>
                <c:pt idx="10605">
                  <c:v>0.38274692827015266</c:v>
                </c:pt>
                <c:pt idx="10606">
                  <c:v>0.38181732286146303</c:v>
                </c:pt>
                <c:pt idx="10607">
                  <c:v>0.38088733470584507</c:v>
                </c:pt>
                <c:pt idx="10608">
                  <c:v>0.3799569647329043</c:v>
                </c:pt>
                <c:pt idx="10609">
                  <c:v>0.3790262138726288</c:v>
                </c:pt>
                <c:pt idx="10610">
                  <c:v>0.37809508305538858</c:v>
                </c:pt>
                <c:pt idx="10611">
                  <c:v>0.3771635732119345</c:v>
                </c:pt>
                <c:pt idx="10612">
                  <c:v>0.37623168527339734</c:v>
                </c:pt>
                <c:pt idx="10613">
                  <c:v>0.37529942017128698</c:v>
                </c:pt>
                <c:pt idx="10614">
                  <c:v>0.37436677883749131</c:v>
                </c:pt>
                <c:pt idx="10615">
                  <c:v>0.37343376220427549</c:v>
                </c:pt>
                <c:pt idx="10616">
                  <c:v>0.37250037120428081</c:v>
                </c:pt>
                <c:pt idx="10617">
                  <c:v>0.37156660677052394</c:v>
                </c:pt>
                <c:pt idx="10618">
                  <c:v>0.37063246983639586</c:v>
                </c:pt>
                <c:pt idx="10619">
                  <c:v>0.36969796133566102</c:v>
                </c:pt>
                <c:pt idx="10620">
                  <c:v>0.36876308220245635</c:v>
                </c:pt>
                <c:pt idx="10621">
                  <c:v>0.36782783337129032</c:v>
                </c:pt>
                <c:pt idx="10622">
                  <c:v>0.36689221577704212</c:v>
                </c:pt>
                <c:pt idx="10623">
                  <c:v>0.36595623035496055</c:v>
                </c:pt>
                <c:pt idx="10624">
                  <c:v>0.36501987804066321</c:v>
                </c:pt>
                <c:pt idx="10625">
                  <c:v>0.3640831597701355</c:v>
                </c:pt>
                <c:pt idx="10626">
                  <c:v>0.36314607647972974</c:v>
                </c:pt>
                <c:pt idx="10627">
                  <c:v>0.36220862910616425</c:v>
                </c:pt>
                <c:pt idx="10628">
                  <c:v>0.36127081858652227</c:v>
                </c:pt>
                <c:pt idx="10629">
                  <c:v>0.36033264585825114</c:v>
                </c:pt>
                <c:pt idx="10630">
                  <c:v>0.35939411185916142</c:v>
                </c:pt>
                <c:pt idx="10631">
                  <c:v>0.35845521752742587</c:v>
                </c:pt>
                <c:pt idx="10632">
                  <c:v>0.35751596380157846</c:v>
                </c:pt>
                <c:pt idx="10633">
                  <c:v>0.35657635162051354</c:v>
                </c:pt>
                <c:pt idx="10634">
                  <c:v>0.35563638192348479</c:v>
                </c:pt>
                <c:pt idx="10635">
                  <c:v>0.35469605565010442</c:v>
                </c:pt>
                <c:pt idx="10636">
                  <c:v>0.35375537374034216</c:v>
                </c:pt>
                <c:pt idx="10637">
                  <c:v>0.3528143371345242</c:v>
                </c:pt>
                <c:pt idx="10638">
                  <c:v>0.35187294677333253</c:v>
                </c:pt>
                <c:pt idx="10639">
                  <c:v>0.35093120359780372</c:v>
                </c:pt>
                <c:pt idx="10640">
                  <c:v>0.34998910854932813</c:v>
                </c:pt>
                <c:pt idx="10641">
                  <c:v>0.34904666256964895</c:v>
                </c:pt>
                <c:pt idx="10642">
                  <c:v>0.34810386660086123</c:v>
                </c:pt>
                <c:pt idx="10643">
                  <c:v>0.34716072158541095</c:v>
                </c:pt>
                <c:pt idx="10644">
                  <c:v>0.34621722846609404</c:v>
                </c:pt>
                <c:pt idx="10645">
                  <c:v>0.34527338818605557</c:v>
                </c:pt>
                <c:pt idx="10646">
                  <c:v>0.34432920168878861</c:v>
                </c:pt>
                <c:pt idx="10647">
                  <c:v>0.34338466991813349</c:v>
                </c:pt>
                <c:pt idx="10648">
                  <c:v>0.34243979381827666</c:v>
                </c:pt>
                <c:pt idx="10649">
                  <c:v>0.34149457433374991</c:v>
                </c:pt>
                <c:pt idx="10650">
                  <c:v>0.34054901240942936</c:v>
                </c:pt>
                <c:pt idx="10651">
                  <c:v>0.33960310899053447</c:v>
                </c:pt>
                <c:pt idx="10652">
                  <c:v>0.33865686502262715</c:v>
                </c:pt>
                <c:pt idx="10653">
                  <c:v>0.33771028145161086</c:v>
                </c:pt>
                <c:pt idx="10654">
                  <c:v>0.33676335922372952</c:v>
                </c:pt>
                <c:pt idx="10655">
                  <c:v>0.33581609928556677</c:v>
                </c:pt>
                <c:pt idx="10656">
                  <c:v>0.33486850258404477</c:v>
                </c:pt>
                <c:pt idx="10657">
                  <c:v>0.33392057006642351</c:v>
                </c:pt>
                <c:pt idx="10658">
                  <c:v>0.33297230268029965</c:v>
                </c:pt>
                <c:pt idx="10659">
                  <c:v>0.33202370137360571</c:v>
                </c:pt>
                <c:pt idx="10660">
                  <c:v>0.33107476709460909</c:v>
                </c:pt>
                <c:pt idx="10661">
                  <c:v>0.33012550079191111</c:v>
                </c:pt>
                <c:pt idx="10662">
                  <c:v>0.32917590341444602</c:v>
                </c:pt>
                <c:pt idx="10663">
                  <c:v>0.32822597591148017</c:v>
                </c:pt>
                <c:pt idx="10664">
                  <c:v>0.3272757192326109</c:v>
                </c:pt>
                <c:pt idx="10665">
                  <c:v>0.32632513432776572</c:v>
                </c:pt>
                <c:pt idx="10666">
                  <c:v>0.3253742221472013</c:v>
                </c:pt>
                <c:pt idx="10667">
                  <c:v>0.32442298364150252</c:v>
                </c:pt>
                <c:pt idx="10668">
                  <c:v>0.32347141976158161</c:v>
                </c:pt>
                <c:pt idx="10669">
                  <c:v>0.32251953145867707</c:v>
                </c:pt>
                <c:pt idx="10670">
                  <c:v>0.32156731968435276</c:v>
                </c:pt>
                <c:pt idx="10671">
                  <c:v>0.32061478539049698</c:v>
                </c:pt>
                <c:pt idx="10672">
                  <c:v>0.31966192952932154</c:v>
                </c:pt>
                <c:pt idx="10673">
                  <c:v>0.31870875305336072</c:v>
                </c:pt>
                <c:pt idx="10674">
                  <c:v>0.31775525691547035</c:v>
                </c:pt>
                <c:pt idx="10675">
                  <c:v>0.31680144206882693</c:v>
                </c:pt>
                <c:pt idx="10676">
                  <c:v>0.31584730946692657</c:v>
                </c:pt>
                <c:pt idx="10677">
                  <c:v>0.31489286006358419</c:v>
                </c:pt>
                <c:pt idx="10678">
                  <c:v>0.31393809481293233</c:v>
                </c:pt>
                <c:pt idx="10679">
                  <c:v>0.31298301466942041</c:v>
                </c:pt>
                <c:pt idx="10680">
                  <c:v>0.31202762058781364</c:v>
                </c:pt>
                <c:pt idx="10681">
                  <c:v>0.31107191352319224</c:v>
                </c:pt>
                <c:pt idx="10682">
                  <c:v>0.31011589443095022</c:v>
                </c:pt>
                <c:pt idx="10683">
                  <c:v>0.3091595642667947</c:v>
                </c:pt>
                <c:pt idx="10684">
                  <c:v>0.30820292398674476</c:v>
                </c:pt>
                <c:pt idx="10685">
                  <c:v>0.30724597454713054</c:v>
                </c:pt>
                <c:pt idx="10686">
                  <c:v>0.30628871690459231</c:v>
                </c:pt>
                <c:pt idx="10687">
                  <c:v>0.30533115201607952</c:v>
                </c:pt>
                <c:pt idx="10688">
                  <c:v>0.30437328083884985</c:v>
                </c:pt>
                <c:pt idx="10689">
                  <c:v>0.30341510433046814</c:v>
                </c:pt>
                <c:pt idx="10690">
                  <c:v>0.30245662344880564</c:v>
                </c:pt>
                <c:pt idx="10691">
                  <c:v>0.30149783915203876</c:v>
                </c:pt>
                <c:pt idx="10692">
                  <c:v>0.30053875239864847</c:v>
                </c:pt>
                <c:pt idx="10693">
                  <c:v>0.29957936414741904</c:v>
                </c:pt>
                <c:pt idx="10694">
                  <c:v>0.29861967535743716</c:v>
                </c:pt>
                <c:pt idx="10695">
                  <c:v>0.29765968698809114</c:v>
                </c:pt>
                <c:pt idx="10696">
                  <c:v>0.2966993999990698</c:v>
                </c:pt>
                <c:pt idx="10697">
                  <c:v>0.29573881535036145</c:v>
                </c:pt>
                <c:pt idx="10698">
                  <c:v>0.29477793400225311</c:v>
                </c:pt>
                <c:pt idx="10699">
                  <c:v>0.29381675691532944</c:v>
                </c:pt>
                <c:pt idx="10700">
                  <c:v>0.29285528505047176</c:v>
                </c:pt>
                <c:pt idx="10701">
                  <c:v>0.29189351936885716</c:v>
                </c:pt>
                <c:pt idx="10702">
                  <c:v>0.29093146083195748</c:v>
                </c:pt>
                <c:pt idx="10703">
                  <c:v>0.28996911040153844</c:v>
                </c:pt>
                <c:pt idx="10704">
                  <c:v>0.2890064690396586</c:v>
                </c:pt>
                <c:pt idx="10705">
                  <c:v>0.28804353770866831</c:v>
                </c:pt>
                <c:pt idx="10706">
                  <c:v>0.28708031737120898</c:v>
                </c:pt>
                <c:pt idx="10707">
                  <c:v>0.28611680899021197</c:v>
                </c:pt>
                <c:pt idx="10708">
                  <c:v>0.2851530135288976</c:v>
                </c:pt>
                <c:pt idx="10709">
                  <c:v>0.28418893195077422</c:v>
                </c:pt>
                <c:pt idx="10710">
                  <c:v>0.28322456521963729</c:v>
                </c:pt>
                <c:pt idx="10711">
                  <c:v>0.28225991429956843</c:v>
                </c:pt>
                <c:pt idx="10712">
                  <c:v>0.28129498015493437</c:v>
                </c:pt>
                <c:pt idx="10713">
                  <c:v>0.28032976375038599</c:v>
                </c:pt>
                <c:pt idx="10714">
                  <c:v>0.27936426605085746</c:v>
                </c:pt>
                <c:pt idx="10715">
                  <c:v>0.27839848802156519</c:v>
                </c:pt>
                <c:pt idx="10716">
                  <c:v>0.27743243062800688</c:v>
                </c:pt>
                <c:pt idx="10717">
                  <c:v>0.27646609483596052</c:v>
                </c:pt>
                <c:pt idx="10718">
                  <c:v>0.27549948161148352</c:v>
                </c:pt>
                <c:pt idx="10719">
                  <c:v>0.27453259192091173</c:v>
                </c:pt>
                <c:pt idx="10720">
                  <c:v>0.27356542673085832</c:v>
                </c:pt>
                <c:pt idx="10721">
                  <c:v>0.27259798700821297</c:v>
                </c:pt>
                <c:pt idx="10722">
                  <c:v>0.27163027372014087</c:v>
                </c:pt>
                <c:pt idx="10723">
                  <c:v>0.27066228783408181</c:v>
                </c:pt>
                <c:pt idx="10724">
                  <c:v>0.26969403031774902</c:v>
                </c:pt>
                <c:pt idx="10725">
                  <c:v>0.26872550213912838</c:v>
                </c:pt>
                <c:pt idx="10726">
                  <c:v>0.26775670426647741</c:v>
                </c:pt>
                <c:pt idx="10727">
                  <c:v>0.26678763766832431</c:v>
                </c:pt>
                <c:pt idx="10728">
                  <c:v>0.26581830331346695</c:v>
                </c:pt>
                <c:pt idx="10729">
                  <c:v>0.26484870217097189</c:v>
                </c:pt>
                <c:pt idx="10730">
                  <c:v>0.26387883521017352</c:v>
                </c:pt>
                <c:pt idx="10731">
                  <c:v>0.26290870340067302</c:v>
                </c:pt>
                <c:pt idx="10732">
                  <c:v>0.26193830771233728</c:v>
                </c:pt>
                <c:pt idx="10733">
                  <c:v>0.26096764911529813</c:v>
                </c:pt>
                <c:pt idx="10734">
                  <c:v>0.25999672857995126</c:v>
                </c:pt>
                <c:pt idx="10735">
                  <c:v>0.2590255470769553</c:v>
                </c:pt>
                <c:pt idx="10736">
                  <c:v>0.25805410557723074</c:v>
                </c:pt>
                <c:pt idx="10737">
                  <c:v>0.25708240505195912</c:v>
                </c:pt>
                <c:pt idx="10738">
                  <c:v>0.25611044647258191</c:v>
                </c:pt>
                <c:pt idx="10739">
                  <c:v>0.25513823081079967</c:v>
                </c:pt>
                <c:pt idx="10740">
                  <c:v>0.25416575903857097</c:v>
                </c:pt>
                <c:pt idx="10741">
                  <c:v>0.25319303212811145</c:v>
                </c:pt>
                <c:pt idx="10742">
                  <c:v>0.25222005105189288</c:v>
                </c:pt>
                <c:pt idx="10743">
                  <c:v>0.25124681678264221</c:v>
                </c:pt>
                <c:pt idx="10744">
                  <c:v>0.25027333029334048</c:v>
                </c:pt>
                <c:pt idx="10745">
                  <c:v>0.24929959255722195</c:v>
                </c:pt>
                <c:pt idx="10746">
                  <c:v>0.24832560454777314</c:v>
                </c:pt>
                <c:pt idx="10747">
                  <c:v>0.24735136723873177</c:v>
                </c:pt>
                <c:pt idx="10748">
                  <c:v>0.24637688160408586</c:v>
                </c:pt>
                <c:pt idx="10749">
                  <c:v>0.24540214861807269</c:v>
                </c:pt>
                <c:pt idx="10750">
                  <c:v>0.24442716925517793</c:v>
                </c:pt>
                <c:pt idx="10751">
                  <c:v>0.24345194449013455</c:v>
                </c:pt>
                <c:pt idx="10752">
                  <c:v>0.24247647529792191</c:v>
                </c:pt>
                <c:pt idx="10753">
                  <c:v>0.24150076265376477</c:v>
                </c:pt>
                <c:pt idx="10754">
                  <c:v>0.24052480753313235</c:v>
                </c:pt>
                <c:pt idx="10755">
                  <c:v>0.23954861091173726</c:v>
                </c:pt>
                <c:pt idx="10756">
                  <c:v>0.23857217376553466</c:v>
                </c:pt>
                <c:pt idx="10757">
                  <c:v>0.23759549707072114</c:v>
                </c:pt>
                <c:pt idx="10758">
                  <c:v>0.23661858180373385</c:v>
                </c:pt>
                <c:pt idx="10759">
                  <c:v>0.23564142894124948</c:v>
                </c:pt>
                <c:pt idx="10760">
                  <c:v>0.23466403946018333</c:v>
                </c:pt>
                <c:pt idx="10761">
                  <c:v>0.23368641433768822</c:v>
                </c:pt>
                <c:pt idx="10762">
                  <c:v>0.23270855455115366</c:v>
                </c:pt>
                <c:pt idx="10763">
                  <c:v>0.23173046107820475</c:v>
                </c:pt>
                <c:pt idx="10764">
                  <c:v>0.23075213489670129</c:v>
                </c:pt>
                <c:pt idx="10765">
                  <c:v>0.22977357698473677</c:v>
                </c:pt>
                <c:pt idx="10766">
                  <c:v>0.22879478832063735</c:v>
                </c:pt>
                <c:pt idx="10767">
                  <c:v>0.22781576988296093</c:v>
                </c:pt>
                <c:pt idx="10768">
                  <c:v>0.2268365226504962</c:v>
                </c:pt>
                <c:pt idx="10769">
                  <c:v>0.22585704760226158</c:v>
                </c:pt>
                <c:pt idx="10770">
                  <c:v>0.22487734571750431</c:v>
                </c:pt>
                <c:pt idx="10771">
                  <c:v>0.22389741797569943</c:v>
                </c:pt>
                <c:pt idx="10772">
                  <c:v>0.22291726535654882</c:v>
                </c:pt>
                <c:pt idx="10773">
                  <c:v>0.22193688883998025</c:v>
                </c:pt>
                <c:pt idx="10774">
                  <c:v>0.22095628940614634</c:v>
                </c:pt>
                <c:pt idx="10775">
                  <c:v>0.21997546803542359</c:v>
                </c:pt>
                <c:pt idx="10776">
                  <c:v>0.21899442570841141</c:v>
                </c:pt>
                <c:pt idx="10777">
                  <c:v>0.21801316340593119</c:v>
                </c:pt>
                <c:pt idx="10778">
                  <c:v>0.21703168210902526</c:v>
                </c:pt>
                <c:pt idx="10779">
                  <c:v>0.21604998279895596</c:v>
                </c:pt>
                <c:pt idx="10780">
                  <c:v>0.21506806645720453</c:v>
                </c:pt>
                <c:pt idx="10781">
                  <c:v>0.2140859340654703</c:v>
                </c:pt>
                <c:pt idx="10782">
                  <c:v>0.21310358660566961</c:v>
                </c:pt>
                <c:pt idx="10783">
                  <c:v>0.21212102505993485</c:v>
                </c:pt>
                <c:pt idx="10784">
                  <c:v>0.21113825041061349</c:v>
                </c:pt>
                <c:pt idx="10785">
                  <c:v>0.21015526364026707</c:v>
                </c:pt>
                <c:pt idx="10786">
                  <c:v>0.20917206573167024</c:v>
                </c:pt>
                <c:pt idx="10787">
                  <c:v>0.20818865766780978</c:v>
                </c:pt>
                <c:pt idx="10788">
                  <c:v>0.20720504043188359</c:v>
                </c:pt>
                <c:pt idx="10789">
                  <c:v>0.20622121500729973</c:v>
                </c:pt>
                <c:pt idx="10790">
                  <c:v>0.20523718237767544</c:v>
                </c:pt>
                <c:pt idx="10791">
                  <c:v>0.20425294352683612</c:v>
                </c:pt>
                <c:pt idx="10792">
                  <c:v>0.20326849943881445</c:v>
                </c:pt>
                <c:pt idx="10793">
                  <c:v>0.20228385109784924</c:v>
                </c:pt>
                <c:pt idx="10794">
                  <c:v>0.20129899948838459</c:v>
                </c:pt>
                <c:pt idx="10795">
                  <c:v>0.20031394559506885</c:v>
                </c:pt>
                <c:pt idx="10796">
                  <c:v>0.19932869040275361</c:v>
                </c:pt>
                <c:pt idx="10797">
                  <c:v>0.19834323489649278</c:v>
                </c:pt>
                <c:pt idx="10798">
                  <c:v>0.19735758006154155</c:v>
                </c:pt>
                <c:pt idx="10799">
                  <c:v>0.19637172688335541</c:v>
                </c:pt>
                <c:pt idx="10800">
                  <c:v>0.19538567634758922</c:v>
                </c:pt>
                <c:pt idx="10801">
                  <c:v>0.19439942944009614</c:v>
                </c:pt>
                <c:pt idx="10802">
                  <c:v>0.19341298714692673</c:v>
                </c:pt>
                <c:pt idx="10803">
                  <c:v>0.19242635045432788</c:v>
                </c:pt>
                <c:pt idx="10804">
                  <c:v>0.19143952034874187</c:v>
                </c:pt>
                <c:pt idx="10805">
                  <c:v>0.1904524978168054</c:v>
                </c:pt>
                <c:pt idx="10806">
                  <c:v>0.18946528384534858</c:v>
                </c:pt>
                <c:pt idx="10807">
                  <c:v>0.18847787942139396</c:v>
                </c:pt>
                <c:pt idx="10808">
                  <c:v>0.18749028553215549</c:v>
                </c:pt>
                <c:pt idx="10809">
                  <c:v>0.18650250316503761</c:v>
                </c:pt>
                <c:pt idx="10810">
                  <c:v>0.18551453330763418</c:v>
                </c:pt>
                <c:pt idx="10811">
                  <c:v>0.18452637694772758</c:v>
                </c:pt>
                <c:pt idx="10812">
                  <c:v>0.18353803507328767</c:v>
                </c:pt>
                <c:pt idx="10813">
                  <c:v>0.18254950867247083</c:v>
                </c:pt>
                <c:pt idx="10814">
                  <c:v>0.18156079873361891</c:v>
                </c:pt>
                <c:pt idx="10815">
                  <c:v>0.18057190624525832</c:v>
                </c:pt>
                <c:pt idx="10816">
                  <c:v>0.179582832196099</c:v>
                </c:pt>
                <c:pt idx="10817">
                  <c:v>0.17859357757503341</c:v>
                </c:pt>
                <c:pt idx="10818">
                  <c:v>0.17760414337113564</c:v>
                </c:pt>
                <c:pt idx="10819">
                  <c:v>0.17661453057366031</c:v>
                </c:pt>
                <c:pt idx="10820">
                  <c:v>0.1756247401720416</c:v>
                </c:pt>
                <c:pt idx="10821">
                  <c:v>0.17463477315589232</c:v>
                </c:pt>
                <c:pt idx="10822">
                  <c:v>0.17364463051500287</c:v>
                </c:pt>
                <c:pt idx="10823">
                  <c:v>0.17265431323934025</c:v>
                </c:pt>
                <c:pt idx="10824">
                  <c:v>0.17166382231904712</c:v>
                </c:pt>
                <c:pt idx="10825">
                  <c:v>0.17067315874444075</c:v>
                </c:pt>
                <c:pt idx="10826">
                  <c:v>0.16968232350601206</c:v>
                </c:pt>
                <c:pt idx="10827">
                  <c:v>0.16869131759442463</c:v>
                </c:pt>
                <c:pt idx="10828">
                  <c:v>0.1677001420005137</c:v>
                </c:pt>
                <c:pt idx="10829">
                  <c:v>0.16670879771528516</c:v>
                </c:pt>
                <c:pt idx="10830">
                  <c:v>0.16571728572991462</c:v>
                </c:pt>
                <c:pt idx="10831">
                  <c:v>0.16472560703574637</c:v>
                </c:pt>
                <c:pt idx="10832">
                  <c:v>0.1637337626242924</c:v>
                </c:pt>
                <c:pt idx="10833">
                  <c:v>0.16274175348723138</c:v>
                </c:pt>
                <c:pt idx="10834">
                  <c:v>0.16174958061640773</c:v>
                </c:pt>
                <c:pt idx="10835">
                  <c:v>0.1607572450038306</c:v>
                </c:pt>
                <c:pt idx="10836">
                  <c:v>0.15976474764167284</c:v>
                </c:pt>
                <c:pt idx="10837">
                  <c:v>0.15877208952227009</c:v>
                </c:pt>
                <c:pt idx="10838">
                  <c:v>0.15777927163811969</c:v>
                </c:pt>
                <c:pt idx="10839">
                  <c:v>0.15678629498187979</c:v>
                </c:pt>
                <c:pt idx="10840">
                  <c:v>0.15579316054636824</c:v>
                </c:pt>
                <c:pt idx="10841">
                  <c:v>0.15479986932456172</c:v>
                </c:pt>
                <c:pt idx="10842">
                  <c:v>0.15380642230959463</c:v>
                </c:pt>
                <c:pt idx="10843">
                  <c:v>0.15281282049475822</c:v>
                </c:pt>
                <c:pt idx="10844">
                  <c:v>0.1518190648734995</c:v>
                </c:pt>
                <c:pt idx="10845">
                  <c:v>0.15082515643942029</c:v>
                </c:pt>
                <c:pt idx="10846">
                  <c:v>0.14983109618627621</c:v>
                </c:pt>
                <c:pt idx="10847">
                  <c:v>0.14883688510797569</c:v>
                </c:pt>
                <c:pt idx="10848">
                  <c:v>0.14784252419857899</c:v>
                </c:pt>
                <c:pt idx="10849">
                  <c:v>0.14684801445229717</c:v>
                </c:pt>
                <c:pt idx="10850">
                  <c:v>0.14585335686349116</c:v>
                </c:pt>
                <c:pt idx="10851">
                  <c:v>0.1448585524266707</c:v>
                </c:pt>
                <c:pt idx="10852">
                  <c:v>0.14386360213649338</c:v>
                </c:pt>
                <c:pt idx="10853">
                  <c:v>0.14286850698776363</c:v>
                </c:pt>
                <c:pt idx="10854">
                  <c:v>0.14187326797543173</c:v>
                </c:pt>
                <c:pt idx="10855">
                  <c:v>0.14087788609459284</c:v>
                </c:pt>
                <c:pt idx="10856">
                  <c:v>0.13988236234048598</c:v>
                </c:pt>
                <c:pt idx="10857">
                  <c:v>0.13888669770849305</c:v>
                </c:pt>
                <c:pt idx="10858">
                  <c:v>0.13789089319413775</c:v>
                </c:pt>
                <c:pt idx="10859">
                  <c:v>0.13689494979308475</c:v>
                </c:pt>
                <c:pt idx="10860">
                  <c:v>0.13589886850113855</c:v>
                </c:pt>
                <c:pt idx="10861">
                  <c:v>0.13490265031424256</c:v>
                </c:pt>
                <c:pt idx="10862">
                  <c:v>0.13390629622847808</c:v>
                </c:pt>
                <c:pt idx="10863">
                  <c:v>0.13290980724006327</c:v>
                </c:pt>
                <c:pt idx="10864">
                  <c:v>0.13191318434535224</c:v>
                </c:pt>
                <c:pt idx="10865">
                  <c:v>0.13091642854083396</c:v>
                </c:pt>
                <c:pt idx="10866">
                  <c:v>0.12991954082313134</c:v>
                </c:pt>
                <c:pt idx="10867">
                  <c:v>0.12892252218900019</c:v>
                </c:pt>
                <c:pt idx="10868">
                  <c:v>0.12792537363532822</c:v>
                </c:pt>
                <c:pt idx="10869">
                  <c:v>0.12692809615913406</c:v>
                </c:pt>
                <c:pt idx="10870">
                  <c:v>0.12593069075756624</c:v>
                </c:pt>
                <c:pt idx="10871">
                  <c:v>0.12493315842790229</c:v>
                </c:pt>
                <c:pt idx="10872">
                  <c:v>0.12393550016754756</c:v>
                </c:pt>
                <c:pt idx="10873">
                  <c:v>0.12293771697403441</c:v>
                </c:pt>
                <c:pt idx="10874">
                  <c:v>0.12193980984502109</c:v>
                </c:pt>
                <c:pt idx="10875">
                  <c:v>0.12094177977829081</c:v>
                </c:pt>
                <c:pt idx="10876">
                  <c:v>0.11994362777175067</c:v>
                </c:pt>
                <c:pt idx="10877">
                  <c:v>0.11894535482343076</c:v>
                </c:pt>
                <c:pt idx="10878">
                  <c:v>0.11794696193148307</c:v>
                </c:pt>
                <c:pt idx="10879">
                  <c:v>0.11694845009418056</c:v>
                </c:pt>
                <c:pt idx="10880">
                  <c:v>0.11594982030991613</c:v>
                </c:pt>
                <c:pt idx="10881">
                  <c:v>0.11495107357720159</c:v>
                </c:pt>
                <c:pt idx="10882">
                  <c:v>0.11395221089466676</c:v>
                </c:pt>
                <c:pt idx="10883">
                  <c:v>0.11295323326105834</c:v>
                </c:pt>
                <c:pt idx="10884">
                  <c:v>0.11195414167523902</c:v>
                </c:pt>
                <c:pt idx="10885">
                  <c:v>0.11095493713618645</c:v>
                </c:pt>
                <c:pt idx="10886">
                  <c:v>0.10995562064299221</c:v>
                </c:pt>
                <c:pt idx="10887">
                  <c:v>0.10895619319486081</c:v>
                </c:pt>
                <c:pt idx="10888">
                  <c:v>0.10795665579110879</c:v>
                </c:pt>
                <c:pt idx="10889">
                  <c:v>0.10695700943116357</c:v>
                </c:pt>
                <c:pt idx="10890">
                  <c:v>0.10595725511456255</c:v>
                </c:pt>
                <c:pt idx="10891">
                  <c:v>0.10495739384095211</c:v>
                </c:pt>
                <c:pt idx="10892">
                  <c:v>0.10395742661008654</c:v>
                </c:pt>
                <c:pt idx="10893">
                  <c:v>0.10295735442182714</c:v>
                </c:pt>
                <c:pt idx="10894">
                  <c:v>0.10195717827614113</c:v>
                </c:pt>
                <c:pt idx="10895">
                  <c:v>0.1009568991731007</c:v>
                </c:pt>
                <c:pt idx="10896">
                  <c:v>9.995651811288199E-2</c:v>
                </c:pt>
                <c:pt idx="10897">
                  <c:v>9.8956036095764102E-2</c:v>
                </c:pt>
                <c:pt idx="10898">
                  <c:v>9.7955454122128111E-2</c:v>
                </c:pt>
                <c:pt idx="10899">
                  <c:v>9.6954773192456017E-2</c:v>
                </c:pt>
                <c:pt idx="10900">
                  <c:v>9.5953994307329801E-2</c:v>
                </c:pt>
                <c:pt idx="10901">
                  <c:v>9.4953118467430389E-2</c:v>
                </c:pt>
                <c:pt idx="10902">
                  <c:v>9.3952146673536671E-2</c:v>
                </c:pt>
                <c:pt idx="10903">
                  <c:v>9.2951079926524488E-2</c:v>
                </c:pt>
                <c:pt idx="10904">
                  <c:v>9.1949919227365631E-2</c:v>
                </c:pt>
                <c:pt idx="10905">
                  <c:v>9.0948665577126844E-2</c:v>
                </c:pt>
                <c:pt idx="10906">
                  <c:v>8.9947319976968837E-2</c:v>
                </c:pt>
                <c:pt idx="10907">
                  <c:v>8.8945883428145245E-2</c:v>
                </c:pt>
                <c:pt idx="10908">
                  <c:v>8.7944356932001685E-2</c:v>
                </c:pt>
                <c:pt idx="10909">
                  <c:v>8.694274148997469E-2</c:v>
                </c:pt>
                <c:pt idx="10910">
                  <c:v>8.5941038103590772E-2</c:v>
                </c:pt>
                <c:pt idx="10911">
                  <c:v>8.4939247774465362E-2</c:v>
                </c:pt>
                <c:pt idx="10912">
                  <c:v>8.3937371504301847E-2</c:v>
                </c:pt>
                <c:pt idx="10913">
                  <c:v>8.2935410294890557E-2</c:v>
                </c:pt>
                <c:pt idx="10914">
                  <c:v>8.1933365148107756E-2</c:v>
                </c:pt>
                <c:pt idx="10915">
                  <c:v>8.0931237065914666E-2</c:v>
                </c:pt>
                <c:pt idx="10916">
                  <c:v>7.9929027050356427E-2</c:v>
                </c:pt>
                <c:pt idx="10917">
                  <c:v>7.8926736103561129E-2</c:v>
                </c:pt>
                <c:pt idx="10918">
                  <c:v>7.7924365227738768E-2</c:v>
                </c:pt>
                <c:pt idx="10919">
                  <c:v>7.6921915425180315E-2</c:v>
                </c:pt>
                <c:pt idx="10920">
                  <c:v>7.5919387698256624E-2</c:v>
                </c:pt>
                <c:pt idx="10921">
                  <c:v>7.4916783049417512E-2</c:v>
                </c:pt>
                <c:pt idx="10922">
                  <c:v>7.3914102481190708E-2</c:v>
                </c:pt>
                <c:pt idx="10923">
                  <c:v>7.2911346996180848E-2</c:v>
                </c:pt>
                <c:pt idx="10924">
                  <c:v>7.1908517597068511E-2</c:v>
                </c:pt>
                <c:pt idx="10925">
                  <c:v>7.0905615286609172E-2</c:v>
                </c:pt>
                <c:pt idx="10926">
                  <c:v>6.9902641067632235E-2</c:v>
                </c:pt>
                <c:pt idx="10927">
                  <c:v>6.8899595943040015E-2</c:v>
                </c:pt>
                <c:pt idx="10928">
                  <c:v>6.7896480915806731E-2</c:v>
                </c:pt>
                <c:pt idx="10929">
                  <c:v>6.6893296988977502E-2</c:v>
                </c:pt>
                <c:pt idx="10930">
                  <c:v>6.5890045165667349E-2</c:v>
                </c:pt>
                <c:pt idx="10931">
                  <c:v>6.4886726449060211E-2</c:v>
                </c:pt>
                <c:pt idx="10932">
                  <c:v>6.3883341842407904E-2</c:v>
                </c:pt>
                <c:pt idx="10933">
                  <c:v>6.2879892349029159E-2</c:v>
                </c:pt>
                <c:pt idx="10934">
                  <c:v>6.187637897230857E-2</c:v>
                </c:pt>
                <c:pt idx="10935">
                  <c:v>6.0872802715695631E-2</c:v>
                </c:pt>
                <c:pt idx="10936">
                  <c:v>5.9869164582703714E-2</c:v>
                </c:pt>
                <c:pt idx="10937">
                  <c:v>5.8865465576909082E-2</c:v>
                </c:pt>
                <c:pt idx="10938">
                  <c:v>5.7861706701949872E-2</c:v>
                </c:pt>
                <c:pt idx="10939">
                  <c:v>5.6857888961525084E-2</c:v>
                </c:pt>
                <c:pt idx="10940">
                  <c:v>5.5854013359393592E-2</c:v>
                </c:pt>
                <c:pt idx="10941">
                  <c:v>5.4850080899373141E-2</c:v>
                </c:pt>
                <c:pt idx="10942">
                  <c:v>5.3846092585339331E-2</c:v>
                </c:pt>
                <c:pt idx="10943">
                  <c:v>5.284204942122462E-2</c:v>
                </c:pt>
                <c:pt idx="10944">
                  <c:v>5.1837952411017324E-2</c:v>
                </c:pt>
                <c:pt idx="10945">
                  <c:v>5.0833802558760605E-2</c:v>
                </c:pt>
                <c:pt idx="10946">
                  <c:v>4.9829600868551475E-2</c:v>
                </c:pt>
                <c:pt idx="10947">
                  <c:v>4.882534834453979E-2</c:v>
                </c:pt>
                <c:pt idx="10948">
                  <c:v>4.7821045990927236E-2</c:v>
                </c:pt>
                <c:pt idx="10949">
                  <c:v>4.6816694811966333E-2</c:v>
                </c:pt>
                <c:pt idx="10950">
                  <c:v>4.581229581195944E-2</c:v>
                </c:pt>
                <c:pt idx="10951">
                  <c:v>4.4807849995257734E-2</c:v>
                </c:pt>
                <c:pt idx="10952">
                  <c:v>4.3803358366260217E-2</c:v>
                </c:pt>
                <c:pt idx="10953">
                  <c:v>4.2798821929412707E-2</c:v>
                </c:pt>
                <c:pt idx="10954">
                  <c:v>4.1794241689206826E-2</c:v>
                </c:pt>
                <c:pt idx="10955">
                  <c:v>4.0789618650179021E-2</c:v>
                </c:pt>
                <c:pt idx="10956">
                  <c:v>3.9784953816909524E-2</c:v>
                </c:pt>
                <c:pt idx="10957">
                  <c:v>3.8780248194021379E-2</c:v>
                </c:pt>
                <c:pt idx="10958">
                  <c:v>3.7775502786179416E-2</c:v>
                </c:pt>
                <c:pt idx="10959">
                  <c:v>3.677071859808926E-2</c:v>
                </c:pt>
                <c:pt idx="10960">
                  <c:v>3.5765896634496315E-2</c:v>
                </c:pt>
                <c:pt idx="10961">
                  <c:v>3.4761037900184776E-2</c:v>
                </c:pt>
                <c:pt idx="10962">
                  <c:v>3.3756143399976596E-2</c:v>
                </c:pt>
                <c:pt idx="10963">
                  <c:v>3.2751214138730521E-2</c:v>
                </c:pt>
                <c:pt idx="10964">
                  <c:v>3.1746251121341044E-2</c:v>
                </c:pt>
                <c:pt idx="10965">
                  <c:v>3.0741255352737428E-2</c:v>
                </c:pt>
                <c:pt idx="10966">
                  <c:v>2.9736227837882691E-2</c:v>
                </c:pt>
                <c:pt idx="10967">
                  <c:v>2.8731169581772603E-2</c:v>
                </c:pt>
                <c:pt idx="10968">
                  <c:v>2.7726081589434674E-2</c:v>
                </c:pt>
                <c:pt idx="10969">
                  <c:v>2.6720964865927167E-2</c:v>
                </c:pt>
                <c:pt idx="10970">
                  <c:v>2.5715820416338069E-2</c:v>
                </c:pt>
                <c:pt idx="10971">
                  <c:v>2.4710649245784103E-2</c:v>
                </c:pt>
                <c:pt idx="10972">
                  <c:v>2.3705452359409723E-2</c:v>
                </c:pt>
                <c:pt idx="10973">
                  <c:v>2.2700230762386097E-2</c:v>
                </c:pt>
                <c:pt idx="10974">
                  <c:v>2.169498545991011E-2</c:v>
                </c:pt>
                <c:pt idx="10975">
                  <c:v>2.0689717457203362E-2</c:v>
                </c:pt>
                <c:pt idx="10976">
                  <c:v>1.9684427759511153E-2</c:v>
                </c:pt>
                <c:pt idx="10977">
                  <c:v>1.8679117372101487E-2</c:v>
                </c:pt>
                <c:pt idx="10978">
                  <c:v>1.7673787300264063E-2</c:v>
                </c:pt>
                <c:pt idx="10979">
                  <c:v>1.6668438549309265E-2</c:v>
                </c:pt>
                <c:pt idx="10980">
                  <c:v>1.5663072124567169E-2</c:v>
                </c:pt>
                <c:pt idx="10981">
                  <c:v>1.4657689031386523E-2</c:v>
                </c:pt>
                <c:pt idx="10982">
                  <c:v>1.3652290275133752E-2</c:v>
                </c:pt>
                <c:pt idx="10983">
                  <c:v>1.2646876861191949E-2</c:v>
                </c:pt>
                <c:pt idx="10984">
                  <c:v>1.164144979495987E-2</c:v>
                </c:pt>
                <c:pt idx="10985">
                  <c:v>1.0636010081850932E-2</c:v>
                </c:pt>
                <c:pt idx="10986">
                  <c:v>9.6305587272921978E-3</c:v>
                </c:pt>
                <c:pt idx="10987">
                  <c:v>8.6250967367233825E-3</c:v>
                </c:pt>
                <c:pt idx="10988">
                  <c:v>7.619625115595839E-3</c:v>
                </c:pt>
                <c:pt idx="10989">
                  <c:v>6.6141448693715589E-3</c:v>
                </c:pt>
                <c:pt idx="10990">
                  <c:v>5.608657003522163E-3</c:v>
                </c:pt>
                <c:pt idx="10991">
                  <c:v>4.6031625235278982E-3</c:v>
                </c:pt>
                <c:pt idx="10992">
                  <c:v>3.5976624348766297E-3</c:v>
                </c:pt>
                <c:pt idx="10993">
                  <c:v>2.5921577430628377E-3</c:v>
                </c:pt>
                <c:pt idx="10994">
                  <c:v>1.5866494535866109E-3</c:v>
                </c:pt>
                <c:pt idx="10995">
                  <c:v>5.8113857195264077E-4</c:v>
                </c:pt>
                <c:pt idx="10996">
                  <c:v>-4.2437389633078284E-4</c:v>
                </c:pt>
                <c:pt idx="10997">
                  <c:v>-1.4298869457527784E-3</c:v>
                </c:pt>
                <c:pt idx="10998">
                  <c:v>-2.4353995708008775E-3</c:v>
                </c:pt>
                <c:pt idx="10999">
                  <c:v>-3.4409107659620309E-3</c:v>
                </c:pt>
                <c:pt idx="11000">
                  <c:v>-4.446419525723614E-3</c:v>
                </c:pt>
                <c:pt idx="11001">
                  <c:v>-5.4519248445744307E-3</c:v>
                </c:pt>
                <c:pt idx="11002">
                  <c:v>-6.4574257170057214E-3</c:v>
                </c:pt>
                <c:pt idx="11003">
                  <c:v>-7.4629211375121683E-3</c:v>
                </c:pt>
                <c:pt idx="11004">
                  <c:v>-8.4684101005928977E-3</c:v>
                </c:pt>
                <c:pt idx="11005">
                  <c:v>-9.4738916007524893E-3</c:v>
                </c:pt>
                <c:pt idx="11006">
                  <c:v>-1.0479364632501981E-2</c:v>
                </c:pt>
                <c:pt idx="11007">
                  <c:v>-1.1484828190359873E-2</c:v>
                </c:pt>
                <c:pt idx="11008">
                  <c:v>-1.2490281268853131E-2</c:v>
                </c:pt>
                <c:pt idx="11009">
                  <c:v>-1.3495722862518199E-2</c:v>
                </c:pt>
                <c:pt idx="11010">
                  <c:v>-1.4501151965901998E-2</c:v>
                </c:pt>
                <c:pt idx="11011">
                  <c:v>-1.5506567573562934E-2</c:v>
                </c:pt>
                <c:pt idx="11012">
                  <c:v>-1.6511968680071903E-2</c:v>
                </c:pt>
                <c:pt idx="11013">
                  <c:v>-1.75173542800133E-2</c:v>
                </c:pt>
                <c:pt idx="11014">
                  <c:v>-1.8522723367986018E-2</c:v>
                </c:pt>
                <c:pt idx="11015">
                  <c:v>-1.9528074938604454E-2</c:v>
                </c:pt>
                <c:pt idx="11016">
                  <c:v>-2.0533407986499524E-2</c:v>
                </c:pt>
                <c:pt idx="11017">
                  <c:v>-2.1538721506319653E-2</c:v>
                </c:pt>
                <c:pt idx="11018">
                  <c:v>-2.2544014492731797E-2</c:v>
                </c:pt>
                <c:pt idx="11019">
                  <c:v>-2.3549285940422434E-2</c:v>
                </c:pt>
                <c:pt idx="11020">
                  <c:v>-2.4554534844098579E-2</c:v>
                </c:pt>
                <c:pt idx="11021">
                  <c:v>-2.5559760198488782E-2</c:v>
                </c:pt>
                <c:pt idx="11022">
                  <c:v>-2.6564960998344142E-2</c:v>
                </c:pt>
                <c:pt idx="11023">
                  <c:v>-2.7570136238439305E-2</c:v>
                </c:pt>
                <c:pt idx="11024">
                  <c:v>-2.857528491357347E-2</c:v>
                </c:pt>
                <c:pt idx="11025">
                  <c:v>-2.9580406018571394E-2</c:v>
                </c:pt>
                <c:pt idx="11026">
                  <c:v>-3.0585498548284407E-2</c:v>
                </c:pt>
                <c:pt idx="11027">
                  <c:v>-3.1590561497591402E-2</c:v>
                </c:pt>
                <c:pt idx="11028">
                  <c:v>-3.2595593861399846E-2</c:v>
                </c:pt>
                <c:pt idx="11029">
                  <c:v>-3.3600594634646791E-2</c:v>
                </c:pt>
                <c:pt idx="11030">
                  <c:v>-3.4605562812299873E-2</c:v>
                </c:pt>
                <c:pt idx="11031">
                  <c:v>-3.5610497389358321E-2</c:v>
                </c:pt>
                <c:pt idx="11032">
                  <c:v>-3.6615397360853959E-2</c:v>
                </c:pt>
                <c:pt idx="11033">
                  <c:v>-3.7620261721852205E-2</c:v>
                </c:pt>
                <c:pt idx="11034">
                  <c:v>-3.8625089467453091E-2</c:v>
                </c:pt>
                <c:pt idx="11035">
                  <c:v>-3.962987959279226E-2</c:v>
                </c:pt>
                <c:pt idx="11036">
                  <c:v>-4.063463109304196E-2</c:v>
                </c:pt>
                <c:pt idx="11037">
                  <c:v>-4.1639342963412068E-2</c:v>
                </c:pt>
                <c:pt idx="11038">
                  <c:v>-4.2644014199151078E-2</c:v>
                </c:pt>
                <c:pt idx="11039">
                  <c:v>-4.3648643795547129E-2</c:v>
                </c:pt>
                <c:pt idx="11040">
                  <c:v>-4.4653230747928978E-2</c:v>
                </c:pt>
                <c:pt idx="11041">
                  <c:v>-4.565777405166703E-2</c:v>
                </c:pt>
                <c:pt idx="11042">
                  <c:v>-4.6662272702174337E-2</c:v>
                </c:pt>
                <c:pt idx="11043">
                  <c:v>-4.766672569490759E-2</c:v>
                </c:pt>
                <c:pt idx="11044">
                  <c:v>-4.8671132025368144E-2</c:v>
                </c:pt>
                <c:pt idx="11045">
                  <c:v>-4.9675490689103E-2</c:v>
                </c:pt>
                <c:pt idx="11046">
                  <c:v>-5.0679800681705835E-2</c:v>
                </c:pt>
                <c:pt idx="11047">
                  <c:v>-5.1684060998817977E-2</c:v>
                </c:pt>
                <c:pt idx="11048">
                  <c:v>-5.2688270636129436E-2</c:v>
                </c:pt>
                <c:pt idx="11049">
                  <c:v>-5.3692428589379899E-2</c:v>
                </c:pt>
                <c:pt idx="11050">
                  <c:v>-5.4696533854359727E-2</c:v>
                </c:pt>
                <c:pt idx="11051">
                  <c:v>-5.5700585426910962E-2</c:v>
                </c:pt>
                <c:pt idx="11052">
                  <c:v>-5.6704582302928346E-2</c:v>
                </c:pt>
                <c:pt idx="11053">
                  <c:v>-5.77085234783603E-2</c:v>
                </c:pt>
                <c:pt idx="11054">
                  <c:v>-5.8712407949209955E-2</c:v>
                </c:pt>
                <c:pt idx="11055">
                  <c:v>-5.9716234711536129E-2</c:v>
                </c:pt>
                <c:pt idx="11056">
                  <c:v>-6.0720002761454353E-2</c:v>
                </c:pt>
                <c:pt idx="11057">
                  <c:v>-6.172371109513787E-2</c:v>
                </c:pt>
                <c:pt idx="11058">
                  <c:v>-6.2727358708818626E-2</c:v>
                </c:pt>
                <c:pt idx="11059">
                  <c:v>-6.3730944598788281E-2</c:v>
                </c:pt>
                <c:pt idx="11060">
                  <c:v>-6.4734467761399225E-2</c:v>
                </c:pt>
                <c:pt idx="11061">
                  <c:v>-6.5737927193065579E-2</c:v>
                </c:pt>
                <c:pt idx="11062">
                  <c:v>-6.6741321890264174E-2</c:v>
                </c:pt>
                <c:pt idx="11063">
                  <c:v>-6.774465084953557E-2</c:v>
                </c:pt>
                <c:pt idx="11064">
                  <c:v>-6.8747913067485081E-2</c:v>
                </c:pt>
                <c:pt idx="11065">
                  <c:v>-6.975110754078373E-2</c:v>
                </c:pt>
                <c:pt idx="11066">
                  <c:v>-7.0754233266169322E-2</c:v>
                </c:pt>
                <c:pt idx="11067">
                  <c:v>-7.1757289240447372E-2</c:v>
                </c:pt>
                <c:pt idx="11068">
                  <c:v>-7.2760274460492158E-2</c:v>
                </c:pt>
                <c:pt idx="11069">
                  <c:v>-7.3763187923247694E-2</c:v>
                </c:pt>
                <c:pt idx="11070">
                  <c:v>-7.4766028625728773E-2</c:v>
                </c:pt>
                <c:pt idx="11071">
                  <c:v>-7.5768795565021932E-2</c:v>
                </c:pt>
                <c:pt idx="11072">
                  <c:v>-7.6771487738286459E-2</c:v>
                </c:pt>
                <c:pt idx="11073">
                  <c:v>-7.7774104142755429E-2</c:v>
                </c:pt>
                <c:pt idx="11074">
                  <c:v>-7.8776643775736663E-2</c:v>
                </c:pt>
                <c:pt idx="11075">
                  <c:v>-7.9779105634613753E-2</c:v>
                </c:pt>
                <c:pt idx="11076">
                  <c:v>-8.0781488716847066E-2</c:v>
                </c:pt>
                <c:pt idx="11077">
                  <c:v>-8.1783792019974738E-2</c:v>
                </c:pt>
                <c:pt idx="11078">
                  <c:v>-8.2786014541613703E-2</c:v>
                </c:pt>
                <c:pt idx="11079">
                  <c:v>-8.3788155279460638E-2</c:v>
                </c:pt>
                <c:pt idx="11080">
                  <c:v>-8.479021323129303E-2</c:v>
                </c:pt>
                <c:pt idx="11081">
                  <c:v>-8.5792187394970146E-2</c:v>
                </c:pt>
                <c:pt idx="11082">
                  <c:v>-8.6794076768434036E-2</c:v>
                </c:pt>
                <c:pt idx="11083">
                  <c:v>-8.7795880349710531E-2</c:v>
                </c:pt>
                <c:pt idx="11084">
                  <c:v>-8.8797597136910253E-2</c:v>
                </c:pt>
                <c:pt idx="11085">
                  <c:v>-8.9799226128229631E-2</c:v>
                </c:pt>
                <c:pt idx="11086">
                  <c:v>-9.0800766321951873E-2</c:v>
                </c:pt>
                <c:pt idx="11087">
                  <c:v>-9.1802216716447976E-2</c:v>
                </c:pt>
                <c:pt idx="11088">
                  <c:v>-9.2803576310177757E-2</c:v>
                </c:pt>
                <c:pt idx="11089">
                  <c:v>-9.3804844101690821E-2</c:v>
                </c:pt>
                <c:pt idx="11090">
                  <c:v>-9.4806019089627575E-2</c:v>
                </c:pt>
                <c:pt idx="11091">
                  <c:v>-9.5807100272720228E-2</c:v>
                </c:pt>
                <c:pt idx="11092">
                  <c:v>-9.680808664979379E-2</c:v>
                </c:pt>
                <c:pt idx="11093">
                  <c:v>-9.7808977219767085E-2</c:v>
                </c:pt>
                <c:pt idx="11094">
                  <c:v>-9.8809770981653736E-2</c:v>
                </c:pt>
                <c:pt idx="11095">
                  <c:v>-9.9810466934563163E-2</c:v>
                </c:pt>
                <c:pt idx="11096">
                  <c:v>-0.1008110640777016</c:v>
                </c:pt>
                <c:pt idx="11097">
                  <c:v>-0.10181156141037311</c:v>
                </c:pt>
                <c:pt idx="11098">
                  <c:v>-0.10281195793198054</c:v>
                </c:pt>
                <c:pt idx="11099">
                  <c:v>-0.10381225264202656</c:v>
                </c:pt>
                <c:pt idx="11100">
                  <c:v>-0.10481244454011465</c:v>
                </c:pt>
                <c:pt idx="11101">
                  <c:v>-0.1058125326259501</c:v>
                </c:pt>
                <c:pt idx="11102">
                  <c:v>-0.106812515899341</c:v>
                </c:pt>
                <c:pt idx="11103">
                  <c:v>-0.10781239336019928</c:v>
                </c:pt>
                <c:pt idx="11104">
                  <c:v>-0.10881216400854166</c:v>
                </c:pt>
                <c:pt idx="11105">
                  <c:v>-0.10981182684449067</c:v>
                </c:pt>
                <c:pt idx="11106">
                  <c:v>-0.11081138086827569</c:v>
                </c:pt>
                <c:pt idx="11107">
                  <c:v>-0.11181082508023386</c:v>
                </c:pt>
                <c:pt idx="11108">
                  <c:v>-0.11281015848081116</c:v>
                </c:pt>
                <c:pt idx="11109">
                  <c:v>-0.11380938007056338</c:v>
                </c:pt>
                <c:pt idx="11110">
                  <c:v>-0.11480848885015711</c:v>
                </c:pt>
                <c:pt idx="11111">
                  <c:v>-0.11580748382037077</c:v>
                </c:pt>
                <c:pt idx="11112">
                  <c:v>-0.1168063639820956</c:v>
                </c:pt>
                <c:pt idx="11113">
                  <c:v>-0.11780512833633659</c:v>
                </c:pt>
                <c:pt idx="11114">
                  <c:v>-0.11880377588421361</c:v>
                </c:pt>
                <c:pt idx="11115">
                  <c:v>-0.11980230562696229</c:v>
                </c:pt>
                <c:pt idx="11116">
                  <c:v>-0.12080071656593508</c:v>
                </c:pt>
                <c:pt idx="11117">
                  <c:v>-0.12179900770260224</c:v>
                </c:pt>
                <c:pt idx="11118">
                  <c:v>-0.12279717803855285</c:v>
                </c:pt>
                <c:pt idx="11119">
                  <c:v>-0.12379522657549574</c:v>
                </c:pt>
                <c:pt idx="11120">
                  <c:v>-0.1247931523152606</c:v>
                </c:pt>
                <c:pt idx="11121">
                  <c:v>-0.12579095425979889</c:v>
                </c:pt>
                <c:pt idx="11122">
                  <c:v>-0.12678863141118485</c:v>
                </c:pt>
                <c:pt idx="11123">
                  <c:v>-0.12778618277161655</c:v>
                </c:pt>
                <c:pt idx="11124">
                  <c:v>-0.12878360734341684</c:v>
                </c:pt>
                <c:pt idx="11125">
                  <c:v>-0.12978090412903437</c:v>
                </c:pt>
                <c:pt idx="11126">
                  <c:v>-0.13077807213104456</c:v>
                </c:pt>
                <c:pt idx="11127">
                  <c:v>-0.13177511035215062</c:v>
                </c:pt>
                <c:pt idx="11128">
                  <c:v>-0.13277201779518455</c:v>
                </c:pt>
                <c:pt idx="11129">
                  <c:v>-0.13376879346310813</c:v>
                </c:pt>
                <c:pt idx="11130">
                  <c:v>-0.13476543635901392</c:v>
                </c:pt>
                <c:pt idx="11131">
                  <c:v>-0.13576194548612625</c:v>
                </c:pt>
                <c:pt idx="11132">
                  <c:v>-0.13675831984780221</c:v>
                </c:pt>
                <c:pt idx="11133">
                  <c:v>-0.13775455844753268</c:v>
                </c:pt>
                <c:pt idx="11134">
                  <c:v>-0.13875066028894331</c:v>
                </c:pt>
                <c:pt idx="11135">
                  <c:v>-0.13974662437579549</c:v>
                </c:pt>
                <c:pt idx="11136">
                  <c:v>-0.14074244971198738</c:v>
                </c:pt>
                <c:pt idx="11137">
                  <c:v>-0.14173813530155488</c:v>
                </c:pt>
                <c:pt idx="11138">
                  <c:v>-0.14273368014867269</c:v>
                </c:pt>
                <c:pt idx="11139">
                  <c:v>-0.14372908325765518</c:v>
                </c:pt>
                <c:pt idx="11140">
                  <c:v>-0.14472434363295753</c:v>
                </c:pt>
                <c:pt idx="11141">
                  <c:v>-0.14571946027917662</c:v>
                </c:pt>
                <c:pt idx="11142">
                  <c:v>-0.14671443220105207</c:v>
                </c:pt>
                <c:pt idx="11143">
                  <c:v>-0.14770925840346724</c:v>
                </c:pt>
                <c:pt idx="11144">
                  <c:v>-0.14870393789145023</c:v>
                </c:pt>
                <c:pt idx="11145">
                  <c:v>-0.14969846967017481</c:v>
                </c:pt>
                <c:pt idx="11146">
                  <c:v>-0.1506928527449615</c:v>
                </c:pt>
                <c:pt idx="11147">
                  <c:v>-0.15168708612127851</c:v>
                </c:pt>
                <c:pt idx="11148">
                  <c:v>-0.15268116880474278</c:v>
                </c:pt>
                <c:pt idx="11149">
                  <c:v>-0.15367509980112093</c:v>
                </c:pt>
                <c:pt idx="11150">
                  <c:v>-0.15466887811633026</c:v>
                </c:pt>
                <c:pt idx="11151">
                  <c:v>-0.15566250275643981</c:v>
                </c:pt>
                <c:pt idx="11152">
                  <c:v>-0.15665597272767123</c:v>
                </c:pt>
                <c:pt idx="11153">
                  <c:v>-0.15764928703639991</c:v>
                </c:pt>
                <c:pt idx="11154">
                  <c:v>-0.15864244468915584</c:v>
                </c:pt>
                <c:pt idx="11155">
                  <c:v>-0.15963544469262475</c:v>
                </c:pt>
                <c:pt idx="11156">
                  <c:v>-0.16062828605364896</c:v>
                </c:pt>
                <c:pt idx="11157">
                  <c:v>-0.16162096777922846</c:v>
                </c:pt>
                <c:pt idx="11158">
                  <c:v>-0.16261348887652194</c:v>
                </c:pt>
                <c:pt idx="11159">
                  <c:v>-0.16360584835284764</c:v>
                </c:pt>
                <c:pt idx="11160">
                  <c:v>-0.16459804521568444</c:v>
                </c:pt>
                <c:pt idx="11161">
                  <c:v>-0.1655900784726729</c:v>
                </c:pt>
                <c:pt idx="11162">
                  <c:v>-0.16658194713161614</c:v>
                </c:pt>
                <c:pt idx="11163">
                  <c:v>-0.1675736502004809</c:v>
                </c:pt>
                <c:pt idx="11164">
                  <c:v>-0.16856518668739853</c:v>
                </c:pt>
                <c:pt idx="11165">
                  <c:v>-0.16955655560066596</c:v>
                </c:pt>
                <c:pt idx="11166">
                  <c:v>-0.17054775594874672</c:v>
                </c:pt>
                <c:pt idx="11167">
                  <c:v>-0.17153878674027187</c:v>
                </c:pt>
                <c:pt idx="11168">
                  <c:v>-0.17252964698404108</c:v>
                </c:pt>
                <c:pt idx="11169">
                  <c:v>-0.17352033568902353</c:v>
                </c:pt>
                <c:pt idx="11170">
                  <c:v>-0.174510851864359</c:v>
                </c:pt>
                <c:pt idx="11171">
                  <c:v>-0.17550119451935878</c:v>
                </c:pt>
                <c:pt idx="11172">
                  <c:v>-0.17649136266350671</c:v>
                </c:pt>
                <c:pt idx="11173">
                  <c:v>-0.17748135530646011</c:v>
                </c:pt>
                <c:pt idx="11174">
                  <c:v>-0.17847117145805086</c:v>
                </c:pt>
                <c:pt idx="11175">
                  <c:v>-0.1794608101282863</c:v>
                </c:pt>
                <c:pt idx="11176">
                  <c:v>-0.18045027032735028</c:v>
                </c:pt>
                <c:pt idx="11177">
                  <c:v>-0.18143955106560414</c:v>
                </c:pt>
                <c:pt idx="11178">
                  <c:v>-0.18242865135358766</c:v>
                </c:pt>
                <c:pt idx="11179">
                  <c:v>-0.1834175702020201</c:v>
                </c:pt>
                <c:pt idx="11180">
                  <c:v>-0.18440630662180119</c:v>
                </c:pt>
                <c:pt idx="11181">
                  <c:v>-0.18539485962401209</c:v>
                </c:pt>
                <c:pt idx="11182">
                  <c:v>-0.18638322821991637</c:v>
                </c:pt>
                <c:pt idx="11183">
                  <c:v>-0.18737141142096103</c:v>
                </c:pt>
                <c:pt idx="11184">
                  <c:v>-0.18835940823877748</c:v>
                </c:pt>
                <c:pt idx="11185">
                  <c:v>-0.18934721768518248</c:v>
                </c:pt>
                <c:pt idx="11186">
                  <c:v>-0.19033483877217924</c:v>
                </c:pt>
                <c:pt idx="11187">
                  <c:v>-0.19132227051195833</c:v>
                </c:pt>
                <c:pt idx="11188">
                  <c:v>-0.19230951191689863</c:v>
                </c:pt>
                <c:pt idx="11189">
                  <c:v>-0.19329656199956843</c:v>
                </c:pt>
                <c:pt idx="11190">
                  <c:v>-0.19428341977272631</c:v>
                </c:pt>
                <c:pt idx="11191">
                  <c:v>-0.19527008424932221</c:v>
                </c:pt>
                <c:pt idx="11192">
                  <c:v>-0.19625655444249832</c:v>
                </c:pt>
                <c:pt idx="11193">
                  <c:v>-0.19724282936559018</c:v>
                </c:pt>
                <c:pt idx="11194">
                  <c:v>-0.19822890803212759</c:v>
                </c:pt>
                <c:pt idx="11195">
                  <c:v>-0.19921478945583565</c:v>
                </c:pt>
                <c:pt idx="11196">
                  <c:v>-0.20020047265063567</c:v>
                </c:pt>
                <c:pt idx="11197">
                  <c:v>-0.20118595663064626</c:v>
                </c:pt>
                <c:pt idx="11198">
                  <c:v>-0.20217124041018417</c:v>
                </c:pt>
                <c:pt idx="11199">
                  <c:v>-0.20315632300376546</c:v>
                </c:pt>
                <c:pt idx="11200">
                  <c:v>-0.20414120342610634</c:v>
                </c:pt>
                <c:pt idx="11201">
                  <c:v>-0.2051258806921242</c:v>
                </c:pt>
                <c:pt idx="11202">
                  <c:v>-0.20611035381693865</c:v>
                </c:pt>
                <c:pt idx="11203">
                  <c:v>-0.2070946218158724</c:v>
                </c:pt>
                <c:pt idx="11204">
                  <c:v>-0.20807868370445234</c:v>
                </c:pt>
                <c:pt idx="11205">
                  <c:v>-0.20906253849841047</c:v>
                </c:pt>
                <c:pt idx="11206">
                  <c:v>-0.2100461852136849</c:v>
                </c:pt>
                <c:pt idx="11207">
                  <c:v>-0.21102962286642082</c:v>
                </c:pt>
                <c:pt idx="11208">
                  <c:v>-0.21201285047297153</c:v>
                </c:pt>
                <c:pt idx="11209">
                  <c:v>-0.21299586704989937</c:v>
                </c:pt>
                <c:pt idx="11210">
                  <c:v>-0.21397867161397674</c:v>
                </c:pt>
                <c:pt idx="11211">
                  <c:v>-0.21496126318218706</c:v>
                </c:pt>
                <c:pt idx="11212">
                  <c:v>-0.21594364077172576</c:v>
                </c:pt>
                <c:pt idx="11213">
                  <c:v>-0.21692580340000128</c:v>
                </c:pt>
                <c:pt idx="11214">
                  <c:v>-0.21790775008463603</c:v>
                </c:pt>
                <c:pt idx="11215">
                  <c:v>-0.21888947984346738</c:v>
                </c:pt>
                <c:pt idx="11216">
                  <c:v>-0.21987099169454863</c:v>
                </c:pt>
                <c:pt idx="11217">
                  <c:v>-0.22085228465615006</c:v>
                </c:pt>
                <c:pt idx="11218">
                  <c:v>-0.22183335774675977</c:v>
                </c:pt>
                <c:pt idx="11219">
                  <c:v>-0.22281420998508483</c:v>
                </c:pt>
                <c:pt idx="11220">
                  <c:v>-0.22379484039005215</c:v>
                </c:pt>
                <c:pt idx="11221">
                  <c:v>-0.2247752479808095</c:v>
                </c:pt>
                <c:pt idx="11222">
                  <c:v>-0.22575543177672644</c:v>
                </c:pt>
                <c:pt idx="11223">
                  <c:v>-0.22673539079739541</c:v>
                </c:pt>
                <c:pt idx="11224">
                  <c:v>-0.22771512406263261</c:v>
                </c:pt>
                <c:pt idx="11225">
                  <c:v>-0.22869463059247899</c:v>
                </c:pt>
                <c:pt idx="11226">
                  <c:v>-0.22967390940720131</c:v>
                </c:pt>
                <c:pt idx="11227">
                  <c:v>-0.23065295952729306</c:v>
                </c:pt>
                <c:pt idx="11228">
                  <c:v>-0.23163177997347539</c:v>
                </c:pt>
                <c:pt idx="11229">
                  <c:v>-0.23261036976669819</c:v>
                </c:pt>
                <c:pt idx="11230">
                  <c:v>-0.23358872792814103</c:v>
                </c:pt>
                <c:pt idx="11231">
                  <c:v>-0.2345668534792141</c:v>
                </c:pt>
                <c:pt idx="11232">
                  <c:v>-0.23554474544155923</c:v>
                </c:pt>
                <c:pt idx="11233">
                  <c:v>-0.23652240283705089</c:v>
                </c:pt>
                <c:pt idx="11234">
                  <c:v>-0.2374998246877971</c:v>
                </c:pt>
                <c:pt idx="11235">
                  <c:v>-0.23847701001614047</c:v>
                </c:pt>
                <c:pt idx="11236">
                  <c:v>-0.23945395784465917</c:v>
                </c:pt>
                <c:pt idx="11237">
                  <c:v>-0.24043066719616785</c:v>
                </c:pt>
                <c:pt idx="11238">
                  <c:v>-0.24140713709371867</c:v>
                </c:pt>
                <c:pt idx="11239">
                  <c:v>-0.2423833665606023</c:v>
                </c:pt>
                <c:pt idx="11240">
                  <c:v>-0.24335935462034886</c:v>
                </c:pt>
                <c:pt idx="11241">
                  <c:v>-0.24433510029672884</c:v>
                </c:pt>
                <c:pt idx="11242">
                  <c:v>-0.2453106026137542</c:v>
                </c:pt>
                <c:pt idx="11243">
                  <c:v>-0.24628586059567925</c:v>
                </c:pt>
                <c:pt idx="11244">
                  <c:v>-0.24726087326700169</c:v>
                </c:pt>
                <c:pt idx="11245">
                  <c:v>-0.24823563965246354</c:v>
                </c:pt>
                <c:pt idx="11246">
                  <c:v>-0.24921015877705213</c:v>
                </c:pt>
                <c:pt idx="11247">
                  <c:v>-0.25018442966600107</c:v>
                </c:pt>
                <c:pt idx="11248">
                  <c:v>-0.25115845134479126</c:v>
                </c:pt>
                <c:pt idx="11249">
                  <c:v>-0.25213222283915177</c:v>
                </c:pt>
                <c:pt idx="11250">
                  <c:v>-0.2531057431750609</c:v>
                </c:pt>
                <c:pt idx="11251">
                  <c:v>-0.25407901137874722</c:v>
                </c:pt>
                <c:pt idx="11252">
                  <c:v>-0.25505202647669034</c:v>
                </c:pt>
                <c:pt idx="11253">
                  <c:v>-0.25602478749562207</c:v>
                </c:pt>
                <c:pt idx="11254">
                  <c:v>-0.25699729346252737</c:v>
                </c:pt>
                <c:pt idx="11255">
                  <c:v>-0.25796954340464512</c:v>
                </c:pt>
                <c:pt idx="11256">
                  <c:v>-0.25894153634946943</c:v>
                </c:pt>
                <c:pt idx="11257">
                  <c:v>-0.25991327132475034</c:v>
                </c:pt>
                <c:pt idx="11258">
                  <c:v>-0.26088474735849493</c:v>
                </c:pt>
                <c:pt idx="11259">
                  <c:v>-0.26185596347896817</c:v>
                </c:pt>
                <c:pt idx="11260">
                  <c:v>-0.26282691871469405</c:v>
                </c:pt>
                <c:pt idx="11261">
                  <c:v>-0.26379761209445646</c:v>
                </c:pt>
                <c:pt idx="11262">
                  <c:v>-0.26476804264730014</c:v>
                </c:pt>
                <c:pt idx="11263">
                  <c:v>-0.26573820940253173</c:v>
                </c:pt>
                <c:pt idx="11264">
                  <c:v>-0.26670811138972067</c:v>
                </c:pt>
                <c:pt idx="11265">
                  <c:v>-0.26767774763870023</c:v>
                </c:pt>
                <c:pt idx="11266">
                  <c:v>-0.26864711717956835</c:v>
                </c:pt>
                <c:pt idx="11267">
                  <c:v>-0.26961621904268884</c:v>
                </c:pt>
                <c:pt idx="11268">
                  <c:v>-0.27058505225869217</c:v>
                </c:pt>
                <c:pt idx="11269">
                  <c:v>-0.27155361585847648</c:v>
                </c:pt>
                <c:pt idx="11270">
                  <c:v>-0.27252190887320854</c:v>
                </c:pt>
                <c:pt idx="11271">
                  <c:v>-0.27348993033432473</c:v>
                </c:pt>
                <c:pt idx="11272">
                  <c:v>-0.27445767927353204</c:v>
                </c:pt>
                <c:pt idx="11273">
                  <c:v>-0.27542515472280898</c:v>
                </c:pt>
                <c:pt idx="11274">
                  <c:v>-0.27639235571440668</c:v>
                </c:pt>
                <c:pt idx="11275">
                  <c:v>-0.27735928128084963</c:v>
                </c:pt>
                <c:pt idx="11276">
                  <c:v>-0.27832593045493687</c:v>
                </c:pt>
                <c:pt idx="11277">
                  <c:v>-0.27929230226974283</c:v>
                </c:pt>
                <c:pt idx="11278">
                  <c:v>-0.28025839575861833</c:v>
                </c:pt>
                <c:pt idx="11279">
                  <c:v>-0.2812242099551916</c:v>
                </c:pt>
                <c:pt idx="11280">
                  <c:v>-0.28218974389336909</c:v>
                </c:pt>
                <c:pt idx="11281">
                  <c:v>-0.28315499660733662</c:v>
                </c:pt>
                <c:pt idx="11282">
                  <c:v>-0.28411996713156024</c:v>
                </c:pt>
                <c:pt idx="11283">
                  <c:v>-0.28508465450078729</c:v>
                </c:pt>
                <c:pt idx="11284">
                  <c:v>-0.28604905775004719</c:v>
                </c:pt>
                <c:pt idx="11285">
                  <c:v>-0.28701317591465259</c:v>
                </c:pt>
                <c:pt idx="11286">
                  <c:v>-0.28797700803020027</c:v>
                </c:pt>
                <c:pt idx="11287">
                  <c:v>-0.288940553132572</c:v>
                </c:pt>
                <c:pt idx="11288">
                  <c:v>-0.28990381025793571</c:v>
                </c:pt>
                <c:pt idx="11289">
                  <c:v>-0.29086677844274628</c:v>
                </c:pt>
                <c:pt idx="11290">
                  <c:v>-0.29182945672374661</c:v>
                </c:pt>
                <c:pt idx="11291">
                  <c:v>-0.29279184413796849</c:v>
                </c:pt>
                <c:pt idx="11292">
                  <c:v>-0.29375393972273367</c:v>
                </c:pt>
                <c:pt idx="11293">
                  <c:v>-0.29471574251565469</c:v>
                </c:pt>
                <c:pt idx="11294">
                  <c:v>-0.29567725155463598</c:v>
                </c:pt>
                <c:pt idx="11295">
                  <c:v>-0.29663846587787474</c:v>
                </c:pt>
                <c:pt idx="11296">
                  <c:v>-0.29759938452386198</c:v>
                </c:pt>
                <c:pt idx="11297">
                  <c:v>-0.29856000653138332</c:v>
                </c:pt>
                <c:pt idx="11298">
                  <c:v>-0.29952033093952013</c:v>
                </c:pt>
                <c:pt idx="11299">
                  <c:v>-0.30048035678765039</c:v>
                </c:pt>
                <c:pt idx="11300">
                  <c:v>-0.30144008311544973</c:v>
                </c:pt>
                <c:pt idx="11301">
                  <c:v>-0.3023995089628923</c:v>
                </c:pt>
                <c:pt idx="11302">
                  <c:v>-0.30335863337025176</c:v>
                </c:pt>
                <c:pt idx="11303">
                  <c:v>-0.30431745537810223</c:v>
                </c:pt>
                <c:pt idx="11304">
                  <c:v>-0.30527597402731932</c:v>
                </c:pt>
                <c:pt idx="11305">
                  <c:v>-0.30623418835908106</c:v>
                </c:pt>
                <c:pt idx="11306">
                  <c:v>-0.30719209741486875</c:v>
                </c:pt>
                <c:pt idx="11307">
                  <c:v>-0.30814970023646809</c:v>
                </c:pt>
                <c:pt idx="11308">
                  <c:v>-0.30910699586597001</c:v>
                </c:pt>
                <c:pt idx="11309">
                  <c:v>-0.31006398334577173</c:v>
                </c:pt>
                <c:pt idx="11310">
                  <c:v>-0.31102066171857756</c:v>
                </c:pt>
                <c:pt idx="11311">
                  <c:v>-0.31197703002740007</c:v>
                </c:pt>
                <c:pt idx="11312">
                  <c:v>-0.31293308731556085</c:v>
                </c:pt>
                <c:pt idx="11313">
                  <c:v>-0.31388883262669159</c:v>
                </c:pt>
                <c:pt idx="11314">
                  <c:v>-0.314844265004735</c:v>
                </c:pt>
                <c:pt idx="11315">
                  <c:v>-0.31579938349394582</c:v>
                </c:pt>
                <c:pt idx="11316">
                  <c:v>-0.31675418713889159</c:v>
                </c:pt>
                <c:pt idx="11317">
                  <c:v>-0.31770867498445388</c:v>
                </c:pt>
                <c:pt idx="11318">
                  <c:v>-0.31866284607582901</c:v>
                </c:pt>
                <c:pt idx="11319">
                  <c:v>-0.31961669945852916</c:v>
                </c:pt>
                <c:pt idx="11320">
                  <c:v>-0.32057023417838326</c:v>
                </c:pt>
                <c:pt idx="11321">
                  <c:v>-0.32152344928153792</c:v>
                </c:pt>
                <c:pt idx="11322">
                  <c:v>-0.32247634381445839</c:v>
                </c:pt>
                <c:pt idx="11323">
                  <c:v>-0.32342891682392955</c:v>
                </c:pt>
                <c:pt idx="11324">
                  <c:v>-0.32438116735705691</c:v>
                </c:pt>
                <c:pt idx="11325">
                  <c:v>-0.32533309446126746</c:v>
                </c:pt>
                <c:pt idx="11326">
                  <c:v>-0.32628469718431063</c:v>
                </c:pt>
                <c:pt idx="11327">
                  <c:v>-0.32723597457425935</c:v>
                </c:pt>
                <c:pt idx="11328">
                  <c:v>-0.32818692567951091</c:v>
                </c:pt>
                <c:pt idx="11329">
                  <c:v>-0.32913754954878788</c:v>
                </c:pt>
                <c:pt idx="11330">
                  <c:v>-0.33008784523113915</c:v>
                </c:pt>
                <c:pt idx="11331">
                  <c:v>-0.33103781177594088</c:v>
                </c:pt>
                <c:pt idx="11332">
                  <c:v>-0.33198744823289739</c:v>
                </c:pt>
                <c:pt idx="11333">
                  <c:v>-0.33293675365204212</c:v>
                </c:pt>
                <c:pt idx="11334">
                  <c:v>-0.33388572708373859</c:v>
                </c:pt>
                <c:pt idx="11335">
                  <c:v>-0.33483436757868146</c:v>
                </c:pt>
                <c:pt idx="11336">
                  <c:v>-0.3357826741878972</c:v>
                </c:pt>
                <c:pt idx="11337">
                  <c:v>-0.33673064596274538</c:v>
                </c:pt>
                <c:pt idx="11338">
                  <c:v>-0.33767828195491939</c:v>
                </c:pt>
                <c:pt idx="11339">
                  <c:v>-0.33862558121644742</c:v>
                </c:pt>
                <c:pt idx="11340">
                  <c:v>-0.33957254279969351</c:v>
                </c:pt>
                <c:pt idx="11341">
                  <c:v>-0.34051916575735836</c:v>
                </c:pt>
                <c:pt idx="11342">
                  <c:v>-0.34146544914248039</c:v>
                </c:pt>
                <c:pt idx="11343">
                  <c:v>-0.34241139200843668</c:v>
                </c:pt>
                <c:pt idx="11344">
                  <c:v>-0.34335699340894382</c:v>
                </c:pt>
                <c:pt idx="11345">
                  <c:v>-0.34430225239805895</c:v>
                </c:pt>
                <c:pt idx="11346">
                  <c:v>-0.34524716803018068</c:v>
                </c:pt>
                <c:pt idx="11347">
                  <c:v>-0.34619173936005004</c:v>
                </c:pt>
                <c:pt idx="11348">
                  <c:v>-0.34713596544275138</c:v>
                </c:pt>
                <c:pt idx="11349">
                  <c:v>-0.34807984533371333</c:v>
                </c:pt>
                <c:pt idx="11350">
                  <c:v>-0.34902337808870987</c:v>
                </c:pt>
                <c:pt idx="11351">
                  <c:v>-0.34996656276386107</c:v>
                </c:pt>
                <c:pt idx="11352">
                  <c:v>-0.35090939841563418</c:v>
                </c:pt>
                <c:pt idx="11353">
                  <c:v>-0.3518518841008445</c:v>
                </c:pt>
                <c:pt idx="11354">
                  <c:v>-0.3527940188766564</c:v>
                </c:pt>
                <c:pt idx="11355">
                  <c:v>-0.35373580180058423</c:v>
                </c:pt>
                <c:pt idx="11356">
                  <c:v>-0.35467723193049316</c:v>
                </c:pt>
                <c:pt idx="11357">
                  <c:v>-0.35561830832460029</c:v>
                </c:pt>
                <c:pt idx="11358">
                  <c:v>-0.35655903004147549</c:v>
                </c:pt>
                <c:pt idx="11359">
                  <c:v>-0.35749939614004239</c:v>
                </c:pt>
                <c:pt idx="11360">
                  <c:v>-0.35843940567957921</c:v>
                </c:pt>
                <c:pt idx="11361">
                  <c:v>-0.3593790577197199</c:v>
                </c:pt>
                <c:pt idx="11362">
                  <c:v>-0.36031835132045492</c:v>
                </c:pt>
                <c:pt idx="11363">
                  <c:v>-0.36125728554213221</c:v>
                </c:pt>
                <c:pt idx="11364">
                  <c:v>-0.36219585944545818</c:v>
                </c:pt>
                <c:pt idx="11365">
                  <c:v>-0.36313407209149862</c:v>
                </c:pt>
                <c:pt idx="11366">
                  <c:v>-0.36407192254167958</c:v>
                </c:pt>
                <c:pt idx="11367">
                  <c:v>-0.36500940985778846</c:v>
                </c:pt>
                <c:pt idx="11368">
                  <c:v>-0.36594653310197484</c:v>
                </c:pt>
                <c:pt idx="11369">
                  <c:v>-0.36688329133675135</c:v>
                </c:pt>
                <c:pt idx="11370">
                  <c:v>-0.36781968362499473</c:v>
                </c:pt>
                <c:pt idx="11371">
                  <c:v>-0.36875570902994681</c:v>
                </c:pt>
                <c:pt idx="11372">
                  <c:v>-0.36969136661521523</c:v>
                </c:pt>
                <c:pt idx="11373">
                  <c:v>-0.37062665544477463</c:v>
                </c:pt>
                <c:pt idx="11374">
                  <c:v>-0.3715615745829674</c:v>
                </c:pt>
                <c:pt idx="11375">
                  <c:v>-0.37249612309450475</c:v>
                </c:pt>
                <c:pt idx="11376">
                  <c:v>-0.37343030004446753</c:v>
                </c:pt>
                <c:pt idx="11377">
                  <c:v>-0.3743641044983072</c:v>
                </c:pt>
                <c:pt idx="11378">
                  <c:v>-0.3752975355218468</c:v>
                </c:pt>
                <c:pt idx="11379">
                  <c:v>-0.37623059218128191</c:v>
                </c:pt>
                <c:pt idx="11380">
                  <c:v>-0.37716327354318152</c:v>
                </c:pt>
                <c:pt idx="11381">
                  <c:v>-0.37809557867448895</c:v>
                </c:pt>
                <c:pt idx="11382">
                  <c:v>-0.37902750664252283</c:v>
                </c:pt>
                <c:pt idx="11383">
                  <c:v>-0.37995905651497802</c:v>
                </c:pt>
                <c:pt idx="11384">
                  <c:v>-0.38089022735992656</c:v>
                </c:pt>
                <c:pt idx="11385">
                  <c:v>-0.3818210182458186</c:v>
                </c:pt>
                <c:pt idx="11386">
                  <c:v>-0.38275142824148328</c:v>
                </c:pt>
                <c:pt idx="11387">
                  <c:v>-0.38368145641612972</c:v>
                </c:pt>
                <c:pt idx="11388">
                  <c:v>-0.38461110183934794</c:v>
                </c:pt>
                <c:pt idx="11389">
                  <c:v>-0.38554036358110971</c:v>
                </c:pt>
                <c:pt idx="11390">
                  <c:v>-0.38646924071176963</c:v>
                </c:pt>
                <c:pt idx="11391">
                  <c:v>-0.38739773230206598</c:v>
                </c:pt>
                <c:pt idx="11392">
                  <c:v>-0.3883258374231216</c:v>
                </c:pt>
                <c:pt idx="11393">
                  <c:v>-0.38925355514644494</c:v>
                </c:pt>
                <c:pt idx="11394">
                  <c:v>-0.39018088454393085</c:v>
                </c:pt>
                <c:pt idx="11395">
                  <c:v>-0.39110782468786165</c:v>
                </c:pt>
                <c:pt idx="11396">
                  <c:v>-0.3920343746509079</c:v>
                </c:pt>
                <c:pt idx="11397">
                  <c:v>-0.39296053350612947</c:v>
                </c:pt>
                <c:pt idx="11398">
                  <c:v>-0.39388630032697636</c:v>
                </c:pt>
                <c:pt idx="11399">
                  <c:v>-0.39481167418728974</c:v>
                </c:pt>
                <c:pt idx="11400">
                  <c:v>-0.39573665416130283</c:v>
                </c:pt>
                <c:pt idx="11401">
                  <c:v>-0.39666123932364172</c:v>
                </c:pt>
                <c:pt idx="11402">
                  <c:v>-0.39758542874932645</c:v>
                </c:pt>
                <c:pt idx="11403">
                  <c:v>-0.39850922151377183</c:v>
                </c:pt>
                <c:pt idx="11404">
                  <c:v>-0.39943261669278846</c:v>
                </c:pt>
                <c:pt idx="11405">
                  <c:v>-0.40035561336258357</c:v>
                </c:pt>
                <c:pt idx="11406">
                  <c:v>-0.40127821059976199</c:v>
                </c:pt>
                <c:pt idx="11407">
                  <c:v>-0.40220040748132707</c:v>
                </c:pt>
                <c:pt idx="11408">
                  <c:v>-0.40312220308468155</c:v>
                </c:pt>
                <c:pt idx="11409">
                  <c:v>-0.40404359648762855</c:v>
                </c:pt>
                <c:pt idx="11410">
                  <c:v>-0.40496458676837244</c:v>
                </c:pt>
                <c:pt idx="11411">
                  <c:v>-0.40588517300551985</c:v>
                </c:pt>
                <c:pt idx="11412">
                  <c:v>-0.40680535427808051</c:v>
                </c:pt>
                <c:pt idx="11413">
                  <c:v>-0.40772512966546814</c:v>
                </c:pt>
                <c:pt idx="11414">
                  <c:v>-0.40864449824750149</c:v>
                </c:pt>
                <c:pt idx="11415">
                  <c:v>-0.40956345910440517</c:v>
                </c:pt>
                <c:pt idx="11416">
                  <c:v>-0.41048201131681061</c:v>
                </c:pt>
                <c:pt idx="11417">
                  <c:v>-0.41140015396575697</c:v>
                </c:pt>
                <c:pt idx="11418">
                  <c:v>-0.41231788613269199</c:v>
                </c:pt>
                <c:pt idx="11419">
                  <c:v>-0.41323520689947307</c:v>
                </c:pt>
                <c:pt idx="11420">
                  <c:v>-0.41415211534836799</c:v>
                </c:pt>
                <c:pt idx="11421">
                  <c:v>-0.41506861056205602</c:v>
                </c:pt>
                <c:pt idx="11422">
                  <c:v>-0.41598469162362872</c:v>
                </c:pt>
                <c:pt idx="11423">
                  <c:v>-0.41690035761659083</c:v>
                </c:pt>
                <c:pt idx="11424">
                  <c:v>-0.41781560762486131</c:v>
                </c:pt>
                <c:pt idx="11425">
                  <c:v>-0.41873044073277421</c:v>
                </c:pt>
                <c:pt idx="11426">
                  <c:v>-0.41964485602507945</c:v>
                </c:pt>
                <c:pt idx="11427">
                  <c:v>-0.42055885258694398</c:v>
                </c:pt>
                <c:pt idx="11428">
                  <c:v>-0.42147242950395247</c:v>
                </c:pt>
                <c:pt idx="11429">
                  <c:v>-0.42238558586210839</c:v>
                </c:pt>
                <c:pt idx="11430">
                  <c:v>-0.4232983207478348</c:v>
                </c:pt>
                <c:pt idx="11431">
                  <c:v>-0.42421063324797537</c:v>
                </c:pt>
                <c:pt idx="11432">
                  <c:v>-0.42512252244979515</c:v>
                </c:pt>
                <c:pt idx="11433">
                  <c:v>-0.4260339874409817</c:v>
                </c:pt>
                <c:pt idx="11434">
                  <c:v>-0.42694502730964579</c:v>
                </c:pt>
                <c:pt idx="11435">
                  <c:v>-0.42785564114432245</c:v>
                </c:pt>
                <c:pt idx="11436">
                  <c:v>-0.42876582803397179</c:v>
                </c:pt>
                <c:pt idx="11437">
                  <c:v>-0.42967558706797998</c:v>
                </c:pt>
                <c:pt idx="11438">
                  <c:v>-0.43058491733616017</c:v>
                </c:pt>
                <c:pt idx="11439">
                  <c:v>-0.43149381792875324</c:v>
                </c:pt>
                <c:pt idx="11440">
                  <c:v>-0.43240228793642899</c:v>
                </c:pt>
                <c:pt idx="11441">
                  <c:v>-0.43331032645028683</c:v>
                </c:pt>
                <c:pt idx="11442">
                  <c:v>-0.43421793256185676</c:v>
                </c:pt>
                <c:pt idx="11443">
                  <c:v>-0.43512510536310023</c:v>
                </c:pt>
                <c:pt idx="11444">
                  <c:v>-0.43603184394641115</c:v>
                </c:pt>
                <c:pt idx="11445">
                  <c:v>-0.43693814740461667</c:v>
                </c:pt>
                <c:pt idx="11446">
                  <c:v>-0.43784401483097823</c:v>
                </c:pt>
                <c:pt idx="11447">
                  <c:v>-0.43874944531919241</c:v>
                </c:pt>
                <c:pt idx="11448">
                  <c:v>-0.43965443796339176</c:v>
                </c:pt>
                <c:pt idx="11449">
                  <c:v>-0.44055899185814579</c:v>
                </c:pt>
                <c:pt idx="11450">
                  <c:v>-0.44146310609846184</c:v>
                </c:pt>
                <c:pt idx="11451">
                  <c:v>-0.44236677977978606</c:v>
                </c:pt>
                <c:pt idx="11452">
                  <c:v>-0.44327001199800414</c:v>
                </c:pt>
                <c:pt idx="11453">
                  <c:v>-0.44417280184944247</c:v>
                </c:pt>
                <c:pt idx="11454">
                  <c:v>-0.44507514843086882</c:v>
                </c:pt>
                <c:pt idx="11455">
                  <c:v>-0.44597705083949329</c:v>
                </c:pt>
                <c:pt idx="11456">
                  <c:v>-0.44687850817296937</c:v>
                </c:pt>
                <c:pt idx="11457">
                  <c:v>-0.4477795195293946</c:v>
                </c:pt>
                <c:pt idx="11458">
                  <c:v>-0.44868008400731163</c:v>
                </c:pt>
                <c:pt idx="11459">
                  <c:v>-0.44958020070570914</c:v>
                </c:pt>
                <c:pt idx="11460">
                  <c:v>-0.45047986872402263</c:v>
                </c:pt>
                <c:pt idx="11461">
                  <c:v>-0.45137908716213543</c:v>
                </c:pt>
                <c:pt idx="11462">
                  <c:v>-0.45227785512037949</c:v>
                </c:pt>
                <c:pt idx="11463">
                  <c:v>-0.45317617169953639</c:v>
                </c:pt>
                <c:pt idx="11464">
                  <c:v>-0.45407403600083818</c:v>
                </c:pt>
                <c:pt idx="11465">
                  <c:v>-0.45497144712596826</c:v>
                </c:pt>
                <c:pt idx="11466">
                  <c:v>-0.45586840417706237</c:v>
                </c:pt>
                <c:pt idx="11467">
                  <c:v>-0.45676490625670935</c:v>
                </c:pt>
                <c:pt idx="11468">
                  <c:v>-0.45766095246795213</c:v>
                </c:pt>
                <c:pt idx="11469">
                  <c:v>-0.45855654191428868</c:v>
                </c:pt>
                <c:pt idx="11470">
                  <c:v>-0.45945167369967277</c:v>
                </c:pt>
                <c:pt idx="11471">
                  <c:v>-0.46034634692851489</c:v>
                </c:pt>
                <c:pt idx="11472">
                  <c:v>-0.46124056070568331</c:v>
                </c:pt>
                <c:pt idx="11473">
                  <c:v>-0.46213431413650485</c:v>
                </c:pt>
                <c:pt idx="11474">
                  <c:v>-0.46302760632676565</c:v>
                </c:pt>
                <c:pt idx="11475">
                  <c:v>-0.4639204363827123</c:v>
                </c:pt>
                <c:pt idx="11476">
                  <c:v>-0.46481280341105263</c:v>
                </c:pt>
                <c:pt idx="11477">
                  <c:v>-0.46570470651895662</c:v>
                </c:pt>
                <c:pt idx="11478">
                  <c:v>-0.4665961448140572</c:v>
                </c:pt>
                <c:pt idx="11479">
                  <c:v>-0.46748711740445126</c:v>
                </c:pt>
                <c:pt idx="11480">
                  <c:v>-0.46837762339870048</c:v>
                </c:pt>
                <c:pt idx="11481">
                  <c:v>-0.4692676619058323</c:v>
                </c:pt>
                <c:pt idx="11482">
                  <c:v>-0.47015723203534071</c:v>
                </c:pt>
                <c:pt idx="11483">
                  <c:v>-0.47104633289718723</c:v>
                </c:pt>
                <c:pt idx="11484">
                  <c:v>-0.4719349636018017</c:v>
                </c:pt>
                <c:pt idx="11485">
                  <c:v>-0.4728231232600833</c:v>
                </c:pt>
                <c:pt idx="11486">
                  <c:v>-0.47371081098340129</c:v>
                </c:pt>
                <c:pt idx="11487">
                  <c:v>-0.47459802588359601</c:v>
                </c:pt>
                <c:pt idx="11488">
                  <c:v>-0.47548476707297976</c:v>
                </c:pt>
                <c:pt idx="11489">
                  <c:v>-0.47637103366433764</c:v>
                </c:pt>
                <c:pt idx="11490">
                  <c:v>-0.4772568247709284</c:v>
                </c:pt>
                <c:pt idx="11491">
                  <c:v>-0.47814213950648549</c:v>
                </c:pt>
                <c:pt idx="11492">
                  <c:v>-0.47902697698521784</c:v>
                </c:pt>
                <c:pt idx="11493">
                  <c:v>-0.47991133632181066</c:v>
                </c:pt>
                <c:pt idx="11494">
                  <c:v>-0.48079521663142649</c:v>
                </c:pt>
                <c:pt idx="11495">
                  <c:v>-0.48167861702970605</c:v>
                </c:pt>
                <c:pt idx="11496">
                  <c:v>-0.48256153663276896</c:v>
                </c:pt>
                <c:pt idx="11497">
                  <c:v>-0.48344397455721483</c:v>
                </c:pt>
                <c:pt idx="11498">
                  <c:v>-0.48432592992012408</c:v>
                </c:pt>
                <c:pt idx="11499">
                  <c:v>-0.48520740183905875</c:v>
                </c:pt>
                <c:pt idx="11500">
                  <c:v>-0.48608838943206351</c:v>
                </c:pt>
                <c:pt idx="11501">
                  <c:v>-0.48696889181766645</c:v>
                </c:pt>
                <c:pt idx="11502">
                  <c:v>-0.48784890811487991</c:v>
                </c:pt>
                <c:pt idx="11503">
                  <c:v>-0.4887284374432016</c:v>
                </c:pt>
                <c:pt idx="11504">
                  <c:v>-0.48960747892261514</c:v>
                </c:pt>
                <c:pt idx="11505">
                  <c:v>-0.49048603167359123</c:v>
                </c:pt>
                <c:pt idx="11506">
                  <c:v>-0.49136409481708843</c:v>
                </c:pt>
                <c:pt idx="11507">
                  <c:v>-0.49224166747455395</c:v>
                </c:pt>
                <c:pt idx="11508">
                  <c:v>-0.49311874876792466</c:v>
                </c:pt>
                <c:pt idx="11509">
                  <c:v>-0.4939953378196279</c:v>
                </c:pt>
                <c:pt idx="11510">
                  <c:v>-0.49487143375258236</c:v>
                </c:pt>
                <c:pt idx="11511">
                  <c:v>-0.49574703569019901</c:v>
                </c:pt>
                <c:pt idx="11512">
                  <c:v>-0.49662214275638189</c:v>
                </c:pt>
                <c:pt idx="11513">
                  <c:v>-0.49749675407552907</c:v>
                </c:pt>
                <c:pt idx="11514">
                  <c:v>-0.4983708687725335</c:v>
                </c:pt>
                <c:pt idx="11515">
                  <c:v>-0.49924448597278387</c:v>
                </c:pt>
                <c:pt idx="11516">
                  <c:v>-0.50011760480216549</c:v>
                </c:pt>
                <c:pt idx="11517">
                  <c:v>-0.50099022438706109</c:v>
                </c:pt>
                <c:pt idx="11518">
                  <c:v>-0.50186234385435191</c:v>
                </c:pt>
                <c:pt idx="11519">
                  <c:v>-0.50273396233141832</c:v>
                </c:pt>
                <c:pt idx="11520">
                  <c:v>-0.50360507894614093</c:v>
                </c:pt>
                <c:pt idx="11521">
                  <c:v>-0.50447569282690119</c:v>
                </c:pt>
                <c:pt idx="11522">
                  <c:v>-0.50534580310258248</c:v>
                </c:pt>
                <c:pt idx="11523">
                  <c:v>-0.506215408902571</c:v>
                </c:pt>
                <c:pt idx="11524">
                  <c:v>-0.50708450935675631</c:v>
                </c:pt>
                <c:pt idx="11525">
                  <c:v>-0.50795310359553281</c:v>
                </c:pt>
                <c:pt idx="11526">
                  <c:v>-0.50882119074979992</c:v>
                </c:pt>
                <c:pt idx="11527">
                  <c:v>-0.50968876995096346</c:v>
                </c:pt>
                <c:pt idx="11528">
                  <c:v>-0.51055584033093626</c:v>
                </c:pt>
                <c:pt idx="11529">
                  <c:v>-0.51142240102213909</c:v>
                </c:pt>
                <c:pt idx="11530">
                  <c:v>-0.51228845115750155</c:v>
                </c:pt>
                <c:pt idx="11531">
                  <c:v>-0.51315398987046301</c:v>
                </c:pt>
                <c:pt idx="11532">
                  <c:v>-0.51401901629497326</c:v>
                </c:pt>
                <c:pt idx="11533">
                  <c:v>-0.51488352956549366</c:v>
                </c:pt>
                <c:pt idx="11534">
                  <c:v>-0.51574752881699781</c:v>
                </c:pt>
                <c:pt idx="11535">
                  <c:v>-0.51661101318497238</c:v>
                </c:pt>
                <c:pt idx="11536">
                  <c:v>-0.51747398180541815</c:v>
                </c:pt>
                <c:pt idx="11537">
                  <c:v>-0.51833643381485073</c:v>
                </c:pt>
                <c:pt idx="11538">
                  <c:v>-0.51919836835030153</c:v>
                </c:pt>
                <c:pt idx="11539">
                  <c:v>-0.52005978454931845</c:v>
                </c:pt>
                <c:pt idx="11540">
                  <c:v>-0.52092068154996707</c:v>
                </c:pt>
                <c:pt idx="11541">
                  <c:v>-0.52178105849083112</c:v>
                </c:pt>
                <c:pt idx="11542">
                  <c:v>-0.52264091451101358</c:v>
                </c:pt>
                <c:pt idx="11543">
                  <c:v>-0.52350024875013756</c:v>
                </c:pt>
                <c:pt idx="11544">
                  <c:v>-0.52435906034834701</c:v>
                </c:pt>
                <c:pt idx="11545">
                  <c:v>-0.52521734844630774</c:v>
                </c:pt>
                <c:pt idx="11546">
                  <c:v>-0.52607511218520808</c:v>
                </c:pt>
                <c:pt idx="11547">
                  <c:v>-0.52693235070676003</c:v>
                </c:pt>
                <c:pt idx="11548">
                  <c:v>-0.52778906315319984</c:v>
                </c:pt>
                <c:pt idx="11549">
                  <c:v>-0.5286452486672889</c:v>
                </c:pt>
                <c:pt idx="11550">
                  <c:v>-0.52950090639231484</c:v>
                </c:pt>
                <c:pt idx="11551">
                  <c:v>-0.53035603547209209</c:v>
                </c:pt>
                <c:pt idx="11552">
                  <c:v>-0.53121063505096289</c:v>
                </c:pt>
                <c:pt idx="11553">
                  <c:v>-0.53206470427379826</c:v>
                </c:pt>
                <c:pt idx="11554">
                  <c:v>-0.5329182422859986</c:v>
                </c:pt>
                <c:pt idx="11555">
                  <c:v>-0.53377124823349464</c:v>
                </c:pt>
                <c:pt idx="11556">
                  <c:v>-0.53462372126274837</c:v>
                </c:pt>
                <c:pt idx="11557">
                  <c:v>-0.5354756605207539</c:v>
                </c:pt>
                <c:pt idx="11558">
                  <c:v>-0.53632706515503814</c:v>
                </c:pt>
                <c:pt idx="11559">
                  <c:v>-0.5371779343136619</c:v>
                </c:pt>
                <c:pt idx="11560">
                  <c:v>-0.53802826714522045</c:v>
                </c:pt>
                <c:pt idx="11561">
                  <c:v>-0.53887806279884476</c:v>
                </c:pt>
                <c:pt idx="11562">
                  <c:v>-0.53972732042420191</c:v>
                </c:pt>
                <c:pt idx="11563">
                  <c:v>-0.54057603917149621</c:v>
                </c:pt>
                <c:pt idx="11564">
                  <c:v>-0.54142421819147013</c:v>
                </c:pt>
                <c:pt idx="11565">
                  <c:v>-0.54227185663540489</c:v>
                </c:pt>
                <c:pt idx="11566">
                  <c:v>-0.54311895365512142</c:v>
                </c:pt>
                <c:pt idx="11567">
                  <c:v>-0.5439655084029813</c:v>
                </c:pt>
                <c:pt idx="11568">
                  <c:v>-0.5448115200318876</c:v>
                </c:pt>
                <c:pt idx="11569">
                  <c:v>-0.54565698769528548</c:v>
                </c:pt>
                <c:pt idx="11570">
                  <c:v>-0.54650191054716335</c:v>
                </c:pt>
                <c:pt idx="11571">
                  <c:v>-0.54734628774205352</c:v>
                </c:pt>
                <c:pt idx="11572">
                  <c:v>-0.54819011843503307</c:v>
                </c:pt>
                <c:pt idx="11573">
                  <c:v>-0.54903340178172488</c:v>
                </c:pt>
                <c:pt idx="11574">
                  <c:v>-0.54987613693829829</c:v>
                </c:pt>
                <c:pt idx="11575">
                  <c:v>-0.55071832306146995</c:v>
                </c:pt>
                <c:pt idx="11576">
                  <c:v>-0.55155995930850465</c:v>
                </c:pt>
                <c:pt idx="11577">
                  <c:v>-0.5524010448372163</c:v>
                </c:pt>
                <c:pt idx="11578">
                  <c:v>-0.55324157880596858</c:v>
                </c:pt>
                <c:pt idx="11579">
                  <c:v>-0.55408156037367606</c:v>
                </c:pt>
                <c:pt idx="11580">
                  <c:v>-0.55492098869980477</c:v>
                </c:pt>
                <c:pt idx="11581">
                  <c:v>-0.55575986294437307</c:v>
                </c:pt>
                <c:pt idx="11582">
                  <c:v>-0.55659818226795266</c:v>
                </c:pt>
                <c:pt idx="11583">
                  <c:v>-0.55743594583166933</c:v>
                </c:pt>
                <c:pt idx="11584">
                  <c:v>-0.55827315279720369</c:v>
                </c:pt>
                <c:pt idx="11585">
                  <c:v>-0.55910980232679219</c:v>
                </c:pt>
                <c:pt idx="11586">
                  <c:v>-0.55994589358322799</c:v>
                </c:pt>
                <c:pt idx="11587">
                  <c:v>-0.56078142572986145</c:v>
                </c:pt>
                <c:pt idx="11588">
                  <c:v>-0.56161639793060125</c:v>
                </c:pt>
                <c:pt idx="11589">
                  <c:v>-0.56245080934991531</c:v>
                </c:pt>
                <c:pt idx="11590">
                  <c:v>-0.56328465915283155</c:v>
                </c:pt>
                <c:pt idx="11591">
                  <c:v>-0.56411794650493841</c:v>
                </c:pt>
                <c:pt idx="11592">
                  <c:v>-0.56495067057238613</c:v>
                </c:pt>
                <c:pt idx="11593">
                  <c:v>-0.56578283052188727</c:v>
                </c:pt>
                <c:pt idx="11594">
                  <c:v>-0.56661442552071783</c:v>
                </c:pt>
                <c:pt idx="11595">
                  <c:v>-0.56744545473671792</c:v>
                </c:pt>
                <c:pt idx="11596">
                  <c:v>-0.56827591733829252</c:v>
                </c:pt>
                <c:pt idx="11597">
                  <c:v>-0.56910581249441239</c:v>
                </c:pt>
                <c:pt idx="11598">
                  <c:v>-0.56993513937461482</c:v>
                </c:pt>
                <c:pt idx="11599">
                  <c:v>-0.57076389714900477</c:v>
                </c:pt>
                <c:pt idx="11600">
                  <c:v>-0.57159208498825542</c:v>
                </c:pt>
                <c:pt idx="11601">
                  <c:v>-0.57241970206360893</c:v>
                </c:pt>
                <c:pt idx="11602">
                  <c:v>-0.57324674754687743</c:v>
                </c:pt>
                <c:pt idx="11603">
                  <c:v>-0.57407322061044386</c:v>
                </c:pt>
                <c:pt idx="11604">
                  <c:v>-0.57489912042726277</c:v>
                </c:pt>
                <c:pt idx="11605">
                  <c:v>-0.57572444617086105</c:v>
                </c:pt>
                <c:pt idx="11606">
                  <c:v>-0.57654919701533891</c:v>
                </c:pt>
                <c:pt idx="11607">
                  <c:v>-0.57737337213537054</c:v>
                </c:pt>
                <c:pt idx="11608">
                  <c:v>-0.57819697070620524</c:v>
                </c:pt>
                <c:pt idx="11609">
                  <c:v>-0.57901999190366771</c:v>
                </c:pt>
                <c:pt idx="11610">
                  <c:v>-0.57984243490415954</c:v>
                </c:pt>
                <c:pt idx="11611">
                  <c:v>-0.58066429888465942</c:v>
                </c:pt>
                <c:pt idx="11612">
                  <c:v>-0.58148558302272446</c:v>
                </c:pt>
                <c:pt idx="11613">
                  <c:v>-0.58230628649649052</c:v>
                </c:pt>
                <c:pt idx="11614">
                  <c:v>-0.58312640848467356</c:v>
                </c:pt>
                <c:pt idx="11615">
                  <c:v>-0.58394594816657019</c:v>
                </c:pt>
                <c:pt idx="11616">
                  <c:v>-0.58476490472205833</c:v>
                </c:pt>
                <c:pt idx="11617">
                  <c:v>-0.58558327733159832</c:v>
                </c:pt>
                <c:pt idx="11618">
                  <c:v>-0.58640106517623358</c:v>
                </c:pt>
                <c:pt idx="11619">
                  <c:v>-0.58721826743759142</c:v>
                </c:pt>
                <c:pt idx="11620">
                  <c:v>-0.58803488329788411</c:v>
                </c:pt>
                <c:pt idx="11621">
                  <c:v>-0.58885091193990935</c:v>
                </c:pt>
                <c:pt idx="11622">
                  <c:v>-0.58966635254705135</c:v>
                </c:pt>
                <c:pt idx="11623">
                  <c:v>-0.59048120430328144</c:v>
                </c:pt>
                <c:pt idx="11624">
                  <c:v>-0.59129546639315889</c:v>
                </c:pt>
                <c:pt idx="11625">
                  <c:v>-0.59210913800183207</c:v>
                </c:pt>
                <c:pt idx="11626">
                  <c:v>-0.59292221831503888</c:v>
                </c:pt>
                <c:pt idx="11627">
                  <c:v>-0.59373470651910765</c:v>
                </c:pt>
                <c:pt idx="11628">
                  <c:v>-0.59454660180095809</c:v>
                </c:pt>
                <c:pt idx="11629">
                  <c:v>-0.59535790334810201</c:v>
                </c:pt>
                <c:pt idx="11630">
                  <c:v>-0.59616861034864421</c:v>
                </c:pt>
                <c:pt idx="11631">
                  <c:v>-0.59697872199128299</c:v>
                </c:pt>
                <c:pt idx="11632">
                  <c:v>-0.5977882374653114</c:v>
                </c:pt>
                <c:pt idx="11633">
                  <c:v>-0.59859715596061791</c:v>
                </c:pt>
                <c:pt idx="11634">
                  <c:v>-0.59940547666768695</c:v>
                </c:pt>
                <c:pt idx="11635">
                  <c:v>-0.60021319877760004</c:v>
                </c:pt>
                <c:pt idx="11636">
                  <c:v>-0.60102032148203643</c:v>
                </c:pt>
                <c:pt idx="11637">
                  <c:v>-0.60182684397327402</c:v>
                </c:pt>
                <c:pt idx="11638">
                  <c:v>-0.60263276544419009</c:v>
                </c:pt>
                <c:pt idx="11639">
                  <c:v>-0.60343808508826224</c:v>
                </c:pt>
                <c:pt idx="11640">
                  <c:v>-0.60424280209956893</c:v>
                </c:pt>
                <c:pt idx="11641">
                  <c:v>-0.60504691567279056</c:v>
                </c:pt>
                <c:pt idx="11642">
                  <c:v>-0.60585042500321007</c:v>
                </c:pt>
                <c:pt idx="11643">
                  <c:v>-0.60665332928671389</c:v>
                </c:pt>
                <c:pt idx="11644">
                  <c:v>-0.60745562771979267</c:v>
                </c:pt>
                <c:pt idx="11645">
                  <c:v>-0.6082573194995422</c:v>
                </c:pt>
                <c:pt idx="11646">
                  <c:v>-0.60905840382366405</c:v>
                </c:pt>
                <c:pt idx="11647">
                  <c:v>-0.60985887989046639</c:v>
                </c:pt>
                <c:pt idx="11648">
                  <c:v>-0.6106587468988649</c:v>
                </c:pt>
                <c:pt idx="11649">
                  <c:v>-0.61145800404838346</c:v>
                </c:pt>
                <c:pt idx="11650">
                  <c:v>-0.61225665053915512</c:v>
                </c:pt>
                <c:pt idx="11651">
                  <c:v>-0.61305468557192278</c:v>
                </c:pt>
                <c:pt idx="11652">
                  <c:v>-0.61385210834803994</c:v>
                </c:pt>
                <c:pt idx="11653">
                  <c:v>-0.61464891806947153</c:v>
                </c:pt>
                <c:pt idx="11654">
                  <c:v>-0.61544511393879475</c:v>
                </c:pt>
                <c:pt idx="11655">
                  <c:v>-0.61624069515919988</c:v>
                </c:pt>
                <c:pt idx="11656">
                  <c:v>-0.61703566093449103</c:v>
                </c:pt>
                <c:pt idx="11657">
                  <c:v>-0.61783001046908703</c:v>
                </c:pt>
                <c:pt idx="11658">
                  <c:v>-0.61862374296802214</c:v>
                </c:pt>
                <c:pt idx="11659">
                  <c:v>-0.61941685763694676</c:v>
                </c:pt>
                <c:pt idx="11660">
                  <c:v>-0.62020935368212837</c:v>
                </c:pt>
                <c:pt idx="11661">
                  <c:v>-0.6210012303104524</c:v>
                </c:pt>
                <c:pt idx="11662">
                  <c:v>-0.62179248672942278</c:v>
                </c:pt>
                <c:pt idx="11663">
                  <c:v>-0.62258312214716283</c:v>
                </c:pt>
                <c:pt idx="11664">
                  <c:v>-0.62337313577241615</c:v>
                </c:pt>
                <c:pt idx="11665">
                  <c:v>-0.62416252681454731</c:v>
                </c:pt>
                <c:pt idx="11666">
                  <c:v>-0.6249512944835427</c:v>
                </c:pt>
                <c:pt idx="11667">
                  <c:v>-0.6257394379900113</c:v>
                </c:pt>
                <c:pt idx="11668">
                  <c:v>-0.62652695654518542</c:v>
                </c:pt>
                <c:pt idx="11669">
                  <c:v>-0.62731384936092149</c:v>
                </c:pt>
                <c:pt idx="11670">
                  <c:v>-0.62810011564970103</c:v>
                </c:pt>
                <c:pt idx="11671">
                  <c:v>-0.62888575462463125</c:v>
                </c:pt>
                <c:pt idx="11672">
                  <c:v>-0.62967076549944578</c:v>
                </c:pt>
                <c:pt idx="11673">
                  <c:v>-0.63045514748850573</c:v>
                </c:pt>
                <c:pt idx="11674">
                  <c:v>-0.63123889980680015</c:v>
                </c:pt>
                <c:pt idx="11675">
                  <c:v>-0.63202202166994703</c:v>
                </c:pt>
                <c:pt idx="11676">
                  <c:v>-0.6328045122941941</c:v>
                </c:pt>
                <c:pt idx="11677">
                  <c:v>-0.63358637089641956</c:v>
                </c:pt>
                <c:pt idx="11678">
                  <c:v>-0.63436759669413267</c:v>
                </c:pt>
                <c:pt idx="11679">
                  <c:v>-0.63514818890547498</c:v>
                </c:pt>
                <c:pt idx="11680">
                  <c:v>-0.63592814674922049</c:v>
                </c:pt>
                <c:pt idx="11681">
                  <c:v>-0.63670746944477719</c:v>
                </c:pt>
                <c:pt idx="11682">
                  <c:v>-0.63748615621218707</c:v>
                </c:pt>
                <c:pt idx="11683">
                  <c:v>-0.63826420627212754</c:v>
                </c:pt>
                <c:pt idx="11684">
                  <c:v>-0.63904161884591182</c:v>
                </c:pt>
                <c:pt idx="11685">
                  <c:v>-0.63981839315548983</c:v>
                </c:pt>
                <c:pt idx="11686">
                  <c:v>-0.64059452842344899</c:v>
                </c:pt>
                <c:pt idx="11687">
                  <c:v>-0.641370023873015</c:v>
                </c:pt>
                <c:pt idx="11688">
                  <c:v>-0.64214487872805259</c:v>
                </c:pt>
                <c:pt idx="11689">
                  <c:v>-0.64291909221306631</c:v>
                </c:pt>
                <c:pt idx="11690">
                  <c:v>-0.64369266355320132</c:v>
                </c:pt>
                <c:pt idx="11691">
                  <c:v>-0.64446559197424402</c:v>
                </c:pt>
                <c:pt idx="11692">
                  <c:v>-0.64523787670262323</c:v>
                </c:pt>
                <c:pt idx="11693">
                  <c:v>-0.64600951696541042</c:v>
                </c:pt>
                <c:pt idx="11694">
                  <c:v>-0.64678051199032094</c:v>
                </c:pt>
                <c:pt idx="11695">
                  <c:v>-0.64755086100571446</c:v>
                </c:pt>
                <c:pt idx="11696">
                  <c:v>-0.64832056324059606</c:v>
                </c:pt>
                <c:pt idx="11697">
                  <c:v>-0.64908961792461661</c:v>
                </c:pt>
                <c:pt idx="11698">
                  <c:v>-0.64985802428807393</c:v>
                </c:pt>
                <c:pt idx="11699">
                  <c:v>-0.65062578156191331</c:v>
                </c:pt>
                <c:pt idx="11700">
                  <c:v>-0.6513928889777284</c:v>
                </c:pt>
                <c:pt idx="11701">
                  <c:v>-0.65215934576776191</c:v>
                </c:pt>
                <c:pt idx="11702">
                  <c:v>-0.65292515116490646</c:v>
                </c:pt>
                <c:pt idx="11703">
                  <c:v>-0.65369030440270526</c:v>
                </c:pt>
                <c:pt idx="11704">
                  <c:v>-0.65445480471535289</c:v>
                </c:pt>
                <c:pt idx="11705">
                  <c:v>-0.65521865133769608</c:v>
                </c:pt>
                <c:pt idx="11706">
                  <c:v>-0.65598184350523459</c:v>
                </c:pt>
                <c:pt idx="11707">
                  <c:v>-0.65674438045412176</c:v>
                </c:pt>
                <c:pt idx="11708">
                  <c:v>-0.65750626142116542</c:v>
                </c:pt>
                <c:pt idx="11709">
                  <c:v>-0.65826748564382864</c:v>
                </c:pt>
                <c:pt idx="11710">
                  <c:v>-0.65902805236023043</c:v>
                </c:pt>
                <c:pt idx="11711">
                  <c:v>-0.65978796080914659</c:v>
                </c:pt>
                <c:pt idx="11712">
                  <c:v>-0.6605472102300104</c:v>
                </c:pt>
                <c:pt idx="11713">
                  <c:v>-0.66130579986291338</c:v>
                </c:pt>
                <c:pt idx="11714">
                  <c:v>-0.6620637289486061</c:v>
                </c:pt>
                <c:pt idx="11715">
                  <c:v>-0.66282099672849903</c:v>
                </c:pt>
                <c:pt idx="11716">
                  <c:v>-0.66357760244466302</c:v>
                </c:pt>
                <c:pt idx="11717">
                  <c:v>-0.66433354533983024</c:v>
                </c:pt>
                <c:pt idx="11718">
                  <c:v>-0.66508882465739505</c:v>
                </c:pt>
                <c:pt idx="11719">
                  <c:v>-0.66584343964141446</c:v>
                </c:pt>
                <c:pt idx="11720">
                  <c:v>-0.66659738953660919</c:v>
                </c:pt>
                <c:pt idx="11721">
                  <c:v>-0.66735067358836431</c:v>
                </c:pt>
                <c:pt idx="11722">
                  <c:v>-0.66810329104272992</c:v>
                </c:pt>
                <c:pt idx="11723">
                  <c:v>-0.66885524114642192</c:v>
                </c:pt>
                <c:pt idx="11724">
                  <c:v>-0.6696065231468229</c:v>
                </c:pt>
                <c:pt idx="11725">
                  <c:v>-0.67035713629198268</c:v>
                </c:pt>
                <c:pt idx="11726">
                  <c:v>-0.67110707983061935</c:v>
                </c:pt>
                <c:pt idx="11727">
                  <c:v>-0.67185635301211977</c:v>
                </c:pt>
                <c:pt idx="11728">
                  <c:v>-0.67260495508654028</c:v>
                </c:pt>
                <c:pt idx="11729">
                  <c:v>-0.6733528853046078</c:v>
                </c:pt>
                <c:pt idx="11730">
                  <c:v>-0.67410014291772025</c:v>
                </c:pt>
                <c:pt idx="11731">
                  <c:v>-0.67484672717794736</c:v>
                </c:pt>
                <c:pt idx="11732">
                  <c:v>-0.67559263733803154</c:v>
                </c:pt>
                <c:pt idx="11733">
                  <c:v>-0.67633787265138856</c:v>
                </c:pt>
                <c:pt idx="11734">
                  <c:v>-0.6770824323721083</c:v>
                </c:pt>
                <c:pt idx="11735">
                  <c:v>-0.67782631575495533</c:v>
                </c:pt>
                <c:pt idx="11736">
                  <c:v>-0.67856952205537002</c:v>
                </c:pt>
                <c:pt idx="11737">
                  <c:v>-0.67931205052946897</c:v>
                </c:pt>
                <c:pt idx="11738">
                  <c:v>-0.68005390043404579</c:v>
                </c:pt>
                <c:pt idx="11739">
                  <c:v>-0.68079507102657211</c:v>
                </c:pt>
                <c:pt idx="11740">
                  <c:v>-0.68153556156519801</c:v>
                </c:pt>
                <c:pt idx="11741">
                  <c:v>-0.68227537130875293</c:v>
                </c:pt>
                <c:pt idx="11742">
                  <c:v>-0.6830144995167462</c:v>
                </c:pt>
                <c:pt idx="11743">
                  <c:v>-0.68375294544936815</c:v>
                </c:pt>
                <c:pt idx="11744">
                  <c:v>-0.6844907083674906</c:v>
                </c:pt>
                <c:pt idx="11745">
                  <c:v>-0.68522778753266766</c:v>
                </c:pt>
                <c:pt idx="11746">
                  <c:v>-0.68596418220713629</c:v>
                </c:pt>
                <c:pt idx="11747">
                  <c:v>-0.6866998916538174</c:v>
                </c:pt>
                <c:pt idx="11748">
                  <c:v>-0.68743491513631638</c:v>
                </c:pt>
                <c:pt idx="11749">
                  <c:v>-0.68816925191892364</c:v>
                </c:pt>
                <c:pt idx="11750">
                  <c:v>-0.6889029012666158</c:v>
                </c:pt>
                <c:pt idx="11751">
                  <c:v>-0.68963586244505604</c:v>
                </c:pt>
                <c:pt idx="11752">
                  <c:v>-0.69036813472059499</c:v>
                </c:pt>
                <c:pt idx="11753">
                  <c:v>-0.69109971736027154</c:v>
                </c:pt>
                <c:pt idx="11754">
                  <c:v>-0.69183060963181331</c:v>
                </c:pt>
                <c:pt idx="11755">
                  <c:v>-0.69256081080363774</c:v>
                </c:pt>
                <c:pt idx="11756">
                  <c:v>-0.69329032014485259</c:v>
                </c:pt>
                <c:pt idx="11757">
                  <c:v>-0.69401913692525663</c:v>
                </c:pt>
                <c:pt idx="11758">
                  <c:v>-0.69474726041534052</c:v>
                </c:pt>
                <c:pt idx="11759">
                  <c:v>-0.69547468988628747</c:v>
                </c:pt>
                <c:pt idx="11760">
                  <c:v>-0.69620142460997403</c:v>
                </c:pt>
                <c:pt idx="11761">
                  <c:v>-0.69692746385897064</c:v>
                </c:pt>
                <c:pt idx="11762">
                  <c:v>-0.69765280690654263</c:v>
                </c:pt>
                <c:pt idx="11763">
                  <c:v>-0.69837745302665077</c:v>
                </c:pt>
                <c:pt idx="11764">
                  <c:v>-0.69910140149395206</c:v>
                </c:pt>
                <c:pt idx="11765">
                  <c:v>-0.69982465158380025</c:v>
                </c:pt>
                <c:pt idx="11766">
                  <c:v>-0.70054720257224701</c:v>
                </c:pt>
                <c:pt idx="11767">
                  <c:v>-0.7012690537360422</c:v>
                </c:pt>
                <c:pt idx="11768">
                  <c:v>-0.70199020435263482</c:v>
                </c:pt>
                <c:pt idx="11769">
                  <c:v>-0.7027106537001736</c:v>
                </c:pt>
                <c:pt idx="11770">
                  <c:v>-0.70343040105750809</c:v>
                </c:pt>
                <c:pt idx="11771">
                  <c:v>-0.70414944570418891</c:v>
                </c:pt>
                <c:pt idx="11772">
                  <c:v>-0.70486778692046859</c:v>
                </c:pt>
                <c:pt idx="11773">
                  <c:v>-0.70558542398730262</c:v>
                </c:pt>
                <c:pt idx="11774">
                  <c:v>-0.70630235618634973</c:v>
                </c:pt>
                <c:pt idx="11775">
                  <c:v>-0.70701858279997287</c:v>
                </c:pt>
                <c:pt idx="11776">
                  <c:v>-0.70773410311123985</c:v>
                </c:pt>
                <c:pt idx="11777">
                  <c:v>-0.70844891640392393</c:v>
                </c:pt>
                <c:pt idx="11778">
                  <c:v>-0.70916302196250491</c:v>
                </c:pt>
                <c:pt idx="11779">
                  <c:v>-0.70987641907216947</c:v>
                </c:pt>
                <c:pt idx="11780">
                  <c:v>-0.71058910701881217</c:v>
                </c:pt>
                <c:pt idx="11781">
                  <c:v>-0.71130108508903578</c:v>
                </c:pt>
                <c:pt idx="11782">
                  <c:v>-0.71201235257015238</c:v>
                </c:pt>
                <c:pt idx="11783">
                  <c:v>-0.71272290875018385</c:v>
                </c:pt>
                <c:pt idx="11784">
                  <c:v>-0.71343275291786279</c:v>
                </c:pt>
                <c:pt idx="11785">
                  <c:v>-0.71414188436263293</c:v>
                </c:pt>
                <c:pt idx="11786">
                  <c:v>-0.71485030237465019</c:v>
                </c:pt>
                <c:pt idx="11787">
                  <c:v>-0.71555800624478305</c:v>
                </c:pt>
                <c:pt idx="11788">
                  <c:v>-0.71626499526461351</c:v>
                </c:pt>
                <c:pt idx="11789">
                  <c:v>-0.71697126872643779</c:v>
                </c:pt>
                <c:pt idx="11790">
                  <c:v>-0.71767682592326676</c:v>
                </c:pt>
                <c:pt idx="11791">
                  <c:v>-0.71838166614882704</c:v>
                </c:pt>
                <c:pt idx="11792">
                  <c:v>-0.71908578869756135</c:v>
                </c:pt>
                <c:pt idx="11793">
                  <c:v>-0.7197891928646295</c:v>
                </c:pt>
                <c:pt idx="11794">
                  <c:v>-0.72049187794590897</c:v>
                </c:pt>
                <c:pt idx="11795">
                  <c:v>-0.72119384323799562</c:v>
                </c:pt>
                <c:pt idx="11796">
                  <c:v>-0.72189508803820435</c:v>
                </c:pt>
                <c:pt idx="11797">
                  <c:v>-0.72259561164456976</c:v>
                </c:pt>
                <c:pt idx="11798">
                  <c:v>-0.72329541335584713</c:v>
                </c:pt>
                <c:pt idx="11799">
                  <c:v>-0.72399449247151293</c:v>
                </c:pt>
                <c:pt idx="11800">
                  <c:v>-0.72469284829176528</c:v>
                </c:pt>
                <c:pt idx="11801">
                  <c:v>-0.72539048011752516</c:v>
                </c:pt>
                <c:pt idx="11802">
                  <c:v>-0.72608738725043676</c:v>
                </c:pt>
                <c:pt idx="11803">
                  <c:v>-0.72678356899286822</c:v>
                </c:pt>
                <c:pt idx="11804">
                  <c:v>-0.72747902464791248</c:v>
                </c:pt>
                <c:pt idx="11805">
                  <c:v>-0.72817375351938773</c:v>
                </c:pt>
                <c:pt idx="11806">
                  <c:v>-0.72886775491183842</c:v>
                </c:pt>
                <c:pt idx="11807">
                  <c:v>-0.72956102813053547</c:v>
                </c:pt>
                <c:pt idx="11808">
                  <c:v>-0.73025357248147771</c:v>
                </c:pt>
                <c:pt idx="11809">
                  <c:v>-0.7309453872713918</c:v>
                </c:pt>
                <c:pt idx="11810">
                  <c:v>-0.73163647180773339</c:v>
                </c:pt>
                <c:pt idx="11811">
                  <c:v>-0.73232682539868765</c:v>
                </c:pt>
                <c:pt idx="11812">
                  <c:v>-0.73301644735317018</c:v>
                </c:pt>
                <c:pt idx="11813">
                  <c:v>-0.73370533698082729</c:v>
                </c:pt>
                <c:pt idx="11814">
                  <c:v>-0.73439349359203709</c:v>
                </c:pt>
                <c:pt idx="11815">
                  <c:v>-0.73508091649790985</c:v>
                </c:pt>
                <c:pt idx="11816">
                  <c:v>-0.73576760501028904</c:v>
                </c:pt>
                <c:pt idx="11817">
                  <c:v>-0.73645355844175175</c:v>
                </c:pt>
                <c:pt idx="11818">
                  <c:v>-0.73713877610560941</c:v>
                </c:pt>
                <c:pt idx="11819">
                  <c:v>-0.73782325731590859</c:v>
                </c:pt>
                <c:pt idx="11820">
                  <c:v>-0.73850700138743175</c:v>
                </c:pt>
                <c:pt idx="11821">
                  <c:v>-0.73919000763569753</c:v>
                </c:pt>
                <c:pt idx="11822">
                  <c:v>-0.73987227537696199</c:v>
                </c:pt>
                <c:pt idx="11823">
                  <c:v>-0.74055380392821879</c:v>
                </c:pt>
                <c:pt idx="11824">
                  <c:v>-0.74123459260720015</c:v>
                </c:pt>
                <c:pt idx="11825">
                  <c:v>-0.74191464073237767</c:v>
                </c:pt>
                <c:pt idx="11826">
                  <c:v>-0.7425939476229626</c:v>
                </c:pt>
                <c:pt idx="11827">
                  <c:v>-0.7432725125989067</c:v>
                </c:pt>
                <c:pt idx="11828">
                  <c:v>-0.74395033498090324</c:v>
                </c:pt>
                <c:pt idx="11829">
                  <c:v>-0.74462741409038713</c:v>
                </c:pt>
                <c:pt idx="11830">
                  <c:v>-0.74530374924953602</c:v>
                </c:pt>
                <c:pt idx="11831">
                  <c:v>-0.74597933978127084</c:v>
                </c:pt>
                <c:pt idx="11832">
                  <c:v>-0.7466541850092564</c:v>
                </c:pt>
                <c:pt idx="11833">
                  <c:v>-0.74732828425790221</c:v>
                </c:pt>
                <c:pt idx="11834">
                  <c:v>-0.74800163685236298</c:v>
                </c:pt>
                <c:pt idx="11835">
                  <c:v>-0.7486742421185395</c:v>
                </c:pt>
                <c:pt idx="11836">
                  <c:v>-0.74934609938307917</c:v>
                </c:pt>
                <c:pt idx="11837">
                  <c:v>-0.75001720797337679</c:v>
                </c:pt>
                <c:pt idx="11838">
                  <c:v>-0.75068756721757501</c:v>
                </c:pt>
                <c:pt idx="11839">
                  <c:v>-0.75135717644456523</c:v>
                </c:pt>
                <c:pt idx="11840">
                  <c:v>-0.75202603498398823</c:v>
                </c:pt>
                <c:pt idx="11841">
                  <c:v>-0.75269414216623476</c:v>
                </c:pt>
                <c:pt idx="11842">
                  <c:v>-0.75336149732244628</c:v>
                </c:pt>
                <c:pt idx="11843">
                  <c:v>-0.75402809978451568</c:v>
                </c:pt>
                <c:pt idx="11844">
                  <c:v>-0.75469394888508778</c:v>
                </c:pt>
                <c:pt idx="11845">
                  <c:v>-0.75535904395756004</c:v>
                </c:pt>
                <c:pt idx="11846">
                  <c:v>-0.7560233843360834</c:v>
                </c:pt>
                <c:pt idx="11847">
                  <c:v>-0.7566869693555629</c:v>
                </c:pt>
                <c:pt idx="11848">
                  <c:v>-0.75734979835165805</c:v>
                </c:pt>
                <c:pt idx="11849">
                  <c:v>-0.75801187066078379</c:v>
                </c:pt>
                <c:pt idx="11850">
                  <c:v>-0.75867318562011121</c:v>
                </c:pt>
                <c:pt idx="11851">
                  <c:v>-0.75933374256756792</c:v>
                </c:pt>
                <c:pt idx="11852">
                  <c:v>-0.75999354084183901</c:v>
                </c:pt>
                <c:pt idx="11853">
                  <c:v>-0.76065257978236755</c:v>
                </c:pt>
                <c:pt idx="11854">
                  <c:v>-0.76131085872935533</c:v>
                </c:pt>
                <c:pt idx="11855">
                  <c:v>-0.7619683770237633</c:v>
                </c:pt>
                <c:pt idx="11856">
                  <c:v>-0.76262513400731247</c:v>
                </c:pt>
                <c:pt idx="11857">
                  <c:v>-0.76328112902248468</c:v>
                </c:pt>
                <c:pt idx="11858">
                  <c:v>-0.76393636141252286</c:v>
                </c:pt>
                <c:pt idx="11859">
                  <c:v>-0.76459083052143206</c:v>
                </c:pt>
                <c:pt idx="11860">
                  <c:v>-0.76524453569397977</c:v>
                </c:pt>
                <c:pt idx="11861">
                  <c:v>-0.76589747627569704</c:v>
                </c:pt>
                <c:pt idx="11862">
                  <c:v>-0.76654965161287858</c:v>
                </c:pt>
                <c:pt idx="11863">
                  <c:v>-0.76720106105258379</c:v>
                </c:pt>
                <c:pt idx="11864">
                  <c:v>-0.76785170394263746</c:v>
                </c:pt>
                <c:pt idx="11865">
                  <c:v>-0.76850157963163002</c:v>
                </c:pt>
                <c:pt idx="11866">
                  <c:v>-0.76915068746891868</c:v>
                </c:pt>
                <c:pt idx="11867">
                  <c:v>-0.76979902680462775</c:v>
                </c:pt>
                <c:pt idx="11868">
                  <c:v>-0.77044659698964935</c:v>
                </c:pt>
                <c:pt idx="11869">
                  <c:v>-0.77109339737564409</c:v>
                </c:pt>
                <c:pt idx="11870">
                  <c:v>-0.77173942731504186</c:v>
                </c:pt>
                <c:pt idx="11871">
                  <c:v>-0.77238468616104228</c:v>
                </c:pt>
                <c:pt idx="11872">
                  <c:v>-0.77302917326761533</c:v>
                </c:pt>
                <c:pt idx="11873">
                  <c:v>-0.77367288798950229</c:v>
                </c:pt>
                <c:pt idx="11874">
                  <c:v>-0.77431582968221591</c:v>
                </c:pt>
                <c:pt idx="11875">
                  <c:v>-0.77495799770204155</c:v>
                </c:pt>
                <c:pt idx="11876">
                  <c:v>-0.77559939140603751</c:v>
                </c:pt>
                <c:pt idx="11877">
                  <c:v>-0.77624001015203581</c:v>
                </c:pt>
                <c:pt idx="11878">
                  <c:v>-0.77687985329864262</c:v>
                </c:pt>
                <c:pt idx="11879">
                  <c:v>-0.77751892020523927</c:v>
                </c:pt>
                <c:pt idx="11880">
                  <c:v>-0.7781572102319827</c:v>
                </c:pt>
                <c:pt idx="11881">
                  <c:v>-0.77879472273980588</c:v>
                </c:pt>
                <c:pt idx="11882">
                  <c:v>-0.77943145709041883</c:v>
                </c:pt>
                <c:pt idx="11883">
                  <c:v>-0.78006741264630908</c:v>
                </c:pt>
                <c:pt idx="11884">
                  <c:v>-0.78070258877074217</c:v>
                </c:pt>
                <c:pt idx="11885">
                  <c:v>-0.7813369848277627</c:v>
                </c:pt>
                <c:pt idx="11886">
                  <c:v>-0.78197060018219444</c:v>
                </c:pt>
                <c:pt idx="11887">
                  <c:v>-0.78260343419964129</c:v>
                </c:pt>
                <c:pt idx="11888">
                  <c:v>-0.78323548624648798</c:v>
                </c:pt>
                <c:pt idx="11889">
                  <c:v>-0.7838667556899005</c:v>
                </c:pt>
                <c:pt idx="11890">
                  <c:v>-0.78449724189782677</c:v>
                </c:pt>
                <c:pt idx="11891">
                  <c:v>-0.78512694423899732</c:v>
                </c:pt>
                <c:pt idx="11892">
                  <c:v>-0.78575586208292603</c:v>
                </c:pt>
                <c:pt idx="11893">
                  <c:v>-0.7863839947999105</c:v>
                </c:pt>
                <c:pt idx="11894">
                  <c:v>-0.78701134176103282</c:v>
                </c:pt>
                <c:pt idx="11895">
                  <c:v>-0.78763790233816033</c:v>
                </c:pt>
                <c:pt idx="11896">
                  <c:v>-0.78826367590394608</c:v>
                </c:pt>
                <c:pt idx="11897">
                  <c:v>-0.78888866183182949</c:v>
                </c:pt>
                <c:pt idx="11898">
                  <c:v>-0.789512859496037</c:v>
                </c:pt>
                <c:pt idx="11899">
                  <c:v>-0.79013626827158268</c:v>
                </c:pt>
                <c:pt idx="11900">
                  <c:v>-0.79075888753426893</c:v>
                </c:pt>
                <c:pt idx="11901">
                  <c:v>-0.79138071666068688</c:v>
                </c:pt>
                <c:pt idx="11902">
                  <c:v>-0.79200175502821735</c:v>
                </c:pt>
                <c:pt idx="11903">
                  <c:v>-0.79262200201503108</c:v>
                </c:pt>
                <c:pt idx="11904">
                  <c:v>-0.79324145700008986</c:v>
                </c:pt>
                <c:pt idx="11905">
                  <c:v>-0.7938601193631466</c:v>
                </c:pt>
                <c:pt idx="11906">
                  <c:v>-0.79447798848474627</c:v>
                </c:pt>
                <c:pt idx="11907">
                  <c:v>-0.79509506374622663</c:v>
                </c:pt>
                <c:pt idx="11908">
                  <c:v>-0.79571134452971848</c:v>
                </c:pt>
                <c:pt idx="11909">
                  <c:v>-0.79632683021814665</c:v>
                </c:pt>
                <c:pt idx="11910">
                  <c:v>-0.79694152019523024</c:v>
                </c:pt>
                <c:pt idx="11911">
                  <c:v>-0.79755541384548356</c:v>
                </c:pt>
                <c:pt idx="11912">
                  <c:v>-0.79816851055421678</c:v>
                </c:pt>
                <c:pt idx="11913">
                  <c:v>-0.79878080970753607</c:v>
                </c:pt>
                <c:pt idx="11914">
                  <c:v>-0.79939231069234484</c:v>
                </c:pt>
                <c:pt idx="11915">
                  <c:v>-0.8000030128963439</c:v>
                </c:pt>
                <c:pt idx="11916">
                  <c:v>-0.80061291570803228</c:v>
                </c:pt>
                <c:pt idx="11917">
                  <c:v>-0.80122201851670771</c:v>
                </c:pt>
                <c:pt idx="11918">
                  <c:v>-0.80183032071246751</c:v>
                </c:pt>
                <c:pt idx="11919">
                  <c:v>-0.80243782168620881</c:v>
                </c:pt>
                <c:pt idx="11920">
                  <c:v>-0.8030445208296294</c:v>
                </c:pt>
                <c:pt idx="11921">
                  <c:v>-0.80365041753522826</c:v>
                </c:pt>
                <c:pt idx="11922">
                  <c:v>-0.80425551119630634</c:v>
                </c:pt>
                <c:pt idx="11923">
                  <c:v>-0.80485980120696687</c:v>
                </c:pt>
                <c:pt idx="11924">
                  <c:v>-0.80546328696211622</c:v>
                </c:pt>
                <c:pt idx="11925">
                  <c:v>-0.80606596785746432</c:v>
                </c:pt>
                <c:pt idx="11926">
                  <c:v>-0.80666784328952545</c:v>
                </c:pt>
                <c:pt idx="11927">
                  <c:v>-0.80726891265561873</c:v>
                </c:pt>
                <c:pt idx="11928">
                  <c:v>-0.80786917535386871</c:v>
                </c:pt>
                <c:pt idx="11929">
                  <c:v>-0.80846863078320608</c:v>
                </c:pt>
                <c:pt idx="11930">
                  <c:v>-0.809067278343368</c:v>
                </c:pt>
                <c:pt idx="11931">
                  <c:v>-0.80966511743489922</c:v>
                </c:pt>
                <c:pt idx="11932">
                  <c:v>-0.81026214745915204</c:v>
                </c:pt>
                <c:pt idx="11933">
                  <c:v>-0.81085836781828746</c:v>
                </c:pt>
                <c:pt idx="11934">
                  <c:v>-0.8114537779152754</c:v>
                </c:pt>
                <c:pt idx="11935">
                  <c:v>-0.81204837715389555</c:v>
                </c:pt>
                <c:pt idx="11936">
                  <c:v>-0.81264216493873775</c:v>
                </c:pt>
                <c:pt idx="11937">
                  <c:v>-0.81323514067520286</c:v>
                </c:pt>
                <c:pt idx="11938">
                  <c:v>-0.81382730376950296</c:v>
                </c:pt>
                <c:pt idx="11939">
                  <c:v>-0.81441865362866239</c:v>
                </c:pt>
                <c:pt idx="11940">
                  <c:v>-0.81500918966051805</c:v>
                </c:pt>
                <c:pt idx="11941">
                  <c:v>-0.81559891127372008</c:v>
                </c:pt>
                <c:pt idx="11942">
                  <c:v>-0.81618781787773242</c:v>
                </c:pt>
                <c:pt idx="11943">
                  <c:v>-0.81677590888283358</c:v>
                </c:pt>
                <c:pt idx="11944">
                  <c:v>-0.81736318370011685</c:v>
                </c:pt>
                <c:pt idx="11945">
                  <c:v>-0.81794964174149121</c:v>
                </c:pt>
                <c:pt idx="11946">
                  <c:v>-0.81853528241968188</c:v>
                </c:pt>
                <c:pt idx="11947">
                  <c:v>-0.81912010514823075</c:v>
                </c:pt>
                <c:pt idx="11948">
                  <c:v>-0.81970410934149729</c:v>
                </c:pt>
                <c:pt idx="11949">
                  <c:v>-0.82028729441465864</c:v>
                </c:pt>
                <c:pt idx="11950">
                  <c:v>-0.82086965978371063</c:v>
                </c:pt>
                <c:pt idx="11951">
                  <c:v>-0.82145120486546819</c:v>
                </c:pt>
                <c:pt idx="11952">
                  <c:v>-0.82203192907756595</c:v>
                </c:pt>
                <c:pt idx="11953">
                  <c:v>-0.82261183183845887</c:v>
                </c:pt>
                <c:pt idx="11954">
                  <c:v>-0.82319091256742272</c:v>
                </c:pt>
                <c:pt idx="11955">
                  <c:v>-0.8237691706845548</c:v>
                </c:pt>
                <c:pt idx="11956">
                  <c:v>-0.82434660561077422</c:v>
                </c:pt>
                <c:pt idx="11957">
                  <c:v>-0.82492321676782299</c:v>
                </c:pt>
                <c:pt idx="11958">
                  <c:v>-0.82549900357826611</c:v>
                </c:pt>
                <c:pt idx="11959">
                  <c:v>-0.8260739654654925</c:v>
                </c:pt>
                <c:pt idx="11960">
                  <c:v>-0.82664810185371529</c:v>
                </c:pt>
                <c:pt idx="11961">
                  <c:v>-0.82722141216797263</c:v>
                </c:pt>
                <c:pt idx="11962">
                  <c:v>-0.8277938958341281</c:v>
                </c:pt>
                <c:pt idx="11963">
                  <c:v>-0.82836555227887143</c:v>
                </c:pt>
                <c:pt idx="11964">
                  <c:v>-0.82893638092971889</c:v>
                </c:pt>
                <c:pt idx="11965">
                  <c:v>-0.82950638121501408</c:v>
                </c:pt>
                <c:pt idx="11966">
                  <c:v>-0.8300755525639284</c:v>
                </c:pt>
                <c:pt idx="11967">
                  <c:v>-0.83064389440646147</c:v>
                </c:pt>
                <c:pt idx="11968">
                  <c:v>-0.83121140617344202</c:v>
                </c:pt>
                <c:pt idx="11969">
                  <c:v>-0.83177808729652813</c:v>
                </c:pt>
                <c:pt idx="11970">
                  <c:v>-0.8323439372082081</c:v>
                </c:pt>
                <c:pt idx="11971">
                  <c:v>-0.83290895534180076</c:v>
                </c:pt>
                <c:pt idx="11972">
                  <c:v>-0.83347314113145621</c:v>
                </c:pt>
                <c:pt idx="11973">
                  <c:v>-0.83403649401215629</c:v>
                </c:pt>
                <c:pt idx="11974">
                  <c:v>-0.83459901341971521</c:v>
                </c:pt>
                <c:pt idx="11975">
                  <c:v>-0.83516069879078014</c:v>
                </c:pt>
                <c:pt idx="11976">
                  <c:v>-0.83572154956283162</c:v>
                </c:pt>
                <c:pt idx="11977">
                  <c:v>-0.83628156517418439</c:v>
                </c:pt>
                <c:pt idx="11978">
                  <c:v>-0.83684074506398753</c:v>
                </c:pt>
                <c:pt idx="11979">
                  <c:v>-0.83739908867222557</c:v>
                </c:pt>
                <c:pt idx="11980">
                  <c:v>-0.83795659543971845</c:v>
                </c:pt>
                <c:pt idx="11981">
                  <c:v>-0.83851326480812272</c:v>
                </c:pt>
                <c:pt idx="11982">
                  <c:v>-0.83906909621993153</c:v>
                </c:pt>
                <c:pt idx="11983">
                  <c:v>-0.83962408911847553</c:v>
                </c:pt>
                <c:pt idx="11984">
                  <c:v>-0.84017824294792331</c:v>
                </c:pt>
                <c:pt idx="11985">
                  <c:v>-0.84073155715328196</c:v>
                </c:pt>
                <c:pt idx="11986">
                  <c:v>-0.84128403118039763</c:v>
                </c:pt>
                <c:pt idx="11987">
                  <c:v>-0.84183566447595615</c:v>
                </c:pt>
                <c:pt idx="11988">
                  <c:v>-0.84238645648748356</c:v>
                </c:pt>
                <c:pt idx="11989">
                  <c:v>-0.84293640666334646</c:v>
                </c:pt>
                <c:pt idx="11990">
                  <c:v>-0.84348551445275288</c:v>
                </c:pt>
                <c:pt idx="11991">
                  <c:v>-0.84403377930575263</c:v>
                </c:pt>
                <c:pt idx="11992">
                  <c:v>-0.84458120067323794</c:v>
                </c:pt>
                <c:pt idx="11993">
                  <c:v>-0.84512777800694394</c:v>
                </c:pt>
                <c:pt idx="11994">
                  <c:v>-0.8456735107594493</c:v>
                </c:pt>
                <c:pt idx="11995">
                  <c:v>-0.84621839838417667</c:v>
                </c:pt>
                <c:pt idx="11996">
                  <c:v>-0.84676244033539327</c:v>
                </c:pt>
                <c:pt idx="11997">
                  <c:v>-0.84730563606821141</c:v>
                </c:pt>
                <c:pt idx="11998">
                  <c:v>-0.84784798503858927</c:v>
                </c:pt>
                <c:pt idx="11999">
                  <c:v>-0.84838948670333103</c:v>
                </c:pt>
                <c:pt idx="12000">
                  <c:v>-0.84893014052008775</c:v>
                </c:pt>
              </c:numCache>
            </c:numRef>
          </c:yVal>
          <c:smooth val="0"/>
        </c:ser>
        <c:ser>
          <c:idx val="3"/>
          <c:order val="3"/>
          <c:tx>
            <c:strRef>
              <c:f>Sheet1!$E$1</c:f>
              <c:strCache>
                <c:ptCount val="1"/>
                <c:pt idx="0">
                  <c:v>time step</c:v>
                </c:pt>
              </c:strCache>
            </c:strRef>
          </c:tx>
          <c:spPr>
            <a:ln w="38100">
              <a:noFill/>
            </a:ln>
          </c:spPr>
          <c:xVal>
            <c:numRef>
              <c:f>Sheet1!$A$2:$A$12002</c:f>
              <c:numCache>
                <c:formatCode>0.000</c:formatCode>
                <c:ptCount val="12001"/>
                <c:pt idx="0" formatCode="General">
                  <c:v>0</c:v>
                </c:pt>
                <c:pt idx="1">
                  <c:v>1E-3</c:v>
                </c:pt>
                <c:pt idx="2">
                  <c:v>2E-3</c:v>
                </c:pt>
                <c:pt idx="3">
                  <c:v>3.0000000000000001E-3</c:v>
                </c:pt>
                <c:pt idx="4">
                  <c:v>4.0000000000000001E-3</c:v>
                </c:pt>
                <c:pt idx="5">
                  <c:v>5.0000000000000001E-3</c:v>
                </c:pt>
                <c:pt idx="6">
                  <c:v>6.0000000000000001E-3</c:v>
                </c:pt>
                <c:pt idx="7">
                  <c:v>7.0000000000000001E-3</c:v>
                </c:pt>
                <c:pt idx="8">
                  <c:v>8.0000000000000002E-3</c:v>
                </c:pt>
                <c:pt idx="9">
                  <c:v>9.0000000000000011E-3</c:v>
                </c:pt>
                <c:pt idx="10">
                  <c:v>1.0000000000000002E-2</c:v>
                </c:pt>
                <c:pt idx="11">
                  <c:v>1.1000000000000003E-2</c:v>
                </c:pt>
                <c:pt idx="12">
                  <c:v>1.2000000000000004E-2</c:v>
                </c:pt>
                <c:pt idx="13">
                  <c:v>1.3000000000000005E-2</c:v>
                </c:pt>
                <c:pt idx="14">
                  <c:v>1.4000000000000005E-2</c:v>
                </c:pt>
                <c:pt idx="15">
                  <c:v>1.5000000000000006E-2</c:v>
                </c:pt>
                <c:pt idx="16">
                  <c:v>1.6000000000000007E-2</c:v>
                </c:pt>
                <c:pt idx="17">
                  <c:v>1.7000000000000008E-2</c:v>
                </c:pt>
                <c:pt idx="18">
                  <c:v>1.8000000000000009E-2</c:v>
                </c:pt>
                <c:pt idx="19">
                  <c:v>1.900000000000001E-2</c:v>
                </c:pt>
                <c:pt idx="20">
                  <c:v>2.0000000000000011E-2</c:v>
                </c:pt>
                <c:pt idx="21">
                  <c:v>2.1000000000000012E-2</c:v>
                </c:pt>
                <c:pt idx="22">
                  <c:v>2.2000000000000013E-2</c:v>
                </c:pt>
                <c:pt idx="23">
                  <c:v>2.3000000000000013E-2</c:v>
                </c:pt>
                <c:pt idx="24">
                  <c:v>2.4000000000000014E-2</c:v>
                </c:pt>
                <c:pt idx="25">
                  <c:v>2.5000000000000015E-2</c:v>
                </c:pt>
                <c:pt idx="26">
                  <c:v>2.6000000000000016E-2</c:v>
                </c:pt>
                <c:pt idx="27">
                  <c:v>2.7000000000000017E-2</c:v>
                </c:pt>
                <c:pt idx="28">
                  <c:v>2.8000000000000018E-2</c:v>
                </c:pt>
                <c:pt idx="29">
                  <c:v>2.9000000000000019E-2</c:v>
                </c:pt>
                <c:pt idx="30">
                  <c:v>3.000000000000002E-2</c:v>
                </c:pt>
                <c:pt idx="31">
                  <c:v>3.1000000000000021E-2</c:v>
                </c:pt>
                <c:pt idx="32">
                  <c:v>3.2000000000000021E-2</c:v>
                </c:pt>
                <c:pt idx="33">
                  <c:v>3.3000000000000022E-2</c:v>
                </c:pt>
                <c:pt idx="34">
                  <c:v>3.4000000000000023E-2</c:v>
                </c:pt>
                <c:pt idx="35">
                  <c:v>3.5000000000000024E-2</c:v>
                </c:pt>
                <c:pt idx="36">
                  <c:v>3.6000000000000025E-2</c:v>
                </c:pt>
                <c:pt idx="37">
                  <c:v>3.7000000000000026E-2</c:v>
                </c:pt>
                <c:pt idx="38">
                  <c:v>3.8000000000000027E-2</c:v>
                </c:pt>
                <c:pt idx="39">
                  <c:v>3.9000000000000028E-2</c:v>
                </c:pt>
                <c:pt idx="40">
                  <c:v>4.0000000000000029E-2</c:v>
                </c:pt>
                <c:pt idx="41">
                  <c:v>4.1000000000000029E-2</c:v>
                </c:pt>
                <c:pt idx="42">
                  <c:v>4.200000000000003E-2</c:v>
                </c:pt>
                <c:pt idx="43">
                  <c:v>4.3000000000000031E-2</c:v>
                </c:pt>
                <c:pt idx="44">
                  <c:v>4.4000000000000032E-2</c:v>
                </c:pt>
                <c:pt idx="45">
                  <c:v>4.5000000000000033E-2</c:v>
                </c:pt>
                <c:pt idx="46">
                  <c:v>4.6000000000000034E-2</c:v>
                </c:pt>
                <c:pt idx="47">
                  <c:v>4.7000000000000035E-2</c:v>
                </c:pt>
                <c:pt idx="48">
                  <c:v>4.8000000000000036E-2</c:v>
                </c:pt>
                <c:pt idx="49">
                  <c:v>4.9000000000000037E-2</c:v>
                </c:pt>
                <c:pt idx="50">
                  <c:v>5.0000000000000037E-2</c:v>
                </c:pt>
                <c:pt idx="51">
                  <c:v>5.1000000000000038E-2</c:v>
                </c:pt>
                <c:pt idx="52">
                  <c:v>5.2000000000000039E-2</c:v>
                </c:pt>
                <c:pt idx="53">
                  <c:v>5.300000000000004E-2</c:v>
                </c:pt>
                <c:pt idx="54">
                  <c:v>5.4000000000000041E-2</c:v>
                </c:pt>
                <c:pt idx="55">
                  <c:v>5.5000000000000042E-2</c:v>
                </c:pt>
                <c:pt idx="56">
                  <c:v>5.6000000000000043E-2</c:v>
                </c:pt>
                <c:pt idx="57">
                  <c:v>5.7000000000000044E-2</c:v>
                </c:pt>
                <c:pt idx="58">
                  <c:v>5.8000000000000045E-2</c:v>
                </c:pt>
                <c:pt idx="59">
                  <c:v>5.9000000000000045E-2</c:v>
                </c:pt>
                <c:pt idx="60">
                  <c:v>6.0000000000000046E-2</c:v>
                </c:pt>
                <c:pt idx="61">
                  <c:v>6.1000000000000047E-2</c:v>
                </c:pt>
                <c:pt idx="62">
                  <c:v>6.2000000000000048E-2</c:v>
                </c:pt>
                <c:pt idx="63">
                  <c:v>6.3000000000000042E-2</c:v>
                </c:pt>
                <c:pt idx="64">
                  <c:v>6.4000000000000043E-2</c:v>
                </c:pt>
                <c:pt idx="65">
                  <c:v>6.5000000000000044E-2</c:v>
                </c:pt>
                <c:pt idx="66">
                  <c:v>6.6000000000000045E-2</c:v>
                </c:pt>
                <c:pt idx="67">
                  <c:v>6.7000000000000046E-2</c:v>
                </c:pt>
                <c:pt idx="68">
                  <c:v>6.8000000000000047E-2</c:v>
                </c:pt>
                <c:pt idx="69">
                  <c:v>6.9000000000000047E-2</c:v>
                </c:pt>
                <c:pt idx="70">
                  <c:v>7.0000000000000048E-2</c:v>
                </c:pt>
                <c:pt idx="71">
                  <c:v>7.1000000000000049E-2</c:v>
                </c:pt>
                <c:pt idx="72">
                  <c:v>7.200000000000005E-2</c:v>
                </c:pt>
                <c:pt idx="73">
                  <c:v>7.3000000000000051E-2</c:v>
                </c:pt>
                <c:pt idx="74">
                  <c:v>7.4000000000000052E-2</c:v>
                </c:pt>
                <c:pt idx="75">
                  <c:v>7.5000000000000053E-2</c:v>
                </c:pt>
                <c:pt idx="76">
                  <c:v>7.6000000000000054E-2</c:v>
                </c:pt>
                <c:pt idx="77">
                  <c:v>7.7000000000000055E-2</c:v>
                </c:pt>
                <c:pt idx="78">
                  <c:v>7.8000000000000055E-2</c:v>
                </c:pt>
                <c:pt idx="79">
                  <c:v>7.9000000000000056E-2</c:v>
                </c:pt>
                <c:pt idx="80">
                  <c:v>8.0000000000000057E-2</c:v>
                </c:pt>
                <c:pt idx="81">
                  <c:v>8.1000000000000058E-2</c:v>
                </c:pt>
                <c:pt idx="82">
                  <c:v>8.2000000000000059E-2</c:v>
                </c:pt>
                <c:pt idx="83">
                  <c:v>8.300000000000006E-2</c:v>
                </c:pt>
                <c:pt idx="84">
                  <c:v>8.4000000000000061E-2</c:v>
                </c:pt>
                <c:pt idx="85">
                  <c:v>8.5000000000000062E-2</c:v>
                </c:pt>
                <c:pt idx="86">
                  <c:v>8.6000000000000063E-2</c:v>
                </c:pt>
                <c:pt idx="87">
                  <c:v>8.7000000000000063E-2</c:v>
                </c:pt>
                <c:pt idx="88">
                  <c:v>8.8000000000000064E-2</c:v>
                </c:pt>
                <c:pt idx="89">
                  <c:v>8.9000000000000065E-2</c:v>
                </c:pt>
                <c:pt idx="90">
                  <c:v>9.0000000000000066E-2</c:v>
                </c:pt>
                <c:pt idx="91">
                  <c:v>9.1000000000000067E-2</c:v>
                </c:pt>
                <c:pt idx="92">
                  <c:v>9.2000000000000068E-2</c:v>
                </c:pt>
                <c:pt idx="93">
                  <c:v>9.3000000000000069E-2</c:v>
                </c:pt>
                <c:pt idx="94">
                  <c:v>9.400000000000007E-2</c:v>
                </c:pt>
                <c:pt idx="95">
                  <c:v>9.500000000000007E-2</c:v>
                </c:pt>
                <c:pt idx="96">
                  <c:v>9.6000000000000071E-2</c:v>
                </c:pt>
                <c:pt idx="97">
                  <c:v>9.7000000000000072E-2</c:v>
                </c:pt>
                <c:pt idx="98">
                  <c:v>9.8000000000000073E-2</c:v>
                </c:pt>
                <c:pt idx="99">
                  <c:v>9.9000000000000074E-2</c:v>
                </c:pt>
                <c:pt idx="100">
                  <c:v>0.10000000000000007</c:v>
                </c:pt>
                <c:pt idx="101">
                  <c:v>0.10100000000000008</c:v>
                </c:pt>
                <c:pt idx="102">
                  <c:v>0.10200000000000008</c:v>
                </c:pt>
                <c:pt idx="103">
                  <c:v>0.10300000000000008</c:v>
                </c:pt>
                <c:pt idx="104">
                  <c:v>0.10400000000000008</c:v>
                </c:pt>
                <c:pt idx="105">
                  <c:v>0.10500000000000008</c:v>
                </c:pt>
                <c:pt idx="106">
                  <c:v>0.10600000000000008</c:v>
                </c:pt>
                <c:pt idx="107">
                  <c:v>0.10700000000000008</c:v>
                </c:pt>
                <c:pt idx="108">
                  <c:v>0.10800000000000008</c:v>
                </c:pt>
                <c:pt idx="109">
                  <c:v>0.10900000000000008</c:v>
                </c:pt>
                <c:pt idx="110">
                  <c:v>0.11000000000000008</c:v>
                </c:pt>
                <c:pt idx="111">
                  <c:v>0.11100000000000008</c:v>
                </c:pt>
                <c:pt idx="112">
                  <c:v>0.11200000000000009</c:v>
                </c:pt>
                <c:pt idx="113">
                  <c:v>0.11300000000000009</c:v>
                </c:pt>
                <c:pt idx="114">
                  <c:v>0.11400000000000009</c:v>
                </c:pt>
                <c:pt idx="115">
                  <c:v>0.11500000000000009</c:v>
                </c:pt>
                <c:pt idx="116">
                  <c:v>0.11600000000000009</c:v>
                </c:pt>
                <c:pt idx="117">
                  <c:v>0.11700000000000009</c:v>
                </c:pt>
                <c:pt idx="118">
                  <c:v>0.11800000000000009</c:v>
                </c:pt>
                <c:pt idx="119">
                  <c:v>0.11900000000000009</c:v>
                </c:pt>
                <c:pt idx="120">
                  <c:v>0.12000000000000009</c:v>
                </c:pt>
                <c:pt idx="121">
                  <c:v>0.12100000000000009</c:v>
                </c:pt>
                <c:pt idx="122">
                  <c:v>0.12200000000000009</c:v>
                </c:pt>
                <c:pt idx="123">
                  <c:v>0.1230000000000001</c:v>
                </c:pt>
                <c:pt idx="124">
                  <c:v>0.1240000000000001</c:v>
                </c:pt>
                <c:pt idx="125">
                  <c:v>0.12500000000000008</c:v>
                </c:pt>
                <c:pt idx="126">
                  <c:v>0.12600000000000008</c:v>
                </c:pt>
                <c:pt idx="127">
                  <c:v>0.12700000000000009</c:v>
                </c:pt>
                <c:pt idx="128">
                  <c:v>0.12800000000000009</c:v>
                </c:pt>
                <c:pt idx="129">
                  <c:v>0.12900000000000009</c:v>
                </c:pt>
                <c:pt idx="130">
                  <c:v>0.13000000000000009</c:v>
                </c:pt>
                <c:pt idx="131">
                  <c:v>0.13100000000000009</c:v>
                </c:pt>
                <c:pt idx="132">
                  <c:v>0.13200000000000009</c:v>
                </c:pt>
                <c:pt idx="133">
                  <c:v>0.13300000000000009</c:v>
                </c:pt>
                <c:pt idx="134">
                  <c:v>0.13400000000000009</c:v>
                </c:pt>
                <c:pt idx="135">
                  <c:v>0.13500000000000009</c:v>
                </c:pt>
                <c:pt idx="136">
                  <c:v>0.13600000000000009</c:v>
                </c:pt>
                <c:pt idx="137">
                  <c:v>0.13700000000000009</c:v>
                </c:pt>
                <c:pt idx="138">
                  <c:v>0.13800000000000009</c:v>
                </c:pt>
                <c:pt idx="139">
                  <c:v>0.1390000000000001</c:v>
                </c:pt>
                <c:pt idx="140">
                  <c:v>0.1400000000000001</c:v>
                </c:pt>
                <c:pt idx="141">
                  <c:v>0.1410000000000001</c:v>
                </c:pt>
                <c:pt idx="142">
                  <c:v>0.1420000000000001</c:v>
                </c:pt>
                <c:pt idx="143">
                  <c:v>0.1430000000000001</c:v>
                </c:pt>
                <c:pt idx="144">
                  <c:v>0.1440000000000001</c:v>
                </c:pt>
                <c:pt idx="145">
                  <c:v>0.1450000000000001</c:v>
                </c:pt>
                <c:pt idx="146">
                  <c:v>0.1460000000000001</c:v>
                </c:pt>
                <c:pt idx="147">
                  <c:v>0.1470000000000001</c:v>
                </c:pt>
                <c:pt idx="148">
                  <c:v>0.1480000000000001</c:v>
                </c:pt>
                <c:pt idx="149">
                  <c:v>0.1490000000000001</c:v>
                </c:pt>
                <c:pt idx="150">
                  <c:v>0.15000000000000011</c:v>
                </c:pt>
                <c:pt idx="151">
                  <c:v>0.15100000000000011</c:v>
                </c:pt>
                <c:pt idx="152">
                  <c:v>0.15200000000000011</c:v>
                </c:pt>
                <c:pt idx="153">
                  <c:v>0.15300000000000011</c:v>
                </c:pt>
                <c:pt idx="154">
                  <c:v>0.15400000000000011</c:v>
                </c:pt>
                <c:pt idx="155">
                  <c:v>0.15500000000000011</c:v>
                </c:pt>
                <c:pt idx="156">
                  <c:v>0.15600000000000011</c:v>
                </c:pt>
                <c:pt idx="157">
                  <c:v>0.15700000000000011</c:v>
                </c:pt>
                <c:pt idx="158">
                  <c:v>0.15800000000000011</c:v>
                </c:pt>
                <c:pt idx="159">
                  <c:v>0.15900000000000011</c:v>
                </c:pt>
                <c:pt idx="160">
                  <c:v>0.16000000000000011</c:v>
                </c:pt>
                <c:pt idx="161">
                  <c:v>0.16100000000000012</c:v>
                </c:pt>
                <c:pt idx="162">
                  <c:v>0.16200000000000012</c:v>
                </c:pt>
                <c:pt idx="163">
                  <c:v>0.16300000000000012</c:v>
                </c:pt>
                <c:pt idx="164">
                  <c:v>0.16400000000000012</c:v>
                </c:pt>
                <c:pt idx="165">
                  <c:v>0.16500000000000012</c:v>
                </c:pt>
                <c:pt idx="166">
                  <c:v>0.16600000000000012</c:v>
                </c:pt>
                <c:pt idx="167">
                  <c:v>0.16700000000000012</c:v>
                </c:pt>
                <c:pt idx="168">
                  <c:v>0.16800000000000012</c:v>
                </c:pt>
                <c:pt idx="169">
                  <c:v>0.16900000000000012</c:v>
                </c:pt>
                <c:pt idx="170">
                  <c:v>0.17000000000000012</c:v>
                </c:pt>
                <c:pt idx="171">
                  <c:v>0.17100000000000012</c:v>
                </c:pt>
                <c:pt idx="172">
                  <c:v>0.17200000000000013</c:v>
                </c:pt>
                <c:pt idx="173">
                  <c:v>0.17300000000000013</c:v>
                </c:pt>
                <c:pt idx="174">
                  <c:v>0.17400000000000013</c:v>
                </c:pt>
                <c:pt idx="175">
                  <c:v>0.17500000000000013</c:v>
                </c:pt>
                <c:pt idx="176">
                  <c:v>0.17600000000000013</c:v>
                </c:pt>
                <c:pt idx="177">
                  <c:v>0.17700000000000013</c:v>
                </c:pt>
                <c:pt idx="178">
                  <c:v>0.17800000000000013</c:v>
                </c:pt>
                <c:pt idx="179">
                  <c:v>0.17900000000000013</c:v>
                </c:pt>
                <c:pt idx="180">
                  <c:v>0.18000000000000013</c:v>
                </c:pt>
                <c:pt idx="181">
                  <c:v>0.18100000000000013</c:v>
                </c:pt>
                <c:pt idx="182">
                  <c:v>0.18200000000000013</c:v>
                </c:pt>
                <c:pt idx="183">
                  <c:v>0.18300000000000013</c:v>
                </c:pt>
                <c:pt idx="184">
                  <c:v>0.18400000000000014</c:v>
                </c:pt>
                <c:pt idx="185">
                  <c:v>0.18500000000000014</c:v>
                </c:pt>
                <c:pt idx="186">
                  <c:v>0.18600000000000014</c:v>
                </c:pt>
                <c:pt idx="187">
                  <c:v>0.18700000000000014</c:v>
                </c:pt>
                <c:pt idx="188">
                  <c:v>0.18800000000000014</c:v>
                </c:pt>
                <c:pt idx="189">
                  <c:v>0.18900000000000014</c:v>
                </c:pt>
                <c:pt idx="190">
                  <c:v>0.19000000000000014</c:v>
                </c:pt>
                <c:pt idx="191">
                  <c:v>0.19100000000000014</c:v>
                </c:pt>
                <c:pt idx="192">
                  <c:v>0.19200000000000014</c:v>
                </c:pt>
                <c:pt idx="193">
                  <c:v>0.19300000000000014</c:v>
                </c:pt>
                <c:pt idx="194">
                  <c:v>0.19400000000000014</c:v>
                </c:pt>
                <c:pt idx="195">
                  <c:v>0.19500000000000015</c:v>
                </c:pt>
                <c:pt idx="196">
                  <c:v>0.19600000000000015</c:v>
                </c:pt>
                <c:pt idx="197">
                  <c:v>0.19700000000000015</c:v>
                </c:pt>
                <c:pt idx="198">
                  <c:v>0.19800000000000015</c:v>
                </c:pt>
                <c:pt idx="199">
                  <c:v>0.19900000000000015</c:v>
                </c:pt>
                <c:pt idx="200">
                  <c:v>0.20000000000000015</c:v>
                </c:pt>
                <c:pt idx="201">
                  <c:v>0.20100000000000015</c:v>
                </c:pt>
                <c:pt idx="202">
                  <c:v>0.20200000000000015</c:v>
                </c:pt>
                <c:pt idx="203">
                  <c:v>0.20300000000000015</c:v>
                </c:pt>
                <c:pt idx="204">
                  <c:v>0.20400000000000015</c:v>
                </c:pt>
                <c:pt idx="205">
                  <c:v>0.20500000000000015</c:v>
                </c:pt>
                <c:pt idx="206">
                  <c:v>0.20600000000000016</c:v>
                </c:pt>
                <c:pt idx="207">
                  <c:v>0.20700000000000016</c:v>
                </c:pt>
                <c:pt idx="208">
                  <c:v>0.20800000000000016</c:v>
                </c:pt>
                <c:pt idx="209">
                  <c:v>0.20900000000000016</c:v>
                </c:pt>
                <c:pt idx="210">
                  <c:v>0.21000000000000016</c:v>
                </c:pt>
                <c:pt idx="211">
                  <c:v>0.21100000000000016</c:v>
                </c:pt>
                <c:pt idx="212">
                  <c:v>0.21200000000000016</c:v>
                </c:pt>
                <c:pt idx="213">
                  <c:v>0.21300000000000016</c:v>
                </c:pt>
                <c:pt idx="214">
                  <c:v>0.21400000000000016</c:v>
                </c:pt>
                <c:pt idx="215">
                  <c:v>0.21500000000000016</c:v>
                </c:pt>
                <c:pt idx="216">
                  <c:v>0.21600000000000016</c:v>
                </c:pt>
                <c:pt idx="217">
                  <c:v>0.21700000000000016</c:v>
                </c:pt>
                <c:pt idx="218">
                  <c:v>0.21800000000000017</c:v>
                </c:pt>
                <c:pt idx="219">
                  <c:v>0.21900000000000017</c:v>
                </c:pt>
                <c:pt idx="220">
                  <c:v>0.22000000000000017</c:v>
                </c:pt>
                <c:pt idx="221">
                  <c:v>0.22100000000000017</c:v>
                </c:pt>
                <c:pt idx="222">
                  <c:v>0.22200000000000017</c:v>
                </c:pt>
                <c:pt idx="223">
                  <c:v>0.22300000000000017</c:v>
                </c:pt>
                <c:pt idx="224">
                  <c:v>0.22400000000000017</c:v>
                </c:pt>
                <c:pt idx="225">
                  <c:v>0.22500000000000017</c:v>
                </c:pt>
                <c:pt idx="226">
                  <c:v>0.22600000000000017</c:v>
                </c:pt>
                <c:pt idx="227">
                  <c:v>0.22700000000000017</c:v>
                </c:pt>
                <c:pt idx="228">
                  <c:v>0.22800000000000017</c:v>
                </c:pt>
                <c:pt idx="229">
                  <c:v>0.22900000000000018</c:v>
                </c:pt>
                <c:pt idx="230">
                  <c:v>0.23000000000000018</c:v>
                </c:pt>
                <c:pt idx="231">
                  <c:v>0.23100000000000018</c:v>
                </c:pt>
                <c:pt idx="232">
                  <c:v>0.23200000000000018</c:v>
                </c:pt>
                <c:pt idx="233">
                  <c:v>0.23300000000000018</c:v>
                </c:pt>
                <c:pt idx="234">
                  <c:v>0.23400000000000018</c:v>
                </c:pt>
                <c:pt idx="235">
                  <c:v>0.23500000000000018</c:v>
                </c:pt>
                <c:pt idx="236">
                  <c:v>0.23600000000000018</c:v>
                </c:pt>
                <c:pt idx="237">
                  <c:v>0.23700000000000018</c:v>
                </c:pt>
                <c:pt idx="238">
                  <c:v>0.23800000000000018</c:v>
                </c:pt>
                <c:pt idx="239">
                  <c:v>0.23900000000000018</c:v>
                </c:pt>
                <c:pt idx="240">
                  <c:v>0.24000000000000019</c:v>
                </c:pt>
                <c:pt idx="241">
                  <c:v>0.24100000000000019</c:v>
                </c:pt>
                <c:pt idx="242">
                  <c:v>0.24200000000000019</c:v>
                </c:pt>
                <c:pt idx="243">
                  <c:v>0.24300000000000019</c:v>
                </c:pt>
                <c:pt idx="244">
                  <c:v>0.24400000000000019</c:v>
                </c:pt>
                <c:pt idx="245">
                  <c:v>0.24500000000000019</c:v>
                </c:pt>
                <c:pt idx="246">
                  <c:v>0.24600000000000019</c:v>
                </c:pt>
                <c:pt idx="247">
                  <c:v>0.24700000000000019</c:v>
                </c:pt>
                <c:pt idx="248">
                  <c:v>0.24800000000000019</c:v>
                </c:pt>
                <c:pt idx="249">
                  <c:v>0.24900000000000019</c:v>
                </c:pt>
                <c:pt idx="250">
                  <c:v>0.25000000000000017</c:v>
                </c:pt>
                <c:pt idx="251">
                  <c:v>0.25100000000000017</c:v>
                </c:pt>
                <c:pt idx="252">
                  <c:v>0.25200000000000017</c:v>
                </c:pt>
                <c:pt idx="253">
                  <c:v>0.25300000000000017</c:v>
                </c:pt>
                <c:pt idx="254">
                  <c:v>0.25400000000000017</c:v>
                </c:pt>
                <c:pt idx="255">
                  <c:v>0.25500000000000017</c:v>
                </c:pt>
                <c:pt idx="256">
                  <c:v>0.25600000000000017</c:v>
                </c:pt>
                <c:pt idx="257">
                  <c:v>0.25700000000000017</c:v>
                </c:pt>
                <c:pt idx="258">
                  <c:v>0.25800000000000017</c:v>
                </c:pt>
                <c:pt idx="259">
                  <c:v>0.25900000000000017</c:v>
                </c:pt>
                <c:pt idx="260">
                  <c:v>0.26000000000000018</c:v>
                </c:pt>
                <c:pt idx="261">
                  <c:v>0.26100000000000018</c:v>
                </c:pt>
                <c:pt idx="262">
                  <c:v>0.26200000000000018</c:v>
                </c:pt>
                <c:pt idx="263">
                  <c:v>0.26300000000000018</c:v>
                </c:pt>
                <c:pt idx="264">
                  <c:v>0.26400000000000018</c:v>
                </c:pt>
                <c:pt idx="265">
                  <c:v>0.26500000000000018</c:v>
                </c:pt>
                <c:pt idx="266">
                  <c:v>0.26600000000000018</c:v>
                </c:pt>
                <c:pt idx="267">
                  <c:v>0.26700000000000018</c:v>
                </c:pt>
                <c:pt idx="268">
                  <c:v>0.26800000000000018</c:v>
                </c:pt>
                <c:pt idx="269">
                  <c:v>0.26900000000000018</c:v>
                </c:pt>
                <c:pt idx="270">
                  <c:v>0.27000000000000018</c:v>
                </c:pt>
                <c:pt idx="271">
                  <c:v>0.27100000000000019</c:v>
                </c:pt>
                <c:pt idx="272">
                  <c:v>0.27200000000000019</c:v>
                </c:pt>
                <c:pt idx="273">
                  <c:v>0.27300000000000019</c:v>
                </c:pt>
                <c:pt idx="274">
                  <c:v>0.27400000000000019</c:v>
                </c:pt>
                <c:pt idx="275">
                  <c:v>0.27500000000000019</c:v>
                </c:pt>
                <c:pt idx="276">
                  <c:v>0.27600000000000019</c:v>
                </c:pt>
                <c:pt idx="277">
                  <c:v>0.27700000000000019</c:v>
                </c:pt>
                <c:pt idx="278">
                  <c:v>0.27800000000000019</c:v>
                </c:pt>
                <c:pt idx="279">
                  <c:v>0.27900000000000019</c:v>
                </c:pt>
                <c:pt idx="280">
                  <c:v>0.28000000000000019</c:v>
                </c:pt>
                <c:pt idx="281">
                  <c:v>0.28100000000000019</c:v>
                </c:pt>
                <c:pt idx="282">
                  <c:v>0.28200000000000019</c:v>
                </c:pt>
                <c:pt idx="283">
                  <c:v>0.2830000000000002</c:v>
                </c:pt>
                <c:pt idx="284">
                  <c:v>0.2840000000000002</c:v>
                </c:pt>
                <c:pt idx="285">
                  <c:v>0.2850000000000002</c:v>
                </c:pt>
                <c:pt idx="286">
                  <c:v>0.2860000000000002</c:v>
                </c:pt>
                <c:pt idx="287">
                  <c:v>0.2870000000000002</c:v>
                </c:pt>
                <c:pt idx="288">
                  <c:v>0.2880000000000002</c:v>
                </c:pt>
                <c:pt idx="289">
                  <c:v>0.2890000000000002</c:v>
                </c:pt>
                <c:pt idx="290">
                  <c:v>0.2900000000000002</c:v>
                </c:pt>
                <c:pt idx="291">
                  <c:v>0.2910000000000002</c:v>
                </c:pt>
                <c:pt idx="292">
                  <c:v>0.2920000000000002</c:v>
                </c:pt>
                <c:pt idx="293">
                  <c:v>0.2930000000000002</c:v>
                </c:pt>
                <c:pt idx="294">
                  <c:v>0.29400000000000021</c:v>
                </c:pt>
                <c:pt idx="295">
                  <c:v>0.29500000000000021</c:v>
                </c:pt>
                <c:pt idx="296">
                  <c:v>0.29600000000000021</c:v>
                </c:pt>
                <c:pt idx="297">
                  <c:v>0.29700000000000021</c:v>
                </c:pt>
                <c:pt idx="298">
                  <c:v>0.29800000000000021</c:v>
                </c:pt>
                <c:pt idx="299">
                  <c:v>0.29900000000000021</c:v>
                </c:pt>
                <c:pt idx="300">
                  <c:v>0.30000000000000021</c:v>
                </c:pt>
                <c:pt idx="301">
                  <c:v>0.30100000000000021</c:v>
                </c:pt>
                <c:pt idx="302">
                  <c:v>0.30200000000000021</c:v>
                </c:pt>
                <c:pt idx="303">
                  <c:v>0.30300000000000021</c:v>
                </c:pt>
                <c:pt idx="304">
                  <c:v>0.30400000000000021</c:v>
                </c:pt>
                <c:pt idx="305">
                  <c:v>0.30500000000000022</c:v>
                </c:pt>
                <c:pt idx="306">
                  <c:v>0.30600000000000022</c:v>
                </c:pt>
                <c:pt idx="307">
                  <c:v>0.30700000000000022</c:v>
                </c:pt>
                <c:pt idx="308">
                  <c:v>0.30800000000000022</c:v>
                </c:pt>
                <c:pt idx="309">
                  <c:v>0.30900000000000022</c:v>
                </c:pt>
                <c:pt idx="310">
                  <c:v>0.31000000000000022</c:v>
                </c:pt>
                <c:pt idx="311">
                  <c:v>0.31100000000000022</c:v>
                </c:pt>
                <c:pt idx="312">
                  <c:v>0.31200000000000022</c:v>
                </c:pt>
                <c:pt idx="313">
                  <c:v>0.31300000000000022</c:v>
                </c:pt>
                <c:pt idx="314">
                  <c:v>0.31400000000000022</c:v>
                </c:pt>
                <c:pt idx="315">
                  <c:v>0.31500000000000022</c:v>
                </c:pt>
                <c:pt idx="316">
                  <c:v>0.31600000000000023</c:v>
                </c:pt>
                <c:pt idx="317">
                  <c:v>0.31700000000000023</c:v>
                </c:pt>
                <c:pt idx="318">
                  <c:v>0.31800000000000023</c:v>
                </c:pt>
                <c:pt idx="319">
                  <c:v>0.31900000000000023</c:v>
                </c:pt>
                <c:pt idx="320">
                  <c:v>0.32000000000000023</c:v>
                </c:pt>
                <c:pt idx="321">
                  <c:v>0.32100000000000023</c:v>
                </c:pt>
                <c:pt idx="322">
                  <c:v>0.32200000000000023</c:v>
                </c:pt>
                <c:pt idx="323">
                  <c:v>0.32300000000000023</c:v>
                </c:pt>
                <c:pt idx="324">
                  <c:v>0.32400000000000023</c:v>
                </c:pt>
                <c:pt idx="325">
                  <c:v>0.32500000000000023</c:v>
                </c:pt>
                <c:pt idx="326">
                  <c:v>0.32600000000000023</c:v>
                </c:pt>
                <c:pt idx="327">
                  <c:v>0.32700000000000023</c:v>
                </c:pt>
                <c:pt idx="328">
                  <c:v>0.32800000000000024</c:v>
                </c:pt>
                <c:pt idx="329">
                  <c:v>0.32900000000000024</c:v>
                </c:pt>
                <c:pt idx="330">
                  <c:v>0.33000000000000024</c:v>
                </c:pt>
                <c:pt idx="331">
                  <c:v>0.33100000000000024</c:v>
                </c:pt>
                <c:pt idx="332">
                  <c:v>0.33200000000000024</c:v>
                </c:pt>
                <c:pt idx="333">
                  <c:v>0.33300000000000024</c:v>
                </c:pt>
                <c:pt idx="334">
                  <c:v>0.33400000000000024</c:v>
                </c:pt>
                <c:pt idx="335">
                  <c:v>0.33500000000000024</c:v>
                </c:pt>
                <c:pt idx="336">
                  <c:v>0.33600000000000024</c:v>
                </c:pt>
                <c:pt idx="337">
                  <c:v>0.33700000000000024</c:v>
                </c:pt>
                <c:pt idx="338">
                  <c:v>0.33800000000000024</c:v>
                </c:pt>
                <c:pt idx="339">
                  <c:v>0.33900000000000025</c:v>
                </c:pt>
                <c:pt idx="340">
                  <c:v>0.34000000000000025</c:v>
                </c:pt>
                <c:pt idx="341">
                  <c:v>0.34100000000000025</c:v>
                </c:pt>
                <c:pt idx="342">
                  <c:v>0.34200000000000025</c:v>
                </c:pt>
                <c:pt idx="343">
                  <c:v>0.34300000000000025</c:v>
                </c:pt>
                <c:pt idx="344">
                  <c:v>0.34400000000000025</c:v>
                </c:pt>
                <c:pt idx="345">
                  <c:v>0.34500000000000025</c:v>
                </c:pt>
                <c:pt idx="346">
                  <c:v>0.34600000000000025</c:v>
                </c:pt>
                <c:pt idx="347">
                  <c:v>0.34700000000000025</c:v>
                </c:pt>
                <c:pt idx="348">
                  <c:v>0.34800000000000025</c:v>
                </c:pt>
                <c:pt idx="349">
                  <c:v>0.34900000000000025</c:v>
                </c:pt>
                <c:pt idx="350">
                  <c:v>0.35000000000000026</c:v>
                </c:pt>
                <c:pt idx="351">
                  <c:v>0.35100000000000026</c:v>
                </c:pt>
                <c:pt idx="352">
                  <c:v>0.35200000000000026</c:v>
                </c:pt>
                <c:pt idx="353">
                  <c:v>0.35300000000000026</c:v>
                </c:pt>
                <c:pt idx="354">
                  <c:v>0.35400000000000026</c:v>
                </c:pt>
                <c:pt idx="355">
                  <c:v>0.35500000000000026</c:v>
                </c:pt>
                <c:pt idx="356">
                  <c:v>0.35600000000000026</c:v>
                </c:pt>
                <c:pt idx="357">
                  <c:v>0.35700000000000026</c:v>
                </c:pt>
                <c:pt idx="358">
                  <c:v>0.35800000000000026</c:v>
                </c:pt>
                <c:pt idx="359">
                  <c:v>0.35900000000000026</c:v>
                </c:pt>
                <c:pt idx="360">
                  <c:v>0.36000000000000026</c:v>
                </c:pt>
                <c:pt idx="361">
                  <c:v>0.36100000000000027</c:v>
                </c:pt>
                <c:pt idx="362">
                  <c:v>0.36200000000000027</c:v>
                </c:pt>
                <c:pt idx="363">
                  <c:v>0.36300000000000027</c:v>
                </c:pt>
                <c:pt idx="364">
                  <c:v>0.36400000000000027</c:v>
                </c:pt>
                <c:pt idx="365">
                  <c:v>0.36500000000000027</c:v>
                </c:pt>
                <c:pt idx="366">
                  <c:v>0.36600000000000027</c:v>
                </c:pt>
                <c:pt idx="367">
                  <c:v>0.36700000000000027</c:v>
                </c:pt>
                <c:pt idx="368">
                  <c:v>0.36800000000000027</c:v>
                </c:pt>
                <c:pt idx="369">
                  <c:v>0.36900000000000027</c:v>
                </c:pt>
                <c:pt idx="370">
                  <c:v>0.37000000000000027</c:v>
                </c:pt>
                <c:pt idx="371">
                  <c:v>0.37100000000000027</c:v>
                </c:pt>
                <c:pt idx="372">
                  <c:v>0.37200000000000027</c:v>
                </c:pt>
                <c:pt idx="373">
                  <c:v>0.37300000000000028</c:v>
                </c:pt>
                <c:pt idx="374">
                  <c:v>0.37400000000000028</c:v>
                </c:pt>
                <c:pt idx="375">
                  <c:v>0.37500000000000028</c:v>
                </c:pt>
                <c:pt idx="376">
                  <c:v>0.37600000000000028</c:v>
                </c:pt>
                <c:pt idx="377">
                  <c:v>0.37700000000000028</c:v>
                </c:pt>
                <c:pt idx="378">
                  <c:v>0.37800000000000028</c:v>
                </c:pt>
                <c:pt idx="379">
                  <c:v>0.37900000000000028</c:v>
                </c:pt>
                <c:pt idx="380">
                  <c:v>0.38000000000000028</c:v>
                </c:pt>
                <c:pt idx="381">
                  <c:v>0.38100000000000028</c:v>
                </c:pt>
                <c:pt idx="382">
                  <c:v>0.38200000000000028</c:v>
                </c:pt>
                <c:pt idx="383">
                  <c:v>0.38300000000000028</c:v>
                </c:pt>
                <c:pt idx="384">
                  <c:v>0.38400000000000029</c:v>
                </c:pt>
                <c:pt idx="385">
                  <c:v>0.38500000000000029</c:v>
                </c:pt>
                <c:pt idx="386">
                  <c:v>0.38600000000000029</c:v>
                </c:pt>
                <c:pt idx="387">
                  <c:v>0.38700000000000029</c:v>
                </c:pt>
                <c:pt idx="388">
                  <c:v>0.38800000000000029</c:v>
                </c:pt>
                <c:pt idx="389">
                  <c:v>0.38900000000000029</c:v>
                </c:pt>
                <c:pt idx="390">
                  <c:v>0.39000000000000029</c:v>
                </c:pt>
                <c:pt idx="391">
                  <c:v>0.39100000000000029</c:v>
                </c:pt>
                <c:pt idx="392">
                  <c:v>0.39200000000000029</c:v>
                </c:pt>
                <c:pt idx="393">
                  <c:v>0.39300000000000029</c:v>
                </c:pt>
                <c:pt idx="394">
                  <c:v>0.39400000000000029</c:v>
                </c:pt>
                <c:pt idx="395">
                  <c:v>0.3950000000000003</c:v>
                </c:pt>
                <c:pt idx="396">
                  <c:v>0.3960000000000003</c:v>
                </c:pt>
                <c:pt idx="397">
                  <c:v>0.3970000000000003</c:v>
                </c:pt>
                <c:pt idx="398">
                  <c:v>0.3980000000000003</c:v>
                </c:pt>
                <c:pt idx="399">
                  <c:v>0.3990000000000003</c:v>
                </c:pt>
                <c:pt idx="400">
                  <c:v>0.4000000000000003</c:v>
                </c:pt>
                <c:pt idx="401">
                  <c:v>0.4010000000000003</c:v>
                </c:pt>
                <c:pt idx="402">
                  <c:v>0.4020000000000003</c:v>
                </c:pt>
                <c:pt idx="403">
                  <c:v>0.4030000000000003</c:v>
                </c:pt>
                <c:pt idx="404">
                  <c:v>0.4040000000000003</c:v>
                </c:pt>
                <c:pt idx="405">
                  <c:v>0.4050000000000003</c:v>
                </c:pt>
                <c:pt idx="406">
                  <c:v>0.40600000000000031</c:v>
                </c:pt>
                <c:pt idx="407">
                  <c:v>0.40700000000000031</c:v>
                </c:pt>
                <c:pt idx="408">
                  <c:v>0.40800000000000031</c:v>
                </c:pt>
                <c:pt idx="409">
                  <c:v>0.40900000000000031</c:v>
                </c:pt>
                <c:pt idx="410">
                  <c:v>0.41000000000000031</c:v>
                </c:pt>
                <c:pt idx="411">
                  <c:v>0.41100000000000031</c:v>
                </c:pt>
                <c:pt idx="412">
                  <c:v>0.41200000000000031</c:v>
                </c:pt>
                <c:pt idx="413">
                  <c:v>0.41300000000000031</c:v>
                </c:pt>
                <c:pt idx="414">
                  <c:v>0.41400000000000031</c:v>
                </c:pt>
                <c:pt idx="415">
                  <c:v>0.41500000000000031</c:v>
                </c:pt>
                <c:pt idx="416">
                  <c:v>0.41600000000000031</c:v>
                </c:pt>
                <c:pt idx="417">
                  <c:v>0.41700000000000031</c:v>
                </c:pt>
                <c:pt idx="418">
                  <c:v>0.41800000000000032</c:v>
                </c:pt>
                <c:pt idx="419">
                  <c:v>0.41900000000000032</c:v>
                </c:pt>
                <c:pt idx="420">
                  <c:v>0.42000000000000032</c:v>
                </c:pt>
                <c:pt idx="421">
                  <c:v>0.42100000000000032</c:v>
                </c:pt>
                <c:pt idx="422">
                  <c:v>0.42200000000000032</c:v>
                </c:pt>
                <c:pt idx="423">
                  <c:v>0.42300000000000032</c:v>
                </c:pt>
                <c:pt idx="424">
                  <c:v>0.42400000000000032</c:v>
                </c:pt>
                <c:pt idx="425">
                  <c:v>0.42500000000000032</c:v>
                </c:pt>
                <c:pt idx="426">
                  <c:v>0.42600000000000032</c:v>
                </c:pt>
                <c:pt idx="427">
                  <c:v>0.42700000000000032</c:v>
                </c:pt>
                <c:pt idx="428">
                  <c:v>0.42800000000000032</c:v>
                </c:pt>
                <c:pt idx="429">
                  <c:v>0.42900000000000033</c:v>
                </c:pt>
                <c:pt idx="430">
                  <c:v>0.43000000000000033</c:v>
                </c:pt>
                <c:pt idx="431">
                  <c:v>0.43100000000000033</c:v>
                </c:pt>
                <c:pt idx="432">
                  <c:v>0.43200000000000033</c:v>
                </c:pt>
                <c:pt idx="433">
                  <c:v>0.43300000000000033</c:v>
                </c:pt>
                <c:pt idx="434">
                  <c:v>0.43400000000000033</c:v>
                </c:pt>
                <c:pt idx="435">
                  <c:v>0.43500000000000033</c:v>
                </c:pt>
                <c:pt idx="436">
                  <c:v>0.43600000000000033</c:v>
                </c:pt>
                <c:pt idx="437">
                  <c:v>0.43700000000000033</c:v>
                </c:pt>
                <c:pt idx="438">
                  <c:v>0.43800000000000033</c:v>
                </c:pt>
                <c:pt idx="439">
                  <c:v>0.43900000000000033</c:v>
                </c:pt>
                <c:pt idx="440">
                  <c:v>0.44000000000000034</c:v>
                </c:pt>
                <c:pt idx="441">
                  <c:v>0.44100000000000034</c:v>
                </c:pt>
                <c:pt idx="442">
                  <c:v>0.44200000000000034</c:v>
                </c:pt>
                <c:pt idx="443">
                  <c:v>0.44300000000000034</c:v>
                </c:pt>
                <c:pt idx="444">
                  <c:v>0.44400000000000034</c:v>
                </c:pt>
                <c:pt idx="445">
                  <c:v>0.44500000000000034</c:v>
                </c:pt>
                <c:pt idx="446">
                  <c:v>0.44600000000000034</c:v>
                </c:pt>
                <c:pt idx="447">
                  <c:v>0.44700000000000034</c:v>
                </c:pt>
                <c:pt idx="448">
                  <c:v>0.44800000000000034</c:v>
                </c:pt>
                <c:pt idx="449">
                  <c:v>0.44900000000000034</c:v>
                </c:pt>
                <c:pt idx="450">
                  <c:v>0.45000000000000034</c:v>
                </c:pt>
                <c:pt idx="451">
                  <c:v>0.45100000000000035</c:v>
                </c:pt>
                <c:pt idx="452">
                  <c:v>0.45200000000000035</c:v>
                </c:pt>
                <c:pt idx="453">
                  <c:v>0.45300000000000035</c:v>
                </c:pt>
                <c:pt idx="454">
                  <c:v>0.45400000000000035</c:v>
                </c:pt>
                <c:pt idx="455">
                  <c:v>0.45500000000000035</c:v>
                </c:pt>
                <c:pt idx="456">
                  <c:v>0.45600000000000035</c:v>
                </c:pt>
                <c:pt idx="457">
                  <c:v>0.45700000000000035</c:v>
                </c:pt>
                <c:pt idx="458">
                  <c:v>0.45800000000000035</c:v>
                </c:pt>
                <c:pt idx="459">
                  <c:v>0.45900000000000035</c:v>
                </c:pt>
                <c:pt idx="460">
                  <c:v>0.46000000000000035</c:v>
                </c:pt>
                <c:pt idx="461">
                  <c:v>0.46100000000000035</c:v>
                </c:pt>
                <c:pt idx="462">
                  <c:v>0.46200000000000035</c:v>
                </c:pt>
                <c:pt idx="463">
                  <c:v>0.46300000000000036</c:v>
                </c:pt>
                <c:pt idx="464">
                  <c:v>0.46400000000000036</c:v>
                </c:pt>
                <c:pt idx="465">
                  <c:v>0.46500000000000036</c:v>
                </c:pt>
                <c:pt idx="466">
                  <c:v>0.46600000000000036</c:v>
                </c:pt>
                <c:pt idx="467">
                  <c:v>0.46700000000000036</c:v>
                </c:pt>
                <c:pt idx="468">
                  <c:v>0.46800000000000036</c:v>
                </c:pt>
                <c:pt idx="469">
                  <c:v>0.46900000000000036</c:v>
                </c:pt>
                <c:pt idx="470">
                  <c:v>0.47000000000000036</c:v>
                </c:pt>
                <c:pt idx="471">
                  <c:v>0.47100000000000036</c:v>
                </c:pt>
                <c:pt idx="472">
                  <c:v>0.47200000000000036</c:v>
                </c:pt>
                <c:pt idx="473">
                  <c:v>0.47300000000000036</c:v>
                </c:pt>
                <c:pt idx="474">
                  <c:v>0.47400000000000037</c:v>
                </c:pt>
                <c:pt idx="475">
                  <c:v>0.47500000000000037</c:v>
                </c:pt>
                <c:pt idx="476">
                  <c:v>0.47600000000000037</c:v>
                </c:pt>
                <c:pt idx="477">
                  <c:v>0.47700000000000037</c:v>
                </c:pt>
                <c:pt idx="478">
                  <c:v>0.47800000000000037</c:v>
                </c:pt>
                <c:pt idx="479">
                  <c:v>0.47900000000000037</c:v>
                </c:pt>
                <c:pt idx="480">
                  <c:v>0.48000000000000037</c:v>
                </c:pt>
                <c:pt idx="481">
                  <c:v>0.48100000000000037</c:v>
                </c:pt>
                <c:pt idx="482">
                  <c:v>0.48200000000000037</c:v>
                </c:pt>
                <c:pt idx="483">
                  <c:v>0.48300000000000037</c:v>
                </c:pt>
                <c:pt idx="484">
                  <c:v>0.48400000000000037</c:v>
                </c:pt>
                <c:pt idx="485">
                  <c:v>0.48500000000000038</c:v>
                </c:pt>
                <c:pt idx="486">
                  <c:v>0.48600000000000038</c:v>
                </c:pt>
                <c:pt idx="487">
                  <c:v>0.48700000000000038</c:v>
                </c:pt>
                <c:pt idx="488">
                  <c:v>0.48800000000000038</c:v>
                </c:pt>
                <c:pt idx="489">
                  <c:v>0.48900000000000038</c:v>
                </c:pt>
                <c:pt idx="490">
                  <c:v>0.49000000000000038</c:v>
                </c:pt>
                <c:pt idx="491">
                  <c:v>0.49100000000000038</c:v>
                </c:pt>
                <c:pt idx="492">
                  <c:v>0.49200000000000038</c:v>
                </c:pt>
                <c:pt idx="493">
                  <c:v>0.49300000000000038</c:v>
                </c:pt>
                <c:pt idx="494">
                  <c:v>0.49400000000000038</c:v>
                </c:pt>
                <c:pt idx="495">
                  <c:v>0.49500000000000038</c:v>
                </c:pt>
                <c:pt idx="496">
                  <c:v>0.49600000000000039</c:v>
                </c:pt>
                <c:pt idx="497">
                  <c:v>0.49700000000000039</c:v>
                </c:pt>
                <c:pt idx="498">
                  <c:v>0.49800000000000039</c:v>
                </c:pt>
                <c:pt idx="499">
                  <c:v>0.49900000000000039</c:v>
                </c:pt>
                <c:pt idx="500">
                  <c:v>0.50000000000000033</c:v>
                </c:pt>
                <c:pt idx="501">
                  <c:v>0.50100000000000033</c:v>
                </c:pt>
                <c:pt idx="502">
                  <c:v>0.50200000000000033</c:v>
                </c:pt>
                <c:pt idx="503">
                  <c:v>0.50300000000000034</c:v>
                </c:pt>
                <c:pt idx="504">
                  <c:v>0.50400000000000034</c:v>
                </c:pt>
                <c:pt idx="505">
                  <c:v>0.50500000000000034</c:v>
                </c:pt>
                <c:pt idx="506">
                  <c:v>0.50600000000000034</c:v>
                </c:pt>
                <c:pt idx="507">
                  <c:v>0.50700000000000034</c:v>
                </c:pt>
                <c:pt idx="508">
                  <c:v>0.50800000000000034</c:v>
                </c:pt>
                <c:pt idx="509">
                  <c:v>0.50900000000000034</c:v>
                </c:pt>
                <c:pt idx="510">
                  <c:v>0.51000000000000034</c:v>
                </c:pt>
                <c:pt idx="511">
                  <c:v>0.51100000000000034</c:v>
                </c:pt>
                <c:pt idx="512">
                  <c:v>0.51200000000000034</c:v>
                </c:pt>
                <c:pt idx="513">
                  <c:v>0.51300000000000034</c:v>
                </c:pt>
                <c:pt idx="514">
                  <c:v>0.51400000000000035</c:v>
                </c:pt>
                <c:pt idx="515">
                  <c:v>0.51500000000000035</c:v>
                </c:pt>
                <c:pt idx="516">
                  <c:v>0.51600000000000035</c:v>
                </c:pt>
                <c:pt idx="517">
                  <c:v>0.51700000000000035</c:v>
                </c:pt>
                <c:pt idx="518">
                  <c:v>0.51800000000000035</c:v>
                </c:pt>
                <c:pt idx="519">
                  <c:v>0.51900000000000035</c:v>
                </c:pt>
                <c:pt idx="520">
                  <c:v>0.52000000000000035</c:v>
                </c:pt>
                <c:pt idx="521">
                  <c:v>0.52100000000000035</c:v>
                </c:pt>
                <c:pt idx="522">
                  <c:v>0.52200000000000035</c:v>
                </c:pt>
                <c:pt idx="523">
                  <c:v>0.52300000000000035</c:v>
                </c:pt>
                <c:pt idx="524">
                  <c:v>0.52400000000000035</c:v>
                </c:pt>
                <c:pt idx="525">
                  <c:v>0.52500000000000036</c:v>
                </c:pt>
                <c:pt idx="526">
                  <c:v>0.52600000000000036</c:v>
                </c:pt>
                <c:pt idx="527">
                  <c:v>0.52700000000000036</c:v>
                </c:pt>
                <c:pt idx="528">
                  <c:v>0.52800000000000036</c:v>
                </c:pt>
                <c:pt idx="529">
                  <c:v>0.52900000000000036</c:v>
                </c:pt>
                <c:pt idx="530">
                  <c:v>0.53000000000000036</c:v>
                </c:pt>
                <c:pt idx="531">
                  <c:v>0.53100000000000036</c:v>
                </c:pt>
                <c:pt idx="532">
                  <c:v>0.53200000000000036</c:v>
                </c:pt>
                <c:pt idx="533">
                  <c:v>0.53300000000000036</c:v>
                </c:pt>
                <c:pt idx="534">
                  <c:v>0.53400000000000036</c:v>
                </c:pt>
                <c:pt idx="535">
                  <c:v>0.53500000000000036</c:v>
                </c:pt>
                <c:pt idx="536">
                  <c:v>0.53600000000000037</c:v>
                </c:pt>
                <c:pt idx="537">
                  <c:v>0.53700000000000037</c:v>
                </c:pt>
                <c:pt idx="538">
                  <c:v>0.53800000000000037</c:v>
                </c:pt>
                <c:pt idx="539">
                  <c:v>0.53900000000000037</c:v>
                </c:pt>
                <c:pt idx="540">
                  <c:v>0.54000000000000037</c:v>
                </c:pt>
                <c:pt idx="541">
                  <c:v>0.54100000000000037</c:v>
                </c:pt>
                <c:pt idx="542">
                  <c:v>0.54200000000000037</c:v>
                </c:pt>
                <c:pt idx="543">
                  <c:v>0.54300000000000037</c:v>
                </c:pt>
                <c:pt idx="544">
                  <c:v>0.54400000000000037</c:v>
                </c:pt>
                <c:pt idx="545">
                  <c:v>0.54500000000000037</c:v>
                </c:pt>
                <c:pt idx="546">
                  <c:v>0.54600000000000037</c:v>
                </c:pt>
                <c:pt idx="547">
                  <c:v>0.54700000000000037</c:v>
                </c:pt>
                <c:pt idx="548">
                  <c:v>0.54800000000000038</c:v>
                </c:pt>
                <c:pt idx="549">
                  <c:v>0.54900000000000038</c:v>
                </c:pt>
                <c:pt idx="550">
                  <c:v>0.55000000000000038</c:v>
                </c:pt>
                <c:pt idx="551">
                  <c:v>0.55100000000000038</c:v>
                </c:pt>
                <c:pt idx="552">
                  <c:v>0.55200000000000038</c:v>
                </c:pt>
                <c:pt idx="553">
                  <c:v>0.55300000000000038</c:v>
                </c:pt>
                <c:pt idx="554">
                  <c:v>0.55400000000000038</c:v>
                </c:pt>
                <c:pt idx="555">
                  <c:v>0.55500000000000038</c:v>
                </c:pt>
                <c:pt idx="556">
                  <c:v>0.55600000000000038</c:v>
                </c:pt>
                <c:pt idx="557">
                  <c:v>0.55700000000000038</c:v>
                </c:pt>
                <c:pt idx="558">
                  <c:v>0.55800000000000038</c:v>
                </c:pt>
                <c:pt idx="559">
                  <c:v>0.55900000000000039</c:v>
                </c:pt>
                <c:pt idx="560">
                  <c:v>0.56000000000000039</c:v>
                </c:pt>
                <c:pt idx="561">
                  <c:v>0.56100000000000039</c:v>
                </c:pt>
                <c:pt idx="562">
                  <c:v>0.56200000000000039</c:v>
                </c:pt>
                <c:pt idx="563">
                  <c:v>0.56300000000000039</c:v>
                </c:pt>
                <c:pt idx="564">
                  <c:v>0.56400000000000039</c:v>
                </c:pt>
                <c:pt idx="565">
                  <c:v>0.56500000000000039</c:v>
                </c:pt>
                <c:pt idx="566">
                  <c:v>0.56600000000000039</c:v>
                </c:pt>
                <c:pt idx="567">
                  <c:v>0.56700000000000039</c:v>
                </c:pt>
                <c:pt idx="568">
                  <c:v>0.56800000000000039</c:v>
                </c:pt>
                <c:pt idx="569">
                  <c:v>0.56900000000000039</c:v>
                </c:pt>
                <c:pt idx="570">
                  <c:v>0.5700000000000004</c:v>
                </c:pt>
                <c:pt idx="571">
                  <c:v>0.5710000000000004</c:v>
                </c:pt>
                <c:pt idx="572">
                  <c:v>0.5720000000000004</c:v>
                </c:pt>
                <c:pt idx="573">
                  <c:v>0.5730000000000004</c:v>
                </c:pt>
                <c:pt idx="574">
                  <c:v>0.5740000000000004</c:v>
                </c:pt>
                <c:pt idx="575">
                  <c:v>0.5750000000000004</c:v>
                </c:pt>
                <c:pt idx="576">
                  <c:v>0.5760000000000004</c:v>
                </c:pt>
                <c:pt idx="577">
                  <c:v>0.5770000000000004</c:v>
                </c:pt>
                <c:pt idx="578">
                  <c:v>0.5780000000000004</c:v>
                </c:pt>
                <c:pt idx="579">
                  <c:v>0.5790000000000004</c:v>
                </c:pt>
                <c:pt idx="580">
                  <c:v>0.5800000000000004</c:v>
                </c:pt>
                <c:pt idx="581">
                  <c:v>0.58100000000000041</c:v>
                </c:pt>
                <c:pt idx="582">
                  <c:v>0.58200000000000041</c:v>
                </c:pt>
                <c:pt idx="583">
                  <c:v>0.58300000000000041</c:v>
                </c:pt>
                <c:pt idx="584">
                  <c:v>0.58400000000000041</c:v>
                </c:pt>
                <c:pt idx="585">
                  <c:v>0.58500000000000041</c:v>
                </c:pt>
                <c:pt idx="586">
                  <c:v>0.58600000000000041</c:v>
                </c:pt>
                <c:pt idx="587">
                  <c:v>0.58700000000000041</c:v>
                </c:pt>
                <c:pt idx="588">
                  <c:v>0.58800000000000041</c:v>
                </c:pt>
                <c:pt idx="589">
                  <c:v>0.58900000000000041</c:v>
                </c:pt>
                <c:pt idx="590">
                  <c:v>0.59000000000000041</c:v>
                </c:pt>
                <c:pt idx="591">
                  <c:v>0.59100000000000041</c:v>
                </c:pt>
                <c:pt idx="592">
                  <c:v>0.59200000000000041</c:v>
                </c:pt>
                <c:pt idx="593">
                  <c:v>0.59300000000000042</c:v>
                </c:pt>
                <c:pt idx="594">
                  <c:v>0.59400000000000042</c:v>
                </c:pt>
                <c:pt idx="595">
                  <c:v>0.59500000000000042</c:v>
                </c:pt>
                <c:pt idx="596">
                  <c:v>0.59600000000000042</c:v>
                </c:pt>
                <c:pt idx="597">
                  <c:v>0.59700000000000042</c:v>
                </c:pt>
                <c:pt idx="598">
                  <c:v>0.59800000000000042</c:v>
                </c:pt>
                <c:pt idx="599">
                  <c:v>0.59900000000000042</c:v>
                </c:pt>
                <c:pt idx="600">
                  <c:v>0.60000000000000042</c:v>
                </c:pt>
                <c:pt idx="601">
                  <c:v>0.60100000000000042</c:v>
                </c:pt>
                <c:pt idx="602">
                  <c:v>0.60200000000000042</c:v>
                </c:pt>
                <c:pt idx="603">
                  <c:v>0.60300000000000042</c:v>
                </c:pt>
                <c:pt idx="604">
                  <c:v>0.60400000000000043</c:v>
                </c:pt>
                <c:pt idx="605">
                  <c:v>0.60500000000000043</c:v>
                </c:pt>
                <c:pt idx="606">
                  <c:v>0.60600000000000043</c:v>
                </c:pt>
                <c:pt idx="607">
                  <c:v>0.60700000000000043</c:v>
                </c:pt>
                <c:pt idx="608">
                  <c:v>0.60800000000000043</c:v>
                </c:pt>
                <c:pt idx="609">
                  <c:v>0.60900000000000043</c:v>
                </c:pt>
                <c:pt idx="610">
                  <c:v>0.61000000000000043</c:v>
                </c:pt>
                <c:pt idx="611">
                  <c:v>0.61100000000000043</c:v>
                </c:pt>
                <c:pt idx="612">
                  <c:v>0.61200000000000043</c:v>
                </c:pt>
                <c:pt idx="613">
                  <c:v>0.61300000000000043</c:v>
                </c:pt>
                <c:pt idx="614">
                  <c:v>0.61400000000000043</c:v>
                </c:pt>
                <c:pt idx="615">
                  <c:v>0.61500000000000044</c:v>
                </c:pt>
                <c:pt idx="616">
                  <c:v>0.61600000000000044</c:v>
                </c:pt>
                <c:pt idx="617">
                  <c:v>0.61700000000000044</c:v>
                </c:pt>
                <c:pt idx="618">
                  <c:v>0.61800000000000044</c:v>
                </c:pt>
                <c:pt idx="619">
                  <c:v>0.61900000000000044</c:v>
                </c:pt>
                <c:pt idx="620">
                  <c:v>0.62000000000000044</c:v>
                </c:pt>
                <c:pt idx="621">
                  <c:v>0.62100000000000044</c:v>
                </c:pt>
                <c:pt idx="622">
                  <c:v>0.62200000000000044</c:v>
                </c:pt>
                <c:pt idx="623">
                  <c:v>0.62300000000000044</c:v>
                </c:pt>
                <c:pt idx="624">
                  <c:v>0.62400000000000044</c:v>
                </c:pt>
                <c:pt idx="625">
                  <c:v>0.62500000000000044</c:v>
                </c:pt>
                <c:pt idx="626">
                  <c:v>0.62600000000000044</c:v>
                </c:pt>
                <c:pt idx="627">
                  <c:v>0.62700000000000045</c:v>
                </c:pt>
                <c:pt idx="628">
                  <c:v>0.62800000000000045</c:v>
                </c:pt>
                <c:pt idx="629">
                  <c:v>0.62900000000000045</c:v>
                </c:pt>
                <c:pt idx="630">
                  <c:v>0.63000000000000045</c:v>
                </c:pt>
                <c:pt idx="631">
                  <c:v>0.63100000000000045</c:v>
                </c:pt>
                <c:pt idx="632">
                  <c:v>0.63200000000000045</c:v>
                </c:pt>
                <c:pt idx="633">
                  <c:v>0.63300000000000045</c:v>
                </c:pt>
                <c:pt idx="634">
                  <c:v>0.63400000000000045</c:v>
                </c:pt>
                <c:pt idx="635">
                  <c:v>0.63500000000000045</c:v>
                </c:pt>
                <c:pt idx="636">
                  <c:v>0.63600000000000045</c:v>
                </c:pt>
                <c:pt idx="637">
                  <c:v>0.63700000000000045</c:v>
                </c:pt>
                <c:pt idx="638">
                  <c:v>0.63800000000000046</c:v>
                </c:pt>
                <c:pt idx="639">
                  <c:v>0.63900000000000046</c:v>
                </c:pt>
                <c:pt idx="640">
                  <c:v>0.64000000000000046</c:v>
                </c:pt>
                <c:pt idx="641">
                  <c:v>0.64100000000000046</c:v>
                </c:pt>
                <c:pt idx="642">
                  <c:v>0.64200000000000046</c:v>
                </c:pt>
                <c:pt idx="643">
                  <c:v>0.64300000000000046</c:v>
                </c:pt>
                <c:pt idx="644">
                  <c:v>0.64400000000000046</c:v>
                </c:pt>
                <c:pt idx="645">
                  <c:v>0.64500000000000046</c:v>
                </c:pt>
                <c:pt idx="646">
                  <c:v>0.64600000000000046</c:v>
                </c:pt>
                <c:pt idx="647">
                  <c:v>0.64700000000000046</c:v>
                </c:pt>
                <c:pt idx="648">
                  <c:v>0.64800000000000046</c:v>
                </c:pt>
                <c:pt idx="649">
                  <c:v>0.64900000000000047</c:v>
                </c:pt>
                <c:pt idx="650">
                  <c:v>0.65000000000000047</c:v>
                </c:pt>
                <c:pt idx="651">
                  <c:v>0.65100000000000047</c:v>
                </c:pt>
                <c:pt idx="652">
                  <c:v>0.65200000000000047</c:v>
                </c:pt>
                <c:pt idx="653">
                  <c:v>0.65300000000000047</c:v>
                </c:pt>
                <c:pt idx="654">
                  <c:v>0.65400000000000047</c:v>
                </c:pt>
                <c:pt idx="655">
                  <c:v>0.65500000000000047</c:v>
                </c:pt>
                <c:pt idx="656">
                  <c:v>0.65600000000000047</c:v>
                </c:pt>
                <c:pt idx="657">
                  <c:v>0.65700000000000047</c:v>
                </c:pt>
                <c:pt idx="658">
                  <c:v>0.65800000000000047</c:v>
                </c:pt>
                <c:pt idx="659">
                  <c:v>0.65900000000000047</c:v>
                </c:pt>
                <c:pt idx="660">
                  <c:v>0.66000000000000048</c:v>
                </c:pt>
                <c:pt idx="661">
                  <c:v>0.66100000000000048</c:v>
                </c:pt>
                <c:pt idx="662">
                  <c:v>0.66200000000000048</c:v>
                </c:pt>
                <c:pt idx="663">
                  <c:v>0.66300000000000048</c:v>
                </c:pt>
                <c:pt idx="664">
                  <c:v>0.66400000000000048</c:v>
                </c:pt>
                <c:pt idx="665">
                  <c:v>0.66500000000000048</c:v>
                </c:pt>
                <c:pt idx="666">
                  <c:v>0.66600000000000048</c:v>
                </c:pt>
                <c:pt idx="667">
                  <c:v>0.66700000000000048</c:v>
                </c:pt>
                <c:pt idx="668">
                  <c:v>0.66800000000000048</c:v>
                </c:pt>
                <c:pt idx="669">
                  <c:v>0.66900000000000048</c:v>
                </c:pt>
                <c:pt idx="670">
                  <c:v>0.67000000000000048</c:v>
                </c:pt>
                <c:pt idx="671">
                  <c:v>0.67100000000000048</c:v>
                </c:pt>
                <c:pt idx="672">
                  <c:v>0.67200000000000049</c:v>
                </c:pt>
                <c:pt idx="673">
                  <c:v>0.67300000000000049</c:v>
                </c:pt>
                <c:pt idx="674">
                  <c:v>0.67400000000000049</c:v>
                </c:pt>
                <c:pt idx="675">
                  <c:v>0.67500000000000049</c:v>
                </c:pt>
                <c:pt idx="676">
                  <c:v>0.67600000000000049</c:v>
                </c:pt>
                <c:pt idx="677">
                  <c:v>0.67700000000000049</c:v>
                </c:pt>
                <c:pt idx="678">
                  <c:v>0.67800000000000049</c:v>
                </c:pt>
                <c:pt idx="679">
                  <c:v>0.67900000000000049</c:v>
                </c:pt>
                <c:pt idx="680">
                  <c:v>0.68000000000000049</c:v>
                </c:pt>
                <c:pt idx="681">
                  <c:v>0.68100000000000049</c:v>
                </c:pt>
                <c:pt idx="682">
                  <c:v>0.68200000000000049</c:v>
                </c:pt>
                <c:pt idx="683">
                  <c:v>0.6830000000000005</c:v>
                </c:pt>
                <c:pt idx="684">
                  <c:v>0.6840000000000005</c:v>
                </c:pt>
                <c:pt idx="685">
                  <c:v>0.6850000000000005</c:v>
                </c:pt>
                <c:pt idx="686">
                  <c:v>0.6860000000000005</c:v>
                </c:pt>
                <c:pt idx="687">
                  <c:v>0.6870000000000005</c:v>
                </c:pt>
                <c:pt idx="688">
                  <c:v>0.6880000000000005</c:v>
                </c:pt>
                <c:pt idx="689">
                  <c:v>0.6890000000000005</c:v>
                </c:pt>
                <c:pt idx="690">
                  <c:v>0.6900000000000005</c:v>
                </c:pt>
                <c:pt idx="691">
                  <c:v>0.6910000000000005</c:v>
                </c:pt>
                <c:pt idx="692">
                  <c:v>0.6920000000000005</c:v>
                </c:pt>
                <c:pt idx="693">
                  <c:v>0.6930000000000005</c:v>
                </c:pt>
                <c:pt idx="694">
                  <c:v>0.69400000000000051</c:v>
                </c:pt>
                <c:pt idx="695">
                  <c:v>0.69500000000000051</c:v>
                </c:pt>
                <c:pt idx="696">
                  <c:v>0.69600000000000051</c:v>
                </c:pt>
                <c:pt idx="697">
                  <c:v>0.69700000000000051</c:v>
                </c:pt>
                <c:pt idx="698">
                  <c:v>0.69800000000000051</c:v>
                </c:pt>
                <c:pt idx="699">
                  <c:v>0.69900000000000051</c:v>
                </c:pt>
                <c:pt idx="700">
                  <c:v>0.70000000000000051</c:v>
                </c:pt>
                <c:pt idx="701">
                  <c:v>0.70100000000000051</c:v>
                </c:pt>
                <c:pt idx="702">
                  <c:v>0.70200000000000051</c:v>
                </c:pt>
                <c:pt idx="703">
                  <c:v>0.70300000000000051</c:v>
                </c:pt>
                <c:pt idx="704">
                  <c:v>0.70400000000000051</c:v>
                </c:pt>
                <c:pt idx="705">
                  <c:v>0.70500000000000052</c:v>
                </c:pt>
                <c:pt idx="706">
                  <c:v>0.70600000000000052</c:v>
                </c:pt>
                <c:pt idx="707">
                  <c:v>0.70700000000000052</c:v>
                </c:pt>
                <c:pt idx="708">
                  <c:v>0.70800000000000052</c:v>
                </c:pt>
                <c:pt idx="709">
                  <c:v>0.70900000000000052</c:v>
                </c:pt>
                <c:pt idx="710">
                  <c:v>0.71000000000000052</c:v>
                </c:pt>
                <c:pt idx="711">
                  <c:v>0.71100000000000052</c:v>
                </c:pt>
                <c:pt idx="712">
                  <c:v>0.71200000000000052</c:v>
                </c:pt>
                <c:pt idx="713">
                  <c:v>0.71300000000000052</c:v>
                </c:pt>
                <c:pt idx="714">
                  <c:v>0.71400000000000052</c:v>
                </c:pt>
                <c:pt idx="715">
                  <c:v>0.71500000000000052</c:v>
                </c:pt>
                <c:pt idx="716">
                  <c:v>0.71600000000000052</c:v>
                </c:pt>
                <c:pt idx="717">
                  <c:v>0.71700000000000053</c:v>
                </c:pt>
                <c:pt idx="718">
                  <c:v>0.71800000000000053</c:v>
                </c:pt>
                <c:pt idx="719">
                  <c:v>0.71900000000000053</c:v>
                </c:pt>
                <c:pt idx="720">
                  <c:v>0.72000000000000053</c:v>
                </c:pt>
                <c:pt idx="721">
                  <c:v>0.72100000000000053</c:v>
                </c:pt>
                <c:pt idx="722">
                  <c:v>0.72200000000000053</c:v>
                </c:pt>
                <c:pt idx="723">
                  <c:v>0.72300000000000053</c:v>
                </c:pt>
                <c:pt idx="724">
                  <c:v>0.72400000000000053</c:v>
                </c:pt>
                <c:pt idx="725">
                  <c:v>0.72500000000000053</c:v>
                </c:pt>
                <c:pt idx="726">
                  <c:v>0.72600000000000053</c:v>
                </c:pt>
                <c:pt idx="727">
                  <c:v>0.72700000000000053</c:v>
                </c:pt>
                <c:pt idx="728">
                  <c:v>0.72800000000000054</c:v>
                </c:pt>
                <c:pt idx="729">
                  <c:v>0.72900000000000054</c:v>
                </c:pt>
                <c:pt idx="730">
                  <c:v>0.73000000000000054</c:v>
                </c:pt>
                <c:pt idx="731">
                  <c:v>0.73100000000000054</c:v>
                </c:pt>
                <c:pt idx="732">
                  <c:v>0.73200000000000054</c:v>
                </c:pt>
                <c:pt idx="733">
                  <c:v>0.73300000000000054</c:v>
                </c:pt>
                <c:pt idx="734">
                  <c:v>0.73400000000000054</c:v>
                </c:pt>
                <c:pt idx="735">
                  <c:v>0.73500000000000054</c:v>
                </c:pt>
                <c:pt idx="736">
                  <c:v>0.73600000000000054</c:v>
                </c:pt>
                <c:pt idx="737">
                  <c:v>0.73700000000000054</c:v>
                </c:pt>
                <c:pt idx="738">
                  <c:v>0.73800000000000054</c:v>
                </c:pt>
                <c:pt idx="739">
                  <c:v>0.73900000000000055</c:v>
                </c:pt>
                <c:pt idx="740">
                  <c:v>0.74000000000000055</c:v>
                </c:pt>
                <c:pt idx="741">
                  <c:v>0.74100000000000055</c:v>
                </c:pt>
                <c:pt idx="742">
                  <c:v>0.74200000000000055</c:v>
                </c:pt>
                <c:pt idx="743">
                  <c:v>0.74300000000000055</c:v>
                </c:pt>
                <c:pt idx="744">
                  <c:v>0.74400000000000055</c:v>
                </c:pt>
                <c:pt idx="745">
                  <c:v>0.74500000000000055</c:v>
                </c:pt>
                <c:pt idx="746">
                  <c:v>0.74600000000000055</c:v>
                </c:pt>
                <c:pt idx="747">
                  <c:v>0.74700000000000055</c:v>
                </c:pt>
                <c:pt idx="748">
                  <c:v>0.74800000000000055</c:v>
                </c:pt>
                <c:pt idx="749">
                  <c:v>0.74900000000000055</c:v>
                </c:pt>
                <c:pt idx="750">
                  <c:v>0.75000000000000056</c:v>
                </c:pt>
                <c:pt idx="751">
                  <c:v>0.75100000000000056</c:v>
                </c:pt>
                <c:pt idx="752">
                  <c:v>0.75200000000000056</c:v>
                </c:pt>
                <c:pt idx="753">
                  <c:v>0.75300000000000056</c:v>
                </c:pt>
                <c:pt idx="754">
                  <c:v>0.75400000000000056</c:v>
                </c:pt>
                <c:pt idx="755">
                  <c:v>0.75500000000000056</c:v>
                </c:pt>
                <c:pt idx="756">
                  <c:v>0.75600000000000056</c:v>
                </c:pt>
                <c:pt idx="757">
                  <c:v>0.75700000000000056</c:v>
                </c:pt>
                <c:pt idx="758">
                  <c:v>0.75800000000000056</c:v>
                </c:pt>
                <c:pt idx="759">
                  <c:v>0.75900000000000056</c:v>
                </c:pt>
                <c:pt idx="760">
                  <c:v>0.76000000000000056</c:v>
                </c:pt>
                <c:pt idx="761">
                  <c:v>0.76100000000000056</c:v>
                </c:pt>
                <c:pt idx="762">
                  <c:v>0.76200000000000057</c:v>
                </c:pt>
                <c:pt idx="763">
                  <c:v>0.76300000000000057</c:v>
                </c:pt>
                <c:pt idx="764">
                  <c:v>0.76400000000000057</c:v>
                </c:pt>
                <c:pt idx="765">
                  <c:v>0.76500000000000057</c:v>
                </c:pt>
                <c:pt idx="766">
                  <c:v>0.76600000000000057</c:v>
                </c:pt>
                <c:pt idx="767">
                  <c:v>0.76700000000000057</c:v>
                </c:pt>
                <c:pt idx="768">
                  <c:v>0.76800000000000057</c:v>
                </c:pt>
                <c:pt idx="769">
                  <c:v>0.76900000000000057</c:v>
                </c:pt>
                <c:pt idx="770">
                  <c:v>0.77000000000000057</c:v>
                </c:pt>
                <c:pt idx="771">
                  <c:v>0.77100000000000057</c:v>
                </c:pt>
                <c:pt idx="772">
                  <c:v>0.77200000000000057</c:v>
                </c:pt>
                <c:pt idx="773">
                  <c:v>0.77300000000000058</c:v>
                </c:pt>
                <c:pt idx="774">
                  <c:v>0.77400000000000058</c:v>
                </c:pt>
                <c:pt idx="775">
                  <c:v>0.77500000000000058</c:v>
                </c:pt>
                <c:pt idx="776">
                  <c:v>0.77600000000000058</c:v>
                </c:pt>
                <c:pt idx="777">
                  <c:v>0.77700000000000058</c:v>
                </c:pt>
                <c:pt idx="778">
                  <c:v>0.77800000000000058</c:v>
                </c:pt>
                <c:pt idx="779">
                  <c:v>0.77900000000000058</c:v>
                </c:pt>
                <c:pt idx="780">
                  <c:v>0.78000000000000058</c:v>
                </c:pt>
                <c:pt idx="781">
                  <c:v>0.78100000000000058</c:v>
                </c:pt>
                <c:pt idx="782">
                  <c:v>0.78200000000000058</c:v>
                </c:pt>
                <c:pt idx="783">
                  <c:v>0.78300000000000058</c:v>
                </c:pt>
                <c:pt idx="784">
                  <c:v>0.78400000000000059</c:v>
                </c:pt>
                <c:pt idx="785">
                  <c:v>0.78500000000000059</c:v>
                </c:pt>
                <c:pt idx="786">
                  <c:v>0.78600000000000059</c:v>
                </c:pt>
                <c:pt idx="787">
                  <c:v>0.78700000000000059</c:v>
                </c:pt>
                <c:pt idx="788">
                  <c:v>0.78800000000000059</c:v>
                </c:pt>
                <c:pt idx="789">
                  <c:v>0.78900000000000059</c:v>
                </c:pt>
                <c:pt idx="790">
                  <c:v>0.79000000000000059</c:v>
                </c:pt>
                <c:pt idx="791">
                  <c:v>0.79100000000000059</c:v>
                </c:pt>
                <c:pt idx="792">
                  <c:v>0.79200000000000059</c:v>
                </c:pt>
                <c:pt idx="793">
                  <c:v>0.79300000000000059</c:v>
                </c:pt>
                <c:pt idx="794">
                  <c:v>0.79400000000000059</c:v>
                </c:pt>
                <c:pt idx="795">
                  <c:v>0.7950000000000006</c:v>
                </c:pt>
                <c:pt idx="796">
                  <c:v>0.7960000000000006</c:v>
                </c:pt>
                <c:pt idx="797">
                  <c:v>0.7970000000000006</c:v>
                </c:pt>
                <c:pt idx="798">
                  <c:v>0.7980000000000006</c:v>
                </c:pt>
                <c:pt idx="799">
                  <c:v>0.7990000000000006</c:v>
                </c:pt>
                <c:pt idx="800">
                  <c:v>0.8000000000000006</c:v>
                </c:pt>
                <c:pt idx="801">
                  <c:v>0.8010000000000006</c:v>
                </c:pt>
                <c:pt idx="802">
                  <c:v>0.8020000000000006</c:v>
                </c:pt>
                <c:pt idx="803">
                  <c:v>0.8030000000000006</c:v>
                </c:pt>
                <c:pt idx="804">
                  <c:v>0.8040000000000006</c:v>
                </c:pt>
                <c:pt idx="805">
                  <c:v>0.8050000000000006</c:v>
                </c:pt>
                <c:pt idx="806">
                  <c:v>0.8060000000000006</c:v>
                </c:pt>
                <c:pt idx="807">
                  <c:v>0.80700000000000061</c:v>
                </c:pt>
                <c:pt idx="808">
                  <c:v>0.80800000000000061</c:v>
                </c:pt>
                <c:pt idx="809">
                  <c:v>0.80900000000000061</c:v>
                </c:pt>
                <c:pt idx="810">
                  <c:v>0.81000000000000061</c:v>
                </c:pt>
                <c:pt idx="811">
                  <c:v>0.81100000000000061</c:v>
                </c:pt>
                <c:pt idx="812">
                  <c:v>0.81200000000000061</c:v>
                </c:pt>
                <c:pt idx="813">
                  <c:v>0.81300000000000061</c:v>
                </c:pt>
                <c:pt idx="814">
                  <c:v>0.81400000000000061</c:v>
                </c:pt>
                <c:pt idx="815">
                  <c:v>0.81500000000000061</c:v>
                </c:pt>
                <c:pt idx="816">
                  <c:v>0.81600000000000061</c:v>
                </c:pt>
                <c:pt idx="817">
                  <c:v>0.81700000000000061</c:v>
                </c:pt>
                <c:pt idx="818">
                  <c:v>0.81800000000000062</c:v>
                </c:pt>
                <c:pt idx="819">
                  <c:v>0.81900000000000062</c:v>
                </c:pt>
                <c:pt idx="820">
                  <c:v>0.82000000000000062</c:v>
                </c:pt>
                <c:pt idx="821">
                  <c:v>0.82100000000000062</c:v>
                </c:pt>
                <c:pt idx="822">
                  <c:v>0.82200000000000062</c:v>
                </c:pt>
                <c:pt idx="823">
                  <c:v>0.82300000000000062</c:v>
                </c:pt>
                <c:pt idx="824">
                  <c:v>0.82400000000000062</c:v>
                </c:pt>
                <c:pt idx="825">
                  <c:v>0.82500000000000062</c:v>
                </c:pt>
                <c:pt idx="826">
                  <c:v>0.82600000000000062</c:v>
                </c:pt>
                <c:pt idx="827">
                  <c:v>0.82700000000000062</c:v>
                </c:pt>
                <c:pt idx="828">
                  <c:v>0.82800000000000062</c:v>
                </c:pt>
                <c:pt idx="829">
                  <c:v>0.82900000000000063</c:v>
                </c:pt>
                <c:pt idx="830">
                  <c:v>0.83000000000000063</c:v>
                </c:pt>
                <c:pt idx="831">
                  <c:v>0.83100000000000063</c:v>
                </c:pt>
                <c:pt idx="832">
                  <c:v>0.83200000000000063</c:v>
                </c:pt>
                <c:pt idx="833">
                  <c:v>0.83300000000000063</c:v>
                </c:pt>
                <c:pt idx="834">
                  <c:v>0.83400000000000063</c:v>
                </c:pt>
                <c:pt idx="835">
                  <c:v>0.83500000000000063</c:v>
                </c:pt>
                <c:pt idx="836">
                  <c:v>0.83600000000000063</c:v>
                </c:pt>
                <c:pt idx="837">
                  <c:v>0.83700000000000063</c:v>
                </c:pt>
                <c:pt idx="838">
                  <c:v>0.83800000000000063</c:v>
                </c:pt>
                <c:pt idx="839">
                  <c:v>0.83900000000000063</c:v>
                </c:pt>
                <c:pt idx="840">
                  <c:v>0.84000000000000064</c:v>
                </c:pt>
                <c:pt idx="841">
                  <c:v>0.84100000000000064</c:v>
                </c:pt>
                <c:pt idx="842">
                  <c:v>0.84200000000000064</c:v>
                </c:pt>
                <c:pt idx="843">
                  <c:v>0.84300000000000064</c:v>
                </c:pt>
                <c:pt idx="844">
                  <c:v>0.84400000000000064</c:v>
                </c:pt>
                <c:pt idx="845">
                  <c:v>0.84500000000000064</c:v>
                </c:pt>
                <c:pt idx="846">
                  <c:v>0.84600000000000064</c:v>
                </c:pt>
                <c:pt idx="847">
                  <c:v>0.84700000000000064</c:v>
                </c:pt>
                <c:pt idx="848">
                  <c:v>0.84800000000000064</c:v>
                </c:pt>
                <c:pt idx="849">
                  <c:v>0.84900000000000064</c:v>
                </c:pt>
                <c:pt idx="850">
                  <c:v>0.85000000000000064</c:v>
                </c:pt>
                <c:pt idx="851">
                  <c:v>0.85100000000000064</c:v>
                </c:pt>
                <c:pt idx="852">
                  <c:v>0.85200000000000065</c:v>
                </c:pt>
                <c:pt idx="853">
                  <c:v>0.85300000000000065</c:v>
                </c:pt>
                <c:pt idx="854">
                  <c:v>0.85400000000000065</c:v>
                </c:pt>
                <c:pt idx="855">
                  <c:v>0.85500000000000065</c:v>
                </c:pt>
                <c:pt idx="856">
                  <c:v>0.85600000000000065</c:v>
                </c:pt>
                <c:pt idx="857">
                  <c:v>0.85700000000000065</c:v>
                </c:pt>
                <c:pt idx="858">
                  <c:v>0.85800000000000065</c:v>
                </c:pt>
                <c:pt idx="859">
                  <c:v>0.85900000000000065</c:v>
                </c:pt>
                <c:pt idx="860">
                  <c:v>0.86000000000000065</c:v>
                </c:pt>
                <c:pt idx="861">
                  <c:v>0.86100000000000065</c:v>
                </c:pt>
                <c:pt idx="862">
                  <c:v>0.86200000000000065</c:v>
                </c:pt>
                <c:pt idx="863">
                  <c:v>0.86300000000000066</c:v>
                </c:pt>
                <c:pt idx="864">
                  <c:v>0.86400000000000066</c:v>
                </c:pt>
                <c:pt idx="865">
                  <c:v>0.86500000000000066</c:v>
                </c:pt>
                <c:pt idx="866">
                  <c:v>0.86600000000000066</c:v>
                </c:pt>
                <c:pt idx="867">
                  <c:v>0.86700000000000066</c:v>
                </c:pt>
                <c:pt idx="868">
                  <c:v>0.86800000000000066</c:v>
                </c:pt>
                <c:pt idx="869">
                  <c:v>0.86900000000000066</c:v>
                </c:pt>
                <c:pt idx="870">
                  <c:v>0.87000000000000066</c:v>
                </c:pt>
                <c:pt idx="871">
                  <c:v>0.87100000000000066</c:v>
                </c:pt>
                <c:pt idx="872">
                  <c:v>0.87200000000000066</c:v>
                </c:pt>
                <c:pt idx="873">
                  <c:v>0.87300000000000066</c:v>
                </c:pt>
                <c:pt idx="874">
                  <c:v>0.87400000000000067</c:v>
                </c:pt>
                <c:pt idx="875">
                  <c:v>0.87500000000000067</c:v>
                </c:pt>
                <c:pt idx="876">
                  <c:v>0.87600000000000067</c:v>
                </c:pt>
                <c:pt idx="877">
                  <c:v>0.87700000000000067</c:v>
                </c:pt>
                <c:pt idx="878">
                  <c:v>0.87800000000000067</c:v>
                </c:pt>
                <c:pt idx="879">
                  <c:v>0.87900000000000067</c:v>
                </c:pt>
                <c:pt idx="880">
                  <c:v>0.88000000000000067</c:v>
                </c:pt>
                <c:pt idx="881">
                  <c:v>0.88100000000000067</c:v>
                </c:pt>
                <c:pt idx="882">
                  <c:v>0.88200000000000067</c:v>
                </c:pt>
                <c:pt idx="883">
                  <c:v>0.88300000000000067</c:v>
                </c:pt>
                <c:pt idx="884">
                  <c:v>0.88400000000000067</c:v>
                </c:pt>
                <c:pt idx="885">
                  <c:v>0.88500000000000068</c:v>
                </c:pt>
                <c:pt idx="886">
                  <c:v>0.88600000000000068</c:v>
                </c:pt>
                <c:pt idx="887">
                  <c:v>0.88700000000000068</c:v>
                </c:pt>
                <c:pt idx="888">
                  <c:v>0.88800000000000068</c:v>
                </c:pt>
                <c:pt idx="889">
                  <c:v>0.88900000000000068</c:v>
                </c:pt>
                <c:pt idx="890">
                  <c:v>0.89000000000000068</c:v>
                </c:pt>
                <c:pt idx="891">
                  <c:v>0.89100000000000068</c:v>
                </c:pt>
                <c:pt idx="892">
                  <c:v>0.89200000000000068</c:v>
                </c:pt>
                <c:pt idx="893">
                  <c:v>0.89300000000000068</c:v>
                </c:pt>
                <c:pt idx="894">
                  <c:v>0.89400000000000068</c:v>
                </c:pt>
                <c:pt idx="895">
                  <c:v>0.89500000000000068</c:v>
                </c:pt>
                <c:pt idx="896">
                  <c:v>0.89600000000000068</c:v>
                </c:pt>
                <c:pt idx="897">
                  <c:v>0.89700000000000069</c:v>
                </c:pt>
                <c:pt idx="898">
                  <c:v>0.89800000000000069</c:v>
                </c:pt>
                <c:pt idx="899">
                  <c:v>0.89900000000000069</c:v>
                </c:pt>
                <c:pt idx="900">
                  <c:v>0.90000000000000069</c:v>
                </c:pt>
                <c:pt idx="901">
                  <c:v>0.90100000000000069</c:v>
                </c:pt>
                <c:pt idx="902">
                  <c:v>0.90200000000000069</c:v>
                </c:pt>
                <c:pt idx="903">
                  <c:v>0.90300000000000069</c:v>
                </c:pt>
                <c:pt idx="904">
                  <c:v>0.90400000000000069</c:v>
                </c:pt>
                <c:pt idx="905">
                  <c:v>0.90500000000000069</c:v>
                </c:pt>
                <c:pt idx="906">
                  <c:v>0.90600000000000069</c:v>
                </c:pt>
                <c:pt idx="907">
                  <c:v>0.90700000000000069</c:v>
                </c:pt>
                <c:pt idx="908">
                  <c:v>0.9080000000000007</c:v>
                </c:pt>
                <c:pt idx="909">
                  <c:v>0.9090000000000007</c:v>
                </c:pt>
                <c:pt idx="910">
                  <c:v>0.9100000000000007</c:v>
                </c:pt>
                <c:pt idx="911">
                  <c:v>0.9110000000000007</c:v>
                </c:pt>
                <c:pt idx="912">
                  <c:v>0.9120000000000007</c:v>
                </c:pt>
                <c:pt idx="913">
                  <c:v>0.9130000000000007</c:v>
                </c:pt>
                <c:pt idx="914">
                  <c:v>0.9140000000000007</c:v>
                </c:pt>
                <c:pt idx="915">
                  <c:v>0.9150000000000007</c:v>
                </c:pt>
                <c:pt idx="916">
                  <c:v>0.9160000000000007</c:v>
                </c:pt>
                <c:pt idx="917">
                  <c:v>0.9170000000000007</c:v>
                </c:pt>
                <c:pt idx="918">
                  <c:v>0.9180000000000007</c:v>
                </c:pt>
                <c:pt idx="919">
                  <c:v>0.91900000000000071</c:v>
                </c:pt>
                <c:pt idx="920">
                  <c:v>0.92000000000000071</c:v>
                </c:pt>
                <c:pt idx="921">
                  <c:v>0.92100000000000071</c:v>
                </c:pt>
                <c:pt idx="922">
                  <c:v>0.92200000000000071</c:v>
                </c:pt>
                <c:pt idx="923">
                  <c:v>0.92300000000000071</c:v>
                </c:pt>
                <c:pt idx="924">
                  <c:v>0.92400000000000071</c:v>
                </c:pt>
                <c:pt idx="925">
                  <c:v>0.92500000000000071</c:v>
                </c:pt>
                <c:pt idx="926">
                  <c:v>0.92600000000000071</c:v>
                </c:pt>
                <c:pt idx="927">
                  <c:v>0.92700000000000071</c:v>
                </c:pt>
                <c:pt idx="928">
                  <c:v>0.92800000000000071</c:v>
                </c:pt>
                <c:pt idx="929">
                  <c:v>0.92900000000000071</c:v>
                </c:pt>
                <c:pt idx="930">
                  <c:v>0.93000000000000071</c:v>
                </c:pt>
                <c:pt idx="931">
                  <c:v>0.93100000000000072</c:v>
                </c:pt>
                <c:pt idx="932">
                  <c:v>0.93200000000000072</c:v>
                </c:pt>
                <c:pt idx="933">
                  <c:v>0.93300000000000072</c:v>
                </c:pt>
                <c:pt idx="934">
                  <c:v>0.93400000000000072</c:v>
                </c:pt>
                <c:pt idx="935">
                  <c:v>0.93500000000000072</c:v>
                </c:pt>
                <c:pt idx="936">
                  <c:v>0.93600000000000072</c:v>
                </c:pt>
                <c:pt idx="937">
                  <c:v>0.93700000000000072</c:v>
                </c:pt>
                <c:pt idx="938">
                  <c:v>0.93800000000000072</c:v>
                </c:pt>
                <c:pt idx="939">
                  <c:v>0.93900000000000072</c:v>
                </c:pt>
                <c:pt idx="940">
                  <c:v>0.94000000000000072</c:v>
                </c:pt>
                <c:pt idx="941">
                  <c:v>0.94100000000000072</c:v>
                </c:pt>
                <c:pt idx="942">
                  <c:v>0.94200000000000073</c:v>
                </c:pt>
                <c:pt idx="943">
                  <c:v>0.94300000000000073</c:v>
                </c:pt>
                <c:pt idx="944">
                  <c:v>0.94400000000000073</c:v>
                </c:pt>
                <c:pt idx="945">
                  <c:v>0.94500000000000073</c:v>
                </c:pt>
                <c:pt idx="946">
                  <c:v>0.94600000000000073</c:v>
                </c:pt>
                <c:pt idx="947">
                  <c:v>0.94700000000000073</c:v>
                </c:pt>
                <c:pt idx="948">
                  <c:v>0.94800000000000073</c:v>
                </c:pt>
                <c:pt idx="949">
                  <c:v>0.94900000000000073</c:v>
                </c:pt>
                <c:pt idx="950">
                  <c:v>0.95000000000000073</c:v>
                </c:pt>
                <c:pt idx="951">
                  <c:v>0.95100000000000073</c:v>
                </c:pt>
                <c:pt idx="952">
                  <c:v>0.95200000000000073</c:v>
                </c:pt>
                <c:pt idx="953">
                  <c:v>0.95300000000000074</c:v>
                </c:pt>
                <c:pt idx="954">
                  <c:v>0.95400000000000074</c:v>
                </c:pt>
                <c:pt idx="955">
                  <c:v>0.95500000000000074</c:v>
                </c:pt>
                <c:pt idx="956">
                  <c:v>0.95600000000000074</c:v>
                </c:pt>
                <c:pt idx="957">
                  <c:v>0.95700000000000074</c:v>
                </c:pt>
                <c:pt idx="958">
                  <c:v>0.95800000000000074</c:v>
                </c:pt>
                <c:pt idx="959">
                  <c:v>0.95900000000000074</c:v>
                </c:pt>
                <c:pt idx="960">
                  <c:v>0.96000000000000074</c:v>
                </c:pt>
                <c:pt idx="961">
                  <c:v>0.96100000000000074</c:v>
                </c:pt>
                <c:pt idx="962">
                  <c:v>0.96200000000000074</c:v>
                </c:pt>
                <c:pt idx="963">
                  <c:v>0.96300000000000074</c:v>
                </c:pt>
                <c:pt idx="964">
                  <c:v>0.96400000000000075</c:v>
                </c:pt>
                <c:pt idx="965">
                  <c:v>0.96500000000000075</c:v>
                </c:pt>
                <c:pt idx="966">
                  <c:v>0.96600000000000075</c:v>
                </c:pt>
                <c:pt idx="967">
                  <c:v>0.96700000000000075</c:v>
                </c:pt>
                <c:pt idx="968">
                  <c:v>0.96800000000000075</c:v>
                </c:pt>
                <c:pt idx="969">
                  <c:v>0.96900000000000075</c:v>
                </c:pt>
                <c:pt idx="970">
                  <c:v>0.97000000000000075</c:v>
                </c:pt>
                <c:pt idx="971">
                  <c:v>0.97100000000000075</c:v>
                </c:pt>
                <c:pt idx="972">
                  <c:v>0.97200000000000075</c:v>
                </c:pt>
                <c:pt idx="973">
                  <c:v>0.97300000000000075</c:v>
                </c:pt>
                <c:pt idx="974">
                  <c:v>0.97400000000000075</c:v>
                </c:pt>
                <c:pt idx="975">
                  <c:v>0.97500000000000075</c:v>
                </c:pt>
                <c:pt idx="976">
                  <c:v>0.97600000000000076</c:v>
                </c:pt>
                <c:pt idx="977">
                  <c:v>0.97700000000000076</c:v>
                </c:pt>
                <c:pt idx="978">
                  <c:v>0.97800000000000076</c:v>
                </c:pt>
                <c:pt idx="979">
                  <c:v>0.97900000000000076</c:v>
                </c:pt>
                <c:pt idx="980">
                  <c:v>0.98000000000000076</c:v>
                </c:pt>
                <c:pt idx="981">
                  <c:v>0.98100000000000076</c:v>
                </c:pt>
                <c:pt idx="982">
                  <c:v>0.98200000000000076</c:v>
                </c:pt>
                <c:pt idx="983">
                  <c:v>0.98300000000000076</c:v>
                </c:pt>
                <c:pt idx="984">
                  <c:v>0.98400000000000076</c:v>
                </c:pt>
                <c:pt idx="985">
                  <c:v>0.98500000000000076</c:v>
                </c:pt>
                <c:pt idx="986">
                  <c:v>0.98600000000000076</c:v>
                </c:pt>
                <c:pt idx="987">
                  <c:v>0.98700000000000077</c:v>
                </c:pt>
                <c:pt idx="988">
                  <c:v>0.98800000000000077</c:v>
                </c:pt>
                <c:pt idx="989">
                  <c:v>0.98900000000000077</c:v>
                </c:pt>
                <c:pt idx="990">
                  <c:v>0.99000000000000077</c:v>
                </c:pt>
                <c:pt idx="991">
                  <c:v>0.99100000000000077</c:v>
                </c:pt>
                <c:pt idx="992">
                  <c:v>0.99200000000000077</c:v>
                </c:pt>
                <c:pt idx="993">
                  <c:v>0.99300000000000077</c:v>
                </c:pt>
                <c:pt idx="994">
                  <c:v>0.99400000000000077</c:v>
                </c:pt>
                <c:pt idx="995">
                  <c:v>0.99500000000000077</c:v>
                </c:pt>
                <c:pt idx="996">
                  <c:v>0.99600000000000077</c:v>
                </c:pt>
                <c:pt idx="997">
                  <c:v>0.99700000000000077</c:v>
                </c:pt>
                <c:pt idx="998">
                  <c:v>0.99800000000000078</c:v>
                </c:pt>
                <c:pt idx="999">
                  <c:v>0.99900000000000078</c:v>
                </c:pt>
                <c:pt idx="1000">
                  <c:v>1.0000000000000007</c:v>
                </c:pt>
                <c:pt idx="1001">
                  <c:v>1.0010000000000006</c:v>
                </c:pt>
                <c:pt idx="1002">
                  <c:v>1.0020000000000004</c:v>
                </c:pt>
                <c:pt idx="1003">
                  <c:v>1.0030000000000003</c:v>
                </c:pt>
                <c:pt idx="1004">
                  <c:v>1.0040000000000002</c:v>
                </c:pt>
                <c:pt idx="1005">
                  <c:v>1.0050000000000001</c:v>
                </c:pt>
                <c:pt idx="1006">
                  <c:v>1.006</c:v>
                </c:pt>
                <c:pt idx="1007">
                  <c:v>1.0069999999999999</c:v>
                </c:pt>
                <c:pt idx="1008">
                  <c:v>1.0079999999999998</c:v>
                </c:pt>
                <c:pt idx="1009">
                  <c:v>1.0089999999999997</c:v>
                </c:pt>
                <c:pt idx="1010">
                  <c:v>1.0099999999999996</c:v>
                </c:pt>
                <c:pt idx="1011">
                  <c:v>1.0109999999999995</c:v>
                </c:pt>
                <c:pt idx="1012">
                  <c:v>1.0119999999999993</c:v>
                </c:pt>
                <c:pt idx="1013">
                  <c:v>1.0129999999999992</c:v>
                </c:pt>
                <c:pt idx="1014">
                  <c:v>1.0139999999999991</c:v>
                </c:pt>
                <c:pt idx="1015">
                  <c:v>1.014999999999999</c:v>
                </c:pt>
                <c:pt idx="1016">
                  <c:v>1.0159999999999989</c:v>
                </c:pt>
                <c:pt idx="1017">
                  <c:v>1.0169999999999988</c:v>
                </c:pt>
                <c:pt idx="1018">
                  <c:v>1.0179999999999987</c:v>
                </c:pt>
                <c:pt idx="1019">
                  <c:v>1.0189999999999986</c:v>
                </c:pt>
                <c:pt idx="1020">
                  <c:v>1.0199999999999985</c:v>
                </c:pt>
                <c:pt idx="1021">
                  <c:v>1.0209999999999984</c:v>
                </c:pt>
                <c:pt idx="1022">
                  <c:v>1.0219999999999982</c:v>
                </c:pt>
                <c:pt idx="1023">
                  <c:v>1.0229999999999981</c:v>
                </c:pt>
                <c:pt idx="1024">
                  <c:v>1.023999999999998</c:v>
                </c:pt>
                <c:pt idx="1025">
                  <c:v>1.0249999999999979</c:v>
                </c:pt>
                <c:pt idx="1026">
                  <c:v>1.0259999999999978</c:v>
                </c:pt>
                <c:pt idx="1027">
                  <c:v>1.0269999999999977</c:v>
                </c:pt>
                <c:pt idx="1028">
                  <c:v>1.0279999999999976</c:v>
                </c:pt>
                <c:pt idx="1029">
                  <c:v>1.0289999999999975</c:v>
                </c:pt>
                <c:pt idx="1030">
                  <c:v>1.0299999999999974</c:v>
                </c:pt>
                <c:pt idx="1031">
                  <c:v>1.0309999999999973</c:v>
                </c:pt>
                <c:pt idx="1032">
                  <c:v>1.0319999999999971</c:v>
                </c:pt>
                <c:pt idx="1033">
                  <c:v>1.032999999999997</c:v>
                </c:pt>
                <c:pt idx="1034">
                  <c:v>1.0339999999999969</c:v>
                </c:pt>
                <c:pt idx="1035">
                  <c:v>1.0349999999999968</c:v>
                </c:pt>
                <c:pt idx="1036">
                  <c:v>1.0359999999999967</c:v>
                </c:pt>
                <c:pt idx="1037">
                  <c:v>1.0369999999999966</c:v>
                </c:pt>
                <c:pt idx="1038">
                  <c:v>1.0379999999999965</c:v>
                </c:pt>
                <c:pt idx="1039">
                  <c:v>1.0389999999999964</c:v>
                </c:pt>
                <c:pt idx="1040">
                  <c:v>1.0399999999999963</c:v>
                </c:pt>
                <c:pt idx="1041">
                  <c:v>1.0409999999999962</c:v>
                </c:pt>
                <c:pt idx="1042">
                  <c:v>1.041999999999996</c:v>
                </c:pt>
                <c:pt idx="1043">
                  <c:v>1.0429999999999959</c:v>
                </c:pt>
                <c:pt idx="1044">
                  <c:v>1.0439999999999958</c:v>
                </c:pt>
                <c:pt idx="1045">
                  <c:v>1.0449999999999957</c:v>
                </c:pt>
                <c:pt idx="1046">
                  <c:v>1.0459999999999956</c:v>
                </c:pt>
                <c:pt idx="1047">
                  <c:v>1.0469999999999955</c:v>
                </c:pt>
                <c:pt idx="1048">
                  <c:v>1.0479999999999954</c:v>
                </c:pt>
                <c:pt idx="1049">
                  <c:v>1.0489999999999953</c:v>
                </c:pt>
                <c:pt idx="1050">
                  <c:v>1.0499999999999952</c:v>
                </c:pt>
                <c:pt idx="1051">
                  <c:v>1.050999999999995</c:v>
                </c:pt>
                <c:pt idx="1052">
                  <c:v>1.0519999999999949</c:v>
                </c:pt>
                <c:pt idx="1053">
                  <c:v>1.0529999999999948</c:v>
                </c:pt>
                <c:pt idx="1054">
                  <c:v>1.0539999999999947</c:v>
                </c:pt>
                <c:pt idx="1055">
                  <c:v>1.0549999999999946</c:v>
                </c:pt>
                <c:pt idx="1056">
                  <c:v>1.0559999999999945</c:v>
                </c:pt>
                <c:pt idx="1057">
                  <c:v>1.0569999999999944</c:v>
                </c:pt>
                <c:pt idx="1058">
                  <c:v>1.0579999999999943</c:v>
                </c:pt>
                <c:pt idx="1059">
                  <c:v>1.0589999999999942</c:v>
                </c:pt>
                <c:pt idx="1060">
                  <c:v>1.0599999999999941</c:v>
                </c:pt>
                <c:pt idx="1061">
                  <c:v>1.0609999999999939</c:v>
                </c:pt>
                <c:pt idx="1062">
                  <c:v>1.0619999999999938</c:v>
                </c:pt>
                <c:pt idx="1063">
                  <c:v>1.0629999999999937</c:v>
                </c:pt>
                <c:pt idx="1064">
                  <c:v>1.0639999999999936</c:v>
                </c:pt>
                <c:pt idx="1065">
                  <c:v>1.0649999999999935</c:v>
                </c:pt>
                <c:pt idx="1066">
                  <c:v>1.0659999999999934</c:v>
                </c:pt>
                <c:pt idx="1067">
                  <c:v>1.0669999999999933</c:v>
                </c:pt>
                <c:pt idx="1068">
                  <c:v>1.0679999999999932</c:v>
                </c:pt>
                <c:pt idx="1069">
                  <c:v>1.0689999999999931</c:v>
                </c:pt>
                <c:pt idx="1070">
                  <c:v>1.069999999999993</c:v>
                </c:pt>
                <c:pt idx="1071">
                  <c:v>1.0709999999999928</c:v>
                </c:pt>
                <c:pt idx="1072">
                  <c:v>1.0719999999999927</c:v>
                </c:pt>
                <c:pt idx="1073">
                  <c:v>1.0729999999999926</c:v>
                </c:pt>
                <c:pt idx="1074">
                  <c:v>1.0739999999999925</c:v>
                </c:pt>
                <c:pt idx="1075">
                  <c:v>1.0749999999999924</c:v>
                </c:pt>
                <c:pt idx="1076">
                  <c:v>1.0759999999999923</c:v>
                </c:pt>
                <c:pt idx="1077">
                  <c:v>1.0769999999999922</c:v>
                </c:pt>
                <c:pt idx="1078">
                  <c:v>1.0779999999999921</c:v>
                </c:pt>
                <c:pt idx="1079">
                  <c:v>1.078999999999992</c:v>
                </c:pt>
                <c:pt idx="1080">
                  <c:v>1.0799999999999919</c:v>
                </c:pt>
                <c:pt idx="1081">
                  <c:v>1.0809999999999917</c:v>
                </c:pt>
                <c:pt idx="1082">
                  <c:v>1.0819999999999916</c:v>
                </c:pt>
                <c:pt idx="1083">
                  <c:v>1.0829999999999915</c:v>
                </c:pt>
                <c:pt idx="1084">
                  <c:v>1.0839999999999914</c:v>
                </c:pt>
                <c:pt idx="1085">
                  <c:v>1.0849999999999913</c:v>
                </c:pt>
                <c:pt idx="1086">
                  <c:v>1.0859999999999912</c:v>
                </c:pt>
                <c:pt idx="1087">
                  <c:v>1.0869999999999911</c:v>
                </c:pt>
                <c:pt idx="1088">
                  <c:v>1.087999999999991</c:v>
                </c:pt>
                <c:pt idx="1089">
                  <c:v>1.0889999999999909</c:v>
                </c:pt>
                <c:pt idx="1090">
                  <c:v>1.0899999999999908</c:v>
                </c:pt>
                <c:pt idx="1091">
                  <c:v>1.0909999999999906</c:v>
                </c:pt>
                <c:pt idx="1092">
                  <c:v>1.0919999999999905</c:v>
                </c:pt>
                <c:pt idx="1093">
                  <c:v>1.0929999999999904</c:v>
                </c:pt>
                <c:pt idx="1094">
                  <c:v>1.0939999999999903</c:v>
                </c:pt>
                <c:pt idx="1095">
                  <c:v>1.0949999999999902</c:v>
                </c:pt>
                <c:pt idx="1096">
                  <c:v>1.0959999999999901</c:v>
                </c:pt>
                <c:pt idx="1097">
                  <c:v>1.09699999999999</c:v>
                </c:pt>
                <c:pt idx="1098">
                  <c:v>1.0979999999999899</c:v>
                </c:pt>
                <c:pt idx="1099">
                  <c:v>1.0989999999999898</c:v>
                </c:pt>
                <c:pt idx="1100">
                  <c:v>1.0999999999999897</c:v>
                </c:pt>
                <c:pt idx="1101">
                  <c:v>1.1009999999999895</c:v>
                </c:pt>
                <c:pt idx="1102">
                  <c:v>1.1019999999999894</c:v>
                </c:pt>
                <c:pt idx="1103">
                  <c:v>1.1029999999999893</c:v>
                </c:pt>
                <c:pt idx="1104">
                  <c:v>1.1039999999999892</c:v>
                </c:pt>
                <c:pt idx="1105">
                  <c:v>1.1049999999999891</c:v>
                </c:pt>
                <c:pt idx="1106">
                  <c:v>1.105999999999989</c:v>
                </c:pt>
                <c:pt idx="1107">
                  <c:v>1.1069999999999889</c:v>
                </c:pt>
                <c:pt idx="1108">
                  <c:v>1.1079999999999888</c:v>
                </c:pt>
                <c:pt idx="1109">
                  <c:v>1.1089999999999887</c:v>
                </c:pt>
                <c:pt idx="1110">
                  <c:v>1.1099999999999886</c:v>
                </c:pt>
                <c:pt idx="1111">
                  <c:v>1.1109999999999884</c:v>
                </c:pt>
                <c:pt idx="1112">
                  <c:v>1.1119999999999883</c:v>
                </c:pt>
                <c:pt idx="1113">
                  <c:v>1.1129999999999882</c:v>
                </c:pt>
                <c:pt idx="1114">
                  <c:v>1.1139999999999881</c:v>
                </c:pt>
                <c:pt idx="1115">
                  <c:v>1.114999999999988</c:v>
                </c:pt>
                <c:pt idx="1116">
                  <c:v>1.1159999999999879</c:v>
                </c:pt>
                <c:pt idx="1117">
                  <c:v>1.1169999999999878</c:v>
                </c:pt>
                <c:pt idx="1118">
                  <c:v>1.1179999999999877</c:v>
                </c:pt>
                <c:pt idx="1119">
                  <c:v>1.1189999999999876</c:v>
                </c:pt>
                <c:pt idx="1120">
                  <c:v>1.1199999999999875</c:v>
                </c:pt>
                <c:pt idx="1121">
                  <c:v>1.1209999999999873</c:v>
                </c:pt>
                <c:pt idx="1122">
                  <c:v>1.1219999999999872</c:v>
                </c:pt>
                <c:pt idx="1123">
                  <c:v>1.1229999999999871</c:v>
                </c:pt>
                <c:pt idx="1124">
                  <c:v>1.123999999999987</c:v>
                </c:pt>
                <c:pt idx="1125">
                  <c:v>1.1249999999999869</c:v>
                </c:pt>
                <c:pt idx="1126">
                  <c:v>1.1259999999999868</c:v>
                </c:pt>
                <c:pt idx="1127">
                  <c:v>1.1269999999999867</c:v>
                </c:pt>
                <c:pt idx="1128">
                  <c:v>1.1279999999999866</c:v>
                </c:pt>
                <c:pt idx="1129">
                  <c:v>1.1289999999999865</c:v>
                </c:pt>
                <c:pt idx="1130">
                  <c:v>1.1299999999999863</c:v>
                </c:pt>
                <c:pt idx="1131">
                  <c:v>1.1309999999999862</c:v>
                </c:pt>
                <c:pt idx="1132">
                  <c:v>1.1319999999999861</c:v>
                </c:pt>
                <c:pt idx="1133">
                  <c:v>1.132999999999986</c:v>
                </c:pt>
                <c:pt idx="1134">
                  <c:v>1.1339999999999859</c:v>
                </c:pt>
                <c:pt idx="1135">
                  <c:v>1.1349999999999858</c:v>
                </c:pt>
                <c:pt idx="1136">
                  <c:v>1.1359999999999857</c:v>
                </c:pt>
                <c:pt idx="1137">
                  <c:v>1.1369999999999856</c:v>
                </c:pt>
                <c:pt idx="1138">
                  <c:v>1.1379999999999855</c:v>
                </c:pt>
                <c:pt idx="1139">
                  <c:v>1.1389999999999854</c:v>
                </c:pt>
                <c:pt idx="1140">
                  <c:v>1.1399999999999852</c:v>
                </c:pt>
                <c:pt idx="1141">
                  <c:v>1.1409999999999851</c:v>
                </c:pt>
                <c:pt idx="1142">
                  <c:v>1.141999999999985</c:v>
                </c:pt>
                <c:pt idx="1143">
                  <c:v>1.1429999999999849</c:v>
                </c:pt>
                <c:pt idx="1144">
                  <c:v>1.1439999999999848</c:v>
                </c:pt>
                <c:pt idx="1145">
                  <c:v>1.1449999999999847</c:v>
                </c:pt>
                <c:pt idx="1146">
                  <c:v>1.1459999999999846</c:v>
                </c:pt>
                <c:pt idx="1147">
                  <c:v>1.1469999999999845</c:v>
                </c:pt>
                <c:pt idx="1148">
                  <c:v>1.1479999999999844</c:v>
                </c:pt>
                <c:pt idx="1149">
                  <c:v>1.1489999999999843</c:v>
                </c:pt>
                <c:pt idx="1150">
                  <c:v>1.1499999999999841</c:v>
                </c:pt>
                <c:pt idx="1151">
                  <c:v>1.150999999999984</c:v>
                </c:pt>
                <c:pt idx="1152">
                  <c:v>1.1519999999999839</c:v>
                </c:pt>
                <c:pt idx="1153">
                  <c:v>1.1529999999999838</c:v>
                </c:pt>
                <c:pt idx="1154">
                  <c:v>1.1539999999999837</c:v>
                </c:pt>
                <c:pt idx="1155">
                  <c:v>1.1549999999999836</c:v>
                </c:pt>
                <c:pt idx="1156">
                  <c:v>1.1559999999999835</c:v>
                </c:pt>
                <c:pt idx="1157">
                  <c:v>1.1569999999999834</c:v>
                </c:pt>
                <c:pt idx="1158">
                  <c:v>1.1579999999999833</c:v>
                </c:pt>
                <c:pt idx="1159">
                  <c:v>1.1589999999999832</c:v>
                </c:pt>
                <c:pt idx="1160">
                  <c:v>1.159999999999983</c:v>
                </c:pt>
                <c:pt idx="1161">
                  <c:v>1.1609999999999829</c:v>
                </c:pt>
                <c:pt idx="1162">
                  <c:v>1.1619999999999828</c:v>
                </c:pt>
                <c:pt idx="1163">
                  <c:v>1.1629999999999827</c:v>
                </c:pt>
                <c:pt idx="1164">
                  <c:v>1.1639999999999826</c:v>
                </c:pt>
                <c:pt idx="1165">
                  <c:v>1.1649999999999825</c:v>
                </c:pt>
                <c:pt idx="1166">
                  <c:v>1.1659999999999824</c:v>
                </c:pt>
                <c:pt idx="1167">
                  <c:v>1.1669999999999823</c:v>
                </c:pt>
                <c:pt idx="1168">
                  <c:v>1.1679999999999822</c:v>
                </c:pt>
                <c:pt idx="1169">
                  <c:v>1.1689999999999821</c:v>
                </c:pt>
                <c:pt idx="1170">
                  <c:v>1.1699999999999819</c:v>
                </c:pt>
                <c:pt idx="1171">
                  <c:v>1.1709999999999818</c:v>
                </c:pt>
                <c:pt idx="1172">
                  <c:v>1.1719999999999817</c:v>
                </c:pt>
                <c:pt idx="1173">
                  <c:v>1.1729999999999816</c:v>
                </c:pt>
                <c:pt idx="1174">
                  <c:v>1.1739999999999815</c:v>
                </c:pt>
                <c:pt idx="1175">
                  <c:v>1.1749999999999814</c:v>
                </c:pt>
                <c:pt idx="1176">
                  <c:v>1.1759999999999813</c:v>
                </c:pt>
                <c:pt idx="1177">
                  <c:v>1.1769999999999812</c:v>
                </c:pt>
                <c:pt idx="1178">
                  <c:v>1.1779999999999811</c:v>
                </c:pt>
                <c:pt idx="1179">
                  <c:v>1.178999999999981</c:v>
                </c:pt>
                <c:pt idx="1180">
                  <c:v>1.1799999999999808</c:v>
                </c:pt>
                <c:pt idx="1181">
                  <c:v>1.1809999999999807</c:v>
                </c:pt>
                <c:pt idx="1182">
                  <c:v>1.1819999999999806</c:v>
                </c:pt>
                <c:pt idx="1183">
                  <c:v>1.1829999999999805</c:v>
                </c:pt>
                <c:pt idx="1184">
                  <c:v>1.1839999999999804</c:v>
                </c:pt>
                <c:pt idx="1185">
                  <c:v>1.1849999999999803</c:v>
                </c:pt>
                <c:pt idx="1186">
                  <c:v>1.1859999999999802</c:v>
                </c:pt>
                <c:pt idx="1187">
                  <c:v>1.1869999999999801</c:v>
                </c:pt>
                <c:pt idx="1188">
                  <c:v>1.18799999999998</c:v>
                </c:pt>
                <c:pt idx="1189">
                  <c:v>1.1889999999999799</c:v>
                </c:pt>
                <c:pt idx="1190">
                  <c:v>1.1899999999999797</c:v>
                </c:pt>
                <c:pt idx="1191">
                  <c:v>1.1909999999999796</c:v>
                </c:pt>
                <c:pt idx="1192">
                  <c:v>1.1919999999999795</c:v>
                </c:pt>
                <c:pt idx="1193">
                  <c:v>1.1929999999999794</c:v>
                </c:pt>
                <c:pt idx="1194">
                  <c:v>1.1939999999999793</c:v>
                </c:pt>
                <c:pt idx="1195">
                  <c:v>1.1949999999999792</c:v>
                </c:pt>
                <c:pt idx="1196">
                  <c:v>1.1959999999999791</c:v>
                </c:pt>
                <c:pt idx="1197">
                  <c:v>1.196999999999979</c:v>
                </c:pt>
                <c:pt idx="1198">
                  <c:v>1.1979999999999789</c:v>
                </c:pt>
                <c:pt idx="1199">
                  <c:v>1.1989999999999787</c:v>
                </c:pt>
                <c:pt idx="1200">
                  <c:v>1.1999999999999786</c:v>
                </c:pt>
                <c:pt idx="1201">
                  <c:v>1.2009999999999785</c:v>
                </c:pt>
                <c:pt idx="1202">
                  <c:v>1.2019999999999784</c:v>
                </c:pt>
                <c:pt idx="1203">
                  <c:v>1.2029999999999783</c:v>
                </c:pt>
                <c:pt idx="1204">
                  <c:v>1.2039999999999782</c:v>
                </c:pt>
                <c:pt idx="1205">
                  <c:v>1.2049999999999781</c:v>
                </c:pt>
                <c:pt idx="1206">
                  <c:v>1.205999999999978</c:v>
                </c:pt>
                <c:pt idx="1207">
                  <c:v>1.2069999999999779</c:v>
                </c:pt>
                <c:pt idx="1208">
                  <c:v>1.2079999999999778</c:v>
                </c:pt>
                <c:pt idx="1209">
                  <c:v>1.2089999999999776</c:v>
                </c:pt>
                <c:pt idx="1210">
                  <c:v>1.2099999999999775</c:v>
                </c:pt>
                <c:pt idx="1211">
                  <c:v>1.2109999999999774</c:v>
                </c:pt>
                <c:pt idx="1212">
                  <c:v>1.2119999999999773</c:v>
                </c:pt>
                <c:pt idx="1213">
                  <c:v>1.2129999999999772</c:v>
                </c:pt>
                <c:pt idx="1214">
                  <c:v>1.2139999999999771</c:v>
                </c:pt>
                <c:pt idx="1215">
                  <c:v>1.214999999999977</c:v>
                </c:pt>
                <c:pt idx="1216">
                  <c:v>1.2159999999999769</c:v>
                </c:pt>
                <c:pt idx="1217">
                  <c:v>1.2169999999999768</c:v>
                </c:pt>
                <c:pt idx="1218">
                  <c:v>1.2179999999999767</c:v>
                </c:pt>
                <c:pt idx="1219">
                  <c:v>1.2189999999999765</c:v>
                </c:pt>
                <c:pt idx="1220">
                  <c:v>1.2199999999999764</c:v>
                </c:pt>
                <c:pt idx="1221">
                  <c:v>1.2209999999999763</c:v>
                </c:pt>
                <c:pt idx="1222">
                  <c:v>1.2219999999999762</c:v>
                </c:pt>
                <c:pt idx="1223">
                  <c:v>1.2229999999999761</c:v>
                </c:pt>
                <c:pt idx="1224">
                  <c:v>1.223999999999976</c:v>
                </c:pt>
                <c:pt idx="1225">
                  <c:v>1.2249999999999759</c:v>
                </c:pt>
                <c:pt idx="1226">
                  <c:v>1.2259999999999758</c:v>
                </c:pt>
                <c:pt idx="1227">
                  <c:v>1.2269999999999757</c:v>
                </c:pt>
                <c:pt idx="1228">
                  <c:v>1.2279999999999756</c:v>
                </c:pt>
                <c:pt idx="1229">
                  <c:v>1.2289999999999754</c:v>
                </c:pt>
                <c:pt idx="1230">
                  <c:v>1.2299999999999753</c:v>
                </c:pt>
                <c:pt idx="1231">
                  <c:v>1.2309999999999752</c:v>
                </c:pt>
                <c:pt idx="1232">
                  <c:v>1.2319999999999751</c:v>
                </c:pt>
                <c:pt idx="1233">
                  <c:v>1.232999999999975</c:v>
                </c:pt>
                <c:pt idx="1234">
                  <c:v>1.2339999999999749</c:v>
                </c:pt>
                <c:pt idx="1235">
                  <c:v>1.2349999999999748</c:v>
                </c:pt>
                <c:pt idx="1236">
                  <c:v>1.2359999999999747</c:v>
                </c:pt>
                <c:pt idx="1237">
                  <c:v>1.2369999999999746</c:v>
                </c:pt>
                <c:pt idx="1238">
                  <c:v>1.2379999999999745</c:v>
                </c:pt>
                <c:pt idx="1239">
                  <c:v>1.2389999999999743</c:v>
                </c:pt>
                <c:pt idx="1240">
                  <c:v>1.2399999999999742</c:v>
                </c:pt>
                <c:pt idx="1241">
                  <c:v>1.2409999999999741</c:v>
                </c:pt>
                <c:pt idx="1242">
                  <c:v>1.241999999999974</c:v>
                </c:pt>
                <c:pt idx="1243">
                  <c:v>1.2429999999999739</c:v>
                </c:pt>
                <c:pt idx="1244">
                  <c:v>1.2439999999999738</c:v>
                </c:pt>
                <c:pt idx="1245">
                  <c:v>1.2449999999999737</c:v>
                </c:pt>
                <c:pt idx="1246">
                  <c:v>1.2459999999999736</c:v>
                </c:pt>
                <c:pt idx="1247">
                  <c:v>1.2469999999999735</c:v>
                </c:pt>
                <c:pt idx="1248">
                  <c:v>1.2479999999999734</c:v>
                </c:pt>
                <c:pt idx="1249">
                  <c:v>1.2489999999999732</c:v>
                </c:pt>
                <c:pt idx="1250">
                  <c:v>1.2499999999999731</c:v>
                </c:pt>
                <c:pt idx="1251">
                  <c:v>1.250999999999973</c:v>
                </c:pt>
                <c:pt idx="1252">
                  <c:v>1.2519999999999729</c:v>
                </c:pt>
                <c:pt idx="1253">
                  <c:v>1.2529999999999728</c:v>
                </c:pt>
                <c:pt idx="1254">
                  <c:v>1.2539999999999727</c:v>
                </c:pt>
                <c:pt idx="1255">
                  <c:v>1.2549999999999726</c:v>
                </c:pt>
                <c:pt idx="1256">
                  <c:v>1.2559999999999725</c:v>
                </c:pt>
                <c:pt idx="1257">
                  <c:v>1.2569999999999724</c:v>
                </c:pt>
                <c:pt idx="1258">
                  <c:v>1.2579999999999723</c:v>
                </c:pt>
                <c:pt idx="1259">
                  <c:v>1.2589999999999721</c:v>
                </c:pt>
                <c:pt idx="1260">
                  <c:v>1.259999999999972</c:v>
                </c:pt>
                <c:pt idx="1261">
                  <c:v>1.2609999999999719</c:v>
                </c:pt>
                <c:pt idx="1262">
                  <c:v>1.2619999999999718</c:v>
                </c:pt>
                <c:pt idx="1263">
                  <c:v>1.2629999999999717</c:v>
                </c:pt>
                <c:pt idx="1264">
                  <c:v>1.2639999999999716</c:v>
                </c:pt>
                <c:pt idx="1265">
                  <c:v>1.2649999999999715</c:v>
                </c:pt>
                <c:pt idx="1266">
                  <c:v>1.2659999999999714</c:v>
                </c:pt>
                <c:pt idx="1267">
                  <c:v>1.2669999999999713</c:v>
                </c:pt>
                <c:pt idx="1268">
                  <c:v>1.2679999999999712</c:v>
                </c:pt>
                <c:pt idx="1269">
                  <c:v>1.268999999999971</c:v>
                </c:pt>
                <c:pt idx="1270">
                  <c:v>1.2699999999999709</c:v>
                </c:pt>
                <c:pt idx="1271">
                  <c:v>1.2709999999999708</c:v>
                </c:pt>
                <c:pt idx="1272">
                  <c:v>1.2719999999999707</c:v>
                </c:pt>
                <c:pt idx="1273">
                  <c:v>1.2729999999999706</c:v>
                </c:pt>
                <c:pt idx="1274">
                  <c:v>1.2739999999999705</c:v>
                </c:pt>
                <c:pt idx="1275">
                  <c:v>1.2749999999999704</c:v>
                </c:pt>
                <c:pt idx="1276">
                  <c:v>1.2759999999999703</c:v>
                </c:pt>
                <c:pt idx="1277">
                  <c:v>1.2769999999999702</c:v>
                </c:pt>
                <c:pt idx="1278">
                  <c:v>1.27799999999997</c:v>
                </c:pt>
                <c:pt idx="1279">
                  <c:v>1.2789999999999699</c:v>
                </c:pt>
                <c:pt idx="1280">
                  <c:v>1.2799999999999698</c:v>
                </c:pt>
                <c:pt idx="1281">
                  <c:v>1.2809999999999697</c:v>
                </c:pt>
                <c:pt idx="1282">
                  <c:v>1.2819999999999696</c:v>
                </c:pt>
                <c:pt idx="1283">
                  <c:v>1.2829999999999695</c:v>
                </c:pt>
                <c:pt idx="1284">
                  <c:v>1.2839999999999694</c:v>
                </c:pt>
                <c:pt idx="1285">
                  <c:v>1.2849999999999693</c:v>
                </c:pt>
                <c:pt idx="1286">
                  <c:v>1.2859999999999692</c:v>
                </c:pt>
                <c:pt idx="1287">
                  <c:v>1.2869999999999691</c:v>
                </c:pt>
                <c:pt idx="1288">
                  <c:v>1.2879999999999689</c:v>
                </c:pt>
                <c:pt idx="1289">
                  <c:v>1.2889999999999688</c:v>
                </c:pt>
                <c:pt idx="1290">
                  <c:v>1.2899999999999687</c:v>
                </c:pt>
                <c:pt idx="1291">
                  <c:v>1.2909999999999686</c:v>
                </c:pt>
                <c:pt idx="1292">
                  <c:v>1.2919999999999685</c:v>
                </c:pt>
                <c:pt idx="1293">
                  <c:v>1.2929999999999684</c:v>
                </c:pt>
                <c:pt idx="1294">
                  <c:v>1.2939999999999683</c:v>
                </c:pt>
                <c:pt idx="1295">
                  <c:v>1.2949999999999682</c:v>
                </c:pt>
                <c:pt idx="1296">
                  <c:v>1.2959999999999681</c:v>
                </c:pt>
                <c:pt idx="1297">
                  <c:v>1.296999999999968</c:v>
                </c:pt>
                <c:pt idx="1298">
                  <c:v>1.2979999999999678</c:v>
                </c:pt>
                <c:pt idx="1299">
                  <c:v>1.2989999999999677</c:v>
                </c:pt>
                <c:pt idx="1300">
                  <c:v>1.2999999999999676</c:v>
                </c:pt>
                <c:pt idx="1301">
                  <c:v>1.3009999999999675</c:v>
                </c:pt>
                <c:pt idx="1302">
                  <c:v>1.3019999999999674</c:v>
                </c:pt>
                <c:pt idx="1303">
                  <c:v>1.3029999999999673</c:v>
                </c:pt>
                <c:pt idx="1304">
                  <c:v>1.3039999999999672</c:v>
                </c:pt>
                <c:pt idx="1305">
                  <c:v>1.3049999999999671</c:v>
                </c:pt>
                <c:pt idx="1306">
                  <c:v>1.305999999999967</c:v>
                </c:pt>
                <c:pt idx="1307">
                  <c:v>1.3069999999999669</c:v>
                </c:pt>
                <c:pt idx="1308">
                  <c:v>1.3079999999999667</c:v>
                </c:pt>
                <c:pt idx="1309">
                  <c:v>1.3089999999999666</c:v>
                </c:pt>
                <c:pt idx="1310">
                  <c:v>1.3099999999999665</c:v>
                </c:pt>
                <c:pt idx="1311">
                  <c:v>1.3109999999999664</c:v>
                </c:pt>
                <c:pt idx="1312">
                  <c:v>1.3119999999999663</c:v>
                </c:pt>
                <c:pt idx="1313">
                  <c:v>1.3129999999999662</c:v>
                </c:pt>
                <c:pt idx="1314">
                  <c:v>1.3139999999999661</c:v>
                </c:pt>
                <c:pt idx="1315">
                  <c:v>1.314999999999966</c:v>
                </c:pt>
                <c:pt idx="1316">
                  <c:v>1.3159999999999659</c:v>
                </c:pt>
                <c:pt idx="1317">
                  <c:v>1.3169999999999658</c:v>
                </c:pt>
                <c:pt idx="1318">
                  <c:v>1.3179999999999656</c:v>
                </c:pt>
                <c:pt idx="1319">
                  <c:v>1.3189999999999655</c:v>
                </c:pt>
                <c:pt idx="1320">
                  <c:v>1.3199999999999654</c:v>
                </c:pt>
                <c:pt idx="1321">
                  <c:v>1.3209999999999653</c:v>
                </c:pt>
                <c:pt idx="1322">
                  <c:v>1.3219999999999652</c:v>
                </c:pt>
                <c:pt idx="1323">
                  <c:v>1.3229999999999651</c:v>
                </c:pt>
                <c:pt idx="1324">
                  <c:v>1.323999999999965</c:v>
                </c:pt>
                <c:pt idx="1325">
                  <c:v>1.3249999999999649</c:v>
                </c:pt>
                <c:pt idx="1326">
                  <c:v>1.3259999999999648</c:v>
                </c:pt>
                <c:pt idx="1327">
                  <c:v>1.3269999999999647</c:v>
                </c:pt>
                <c:pt idx="1328">
                  <c:v>1.3279999999999645</c:v>
                </c:pt>
                <c:pt idx="1329">
                  <c:v>1.3289999999999644</c:v>
                </c:pt>
                <c:pt idx="1330">
                  <c:v>1.3299999999999643</c:v>
                </c:pt>
                <c:pt idx="1331">
                  <c:v>1.3309999999999642</c:v>
                </c:pt>
                <c:pt idx="1332">
                  <c:v>1.3319999999999641</c:v>
                </c:pt>
                <c:pt idx="1333">
                  <c:v>1.332999999999964</c:v>
                </c:pt>
                <c:pt idx="1334">
                  <c:v>1.3339999999999639</c:v>
                </c:pt>
                <c:pt idx="1335">
                  <c:v>1.3349999999999638</c:v>
                </c:pt>
                <c:pt idx="1336">
                  <c:v>1.3359999999999637</c:v>
                </c:pt>
                <c:pt idx="1337">
                  <c:v>1.3369999999999636</c:v>
                </c:pt>
                <c:pt idx="1338">
                  <c:v>1.3379999999999634</c:v>
                </c:pt>
                <c:pt idx="1339">
                  <c:v>1.3389999999999633</c:v>
                </c:pt>
                <c:pt idx="1340">
                  <c:v>1.3399999999999632</c:v>
                </c:pt>
                <c:pt idx="1341">
                  <c:v>1.3409999999999631</c:v>
                </c:pt>
                <c:pt idx="1342">
                  <c:v>1.341999999999963</c:v>
                </c:pt>
                <c:pt idx="1343">
                  <c:v>1.3429999999999629</c:v>
                </c:pt>
                <c:pt idx="1344">
                  <c:v>1.3439999999999628</c:v>
                </c:pt>
                <c:pt idx="1345">
                  <c:v>1.3449999999999627</c:v>
                </c:pt>
                <c:pt idx="1346">
                  <c:v>1.3459999999999626</c:v>
                </c:pt>
                <c:pt idx="1347">
                  <c:v>1.3469999999999624</c:v>
                </c:pt>
                <c:pt idx="1348">
                  <c:v>1.3479999999999623</c:v>
                </c:pt>
                <c:pt idx="1349">
                  <c:v>1.3489999999999622</c:v>
                </c:pt>
                <c:pt idx="1350">
                  <c:v>1.3499999999999621</c:v>
                </c:pt>
                <c:pt idx="1351">
                  <c:v>1.350999999999962</c:v>
                </c:pt>
                <c:pt idx="1352">
                  <c:v>1.3519999999999619</c:v>
                </c:pt>
                <c:pt idx="1353">
                  <c:v>1.3529999999999618</c:v>
                </c:pt>
                <c:pt idx="1354">
                  <c:v>1.3539999999999617</c:v>
                </c:pt>
                <c:pt idx="1355">
                  <c:v>1.3549999999999616</c:v>
                </c:pt>
                <c:pt idx="1356">
                  <c:v>1.3559999999999615</c:v>
                </c:pt>
                <c:pt idx="1357">
                  <c:v>1.3569999999999613</c:v>
                </c:pt>
                <c:pt idx="1358">
                  <c:v>1.3579999999999612</c:v>
                </c:pt>
                <c:pt idx="1359">
                  <c:v>1.3589999999999611</c:v>
                </c:pt>
                <c:pt idx="1360">
                  <c:v>1.359999999999961</c:v>
                </c:pt>
                <c:pt idx="1361">
                  <c:v>1.3609999999999609</c:v>
                </c:pt>
                <c:pt idx="1362">
                  <c:v>1.3619999999999608</c:v>
                </c:pt>
                <c:pt idx="1363">
                  <c:v>1.3629999999999607</c:v>
                </c:pt>
                <c:pt idx="1364">
                  <c:v>1.3639999999999606</c:v>
                </c:pt>
                <c:pt idx="1365">
                  <c:v>1.3649999999999605</c:v>
                </c:pt>
                <c:pt idx="1366">
                  <c:v>1.3659999999999604</c:v>
                </c:pt>
                <c:pt idx="1367">
                  <c:v>1.3669999999999602</c:v>
                </c:pt>
                <c:pt idx="1368">
                  <c:v>1.3679999999999601</c:v>
                </c:pt>
                <c:pt idx="1369">
                  <c:v>1.36899999999996</c:v>
                </c:pt>
                <c:pt idx="1370">
                  <c:v>1.3699999999999599</c:v>
                </c:pt>
                <c:pt idx="1371">
                  <c:v>1.3709999999999598</c:v>
                </c:pt>
                <c:pt idx="1372">
                  <c:v>1.3719999999999597</c:v>
                </c:pt>
                <c:pt idx="1373">
                  <c:v>1.3729999999999596</c:v>
                </c:pt>
                <c:pt idx="1374">
                  <c:v>1.3739999999999595</c:v>
                </c:pt>
                <c:pt idx="1375">
                  <c:v>1.3749999999999594</c:v>
                </c:pt>
                <c:pt idx="1376">
                  <c:v>1.3759999999999593</c:v>
                </c:pt>
                <c:pt idx="1377">
                  <c:v>1.3769999999999591</c:v>
                </c:pt>
                <c:pt idx="1378">
                  <c:v>1.377999999999959</c:v>
                </c:pt>
                <c:pt idx="1379">
                  <c:v>1.3789999999999589</c:v>
                </c:pt>
                <c:pt idx="1380">
                  <c:v>1.3799999999999588</c:v>
                </c:pt>
                <c:pt idx="1381">
                  <c:v>1.3809999999999587</c:v>
                </c:pt>
                <c:pt idx="1382">
                  <c:v>1.3819999999999586</c:v>
                </c:pt>
                <c:pt idx="1383">
                  <c:v>1.3829999999999585</c:v>
                </c:pt>
                <c:pt idx="1384">
                  <c:v>1.3839999999999584</c:v>
                </c:pt>
                <c:pt idx="1385">
                  <c:v>1.3849999999999583</c:v>
                </c:pt>
                <c:pt idx="1386">
                  <c:v>1.3859999999999582</c:v>
                </c:pt>
                <c:pt idx="1387">
                  <c:v>1.386999999999958</c:v>
                </c:pt>
                <c:pt idx="1388">
                  <c:v>1.3879999999999579</c:v>
                </c:pt>
                <c:pt idx="1389">
                  <c:v>1.3889999999999578</c:v>
                </c:pt>
                <c:pt idx="1390">
                  <c:v>1.3899999999999577</c:v>
                </c:pt>
                <c:pt idx="1391">
                  <c:v>1.3909999999999576</c:v>
                </c:pt>
                <c:pt idx="1392">
                  <c:v>1.3919999999999575</c:v>
                </c:pt>
                <c:pt idx="1393">
                  <c:v>1.3929999999999574</c:v>
                </c:pt>
                <c:pt idx="1394">
                  <c:v>1.3939999999999573</c:v>
                </c:pt>
                <c:pt idx="1395">
                  <c:v>1.3949999999999572</c:v>
                </c:pt>
                <c:pt idx="1396">
                  <c:v>1.3959999999999571</c:v>
                </c:pt>
                <c:pt idx="1397">
                  <c:v>1.3969999999999569</c:v>
                </c:pt>
                <c:pt idx="1398">
                  <c:v>1.3979999999999568</c:v>
                </c:pt>
                <c:pt idx="1399">
                  <c:v>1.3989999999999567</c:v>
                </c:pt>
                <c:pt idx="1400">
                  <c:v>1.3999999999999566</c:v>
                </c:pt>
                <c:pt idx="1401">
                  <c:v>1.4009999999999565</c:v>
                </c:pt>
                <c:pt idx="1402">
                  <c:v>1.4019999999999564</c:v>
                </c:pt>
                <c:pt idx="1403">
                  <c:v>1.4029999999999563</c:v>
                </c:pt>
                <c:pt idx="1404">
                  <c:v>1.4039999999999562</c:v>
                </c:pt>
                <c:pt idx="1405">
                  <c:v>1.4049999999999561</c:v>
                </c:pt>
                <c:pt idx="1406">
                  <c:v>1.405999999999956</c:v>
                </c:pt>
                <c:pt idx="1407">
                  <c:v>1.4069999999999558</c:v>
                </c:pt>
                <c:pt idx="1408">
                  <c:v>1.4079999999999557</c:v>
                </c:pt>
                <c:pt idx="1409">
                  <c:v>1.4089999999999556</c:v>
                </c:pt>
                <c:pt idx="1410">
                  <c:v>1.4099999999999555</c:v>
                </c:pt>
                <c:pt idx="1411">
                  <c:v>1.4109999999999554</c:v>
                </c:pt>
                <c:pt idx="1412">
                  <c:v>1.4119999999999553</c:v>
                </c:pt>
                <c:pt idx="1413">
                  <c:v>1.4129999999999552</c:v>
                </c:pt>
                <c:pt idx="1414">
                  <c:v>1.4139999999999551</c:v>
                </c:pt>
                <c:pt idx="1415">
                  <c:v>1.414999999999955</c:v>
                </c:pt>
                <c:pt idx="1416">
                  <c:v>1.4159999999999549</c:v>
                </c:pt>
                <c:pt idx="1417">
                  <c:v>1.4169999999999547</c:v>
                </c:pt>
                <c:pt idx="1418">
                  <c:v>1.4179999999999546</c:v>
                </c:pt>
                <c:pt idx="1419">
                  <c:v>1.4189999999999545</c:v>
                </c:pt>
                <c:pt idx="1420">
                  <c:v>1.4199999999999544</c:v>
                </c:pt>
                <c:pt idx="1421">
                  <c:v>1.4209999999999543</c:v>
                </c:pt>
                <c:pt idx="1422">
                  <c:v>1.4219999999999542</c:v>
                </c:pt>
                <c:pt idx="1423">
                  <c:v>1.4229999999999541</c:v>
                </c:pt>
                <c:pt idx="1424">
                  <c:v>1.423999999999954</c:v>
                </c:pt>
                <c:pt idx="1425">
                  <c:v>1.4249999999999539</c:v>
                </c:pt>
                <c:pt idx="1426">
                  <c:v>1.4259999999999537</c:v>
                </c:pt>
                <c:pt idx="1427">
                  <c:v>1.4269999999999536</c:v>
                </c:pt>
                <c:pt idx="1428">
                  <c:v>1.4279999999999535</c:v>
                </c:pt>
                <c:pt idx="1429">
                  <c:v>1.4289999999999534</c:v>
                </c:pt>
                <c:pt idx="1430">
                  <c:v>1.4299999999999533</c:v>
                </c:pt>
                <c:pt idx="1431">
                  <c:v>1.4309999999999532</c:v>
                </c:pt>
                <c:pt idx="1432">
                  <c:v>1.4319999999999531</c:v>
                </c:pt>
                <c:pt idx="1433">
                  <c:v>1.432999999999953</c:v>
                </c:pt>
                <c:pt idx="1434">
                  <c:v>1.4339999999999529</c:v>
                </c:pt>
                <c:pt idx="1435">
                  <c:v>1.4349999999999528</c:v>
                </c:pt>
                <c:pt idx="1436">
                  <c:v>1.4359999999999526</c:v>
                </c:pt>
                <c:pt idx="1437">
                  <c:v>1.4369999999999525</c:v>
                </c:pt>
                <c:pt idx="1438">
                  <c:v>1.4379999999999524</c:v>
                </c:pt>
                <c:pt idx="1439">
                  <c:v>1.4389999999999523</c:v>
                </c:pt>
                <c:pt idx="1440">
                  <c:v>1.4399999999999522</c:v>
                </c:pt>
                <c:pt idx="1441">
                  <c:v>1.4409999999999521</c:v>
                </c:pt>
                <c:pt idx="1442">
                  <c:v>1.441999999999952</c:v>
                </c:pt>
                <c:pt idx="1443">
                  <c:v>1.4429999999999519</c:v>
                </c:pt>
                <c:pt idx="1444">
                  <c:v>1.4439999999999518</c:v>
                </c:pt>
                <c:pt idx="1445">
                  <c:v>1.4449999999999517</c:v>
                </c:pt>
                <c:pt idx="1446">
                  <c:v>1.4459999999999515</c:v>
                </c:pt>
                <c:pt idx="1447">
                  <c:v>1.4469999999999514</c:v>
                </c:pt>
                <c:pt idx="1448">
                  <c:v>1.4479999999999513</c:v>
                </c:pt>
                <c:pt idx="1449">
                  <c:v>1.4489999999999512</c:v>
                </c:pt>
                <c:pt idx="1450">
                  <c:v>1.4499999999999511</c:v>
                </c:pt>
                <c:pt idx="1451">
                  <c:v>1.450999999999951</c:v>
                </c:pt>
                <c:pt idx="1452">
                  <c:v>1.4519999999999509</c:v>
                </c:pt>
                <c:pt idx="1453">
                  <c:v>1.4529999999999508</c:v>
                </c:pt>
                <c:pt idx="1454">
                  <c:v>1.4539999999999507</c:v>
                </c:pt>
                <c:pt idx="1455">
                  <c:v>1.4549999999999506</c:v>
                </c:pt>
                <c:pt idx="1456">
                  <c:v>1.4559999999999504</c:v>
                </c:pt>
                <c:pt idx="1457">
                  <c:v>1.4569999999999503</c:v>
                </c:pt>
                <c:pt idx="1458">
                  <c:v>1.4579999999999502</c:v>
                </c:pt>
                <c:pt idx="1459">
                  <c:v>1.4589999999999501</c:v>
                </c:pt>
                <c:pt idx="1460">
                  <c:v>1.45999999999995</c:v>
                </c:pt>
                <c:pt idx="1461">
                  <c:v>1.4609999999999499</c:v>
                </c:pt>
                <c:pt idx="1462">
                  <c:v>1.4619999999999498</c:v>
                </c:pt>
                <c:pt idx="1463">
                  <c:v>1.4629999999999497</c:v>
                </c:pt>
                <c:pt idx="1464">
                  <c:v>1.4639999999999496</c:v>
                </c:pt>
                <c:pt idx="1465">
                  <c:v>1.4649999999999495</c:v>
                </c:pt>
                <c:pt idx="1466">
                  <c:v>1.4659999999999493</c:v>
                </c:pt>
                <c:pt idx="1467">
                  <c:v>1.4669999999999492</c:v>
                </c:pt>
                <c:pt idx="1468">
                  <c:v>1.4679999999999491</c:v>
                </c:pt>
                <c:pt idx="1469">
                  <c:v>1.468999999999949</c:v>
                </c:pt>
                <c:pt idx="1470">
                  <c:v>1.4699999999999489</c:v>
                </c:pt>
                <c:pt idx="1471">
                  <c:v>1.4709999999999488</c:v>
                </c:pt>
                <c:pt idx="1472">
                  <c:v>1.4719999999999487</c:v>
                </c:pt>
                <c:pt idx="1473">
                  <c:v>1.4729999999999486</c:v>
                </c:pt>
                <c:pt idx="1474">
                  <c:v>1.4739999999999485</c:v>
                </c:pt>
                <c:pt idx="1475">
                  <c:v>1.4749999999999484</c:v>
                </c:pt>
                <c:pt idx="1476">
                  <c:v>1.4759999999999482</c:v>
                </c:pt>
                <c:pt idx="1477">
                  <c:v>1.4769999999999481</c:v>
                </c:pt>
                <c:pt idx="1478">
                  <c:v>1.477999999999948</c:v>
                </c:pt>
                <c:pt idx="1479">
                  <c:v>1.4789999999999479</c:v>
                </c:pt>
                <c:pt idx="1480">
                  <c:v>1.4799999999999478</c:v>
                </c:pt>
                <c:pt idx="1481">
                  <c:v>1.4809999999999477</c:v>
                </c:pt>
                <c:pt idx="1482">
                  <c:v>1.4819999999999476</c:v>
                </c:pt>
                <c:pt idx="1483">
                  <c:v>1.4829999999999475</c:v>
                </c:pt>
                <c:pt idx="1484">
                  <c:v>1.4839999999999474</c:v>
                </c:pt>
                <c:pt idx="1485">
                  <c:v>1.4849999999999473</c:v>
                </c:pt>
                <c:pt idx="1486">
                  <c:v>1.4859999999999471</c:v>
                </c:pt>
                <c:pt idx="1487">
                  <c:v>1.486999999999947</c:v>
                </c:pt>
                <c:pt idx="1488">
                  <c:v>1.4879999999999469</c:v>
                </c:pt>
                <c:pt idx="1489">
                  <c:v>1.4889999999999468</c:v>
                </c:pt>
                <c:pt idx="1490">
                  <c:v>1.4899999999999467</c:v>
                </c:pt>
                <c:pt idx="1491">
                  <c:v>1.4909999999999466</c:v>
                </c:pt>
                <c:pt idx="1492">
                  <c:v>1.4919999999999465</c:v>
                </c:pt>
                <c:pt idx="1493">
                  <c:v>1.4929999999999464</c:v>
                </c:pt>
                <c:pt idx="1494">
                  <c:v>1.4939999999999463</c:v>
                </c:pt>
                <c:pt idx="1495">
                  <c:v>1.4949999999999461</c:v>
                </c:pt>
                <c:pt idx="1496">
                  <c:v>1.495999999999946</c:v>
                </c:pt>
                <c:pt idx="1497">
                  <c:v>1.4969999999999459</c:v>
                </c:pt>
                <c:pt idx="1498">
                  <c:v>1.4979999999999458</c:v>
                </c:pt>
                <c:pt idx="1499">
                  <c:v>1.4989999999999457</c:v>
                </c:pt>
                <c:pt idx="1500">
                  <c:v>1.4999999999999456</c:v>
                </c:pt>
                <c:pt idx="1501">
                  <c:v>1.5009999999999455</c:v>
                </c:pt>
                <c:pt idx="1502">
                  <c:v>1.5019999999999454</c:v>
                </c:pt>
                <c:pt idx="1503">
                  <c:v>1.5029999999999453</c:v>
                </c:pt>
                <c:pt idx="1504">
                  <c:v>1.5039999999999452</c:v>
                </c:pt>
                <c:pt idx="1505">
                  <c:v>1.504999999999945</c:v>
                </c:pt>
                <c:pt idx="1506">
                  <c:v>1.5059999999999449</c:v>
                </c:pt>
                <c:pt idx="1507">
                  <c:v>1.5069999999999448</c:v>
                </c:pt>
                <c:pt idx="1508">
                  <c:v>1.5079999999999447</c:v>
                </c:pt>
                <c:pt idx="1509">
                  <c:v>1.5089999999999446</c:v>
                </c:pt>
                <c:pt idx="1510">
                  <c:v>1.5099999999999445</c:v>
                </c:pt>
                <c:pt idx="1511">
                  <c:v>1.5109999999999444</c:v>
                </c:pt>
                <c:pt idx="1512">
                  <c:v>1.5119999999999443</c:v>
                </c:pt>
                <c:pt idx="1513">
                  <c:v>1.5129999999999442</c:v>
                </c:pt>
                <c:pt idx="1514">
                  <c:v>1.5139999999999441</c:v>
                </c:pt>
                <c:pt idx="1515">
                  <c:v>1.5149999999999439</c:v>
                </c:pt>
                <c:pt idx="1516">
                  <c:v>1.5159999999999438</c:v>
                </c:pt>
                <c:pt idx="1517">
                  <c:v>1.5169999999999437</c:v>
                </c:pt>
                <c:pt idx="1518">
                  <c:v>1.5179999999999436</c:v>
                </c:pt>
                <c:pt idx="1519">
                  <c:v>1.5189999999999435</c:v>
                </c:pt>
                <c:pt idx="1520">
                  <c:v>1.5199999999999434</c:v>
                </c:pt>
                <c:pt idx="1521">
                  <c:v>1.5209999999999433</c:v>
                </c:pt>
                <c:pt idx="1522">
                  <c:v>1.5219999999999432</c:v>
                </c:pt>
                <c:pt idx="1523">
                  <c:v>1.5229999999999431</c:v>
                </c:pt>
                <c:pt idx="1524">
                  <c:v>1.523999999999943</c:v>
                </c:pt>
                <c:pt idx="1525">
                  <c:v>1.5249999999999428</c:v>
                </c:pt>
                <c:pt idx="1526">
                  <c:v>1.5259999999999427</c:v>
                </c:pt>
                <c:pt idx="1527">
                  <c:v>1.5269999999999426</c:v>
                </c:pt>
                <c:pt idx="1528">
                  <c:v>1.5279999999999425</c:v>
                </c:pt>
                <c:pt idx="1529">
                  <c:v>1.5289999999999424</c:v>
                </c:pt>
                <c:pt idx="1530">
                  <c:v>1.5299999999999423</c:v>
                </c:pt>
                <c:pt idx="1531">
                  <c:v>1.5309999999999422</c:v>
                </c:pt>
                <c:pt idx="1532">
                  <c:v>1.5319999999999421</c:v>
                </c:pt>
                <c:pt idx="1533">
                  <c:v>1.532999999999942</c:v>
                </c:pt>
                <c:pt idx="1534">
                  <c:v>1.5339999999999419</c:v>
                </c:pt>
                <c:pt idx="1535">
                  <c:v>1.5349999999999417</c:v>
                </c:pt>
                <c:pt idx="1536">
                  <c:v>1.5359999999999416</c:v>
                </c:pt>
                <c:pt idx="1537">
                  <c:v>1.5369999999999415</c:v>
                </c:pt>
                <c:pt idx="1538">
                  <c:v>1.5379999999999414</c:v>
                </c:pt>
                <c:pt idx="1539">
                  <c:v>1.5389999999999413</c:v>
                </c:pt>
                <c:pt idx="1540">
                  <c:v>1.5399999999999412</c:v>
                </c:pt>
                <c:pt idx="1541">
                  <c:v>1.5409999999999411</c:v>
                </c:pt>
                <c:pt idx="1542">
                  <c:v>1.541999999999941</c:v>
                </c:pt>
                <c:pt idx="1543">
                  <c:v>1.5429999999999409</c:v>
                </c:pt>
                <c:pt idx="1544">
                  <c:v>1.5439999999999408</c:v>
                </c:pt>
                <c:pt idx="1545">
                  <c:v>1.5449999999999406</c:v>
                </c:pt>
                <c:pt idx="1546">
                  <c:v>1.5459999999999405</c:v>
                </c:pt>
                <c:pt idx="1547">
                  <c:v>1.5469999999999404</c:v>
                </c:pt>
                <c:pt idx="1548">
                  <c:v>1.5479999999999403</c:v>
                </c:pt>
                <c:pt idx="1549">
                  <c:v>1.5489999999999402</c:v>
                </c:pt>
                <c:pt idx="1550">
                  <c:v>1.5499999999999401</c:v>
                </c:pt>
                <c:pt idx="1551">
                  <c:v>1.55099999999994</c:v>
                </c:pt>
                <c:pt idx="1552">
                  <c:v>1.5519999999999399</c:v>
                </c:pt>
                <c:pt idx="1553">
                  <c:v>1.5529999999999398</c:v>
                </c:pt>
                <c:pt idx="1554">
                  <c:v>1.5539999999999397</c:v>
                </c:pt>
                <c:pt idx="1555">
                  <c:v>1.5549999999999395</c:v>
                </c:pt>
                <c:pt idx="1556">
                  <c:v>1.5559999999999394</c:v>
                </c:pt>
                <c:pt idx="1557">
                  <c:v>1.5569999999999393</c:v>
                </c:pt>
                <c:pt idx="1558">
                  <c:v>1.5579999999999392</c:v>
                </c:pt>
                <c:pt idx="1559">
                  <c:v>1.5589999999999391</c:v>
                </c:pt>
                <c:pt idx="1560">
                  <c:v>1.559999999999939</c:v>
                </c:pt>
                <c:pt idx="1561">
                  <c:v>1.5609999999999389</c:v>
                </c:pt>
                <c:pt idx="1562">
                  <c:v>1.5619999999999388</c:v>
                </c:pt>
                <c:pt idx="1563">
                  <c:v>1.5629999999999387</c:v>
                </c:pt>
                <c:pt idx="1564">
                  <c:v>1.5639999999999386</c:v>
                </c:pt>
                <c:pt idx="1565">
                  <c:v>1.5649999999999384</c:v>
                </c:pt>
                <c:pt idx="1566">
                  <c:v>1.5659999999999383</c:v>
                </c:pt>
                <c:pt idx="1567">
                  <c:v>1.5669999999999382</c:v>
                </c:pt>
                <c:pt idx="1568">
                  <c:v>1.5679999999999381</c:v>
                </c:pt>
                <c:pt idx="1569">
                  <c:v>1.568999999999938</c:v>
                </c:pt>
                <c:pt idx="1570">
                  <c:v>1.5699999999999379</c:v>
                </c:pt>
                <c:pt idx="1571">
                  <c:v>1.5709999999999378</c:v>
                </c:pt>
                <c:pt idx="1572">
                  <c:v>1.5719999999999377</c:v>
                </c:pt>
                <c:pt idx="1573">
                  <c:v>1.5729999999999376</c:v>
                </c:pt>
                <c:pt idx="1574">
                  <c:v>1.5739999999999374</c:v>
                </c:pt>
                <c:pt idx="1575">
                  <c:v>1.5749999999999373</c:v>
                </c:pt>
                <c:pt idx="1576">
                  <c:v>1.5759999999999372</c:v>
                </c:pt>
                <c:pt idx="1577">
                  <c:v>1.5769999999999371</c:v>
                </c:pt>
                <c:pt idx="1578">
                  <c:v>1.577999999999937</c:v>
                </c:pt>
                <c:pt idx="1579">
                  <c:v>1.5789999999999369</c:v>
                </c:pt>
                <c:pt idx="1580">
                  <c:v>1.5799999999999368</c:v>
                </c:pt>
                <c:pt idx="1581">
                  <c:v>1.5809999999999367</c:v>
                </c:pt>
                <c:pt idx="1582">
                  <c:v>1.5819999999999366</c:v>
                </c:pt>
                <c:pt idx="1583">
                  <c:v>1.5829999999999365</c:v>
                </c:pt>
                <c:pt idx="1584">
                  <c:v>1.5839999999999363</c:v>
                </c:pt>
                <c:pt idx="1585">
                  <c:v>1.5849999999999362</c:v>
                </c:pt>
                <c:pt idx="1586">
                  <c:v>1.5859999999999361</c:v>
                </c:pt>
                <c:pt idx="1587">
                  <c:v>1.586999999999936</c:v>
                </c:pt>
                <c:pt idx="1588">
                  <c:v>1.5879999999999359</c:v>
                </c:pt>
                <c:pt idx="1589">
                  <c:v>1.5889999999999358</c:v>
                </c:pt>
                <c:pt idx="1590">
                  <c:v>1.5899999999999357</c:v>
                </c:pt>
                <c:pt idx="1591">
                  <c:v>1.5909999999999356</c:v>
                </c:pt>
                <c:pt idx="1592">
                  <c:v>1.5919999999999355</c:v>
                </c:pt>
                <c:pt idx="1593">
                  <c:v>1.5929999999999354</c:v>
                </c:pt>
                <c:pt idx="1594">
                  <c:v>1.5939999999999352</c:v>
                </c:pt>
                <c:pt idx="1595">
                  <c:v>1.5949999999999351</c:v>
                </c:pt>
                <c:pt idx="1596">
                  <c:v>1.595999999999935</c:v>
                </c:pt>
                <c:pt idx="1597">
                  <c:v>1.5969999999999349</c:v>
                </c:pt>
                <c:pt idx="1598">
                  <c:v>1.5979999999999348</c:v>
                </c:pt>
                <c:pt idx="1599">
                  <c:v>1.5989999999999347</c:v>
                </c:pt>
                <c:pt idx="1600">
                  <c:v>1.5999999999999346</c:v>
                </c:pt>
                <c:pt idx="1601">
                  <c:v>1.6009999999999345</c:v>
                </c:pt>
                <c:pt idx="1602">
                  <c:v>1.6019999999999344</c:v>
                </c:pt>
                <c:pt idx="1603">
                  <c:v>1.6029999999999343</c:v>
                </c:pt>
                <c:pt idx="1604">
                  <c:v>1.6039999999999341</c:v>
                </c:pt>
                <c:pt idx="1605">
                  <c:v>1.604999999999934</c:v>
                </c:pt>
                <c:pt idx="1606">
                  <c:v>1.6059999999999339</c:v>
                </c:pt>
                <c:pt idx="1607">
                  <c:v>1.6069999999999338</c:v>
                </c:pt>
                <c:pt idx="1608">
                  <c:v>1.6079999999999337</c:v>
                </c:pt>
                <c:pt idx="1609">
                  <c:v>1.6089999999999336</c:v>
                </c:pt>
                <c:pt idx="1610">
                  <c:v>1.6099999999999335</c:v>
                </c:pt>
                <c:pt idx="1611">
                  <c:v>1.6109999999999334</c:v>
                </c:pt>
                <c:pt idx="1612">
                  <c:v>1.6119999999999333</c:v>
                </c:pt>
                <c:pt idx="1613">
                  <c:v>1.6129999999999332</c:v>
                </c:pt>
                <c:pt idx="1614">
                  <c:v>1.613999999999933</c:v>
                </c:pt>
                <c:pt idx="1615">
                  <c:v>1.6149999999999329</c:v>
                </c:pt>
                <c:pt idx="1616">
                  <c:v>1.6159999999999328</c:v>
                </c:pt>
                <c:pt idx="1617">
                  <c:v>1.6169999999999327</c:v>
                </c:pt>
                <c:pt idx="1618">
                  <c:v>1.6179999999999326</c:v>
                </c:pt>
                <c:pt idx="1619">
                  <c:v>1.6189999999999325</c:v>
                </c:pt>
                <c:pt idx="1620">
                  <c:v>1.6199999999999324</c:v>
                </c:pt>
                <c:pt idx="1621">
                  <c:v>1.6209999999999323</c:v>
                </c:pt>
                <c:pt idx="1622">
                  <c:v>1.6219999999999322</c:v>
                </c:pt>
                <c:pt idx="1623">
                  <c:v>1.6229999999999321</c:v>
                </c:pt>
                <c:pt idx="1624">
                  <c:v>1.6239999999999319</c:v>
                </c:pt>
                <c:pt idx="1625">
                  <c:v>1.6249999999999318</c:v>
                </c:pt>
                <c:pt idx="1626">
                  <c:v>1.6259999999999317</c:v>
                </c:pt>
                <c:pt idx="1627">
                  <c:v>1.6269999999999316</c:v>
                </c:pt>
                <c:pt idx="1628">
                  <c:v>1.6279999999999315</c:v>
                </c:pt>
                <c:pt idx="1629">
                  <c:v>1.6289999999999314</c:v>
                </c:pt>
                <c:pt idx="1630">
                  <c:v>1.6299999999999313</c:v>
                </c:pt>
                <c:pt idx="1631">
                  <c:v>1.6309999999999312</c:v>
                </c:pt>
                <c:pt idx="1632">
                  <c:v>1.6319999999999311</c:v>
                </c:pt>
                <c:pt idx="1633">
                  <c:v>1.632999999999931</c:v>
                </c:pt>
                <c:pt idx="1634">
                  <c:v>1.6339999999999308</c:v>
                </c:pt>
                <c:pt idx="1635">
                  <c:v>1.6349999999999307</c:v>
                </c:pt>
                <c:pt idx="1636">
                  <c:v>1.6359999999999306</c:v>
                </c:pt>
                <c:pt idx="1637">
                  <c:v>1.6369999999999305</c:v>
                </c:pt>
                <c:pt idx="1638">
                  <c:v>1.6379999999999304</c:v>
                </c:pt>
                <c:pt idx="1639">
                  <c:v>1.6389999999999303</c:v>
                </c:pt>
                <c:pt idx="1640">
                  <c:v>1.6399999999999302</c:v>
                </c:pt>
                <c:pt idx="1641">
                  <c:v>1.6409999999999301</c:v>
                </c:pt>
                <c:pt idx="1642">
                  <c:v>1.64199999999993</c:v>
                </c:pt>
                <c:pt idx="1643">
                  <c:v>1.6429999999999298</c:v>
                </c:pt>
                <c:pt idx="1644">
                  <c:v>1.6439999999999297</c:v>
                </c:pt>
                <c:pt idx="1645">
                  <c:v>1.6449999999999296</c:v>
                </c:pt>
                <c:pt idx="1646">
                  <c:v>1.6459999999999295</c:v>
                </c:pt>
                <c:pt idx="1647">
                  <c:v>1.6469999999999294</c:v>
                </c:pt>
                <c:pt idx="1648">
                  <c:v>1.6479999999999293</c:v>
                </c:pt>
                <c:pt idx="1649">
                  <c:v>1.6489999999999292</c:v>
                </c:pt>
                <c:pt idx="1650">
                  <c:v>1.6499999999999291</c:v>
                </c:pt>
                <c:pt idx="1651">
                  <c:v>1.650999999999929</c:v>
                </c:pt>
                <c:pt idx="1652">
                  <c:v>1.6519999999999289</c:v>
                </c:pt>
                <c:pt idx="1653">
                  <c:v>1.6529999999999287</c:v>
                </c:pt>
                <c:pt idx="1654">
                  <c:v>1.6539999999999286</c:v>
                </c:pt>
                <c:pt idx="1655">
                  <c:v>1.6549999999999285</c:v>
                </c:pt>
                <c:pt idx="1656">
                  <c:v>1.6559999999999284</c:v>
                </c:pt>
                <c:pt idx="1657">
                  <c:v>1.6569999999999283</c:v>
                </c:pt>
                <c:pt idx="1658">
                  <c:v>1.6579999999999282</c:v>
                </c:pt>
                <c:pt idx="1659">
                  <c:v>1.6589999999999281</c:v>
                </c:pt>
                <c:pt idx="1660">
                  <c:v>1.659999999999928</c:v>
                </c:pt>
                <c:pt idx="1661">
                  <c:v>1.6609999999999279</c:v>
                </c:pt>
                <c:pt idx="1662">
                  <c:v>1.6619999999999278</c:v>
                </c:pt>
                <c:pt idx="1663">
                  <c:v>1.6629999999999276</c:v>
                </c:pt>
                <c:pt idx="1664">
                  <c:v>1.6639999999999275</c:v>
                </c:pt>
                <c:pt idx="1665">
                  <c:v>1.6649999999999274</c:v>
                </c:pt>
                <c:pt idx="1666">
                  <c:v>1.6659999999999273</c:v>
                </c:pt>
                <c:pt idx="1667">
                  <c:v>1.6669999999999272</c:v>
                </c:pt>
                <c:pt idx="1668">
                  <c:v>1.6679999999999271</c:v>
                </c:pt>
                <c:pt idx="1669">
                  <c:v>1.668999999999927</c:v>
                </c:pt>
                <c:pt idx="1670">
                  <c:v>1.6699999999999269</c:v>
                </c:pt>
                <c:pt idx="1671">
                  <c:v>1.6709999999999268</c:v>
                </c:pt>
                <c:pt idx="1672">
                  <c:v>1.6719999999999267</c:v>
                </c:pt>
                <c:pt idx="1673">
                  <c:v>1.6729999999999265</c:v>
                </c:pt>
                <c:pt idx="1674">
                  <c:v>1.6739999999999264</c:v>
                </c:pt>
                <c:pt idx="1675">
                  <c:v>1.6749999999999263</c:v>
                </c:pt>
                <c:pt idx="1676">
                  <c:v>1.6759999999999262</c:v>
                </c:pt>
                <c:pt idx="1677">
                  <c:v>1.6769999999999261</c:v>
                </c:pt>
                <c:pt idx="1678">
                  <c:v>1.677999999999926</c:v>
                </c:pt>
                <c:pt idx="1679">
                  <c:v>1.6789999999999259</c:v>
                </c:pt>
                <c:pt idx="1680">
                  <c:v>1.6799999999999258</c:v>
                </c:pt>
                <c:pt idx="1681">
                  <c:v>1.6809999999999257</c:v>
                </c:pt>
                <c:pt idx="1682">
                  <c:v>1.6819999999999256</c:v>
                </c:pt>
                <c:pt idx="1683">
                  <c:v>1.6829999999999254</c:v>
                </c:pt>
                <c:pt idx="1684">
                  <c:v>1.6839999999999253</c:v>
                </c:pt>
                <c:pt idx="1685">
                  <c:v>1.6849999999999252</c:v>
                </c:pt>
                <c:pt idx="1686">
                  <c:v>1.6859999999999251</c:v>
                </c:pt>
                <c:pt idx="1687">
                  <c:v>1.686999999999925</c:v>
                </c:pt>
                <c:pt idx="1688">
                  <c:v>1.6879999999999249</c:v>
                </c:pt>
                <c:pt idx="1689">
                  <c:v>1.6889999999999248</c:v>
                </c:pt>
                <c:pt idx="1690">
                  <c:v>1.6899999999999247</c:v>
                </c:pt>
                <c:pt idx="1691">
                  <c:v>1.6909999999999246</c:v>
                </c:pt>
                <c:pt idx="1692">
                  <c:v>1.6919999999999245</c:v>
                </c:pt>
                <c:pt idx="1693">
                  <c:v>1.6929999999999243</c:v>
                </c:pt>
                <c:pt idx="1694">
                  <c:v>1.6939999999999242</c:v>
                </c:pt>
                <c:pt idx="1695">
                  <c:v>1.6949999999999241</c:v>
                </c:pt>
                <c:pt idx="1696">
                  <c:v>1.695999999999924</c:v>
                </c:pt>
                <c:pt idx="1697">
                  <c:v>1.6969999999999239</c:v>
                </c:pt>
                <c:pt idx="1698">
                  <c:v>1.6979999999999238</c:v>
                </c:pt>
                <c:pt idx="1699">
                  <c:v>1.6989999999999237</c:v>
                </c:pt>
                <c:pt idx="1700">
                  <c:v>1.6999999999999236</c:v>
                </c:pt>
                <c:pt idx="1701">
                  <c:v>1.7009999999999235</c:v>
                </c:pt>
                <c:pt idx="1702">
                  <c:v>1.7019999999999234</c:v>
                </c:pt>
                <c:pt idx="1703">
                  <c:v>1.7029999999999232</c:v>
                </c:pt>
                <c:pt idx="1704">
                  <c:v>1.7039999999999231</c:v>
                </c:pt>
                <c:pt idx="1705">
                  <c:v>1.704999999999923</c:v>
                </c:pt>
                <c:pt idx="1706">
                  <c:v>1.7059999999999229</c:v>
                </c:pt>
                <c:pt idx="1707">
                  <c:v>1.7069999999999228</c:v>
                </c:pt>
                <c:pt idx="1708">
                  <c:v>1.7079999999999227</c:v>
                </c:pt>
                <c:pt idx="1709">
                  <c:v>1.7089999999999226</c:v>
                </c:pt>
                <c:pt idx="1710">
                  <c:v>1.7099999999999225</c:v>
                </c:pt>
                <c:pt idx="1711">
                  <c:v>1.7109999999999224</c:v>
                </c:pt>
                <c:pt idx="1712">
                  <c:v>1.7119999999999223</c:v>
                </c:pt>
                <c:pt idx="1713">
                  <c:v>1.7129999999999221</c:v>
                </c:pt>
                <c:pt idx="1714">
                  <c:v>1.713999999999922</c:v>
                </c:pt>
                <c:pt idx="1715">
                  <c:v>1.7149999999999219</c:v>
                </c:pt>
                <c:pt idx="1716">
                  <c:v>1.7159999999999218</c:v>
                </c:pt>
                <c:pt idx="1717">
                  <c:v>1.7169999999999217</c:v>
                </c:pt>
                <c:pt idx="1718">
                  <c:v>1.7179999999999216</c:v>
                </c:pt>
                <c:pt idx="1719">
                  <c:v>1.7189999999999215</c:v>
                </c:pt>
                <c:pt idx="1720">
                  <c:v>1.7199999999999214</c:v>
                </c:pt>
                <c:pt idx="1721">
                  <c:v>1.7209999999999213</c:v>
                </c:pt>
                <c:pt idx="1722">
                  <c:v>1.7219999999999211</c:v>
                </c:pt>
                <c:pt idx="1723">
                  <c:v>1.722999999999921</c:v>
                </c:pt>
                <c:pt idx="1724">
                  <c:v>1.7239999999999209</c:v>
                </c:pt>
                <c:pt idx="1725">
                  <c:v>1.7249999999999208</c:v>
                </c:pt>
                <c:pt idx="1726">
                  <c:v>1.7259999999999207</c:v>
                </c:pt>
                <c:pt idx="1727">
                  <c:v>1.7269999999999206</c:v>
                </c:pt>
                <c:pt idx="1728">
                  <c:v>1.7279999999999205</c:v>
                </c:pt>
                <c:pt idx="1729">
                  <c:v>1.7289999999999204</c:v>
                </c:pt>
                <c:pt idx="1730">
                  <c:v>1.7299999999999203</c:v>
                </c:pt>
                <c:pt idx="1731">
                  <c:v>1.7309999999999202</c:v>
                </c:pt>
                <c:pt idx="1732">
                  <c:v>1.73199999999992</c:v>
                </c:pt>
                <c:pt idx="1733">
                  <c:v>1.7329999999999199</c:v>
                </c:pt>
                <c:pt idx="1734">
                  <c:v>1.7339999999999198</c:v>
                </c:pt>
                <c:pt idx="1735">
                  <c:v>1.7349999999999197</c:v>
                </c:pt>
                <c:pt idx="1736">
                  <c:v>1.7359999999999196</c:v>
                </c:pt>
                <c:pt idx="1737">
                  <c:v>1.7369999999999195</c:v>
                </c:pt>
                <c:pt idx="1738">
                  <c:v>1.7379999999999194</c:v>
                </c:pt>
                <c:pt idx="1739">
                  <c:v>1.7389999999999193</c:v>
                </c:pt>
                <c:pt idx="1740">
                  <c:v>1.7399999999999192</c:v>
                </c:pt>
                <c:pt idx="1741">
                  <c:v>1.7409999999999191</c:v>
                </c:pt>
                <c:pt idx="1742">
                  <c:v>1.7419999999999189</c:v>
                </c:pt>
                <c:pt idx="1743">
                  <c:v>1.7429999999999188</c:v>
                </c:pt>
                <c:pt idx="1744">
                  <c:v>1.7439999999999187</c:v>
                </c:pt>
                <c:pt idx="1745">
                  <c:v>1.7449999999999186</c:v>
                </c:pt>
                <c:pt idx="1746">
                  <c:v>1.7459999999999185</c:v>
                </c:pt>
                <c:pt idx="1747">
                  <c:v>1.7469999999999184</c:v>
                </c:pt>
                <c:pt idx="1748">
                  <c:v>1.7479999999999183</c:v>
                </c:pt>
                <c:pt idx="1749">
                  <c:v>1.7489999999999182</c:v>
                </c:pt>
                <c:pt idx="1750">
                  <c:v>1.7499999999999181</c:v>
                </c:pt>
                <c:pt idx="1751">
                  <c:v>1.750999999999918</c:v>
                </c:pt>
                <c:pt idx="1752">
                  <c:v>1.7519999999999178</c:v>
                </c:pt>
                <c:pt idx="1753">
                  <c:v>1.7529999999999177</c:v>
                </c:pt>
                <c:pt idx="1754">
                  <c:v>1.7539999999999176</c:v>
                </c:pt>
                <c:pt idx="1755">
                  <c:v>1.7549999999999175</c:v>
                </c:pt>
                <c:pt idx="1756">
                  <c:v>1.7559999999999174</c:v>
                </c:pt>
                <c:pt idx="1757">
                  <c:v>1.7569999999999173</c:v>
                </c:pt>
                <c:pt idx="1758">
                  <c:v>1.7579999999999172</c:v>
                </c:pt>
                <c:pt idx="1759">
                  <c:v>1.7589999999999171</c:v>
                </c:pt>
                <c:pt idx="1760">
                  <c:v>1.759999999999917</c:v>
                </c:pt>
                <c:pt idx="1761">
                  <c:v>1.7609999999999169</c:v>
                </c:pt>
                <c:pt idx="1762">
                  <c:v>1.7619999999999167</c:v>
                </c:pt>
                <c:pt idx="1763">
                  <c:v>1.7629999999999166</c:v>
                </c:pt>
                <c:pt idx="1764">
                  <c:v>1.7639999999999165</c:v>
                </c:pt>
                <c:pt idx="1765">
                  <c:v>1.7649999999999164</c:v>
                </c:pt>
                <c:pt idx="1766">
                  <c:v>1.7659999999999163</c:v>
                </c:pt>
                <c:pt idx="1767">
                  <c:v>1.7669999999999162</c:v>
                </c:pt>
                <c:pt idx="1768">
                  <c:v>1.7679999999999161</c:v>
                </c:pt>
                <c:pt idx="1769">
                  <c:v>1.768999999999916</c:v>
                </c:pt>
                <c:pt idx="1770">
                  <c:v>1.7699999999999159</c:v>
                </c:pt>
                <c:pt idx="1771">
                  <c:v>1.7709999999999158</c:v>
                </c:pt>
                <c:pt idx="1772">
                  <c:v>1.7719999999999156</c:v>
                </c:pt>
                <c:pt idx="1773">
                  <c:v>1.7729999999999155</c:v>
                </c:pt>
                <c:pt idx="1774">
                  <c:v>1.7739999999999154</c:v>
                </c:pt>
                <c:pt idx="1775">
                  <c:v>1.7749999999999153</c:v>
                </c:pt>
                <c:pt idx="1776">
                  <c:v>1.7759999999999152</c:v>
                </c:pt>
                <c:pt idx="1777">
                  <c:v>1.7769999999999151</c:v>
                </c:pt>
                <c:pt idx="1778">
                  <c:v>1.777999999999915</c:v>
                </c:pt>
                <c:pt idx="1779">
                  <c:v>1.7789999999999149</c:v>
                </c:pt>
                <c:pt idx="1780">
                  <c:v>1.7799999999999148</c:v>
                </c:pt>
                <c:pt idx="1781">
                  <c:v>1.7809999999999147</c:v>
                </c:pt>
                <c:pt idx="1782">
                  <c:v>1.7819999999999145</c:v>
                </c:pt>
                <c:pt idx="1783">
                  <c:v>1.7829999999999144</c:v>
                </c:pt>
                <c:pt idx="1784">
                  <c:v>1.7839999999999143</c:v>
                </c:pt>
                <c:pt idx="1785">
                  <c:v>1.7849999999999142</c:v>
                </c:pt>
                <c:pt idx="1786">
                  <c:v>1.7859999999999141</c:v>
                </c:pt>
                <c:pt idx="1787">
                  <c:v>1.786999999999914</c:v>
                </c:pt>
                <c:pt idx="1788">
                  <c:v>1.7879999999999139</c:v>
                </c:pt>
                <c:pt idx="1789">
                  <c:v>1.7889999999999138</c:v>
                </c:pt>
                <c:pt idx="1790">
                  <c:v>1.7899999999999137</c:v>
                </c:pt>
                <c:pt idx="1791">
                  <c:v>1.7909999999999136</c:v>
                </c:pt>
                <c:pt idx="1792">
                  <c:v>1.7919999999999134</c:v>
                </c:pt>
                <c:pt idx="1793">
                  <c:v>1.7929999999999133</c:v>
                </c:pt>
                <c:pt idx="1794">
                  <c:v>1.7939999999999132</c:v>
                </c:pt>
                <c:pt idx="1795">
                  <c:v>1.7949999999999131</c:v>
                </c:pt>
                <c:pt idx="1796">
                  <c:v>1.795999999999913</c:v>
                </c:pt>
                <c:pt idx="1797">
                  <c:v>1.7969999999999129</c:v>
                </c:pt>
                <c:pt idx="1798">
                  <c:v>1.7979999999999128</c:v>
                </c:pt>
                <c:pt idx="1799">
                  <c:v>1.7989999999999127</c:v>
                </c:pt>
                <c:pt idx="1800">
                  <c:v>1.7999999999999126</c:v>
                </c:pt>
                <c:pt idx="1801">
                  <c:v>1.8009999999999124</c:v>
                </c:pt>
                <c:pt idx="1802">
                  <c:v>1.8019999999999123</c:v>
                </c:pt>
                <c:pt idx="1803">
                  <c:v>1.8029999999999122</c:v>
                </c:pt>
                <c:pt idx="1804">
                  <c:v>1.8039999999999121</c:v>
                </c:pt>
                <c:pt idx="1805">
                  <c:v>1.804999999999912</c:v>
                </c:pt>
                <c:pt idx="1806">
                  <c:v>1.8059999999999119</c:v>
                </c:pt>
                <c:pt idx="1807">
                  <c:v>1.8069999999999118</c:v>
                </c:pt>
                <c:pt idx="1808">
                  <c:v>1.8079999999999117</c:v>
                </c:pt>
                <c:pt idx="1809">
                  <c:v>1.8089999999999116</c:v>
                </c:pt>
                <c:pt idx="1810">
                  <c:v>1.8099999999999115</c:v>
                </c:pt>
                <c:pt idx="1811">
                  <c:v>1.8109999999999113</c:v>
                </c:pt>
                <c:pt idx="1812">
                  <c:v>1.8119999999999112</c:v>
                </c:pt>
                <c:pt idx="1813">
                  <c:v>1.8129999999999111</c:v>
                </c:pt>
                <c:pt idx="1814">
                  <c:v>1.813999999999911</c:v>
                </c:pt>
                <c:pt idx="1815">
                  <c:v>1.8149999999999109</c:v>
                </c:pt>
                <c:pt idx="1816">
                  <c:v>1.8159999999999108</c:v>
                </c:pt>
                <c:pt idx="1817">
                  <c:v>1.8169999999999107</c:v>
                </c:pt>
                <c:pt idx="1818">
                  <c:v>1.8179999999999106</c:v>
                </c:pt>
                <c:pt idx="1819">
                  <c:v>1.8189999999999105</c:v>
                </c:pt>
                <c:pt idx="1820">
                  <c:v>1.8199999999999104</c:v>
                </c:pt>
                <c:pt idx="1821">
                  <c:v>1.8209999999999102</c:v>
                </c:pt>
                <c:pt idx="1822">
                  <c:v>1.8219999999999101</c:v>
                </c:pt>
                <c:pt idx="1823">
                  <c:v>1.82299999999991</c:v>
                </c:pt>
                <c:pt idx="1824">
                  <c:v>1.8239999999999099</c:v>
                </c:pt>
                <c:pt idx="1825">
                  <c:v>1.8249999999999098</c:v>
                </c:pt>
                <c:pt idx="1826">
                  <c:v>1.8259999999999097</c:v>
                </c:pt>
                <c:pt idx="1827">
                  <c:v>1.8269999999999096</c:v>
                </c:pt>
                <c:pt idx="1828">
                  <c:v>1.8279999999999095</c:v>
                </c:pt>
                <c:pt idx="1829">
                  <c:v>1.8289999999999094</c:v>
                </c:pt>
                <c:pt idx="1830">
                  <c:v>1.8299999999999093</c:v>
                </c:pt>
                <c:pt idx="1831">
                  <c:v>1.8309999999999091</c:v>
                </c:pt>
                <c:pt idx="1832">
                  <c:v>1.831999999999909</c:v>
                </c:pt>
                <c:pt idx="1833">
                  <c:v>1.8329999999999089</c:v>
                </c:pt>
                <c:pt idx="1834">
                  <c:v>1.8339999999999088</c:v>
                </c:pt>
                <c:pt idx="1835">
                  <c:v>1.8349999999999087</c:v>
                </c:pt>
                <c:pt idx="1836">
                  <c:v>1.8359999999999086</c:v>
                </c:pt>
                <c:pt idx="1837">
                  <c:v>1.8369999999999085</c:v>
                </c:pt>
                <c:pt idx="1838">
                  <c:v>1.8379999999999084</c:v>
                </c:pt>
                <c:pt idx="1839">
                  <c:v>1.8389999999999083</c:v>
                </c:pt>
                <c:pt idx="1840">
                  <c:v>1.8399999999999082</c:v>
                </c:pt>
                <c:pt idx="1841">
                  <c:v>1.840999999999908</c:v>
                </c:pt>
                <c:pt idx="1842">
                  <c:v>1.8419999999999079</c:v>
                </c:pt>
                <c:pt idx="1843">
                  <c:v>1.8429999999999078</c:v>
                </c:pt>
                <c:pt idx="1844">
                  <c:v>1.8439999999999077</c:v>
                </c:pt>
                <c:pt idx="1845">
                  <c:v>1.8449999999999076</c:v>
                </c:pt>
                <c:pt idx="1846">
                  <c:v>1.8459999999999075</c:v>
                </c:pt>
                <c:pt idx="1847">
                  <c:v>1.8469999999999074</c:v>
                </c:pt>
                <c:pt idx="1848">
                  <c:v>1.8479999999999073</c:v>
                </c:pt>
                <c:pt idx="1849">
                  <c:v>1.8489999999999072</c:v>
                </c:pt>
                <c:pt idx="1850">
                  <c:v>1.8499999999999071</c:v>
                </c:pt>
                <c:pt idx="1851">
                  <c:v>1.8509999999999069</c:v>
                </c:pt>
                <c:pt idx="1852">
                  <c:v>1.8519999999999068</c:v>
                </c:pt>
                <c:pt idx="1853">
                  <c:v>1.8529999999999067</c:v>
                </c:pt>
                <c:pt idx="1854">
                  <c:v>1.8539999999999066</c:v>
                </c:pt>
                <c:pt idx="1855">
                  <c:v>1.8549999999999065</c:v>
                </c:pt>
                <c:pt idx="1856">
                  <c:v>1.8559999999999064</c:v>
                </c:pt>
                <c:pt idx="1857">
                  <c:v>1.8569999999999063</c:v>
                </c:pt>
                <c:pt idx="1858">
                  <c:v>1.8579999999999062</c:v>
                </c:pt>
                <c:pt idx="1859">
                  <c:v>1.8589999999999061</c:v>
                </c:pt>
                <c:pt idx="1860">
                  <c:v>1.859999999999906</c:v>
                </c:pt>
                <c:pt idx="1861">
                  <c:v>1.8609999999999058</c:v>
                </c:pt>
                <c:pt idx="1862">
                  <c:v>1.8619999999999057</c:v>
                </c:pt>
                <c:pt idx="1863">
                  <c:v>1.8629999999999056</c:v>
                </c:pt>
                <c:pt idx="1864">
                  <c:v>1.8639999999999055</c:v>
                </c:pt>
                <c:pt idx="1865">
                  <c:v>1.8649999999999054</c:v>
                </c:pt>
                <c:pt idx="1866">
                  <c:v>1.8659999999999053</c:v>
                </c:pt>
                <c:pt idx="1867">
                  <c:v>1.8669999999999052</c:v>
                </c:pt>
                <c:pt idx="1868">
                  <c:v>1.8679999999999051</c:v>
                </c:pt>
                <c:pt idx="1869">
                  <c:v>1.868999999999905</c:v>
                </c:pt>
                <c:pt idx="1870">
                  <c:v>1.8699999999999048</c:v>
                </c:pt>
                <c:pt idx="1871">
                  <c:v>1.8709999999999047</c:v>
                </c:pt>
                <c:pt idx="1872">
                  <c:v>1.8719999999999046</c:v>
                </c:pt>
                <c:pt idx="1873">
                  <c:v>1.8729999999999045</c:v>
                </c:pt>
                <c:pt idx="1874">
                  <c:v>1.8739999999999044</c:v>
                </c:pt>
                <c:pt idx="1875">
                  <c:v>1.8749999999999043</c:v>
                </c:pt>
                <c:pt idx="1876">
                  <c:v>1.8759999999999042</c:v>
                </c:pt>
                <c:pt idx="1877">
                  <c:v>1.8769999999999041</c:v>
                </c:pt>
                <c:pt idx="1878">
                  <c:v>1.877999999999904</c:v>
                </c:pt>
                <c:pt idx="1879">
                  <c:v>1.8789999999999039</c:v>
                </c:pt>
                <c:pt idx="1880">
                  <c:v>1.8799999999999037</c:v>
                </c:pt>
                <c:pt idx="1881">
                  <c:v>1.8809999999999036</c:v>
                </c:pt>
                <c:pt idx="1882">
                  <c:v>1.8819999999999035</c:v>
                </c:pt>
                <c:pt idx="1883">
                  <c:v>1.8829999999999034</c:v>
                </c:pt>
                <c:pt idx="1884">
                  <c:v>1.8839999999999033</c:v>
                </c:pt>
                <c:pt idx="1885">
                  <c:v>1.8849999999999032</c:v>
                </c:pt>
                <c:pt idx="1886">
                  <c:v>1.8859999999999031</c:v>
                </c:pt>
                <c:pt idx="1887">
                  <c:v>1.886999999999903</c:v>
                </c:pt>
                <c:pt idx="1888">
                  <c:v>1.8879999999999029</c:v>
                </c:pt>
                <c:pt idx="1889">
                  <c:v>1.8889999999999028</c:v>
                </c:pt>
                <c:pt idx="1890">
                  <c:v>1.8899999999999026</c:v>
                </c:pt>
                <c:pt idx="1891">
                  <c:v>1.8909999999999025</c:v>
                </c:pt>
                <c:pt idx="1892">
                  <c:v>1.8919999999999024</c:v>
                </c:pt>
                <c:pt idx="1893">
                  <c:v>1.8929999999999023</c:v>
                </c:pt>
                <c:pt idx="1894">
                  <c:v>1.8939999999999022</c:v>
                </c:pt>
                <c:pt idx="1895">
                  <c:v>1.8949999999999021</c:v>
                </c:pt>
                <c:pt idx="1896">
                  <c:v>1.895999999999902</c:v>
                </c:pt>
                <c:pt idx="1897">
                  <c:v>1.8969999999999019</c:v>
                </c:pt>
                <c:pt idx="1898">
                  <c:v>1.8979999999999018</c:v>
                </c:pt>
                <c:pt idx="1899">
                  <c:v>1.8989999999999017</c:v>
                </c:pt>
                <c:pt idx="1900">
                  <c:v>1.8999999999999015</c:v>
                </c:pt>
                <c:pt idx="1901">
                  <c:v>1.9009999999999014</c:v>
                </c:pt>
                <c:pt idx="1902">
                  <c:v>1.9019999999999013</c:v>
                </c:pt>
                <c:pt idx="1903">
                  <c:v>1.9029999999999012</c:v>
                </c:pt>
                <c:pt idx="1904">
                  <c:v>1.9039999999999011</c:v>
                </c:pt>
                <c:pt idx="1905">
                  <c:v>1.904999999999901</c:v>
                </c:pt>
                <c:pt idx="1906">
                  <c:v>1.9059999999999009</c:v>
                </c:pt>
                <c:pt idx="1907">
                  <c:v>1.9069999999999008</c:v>
                </c:pt>
                <c:pt idx="1908">
                  <c:v>1.9079999999999007</c:v>
                </c:pt>
                <c:pt idx="1909">
                  <c:v>1.9089999999999006</c:v>
                </c:pt>
                <c:pt idx="1910">
                  <c:v>1.9099999999999004</c:v>
                </c:pt>
                <c:pt idx="1911">
                  <c:v>1.9109999999999003</c:v>
                </c:pt>
                <c:pt idx="1912">
                  <c:v>1.9119999999999002</c:v>
                </c:pt>
                <c:pt idx="1913">
                  <c:v>1.9129999999999001</c:v>
                </c:pt>
                <c:pt idx="1914">
                  <c:v>1.9139999999999</c:v>
                </c:pt>
                <c:pt idx="1915">
                  <c:v>1.9149999999998999</c:v>
                </c:pt>
                <c:pt idx="1916">
                  <c:v>1.9159999999998998</c:v>
                </c:pt>
                <c:pt idx="1917">
                  <c:v>1.9169999999998997</c:v>
                </c:pt>
                <c:pt idx="1918">
                  <c:v>1.9179999999998996</c:v>
                </c:pt>
                <c:pt idx="1919">
                  <c:v>1.9189999999998995</c:v>
                </c:pt>
                <c:pt idx="1920">
                  <c:v>1.9199999999998993</c:v>
                </c:pt>
                <c:pt idx="1921">
                  <c:v>1.9209999999998992</c:v>
                </c:pt>
                <c:pt idx="1922">
                  <c:v>1.9219999999998991</c:v>
                </c:pt>
                <c:pt idx="1923">
                  <c:v>1.922999999999899</c:v>
                </c:pt>
                <c:pt idx="1924">
                  <c:v>1.9239999999998989</c:v>
                </c:pt>
                <c:pt idx="1925">
                  <c:v>1.9249999999998988</c:v>
                </c:pt>
                <c:pt idx="1926">
                  <c:v>1.9259999999998987</c:v>
                </c:pt>
                <c:pt idx="1927">
                  <c:v>1.9269999999998986</c:v>
                </c:pt>
                <c:pt idx="1928">
                  <c:v>1.9279999999998985</c:v>
                </c:pt>
                <c:pt idx="1929">
                  <c:v>1.9289999999998984</c:v>
                </c:pt>
                <c:pt idx="1930">
                  <c:v>1.9299999999998982</c:v>
                </c:pt>
                <c:pt idx="1931">
                  <c:v>1.9309999999998981</c:v>
                </c:pt>
                <c:pt idx="1932">
                  <c:v>1.931999999999898</c:v>
                </c:pt>
                <c:pt idx="1933">
                  <c:v>1.9329999999998979</c:v>
                </c:pt>
                <c:pt idx="1934">
                  <c:v>1.9339999999998978</c:v>
                </c:pt>
                <c:pt idx="1935">
                  <c:v>1.9349999999998977</c:v>
                </c:pt>
                <c:pt idx="1936">
                  <c:v>1.9359999999998976</c:v>
                </c:pt>
                <c:pt idx="1937">
                  <c:v>1.9369999999998975</c:v>
                </c:pt>
                <c:pt idx="1938">
                  <c:v>1.9379999999998974</c:v>
                </c:pt>
                <c:pt idx="1939">
                  <c:v>1.9389999999998973</c:v>
                </c:pt>
                <c:pt idx="1940">
                  <c:v>1.9399999999998971</c:v>
                </c:pt>
                <c:pt idx="1941">
                  <c:v>1.940999999999897</c:v>
                </c:pt>
                <c:pt idx="1942">
                  <c:v>1.9419999999998969</c:v>
                </c:pt>
                <c:pt idx="1943">
                  <c:v>1.9429999999998968</c:v>
                </c:pt>
                <c:pt idx="1944">
                  <c:v>1.9439999999998967</c:v>
                </c:pt>
                <c:pt idx="1945">
                  <c:v>1.9449999999998966</c:v>
                </c:pt>
                <c:pt idx="1946">
                  <c:v>1.9459999999998965</c:v>
                </c:pt>
                <c:pt idx="1947">
                  <c:v>1.9469999999998964</c:v>
                </c:pt>
                <c:pt idx="1948">
                  <c:v>1.9479999999998963</c:v>
                </c:pt>
                <c:pt idx="1949">
                  <c:v>1.9489999999998961</c:v>
                </c:pt>
                <c:pt idx="1950">
                  <c:v>1.949999999999896</c:v>
                </c:pt>
                <c:pt idx="1951">
                  <c:v>1.9509999999998959</c:v>
                </c:pt>
                <c:pt idx="1952">
                  <c:v>1.9519999999998958</c:v>
                </c:pt>
                <c:pt idx="1953">
                  <c:v>1.9529999999998957</c:v>
                </c:pt>
                <c:pt idx="1954">
                  <c:v>1.9539999999998956</c:v>
                </c:pt>
                <c:pt idx="1955">
                  <c:v>1.9549999999998955</c:v>
                </c:pt>
                <c:pt idx="1956">
                  <c:v>1.9559999999998954</c:v>
                </c:pt>
                <c:pt idx="1957">
                  <c:v>1.9569999999998953</c:v>
                </c:pt>
                <c:pt idx="1958">
                  <c:v>1.9579999999998952</c:v>
                </c:pt>
                <c:pt idx="1959">
                  <c:v>1.958999999999895</c:v>
                </c:pt>
                <c:pt idx="1960">
                  <c:v>1.9599999999998949</c:v>
                </c:pt>
                <c:pt idx="1961">
                  <c:v>1.9609999999998948</c:v>
                </c:pt>
                <c:pt idx="1962">
                  <c:v>1.9619999999998947</c:v>
                </c:pt>
                <c:pt idx="1963">
                  <c:v>1.9629999999998946</c:v>
                </c:pt>
                <c:pt idx="1964">
                  <c:v>1.9639999999998945</c:v>
                </c:pt>
                <c:pt idx="1965">
                  <c:v>1.9649999999998944</c:v>
                </c:pt>
                <c:pt idx="1966">
                  <c:v>1.9659999999998943</c:v>
                </c:pt>
                <c:pt idx="1967">
                  <c:v>1.9669999999998942</c:v>
                </c:pt>
                <c:pt idx="1968">
                  <c:v>1.9679999999998941</c:v>
                </c:pt>
                <c:pt idx="1969">
                  <c:v>1.9689999999998939</c:v>
                </c:pt>
                <c:pt idx="1970">
                  <c:v>1.9699999999998938</c:v>
                </c:pt>
                <c:pt idx="1971">
                  <c:v>1.9709999999998937</c:v>
                </c:pt>
                <c:pt idx="1972">
                  <c:v>1.9719999999998936</c:v>
                </c:pt>
                <c:pt idx="1973">
                  <c:v>1.9729999999998935</c:v>
                </c:pt>
                <c:pt idx="1974">
                  <c:v>1.9739999999998934</c:v>
                </c:pt>
                <c:pt idx="1975">
                  <c:v>1.9749999999998933</c:v>
                </c:pt>
                <c:pt idx="1976">
                  <c:v>1.9759999999998932</c:v>
                </c:pt>
                <c:pt idx="1977">
                  <c:v>1.9769999999998931</c:v>
                </c:pt>
                <c:pt idx="1978">
                  <c:v>1.977999999999893</c:v>
                </c:pt>
                <c:pt idx="1979">
                  <c:v>1.9789999999998928</c:v>
                </c:pt>
                <c:pt idx="1980">
                  <c:v>1.9799999999998927</c:v>
                </c:pt>
                <c:pt idx="1981">
                  <c:v>1.9809999999998926</c:v>
                </c:pt>
                <c:pt idx="1982">
                  <c:v>1.9819999999998925</c:v>
                </c:pt>
                <c:pt idx="1983">
                  <c:v>1.9829999999998924</c:v>
                </c:pt>
                <c:pt idx="1984">
                  <c:v>1.9839999999998923</c:v>
                </c:pt>
                <c:pt idx="1985">
                  <c:v>1.9849999999998922</c:v>
                </c:pt>
                <c:pt idx="1986">
                  <c:v>1.9859999999998921</c:v>
                </c:pt>
                <c:pt idx="1987">
                  <c:v>1.986999999999892</c:v>
                </c:pt>
                <c:pt idx="1988">
                  <c:v>1.9879999999998919</c:v>
                </c:pt>
                <c:pt idx="1989">
                  <c:v>1.9889999999998917</c:v>
                </c:pt>
                <c:pt idx="1990">
                  <c:v>1.9899999999998916</c:v>
                </c:pt>
                <c:pt idx="1991">
                  <c:v>1.9909999999998915</c:v>
                </c:pt>
                <c:pt idx="1992">
                  <c:v>1.9919999999998914</c:v>
                </c:pt>
                <c:pt idx="1993">
                  <c:v>1.9929999999998913</c:v>
                </c:pt>
                <c:pt idx="1994">
                  <c:v>1.9939999999998912</c:v>
                </c:pt>
                <c:pt idx="1995">
                  <c:v>1.9949999999998911</c:v>
                </c:pt>
                <c:pt idx="1996">
                  <c:v>1.995999999999891</c:v>
                </c:pt>
                <c:pt idx="1997">
                  <c:v>1.9969999999998909</c:v>
                </c:pt>
                <c:pt idx="1998">
                  <c:v>1.9979999999998908</c:v>
                </c:pt>
                <c:pt idx="1999">
                  <c:v>1.9989999999998906</c:v>
                </c:pt>
                <c:pt idx="2000">
                  <c:v>1.9999999999998905</c:v>
                </c:pt>
                <c:pt idx="2001">
                  <c:v>2.0009999999998906</c:v>
                </c:pt>
                <c:pt idx="2002">
                  <c:v>2.0019999999998905</c:v>
                </c:pt>
                <c:pt idx="2003">
                  <c:v>2.0029999999998904</c:v>
                </c:pt>
                <c:pt idx="2004">
                  <c:v>2.0039999999998903</c:v>
                </c:pt>
                <c:pt idx="2005">
                  <c:v>2.0049999999998902</c:v>
                </c:pt>
                <c:pt idx="2006">
                  <c:v>2.0059999999998901</c:v>
                </c:pt>
                <c:pt idx="2007">
                  <c:v>2.00699999999989</c:v>
                </c:pt>
                <c:pt idx="2008">
                  <c:v>2.0079999999998899</c:v>
                </c:pt>
                <c:pt idx="2009">
                  <c:v>2.0089999999998898</c:v>
                </c:pt>
                <c:pt idx="2010">
                  <c:v>2.0099999999998897</c:v>
                </c:pt>
                <c:pt idx="2011">
                  <c:v>2.0109999999998895</c:v>
                </c:pt>
                <c:pt idx="2012">
                  <c:v>2.0119999999998894</c:v>
                </c:pt>
                <c:pt idx="2013">
                  <c:v>2.0129999999998893</c:v>
                </c:pt>
                <c:pt idx="2014">
                  <c:v>2.0139999999998892</c:v>
                </c:pt>
                <c:pt idx="2015">
                  <c:v>2.0149999999998891</c:v>
                </c:pt>
                <c:pt idx="2016">
                  <c:v>2.015999999999889</c:v>
                </c:pt>
                <c:pt idx="2017">
                  <c:v>2.0169999999998889</c:v>
                </c:pt>
                <c:pt idx="2018">
                  <c:v>2.0179999999998888</c:v>
                </c:pt>
                <c:pt idx="2019">
                  <c:v>2.0189999999998887</c:v>
                </c:pt>
                <c:pt idx="2020">
                  <c:v>2.0199999999998886</c:v>
                </c:pt>
                <c:pt idx="2021">
                  <c:v>2.0209999999998884</c:v>
                </c:pt>
                <c:pt idx="2022">
                  <c:v>2.0219999999998883</c:v>
                </c:pt>
                <c:pt idx="2023">
                  <c:v>2.0229999999998882</c:v>
                </c:pt>
                <c:pt idx="2024">
                  <c:v>2.0239999999998881</c:v>
                </c:pt>
                <c:pt idx="2025">
                  <c:v>2.024999999999888</c:v>
                </c:pt>
                <c:pt idx="2026">
                  <c:v>2.0259999999998879</c:v>
                </c:pt>
                <c:pt idx="2027">
                  <c:v>2.0269999999998878</c:v>
                </c:pt>
                <c:pt idx="2028">
                  <c:v>2.0279999999998877</c:v>
                </c:pt>
                <c:pt idx="2029">
                  <c:v>2.0289999999998876</c:v>
                </c:pt>
                <c:pt idx="2030">
                  <c:v>2.0299999999998875</c:v>
                </c:pt>
                <c:pt idx="2031">
                  <c:v>2.0309999999998873</c:v>
                </c:pt>
                <c:pt idx="2032">
                  <c:v>2.0319999999998872</c:v>
                </c:pt>
                <c:pt idx="2033">
                  <c:v>2.0329999999998871</c:v>
                </c:pt>
                <c:pt idx="2034">
                  <c:v>2.033999999999887</c:v>
                </c:pt>
                <c:pt idx="2035">
                  <c:v>2.0349999999998869</c:v>
                </c:pt>
                <c:pt idx="2036">
                  <c:v>2.0359999999998868</c:v>
                </c:pt>
                <c:pt idx="2037">
                  <c:v>2.0369999999998867</c:v>
                </c:pt>
                <c:pt idx="2038">
                  <c:v>2.0379999999998866</c:v>
                </c:pt>
                <c:pt idx="2039">
                  <c:v>2.0389999999998865</c:v>
                </c:pt>
                <c:pt idx="2040">
                  <c:v>2.0399999999998863</c:v>
                </c:pt>
                <c:pt idx="2041">
                  <c:v>2.0409999999998862</c:v>
                </c:pt>
                <c:pt idx="2042">
                  <c:v>2.0419999999998861</c:v>
                </c:pt>
                <c:pt idx="2043">
                  <c:v>2.042999999999886</c:v>
                </c:pt>
                <c:pt idx="2044">
                  <c:v>2.0439999999998859</c:v>
                </c:pt>
                <c:pt idx="2045">
                  <c:v>2.0449999999998858</c:v>
                </c:pt>
                <c:pt idx="2046">
                  <c:v>2.0459999999998857</c:v>
                </c:pt>
                <c:pt idx="2047">
                  <c:v>2.0469999999998856</c:v>
                </c:pt>
                <c:pt idx="2048">
                  <c:v>2.0479999999998855</c:v>
                </c:pt>
                <c:pt idx="2049">
                  <c:v>2.0489999999998854</c:v>
                </c:pt>
                <c:pt idx="2050">
                  <c:v>2.0499999999998852</c:v>
                </c:pt>
                <c:pt idx="2051">
                  <c:v>2.0509999999998851</c:v>
                </c:pt>
                <c:pt idx="2052">
                  <c:v>2.051999999999885</c:v>
                </c:pt>
                <c:pt idx="2053">
                  <c:v>2.0529999999998849</c:v>
                </c:pt>
                <c:pt idx="2054">
                  <c:v>2.0539999999998848</c:v>
                </c:pt>
                <c:pt idx="2055">
                  <c:v>2.0549999999998847</c:v>
                </c:pt>
                <c:pt idx="2056">
                  <c:v>2.0559999999998846</c:v>
                </c:pt>
                <c:pt idx="2057">
                  <c:v>2.0569999999998845</c:v>
                </c:pt>
                <c:pt idx="2058">
                  <c:v>2.0579999999998844</c:v>
                </c:pt>
                <c:pt idx="2059">
                  <c:v>2.0589999999998843</c:v>
                </c:pt>
                <c:pt idx="2060">
                  <c:v>2.0599999999998841</c:v>
                </c:pt>
                <c:pt idx="2061">
                  <c:v>2.060999999999884</c:v>
                </c:pt>
                <c:pt idx="2062">
                  <c:v>2.0619999999998839</c:v>
                </c:pt>
                <c:pt idx="2063">
                  <c:v>2.0629999999998838</c:v>
                </c:pt>
                <c:pt idx="2064">
                  <c:v>2.0639999999998837</c:v>
                </c:pt>
                <c:pt idx="2065">
                  <c:v>2.0649999999998836</c:v>
                </c:pt>
                <c:pt idx="2066">
                  <c:v>2.0659999999998835</c:v>
                </c:pt>
                <c:pt idx="2067">
                  <c:v>2.0669999999998834</c:v>
                </c:pt>
                <c:pt idx="2068">
                  <c:v>2.0679999999998833</c:v>
                </c:pt>
                <c:pt idx="2069">
                  <c:v>2.0689999999998832</c:v>
                </c:pt>
                <c:pt idx="2070">
                  <c:v>2.069999999999883</c:v>
                </c:pt>
                <c:pt idx="2071">
                  <c:v>2.0709999999998829</c:v>
                </c:pt>
                <c:pt idx="2072">
                  <c:v>2.0719999999998828</c:v>
                </c:pt>
                <c:pt idx="2073">
                  <c:v>2.0729999999998827</c:v>
                </c:pt>
                <c:pt idx="2074">
                  <c:v>2.0739999999998826</c:v>
                </c:pt>
                <c:pt idx="2075">
                  <c:v>2.0749999999998825</c:v>
                </c:pt>
                <c:pt idx="2076">
                  <c:v>2.0759999999998824</c:v>
                </c:pt>
                <c:pt idx="2077">
                  <c:v>2.0769999999998823</c:v>
                </c:pt>
                <c:pt idx="2078">
                  <c:v>2.0779999999998822</c:v>
                </c:pt>
                <c:pt idx="2079">
                  <c:v>2.0789999999998821</c:v>
                </c:pt>
                <c:pt idx="2080">
                  <c:v>2.0799999999998819</c:v>
                </c:pt>
                <c:pt idx="2081">
                  <c:v>2.0809999999998818</c:v>
                </c:pt>
                <c:pt idx="2082">
                  <c:v>2.0819999999998817</c:v>
                </c:pt>
                <c:pt idx="2083">
                  <c:v>2.0829999999998816</c:v>
                </c:pt>
                <c:pt idx="2084">
                  <c:v>2.0839999999998815</c:v>
                </c:pt>
                <c:pt idx="2085">
                  <c:v>2.0849999999998814</c:v>
                </c:pt>
                <c:pt idx="2086">
                  <c:v>2.0859999999998813</c:v>
                </c:pt>
                <c:pt idx="2087">
                  <c:v>2.0869999999998812</c:v>
                </c:pt>
                <c:pt idx="2088">
                  <c:v>2.0879999999998811</c:v>
                </c:pt>
                <c:pt idx="2089">
                  <c:v>2.088999999999881</c:v>
                </c:pt>
                <c:pt idx="2090">
                  <c:v>2.0899999999998808</c:v>
                </c:pt>
                <c:pt idx="2091">
                  <c:v>2.0909999999998807</c:v>
                </c:pt>
                <c:pt idx="2092">
                  <c:v>2.0919999999998806</c:v>
                </c:pt>
                <c:pt idx="2093">
                  <c:v>2.0929999999998805</c:v>
                </c:pt>
                <c:pt idx="2094">
                  <c:v>2.0939999999998804</c:v>
                </c:pt>
                <c:pt idx="2095">
                  <c:v>2.0949999999998803</c:v>
                </c:pt>
                <c:pt idx="2096">
                  <c:v>2.0959999999998802</c:v>
                </c:pt>
                <c:pt idx="2097">
                  <c:v>2.0969999999998801</c:v>
                </c:pt>
                <c:pt idx="2098">
                  <c:v>2.09799999999988</c:v>
                </c:pt>
                <c:pt idx="2099">
                  <c:v>2.0989999999998799</c:v>
                </c:pt>
                <c:pt idx="2100">
                  <c:v>2.0999999999998797</c:v>
                </c:pt>
                <c:pt idx="2101">
                  <c:v>2.1009999999998796</c:v>
                </c:pt>
                <c:pt idx="2102">
                  <c:v>2.1019999999998795</c:v>
                </c:pt>
                <c:pt idx="2103">
                  <c:v>2.1029999999998794</c:v>
                </c:pt>
                <c:pt idx="2104">
                  <c:v>2.1039999999998793</c:v>
                </c:pt>
                <c:pt idx="2105">
                  <c:v>2.1049999999998792</c:v>
                </c:pt>
                <c:pt idx="2106">
                  <c:v>2.1059999999998791</c:v>
                </c:pt>
                <c:pt idx="2107">
                  <c:v>2.106999999999879</c:v>
                </c:pt>
                <c:pt idx="2108">
                  <c:v>2.1079999999998789</c:v>
                </c:pt>
                <c:pt idx="2109">
                  <c:v>2.1089999999998787</c:v>
                </c:pt>
                <c:pt idx="2110">
                  <c:v>2.1099999999998786</c:v>
                </c:pt>
                <c:pt idx="2111">
                  <c:v>2.1109999999998785</c:v>
                </c:pt>
                <c:pt idx="2112">
                  <c:v>2.1119999999998784</c:v>
                </c:pt>
                <c:pt idx="2113">
                  <c:v>2.1129999999998783</c:v>
                </c:pt>
                <c:pt idx="2114">
                  <c:v>2.1139999999998782</c:v>
                </c:pt>
                <c:pt idx="2115">
                  <c:v>2.1149999999998781</c:v>
                </c:pt>
                <c:pt idx="2116">
                  <c:v>2.115999999999878</c:v>
                </c:pt>
                <c:pt idx="2117">
                  <c:v>2.1169999999998779</c:v>
                </c:pt>
                <c:pt idx="2118">
                  <c:v>2.1179999999998778</c:v>
                </c:pt>
                <c:pt idx="2119">
                  <c:v>2.1189999999998776</c:v>
                </c:pt>
                <c:pt idx="2120">
                  <c:v>2.1199999999998775</c:v>
                </c:pt>
                <c:pt idx="2121">
                  <c:v>2.1209999999998774</c:v>
                </c:pt>
                <c:pt idx="2122">
                  <c:v>2.1219999999998773</c:v>
                </c:pt>
                <c:pt idx="2123">
                  <c:v>2.1229999999998772</c:v>
                </c:pt>
                <c:pt idx="2124">
                  <c:v>2.1239999999998771</c:v>
                </c:pt>
                <c:pt idx="2125">
                  <c:v>2.124999999999877</c:v>
                </c:pt>
                <c:pt idx="2126">
                  <c:v>2.1259999999998769</c:v>
                </c:pt>
                <c:pt idx="2127">
                  <c:v>2.1269999999998768</c:v>
                </c:pt>
                <c:pt idx="2128">
                  <c:v>2.1279999999998767</c:v>
                </c:pt>
                <c:pt idx="2129">
                  <c:v>2.1289999999998765</c:v>
                </c:pt>
                <c:pt idx="2130">
                  <c:v>2.1299999999998764</c:v>
                </c:pt>
                <c:pt idx="2131">
                  <c:v>2.1309999999998763</c:v>
                </c:pt>
                <c:pt idx="2132">
                  <c:v>2.1319999999998762</c:v>
                </c:pt>
                <c:pt idx="2133">
                  <c:v>2.1329999999998761</c:v>
                </c:pt>
                <c:pt idx="2134">
                  <c:v>2.133999999999876</c:v>
                </c:pt>
                <c:pt idx="2135">
                  <c:v>2.1349999999998759</c:v>
                </c:pt>
                <c:pt idx="2136">
                  <c:v>2.1359999999998758</c:v>
                </c:pt>
                <c:pt idx="2137">
                  <c:v>2.1369999999998757</c:v>
                </c:pt>
                <c:pt idx="2138">
                  <c:v>2.1379999999998756</c:v>
                </c:pt>
                <c:pt idx="2139">
                  <c:v>2.1389999999998754</c:v>
                </c:pt>
                <c:pt idx="2140">
                  <c:v>2.1399999999998753</c:v>
                </c:pt>
                <c:pt idx="2141">
                  <c:v>2.1409999999998752</c:v>
                </c:pt>
                <c:pt idx="2142">
                  <c:v>2.1419999999998751</c:v>
                </c:pt>
                <c:pt idx="2143">
                  <c:v>2.142999999999875</c:v>
                </c:pt>
                <c:pt idx="2144">
                  <c:v>2.1439999999998749</c:v>
                </c:pt>
                <c:pt idx="2145">
                  <c:v>2.1449999999998748</c:v>
                </c:pt>
                <c:pt idx="2146">
                  <c:v>2.1459999999998747</c:v>
                </c:pt>
                <c:pt idx="2147">
                  <c:v>2.1469999999998746</c:v>
                </c:pt>
                <c:pt idx="2148">
                  <c:v>2.1479999999998745</c:v>
                </c:pt>
                <c:pt idx="2149">
                  <c:v>2.1489999999998743</c:v>
                </c:pt>
                <c:pt idx="2150">
                  <c:v>2.1499999999998742</c:v>
                </c:pt>
                <c:pt idx="2151">
                  <c:v>2.1509999999998741</c:v>
                </c:pt>
                <c:pt idx="2152">
                  <c:v>2.151999999999874</c:v>
                </c:pt>
                <c:pt idx="2153">
                  <c:v>2.1529999999998739</c:v>
                </c:pt>
                <c:pt idx="2154">
                  <c:v>2.1539999999998738</c:v>
                </c:pt>
                <c:pt idx="2155">
                  <c:v>2.1549999999998737</c:v>
                </c:pt>
                <c:pt idx="2156">
                  <c:v>2.1559999999998736</c:v>
                </c:pt>
                <c:pt idx="2157">
                  <c:v>2.1569999999998735</c:v>
                </c:pt>
                <c:pt idx="2158">
                  <c:v>2.1579999999998734</c:v>
                </c:pt>
                <c:pt idx="2159">
                  <c:v>2.1589999999998732</c:v>
                </c:pt>
                <c:pt idx="2160">
                  <c:v>2.1599999999998731</c:v>
                </c:pt>
                <c:pt idx="2161">
                  <c:v>2.160999999999873</c:v>
                </c:pt>
                <c:pt idx="2162">
                  <c:v>2.1619999999998729</c:v>
                </c:pt>
                <c:pt idx="2163">
                  <c:v>2.1629999999998728</c:v>
                </c:pt>
                <c:pt idx="2164">
                  <c:v>2.1639999999998727</c:v>
                </c:pt>
                <c:pt idx="2165">
                  <c:v>2.1649999999998726</c:v>
                </c:pt>
                <c:pt idx="2166">
                  <c:v>2.1659999999998725</c:v>
                </c:pt>
                <c:pt idx="2167">
                  <c:v>2.1669999999998724</c:v>
                </c:pt>
                <c:pt idx="2168">
                  <c:v>2.1679999999998723</c:v>
                </c:pt>
                <c:pt idx="2169">
                  <c:v>2.1689999999998721</c:v>
                </c:pt>
                <c:pt idx="2170">
                  <c:v>2.169999999999872</c:v>
                </c:pt>
                <c:pt idx="2171">
                  <c:v>2.1709999999998719</c:v>
                </c:pt>
                <c:pt idx="2172">
                  <c:v>2.1719999999998718</c:v>
                </c:pt>
                <c:pt idx="2173">
                  <c:v>2.1729999999998717</c:v>
                </c:pt>
                <c:pt idx="2174">
                  <c:v>2.1739999999998716</c:v>
                </c:pt>
                <c:pt idx="2175">
                  <c:v>2.1749999999998715</c:v>
                </c:pt>
                <c:pt idx="2176">
                  <c:v>2.1759999999998714</c:v>
                </c:pt>
                <c:pt idx="2177">
                  <c:v>2.1769999999998713</c:v>
                </c:pt>
                <c:pt idx="2178">
                  <c:v>2.1779999999998712</c:v>
                </c:pt>
                <c:pt idx="2179">
                  <c:v>2.178999999999871</c:v>
                </c:pt>
                <c:pt idx="2180">
                  <c:v>2.1799999999998709</c:v>
                </c:pt>
                <c:pt idx="2181">
                  <c:v>2.1809999999998708</c:v>
                </c:pt>
                <c:pt idx="2182">
                  <c:v>2.1819999999998707</c:v>
                </c:pt>
                <c:pt idx="2183">
                  <c:v>2.1829999999998706</c:v>
                </c:pt>
                <c:pt idx="2184">
                  <c:v>2.1839999999998705</c:v>
                </c:pt>
                <c:pt idx="2185">
                  <c:v>2.1849999999998704</c:v>
                </c:pt>
                <c:pt idx="2186">
                  <c:v>2.1859999999998703</c:v>
                </c:pt>
                <c:pt idx="2187">
                  <c:v>2.1869999999998702</c:v>
                </c:pt>
                <c:pt idx="2188">
                  <c:v>2.18799999999987</c:v>
                </c:pt>
                <c:pt idx="2189">
                  <c:v>2.1889999999998699</c:v>
                </c:pt>
                <c:pt idx="2190">
                  <c:v>2.1899999999998698</c:v>
                </c:pt>
                <c:pt idx="2191">
                  <c:v>2.1909999999998697</c:v>
                </c:pt>
                <c:pt idx="2192">
                  <c:v>2.1919999999998696</c:v>
                </c:pt>
                <c:pt idx="2193">
                  <c:v>2.1929999999998695</c:v>
                </c:pt>
                <c:pt idx="2194">
                  <c:v>2.1939999999998694</c:v>
                </c:pt>
                <c:pt idx="2195">
                  <c:v>2.1949999999998693</c:v>
                </c:pt>
                <c:pt idx="2196">
                  <c:v>2.1959999999998692</c:v>
                </c:pt>
                <c:pt idx="2197">
                  <c:v>2.1969999999998691</c:v>
                </c:pt>
                <c:pt idx="2198">
                  <c:v>2.1979999999998689</c:v>
                </c:pt>
                <c:pt idx="2199">
                  <c:v>2.1989999999998688</c:v>
                </c:pt>
                <c:pt idx="2200">
                  <c:v>2.1999999999998687</c:v>
                </c:pt>
                <c:pt idx="2201">
                  <c:v>2.2009999999998686</c:v>
                </c:pt>
                <c:pt idx="2202">
                  <c:v>2.2019999999998685</c:v>
                </c:pt>
                <c:pt idx="2203">
                  <c:v>2.2029999999998684</c:v>
                </c:pt>
                <c:pt idx="2204">
                  <c:v>2.2039999999998683</c:v>
                </c:pt>
                <c:pt idx="2205">
                  <c:v>2.2049999999998682</c:v>
                </c:pt>
                <c:pt idx="2206">
                  <c:v>2.2059999999998681</c:v>
                </c:pt>
                <c:pt idx="2207">
                  <c:v>2.206999999999868</c:v>
                </c:pt>
                <c:pt idx="2208">
                  <c:v>2.2079999999998678</c:v>
                </c:pt>
                <c:pt idx="2209">
                  <c:v>2.2089999999998677</c:v>
                </c:pt>
                <c:pt idx="2210">
                  <c:v>2.2099999999998676</c:v>
                </c:pt>
                <c:pt idx="2211">
                  <c:v>2.2109999999998675</c:v>
                </c:pt>
                <c:pt idx="2212">
                  <c:v>2.2119999999998674</c:v>
                </c:pt>
                <c:pt idx="2213">
                  <c:v>2.2129999999998673</c:v>
                </c:pt>
                <c:pt idx="2214">
                  <c:v>2.2139999999998672</c:v>
                </c:pt>
                <c:pt idx="2215">
                  <c:v>2.2149999999998671</c:v>
                </c:pt>
                <c:pt idx="2216">
                  <c:v>2.215999999999867</c:v>
                </c:pt>
                <c:pt idx="2217">
                  <c:v>2.2169999999998669</c:v>
                </c:pt>
                <c:pt idx="2218">
                  <c:v>2.2179999999998667</c:v>
                </c:pt>
                <c:pt idx="2219">
                  <c:v>2.2189999999998666</c:v>
                </c:pt>
                <c:pt idx="2220">
                  <c:v>2.2199999999998665</c:v>
                </c:pt>
                <c:pt idx="2221">
                  <c:v>2.2209999999998664</c:v>
                </c:pt>
                <c:pt idx="2222">
                  <c:v>2.2219999999998663</c:v>
                </c:pt>
                <c:pt idx="2223">
                  <c:v>2.2229999999998662</c:v>
                </c:pt>
                <c:pt idx="2224">
                  <c:v>2.2239999999998661</c:v>
                </c:pt>
                <c:pt idx="2225">
                  <c:v>2.224999999999866</c:v>
                </c:pt>
                <c:pt idx="2226">
                  <c:v>2.2259999999998659</c:v>
                </c:pt>
                <c:pt idx="2227">
                  <c:v>2.2269999999998658</c:v>
                </c:pt>
                <c:pt idx="2228">
                  <c:v>2.2279999999998656</c:v>
                </c:pt>
                <c:pt idx="2229">
                  <c:v>2.2289999999998655</c:v>
                </c:pt>
                <c:pt idx="2230">
                  <c:v>2.2299999999998654</c:v>
                </c:pt>
                <c:pt idx="2231">
                  <c:v>2.2309999999998653</c:v>
                </c:pt>
                <c:pt idx="2232">
                  <c:v>2.2319999999998652</c:v>
                </c:pt>
                <c:pt idx="2233">
                  <c:v>2.2329999999998651</c:v>
                </c:pt>
                <c:pt idx="2234">
                  <c:v>2.233999999999865</c:v>
                </c:pt>
                <c:pt idx="2235">
                  <c:v>2.2349999999998649</c:v>
                </c:pt>
                <c:pt idx="2236">
                  <c:v>2.2359999999998648</c:v>
                </c:pt>
                <c:pt idx="2237">
                  <c:v>2.2369999999998647</c:v>
                </c:pt>
                <c:pt idx="2238">
                  <c:v>2.2379999999998645</c:v>
                </c:pt>
                <c:pt idx="2239">
                  <c:v>2.2389999999998644</c:v>
                </c:pt>
                <c:pt idx="2240">
                  <c:v>2.2399999999998643</c:v>
                </c:pt>
                <c:pt idx="2241">
                  <c:v>2.2409999999998642</c:v>
                </c:pt>
                <c:pt idx="2242">
                  <c:v>2.2419999999998641</c:v>
                </c:pt>
                <c:pt idx="2243">
                  <c:v>2.242999999999864</c:v>
                </c:pt>
                <c:pt idx="2244">
                  <c:v>2.2439999999998639</c:v>
                </c:pt>
                <c:pt idx="2245">
                  <c:v>2.2449999999998638</c:v>
                </c:pt>
                <c:pt idx="2246">
                  <c:v>2.2459999999998637</c:v>
                </c:pt>
                <c:pt idx="2247">
                  <c:v>2.2469999999998636</c:v>
                </c:pt>
                <c:pt idx="2248">
                  <c:v>2.2479999999998634</c:v>
                </c:pt>
                <c:pt idx="2249">
                  <c:v>2.2489999999998633</c:v>
                </c:pt>
                <c:pt idx="2250">
                  <c:v>2.2499999999998632</c:v>
                </c:pt>
                <c:pt idx="2251">
                  <c:v>2.2509999999998631</c:v>
                </c:pt>
                <c:pt idx="2252">
                  <c:v>2.251999999999863</c:v>
                </c:pt>
                <c:pt idx="2253">
                  <c:v>2.2529999999998629</c:v>
                </c:pt>
                <c:pt idx="2254">
                  <c:v>2.2539999999998628</c:v>
                </c:pt>
                <c:pt idx="2255">
                  <c:v>2.2549999999998627</c:v>
                </c:pt>
                <c:pt idx="2256">
                  <c:v>2.2559999999998626</c:v>
                </c:pt>
                <c:pt idx="2257">
                  <c:v>2.2569999999998624</c:v>
                </c:pt>
                <c:pt idx="2258">
                  <c:v>2.2579999999998623</c:v>
                </c:pt>
                <c:pt idx="2259">
                  <c:v>2.2589999999998622</c:v>
                </c:pt>
                <c:pt idx="2260">
                  <c:v>2.2599999999998621</c:v>
                </c:pt>
                <c:pt idx="2261">
                  <c:v>2.260999999999862</c:v>
                </c:pt>
                <c:pt idx="2262">
                  <c:v>2.2619999999998619</c:v>
                </c:pt>
                <c:pt idx="2263">
                  <c:v>2.2629999999998618</c:v>
                </c:pt>
                <c:pt idx="2264">
                  <c:v>2.2639999999998617</c:v>
                </c:pt>
                <c:pt idx="2265">
                  <c:v>2.2649999999998616</c:v>
                </c:pt>
                <c:pt idx="2266">
                  <c:v>2.2659999999998615</c:v>
                </c:pt>
                <c:pt idx="2267">
                  <c:v>2.2669999999998613</c:v>
                </c:pt>
                <c:pt idx="2268">
                  <c:v>2.2679999999998612</c:v>
                </c:pt>
                <c:pt idx="2269">
                  <c:v>2.2689999999998611</c:v>
                </c:pt>
                <c:pt idx="2270">
                  <c:v>2.269999999999861</c:v>
                </c:pt>
                <c:pt idx="2271">
                  <c:v>2.2709999999998609</c:v>
                </c:pt>
                <c:pt idx="2272">
                  <c:v>2.2719999999998608</c:v>
                </c:pt>
                <c:pt idx="2273">
                  <c:v>2.2729999999998607</c:v>
                </c:pt>
                <c:pt idx="2274">
                  <c:v>2.2739999999998606</c:v>
                </c:pt>
                <c:pt idx="2275">
                  <c:v>2.2749999999998605</c:v>
                </c:pt>
                <c:pt idx="2276">
                  <c:v>2.2759999999998604</c:v>
                </c:pt>
                <c:pt idx="2277">
                  <c:v>2.2769999999998602</c:v>
                </c:pt>
                <c:pt idx="2278">
                  <c:v>2.2779999999998601</c:v>
                </c:pt>
                <c:pt idx="2279">
                  <c:v>2.27899999999986</c:v>
                </c:pt>
                <c:pt idx="2280">
                  <c:v>2.2799999999998599</c:v>
                </c:pt>
                <c:pt idx="2281">
                  <c:v>2.2809999999998598</c:v>
                </c:pt>
                <c:pt idx="2282">
                  <c:v>2.2819999999998597</c:v>
                </c:pt>
                <c:pt idx="2283">
                  <c:v>2.2829999999998596</c:v>
                </c:pt>
                <c:pt idx="2284">
                  <c:v>2.2839999999998595</c:v>
                </c:pt>
                <c:pt idx="2285">
                  <c:v>2.2849999999998594</c:v>
                </c:pt>
                <c:pt idx="2286">
                  <c:v>2.2859999999998593</c:v>
                </c:pt>
                <c:pt idx="2287">
                  <c:v>2.2869999999998591</c:v>
                </c:pt>
                <c:pt idx="2288">
                  <c:v>2.287999999999859</c:v>
                </c:pt>
                <c:pt idx="2289">
                  <c:v>2.2889999999998589</c:v>
                </c:pt>
                <c:pt idx="2290">
                  <c:v>2.2899999999998588</c:v>
                </c:pt>
                <c:pt idx="2291">
                  <c:v>2.2909999999998587</c:v>
                </c:pt>
                <c:pt idx="2292">
                  <c:v>2.2919999999998586</c:v>
                </c:pt>
                <c:pt idx="2293">
                  <c:v>2.2929999999998585</c:v>
                </c:pt>
                <c:pt idx="2294">
                  <c:v>2.2939999999998584</c:v>
                </c:pt>
                <c:pt idx="2295">
                  <c:v>2.2949999999998583</c:v>
                </c:pt>
                <c:pt idx="2296">
                  <c:v>2.2959999999998582</c:v>
                </c:pt>
                <c:pt idx="2297">
                  <c:v>2.296999999999858</c:v>
                </c:pt>
                <c:pt idx="2298">
                  <c:v>2.2979999999998579</c:v>
                </c:pt>
                <c:pt idx="2299">
                  <c:v>2.2989999999998578</c:v>
                </c:pt>
                <c:pt idx="2300">
                  <c:v>2.2999999999998577</c:v>
                </c:pt>
                <c:pt idx="2301">
                  <c:v>2.3009999999998576</c:v>
                </c:pt>
                <c:pt idx="2302">
                  <c:v>2.3019999999998575</c:v>
                </c:pt>
                <c:pt idx="2303">
                  <c:v>2.3029999999998574</c:v>
                </c:pt>
                <c:pt idx="2304">
                  <c:v>2.3039999999998573</c:v>
                </c:pt>
                <c:pt idx="2305">
                  <c:v>2.3049999999998572</c:v>
                </c:pt>
                <c:pt idx="2306">
                  <c:v>2.3059999999998571</c:v>
                </c:pt>
                <c:pt idx="2307">
                  <c:v>2.3069999999998569</c:v>
                </c:pt>
                <c:pt idx="2308">
                  <c:v>2.3079999999998568</c:v>
                </c:pt>
                <c:pt idx="2309">
                  <c:v>2.3089999999998567</c:v>
                </c:pt>
                <c:pt idx="2310">
                  <c:v>2.3099999999998566</c:v>
                </c:pt>
                <c:pt idx="2311">
                  <c:v>2.3109999999998565</c:v>
                </c:pt>
                <c:pt idx="2312">
                  <c:v>2.3119999999998564</c:v>
                </c:pt>
                <c:pt idx="2313">
                  <c:v>2.3129999999998563</c:v>
                </c:pt>
                <c:pt idx="2314">
                  <c:v>2.3139999999998562</c:v>
                </c:pt>
                <c:pt idx="2315">
                  <c:v>2.3149999999998561</c:v>
                </c:pt>
                <c:pt idx="2316">
                  <c:v>2.315999999999856</c:v>
                </c:pt>
                <c:pt idx="2317">
                  <c:v>2.3169999999998558</c:v>
                </c:pt>
                <c:pt idx="2318">
                  <c:v>2.3179999999998557</c:v>
                </c:pt>
                <c:pt idx="2319">
                  <c:v>2.3189999999998556</c:v>
                </c:pt>
                <c:pt idx="2320">
                  <c:v>2.3199999999998555</c:v>
                </c:pt>
                <c:pt idx="2321">
                  <c:v>2.3209999999998554</c:v>
                </c:pt>
                <c:pt idx="2322">
                  <c:v>2.3219999999998553</c:v>
                </c:pt>
                <c:pt idx="2323">
                  <c:v>2.3229999999998552</c:v>
                </c:pt>
                <c:pt idx="2324">
                  <c:v>2.3239999999998551</c:v>
                </c:pt>
                <c:pt idx="2325">
                  <c:v>2.324999999999855</c:v>
                </c:pt>
                <c:pt idx="2326">
                  <c:v>2.3259999999998549</c:v>
                </c:pt>
                <c:pt idx="2327">
                  <c:v>2.3269999999998547</c:v>
                </c:pt>
                <c:pt idx="2328">
                  <c:v>2.3279999999998546</c:v>
                </c:pt>
                <c:pt idx="2329">
                  <c:v>2.3289999999998545</c:v>
                </c:pt>
                <c:pt idx="2330">
                  <c:v>2.3299999999998544</c:v>
                </c:pt>
                <c:pt idx="2331">
                  <c:v>2.3309999999998543</c:v>
                </c:pt>
                <c:pt idx="2332">
                  <c:v>2.3319999999998542</c:v>
                </c:pt>
                <c:pt idx="2333">
                  <c:v>2.3329999999998541</c:v>
                </c:pt>
                <c:pt idx="2334">
                  <c:v>2.333999999999854</c:v>
                </c:pt>
                <c:pt idx="2335">
                  <c:v>2.3349999999998539</c:v>
                </c:pt>
                <c:pt idx="2336">
                  <c:v>2.3359999999998537</c:v>
                </c:pt>
                <c:pt idx="2337">
                  <c:v>2.3369999999998536</c:v>
                </c:pt>
                <c:pt idx="2338">
                  <c:v>2.3379999999998535</c:v>
                </c:pt>
                <c:pt idx="2339">
                  <c:v>2.3389999999998534</c:v>
                </c:pt>
                <c:pt idx="2340">
                  <c:v>2.3399999999998533</c:v>
                </c:pt>
                <c:pt idx="2341">
                  <c:v>2.3409999999998532</c:v>
                </c:pt>
                <c:pt idx="2342">
                  <c:v>2.3419999999998531</c:v>
                </c:pt>
                <c:pt idx="2343">
                  <c:v>2.342999999999853</c:v>
                </c:pt>
                <c:pt idx="2344">
                  <c:v>2.3439999999998529</c:v>
                </c:pt>
                <c:pt idx="2345">
                  <c:v>2.3449999999998528</c:v>
                </c:pt>
                <c:pt idx="2346">
                  <c:v>2.3459999999998526</c:v>
                </c:pt>
                <c:pt idx="2347">
                  <c:v>2.3469999999998525</c:v>
                </c:pt>
                <c:pt idx="2348">
                  <c:v>2.3479999999998524</c:v>
                </c:pt>
                <c:pt idx="2349">
                  <c:v>2.3489999999998523</c:v>
                </c:pt>
                <c:pt idx="2350">
                  <c:v>2.3499999999998522</c:v>
                </c:pt>
                <c:pt idx="2351">
                  <c:v>2.3509999999998521</c:v>
                </c:pt>
                <c:pt idx="2352">
                  <c:v>2.351999999999852</c:v>
                </c:pt>
                <c:pt idx="2353">
                  <c:v>2.3529999999998519</c:v>
                </c:pt>
                <c:pt idx="2354">
                  <c:v>2.3539999999998518</c:v>
                </c:pt>
                <c:pt idx="2355">
                  <c:v>2.3549999999998517</c:v>
                </c:pt>
                <c:pt idx="2356">
                  <c:v>2.3559999999998515</c:v>
                </c:pt>
                <c:pt idx="2357">
                  <c:v>2.3569999999998514</c:v>
                </c:pt>
                <c:pt idx="2358">
                  <c:v>2.3579999999998513</c:v>
                </c:pt>
                <c:pt idx="2359">
                  <c:v>2.3589999999998512</c:v>
                </c:pt>
                <c:pt idx="2360">
                  <c:v>2.3599999999998511</c:v>
                </c:pt>
                <c:pt idx="2361">
                  <c:v>2.360999999999851</c:v>
                </c:pt>
                <c:pt idx="2362">
                  <c:v>2.3619999999998509</c:v>
                </c:pt>
                <c:pt idx="2363">
                  <c:v>2.3629999999998508</c:v>
                </c:pt>
                <c:pt idx="2364">
                  <c:v>2.3639999999998507</c:v>
                </c:pt>
                <c:pt idx="2365">
                  <c:v>2.3649999999998506</c:v>
                </c:pt>
                <c:pt idx="2366">
                  <c:v>2.3659999999998504</c:v>
                </c:pt>
                <c:pt idx="2367">
                  <c:v>2.3669999999998503</c:v>
                </c:pt>
                <c:pt idx="2368">
                  <c:v>2.3679999999998502</c:v>
                </c:pt>
                <c:pt idx="2369">
                  <c:v>2.3689999999998501</c:v>
                </c:pt>
                <c:pt idx="2370">
                  <c:v>2.36999999999985</c:v>
                </c:pt>
                <c:pt idx="2371">
                  <c:v>2.3709999999998499</c:v>
                </c:pt>
                <c:pt idx="2372">
                  <c:v>2.3719999999998498</c:v>
                </c:pt>
                <c:pt idx="2373">
                  <c:v>2.3729999999998497</c:v>
                </c:pt>
                <c:pt idx="2374">
                  <c:v>2.3739999999998496</c:v>
                </c:pt>
                <c:pt idx="2375">
                  <c:v>2.3749999999998495</c:v>
                </c:pt>
                <c:pt idx="2376">
                  <c:v>2.3759999999998493</c:v>
                </c:pt>
                <c:pt idx="2377">
                  <c:v>2.3769999999998492</c:v>
                </c:pt>
                <c:pt idx="2378">
                  <c:v>2.3779999999998491</c:v>
                </c:pt>
                <c:pt idx="2379">
                  <c:v>2.378999999999849</c:v>
                </c:pt>
                <c:pt idx="2380">
                  <c:v>2.3799999999998489</c:v>
                </c:pt>
                <c:pt idx="2381">
                  <c:v>2.3809999999998488</c:v>
                </c:pt>
                <c:pt idx="2382">
                  <c:v>2.3819999999998487</c:v>
                </c:pt>
                <c:pt idx="2383">
                  <c:v>2.3829999999998486</c:v>
                </c:pt>
                <c:pt idx="2384">
                  <c:v>2.3839999999998485</c:v>
                </c:pt>
                <c:pt idx="2385">
                  <c:v>2.3849999999998484</c:v>
                </c:pt>
                <c:pt idx="2386">
                  <c:v>2.3859999999998482</c:v>
                </c:pt>
                <c:pt idx="2387">
                  <c:v>2.3869999999998481</c:v>
                </c:pt>
                <c:pt idx="2388">
                  <c:v>2.387999999999848</c:v>
                </c:pt>
                <c:pt idx="2389">
                  <c:v>2.3889999999998479</c:v>
                </c:pt>
                <c:pt idx="2390">
                  <c:v>2.3899999999998478</c:v>
                </c:pt>
                <c:pt idx="2391">
                  <c:v>2.3909999999998477</c:v>
                </c:pt>
                <c:pt idx="2392">
                  <c:v>2.3919999999998476</c:v>
                </c:pt>
                <c:pt idx="2393">
                  <c:v>2.3929999999998475</c:v>
                </c:pt>
                <c:pt idx="2394">
                  <c:v>2.3939999999998474</c:v>
                </c:pt>
                <c:pt idx="2395">
                  <c:v>2.3949999999998473</c:v>
                </c:pt>
                <c:pt idx="2396">
                  <c:v>2.3959999999998471</c:v>
                </c:pt>
                <c:pt idx="2397">
                  <c:v>2.396999999999847</c:v>
                </c:pt>
                <c:pt idx="2398">
                  <c:v>2.3979999999998469</c:v>
                </c:pt>
                <c:pt idx="2399">
                  <c:v>2.3989999999998468</c:v>
                </c:pt>
                <c:pt idx="2400">
                  <c:v>2.3999999999998467</c:v>
                </c:pt>
                <c:pt idx="2401">
                  <c:v>2.4009999999998466</c:v>
                </c:pt>
                <c:pt idx="2402">
                  <c:v>2.4019999999998465</c:v>
                </c:pt>
                <c:pt idx="2403">
                  <c:v>2.4029999999998464</c:v>
                </c:pt>
                <c:pt idx="2404">
                  <c:v>2.4039999999998463</c:v>
                </c:pt>
                <c:pt idx="2405">
                  <c:v>2.4049999999998461</c:v>
                </c:pt>
                <c:pt idx="2406">
                  <c:v>2.405999999999846</c:v>
                </c:pt>
                <c:pt idx="2407">
                  <c:v>2.4069999999998459</c:v>
                </c:pt>
                <c:pt idx="2408">
                  <c:v>2.4079999999998458</c:v>
                </c:pt>
                <c:pt idx="2409">
                  <c:v>2.4089999999998457</c:v>
                </c:pt>
                <c:pt idx="2410">
                  <c:v>2.4099999999998456</c:v>
                </c:pt>
                <c:pt idx="2411">
                  <c:v>2.4109999999998455</c:v>
                </c:pt>
                <c:pt idx="2412">
                  <c:v>2.4119999999998454</c:v>
                </c:pt>
                <c:pt idx="2413">
                  <c:v>2.4129999999998453</c:v>
                </c:pt>
                <c:pt idx="2414">
                  <c:v>2.4139999999998452</c:v>
                </c:pt>
                <c:pt idx="2415">
                  <c:v>2.414999999999845</c:v>
                </c:pt>
                <c:pt idx="2416">
                  <c:v>2.4159999999998449</c:v>
                </c:pt>
                <c:pt idx="2417">
                  <c:v>2.4169999999998448</c:v>
                </c:pt>
                <c:pt idx="2418">
                  <c:v>2.4179999999998447</c:v>
                </c:pt>
                <c:pt idx="2419">
                  <c:v>2.4189999999998446</c:v>
                </c:pt>
                <c:pt idx="2420">
                  <c:v>2.4199999999998445</c:v>
                </c:pt>
                <c:pt idx="2421">
                  <c:v>2.4209999999998444</c:v>
                </c:pt>
                <c:pt idx="2422">
                  <c:v>2.4219999999998443</c:v>
                </c:pt>
                <c:pt idx="2423">
                  <c:v>2.4229999999998442</c:v>
                </c:pt>
                <c:pt idx="2424">
                  <c:v>2.4239999999998441</c:v>
                </c:pt>
                <c:pt idx="2425">
                  <c:v>2.4249999999998439</c:v>
                </c:pt>
                <c:pt idx="2426">
                  <c:v>2.4259999999998438</c:v>
                </c:pt>
                <c:pt idx="2427">
                  <c:v>2.4269999999998437</c:v>
                </c:pt>
                <c:pt idx="2428">
                  <c:v>2.4279999999998436</c:v>
                </c:pt>
                <c:pt idx="2429">
                  <c:v>2.4289999999998435</c:v>
                </c:pt>
                <c:pt idx="2430">
                  <c:v>2.4299999999998434</c:v>
                </c:pt>
                <c:pt idx="2431">
                  <c:v>2.4309999999998433</c:v>
                </c:pt>
                <c:pt idx="2432">
                  <c:v>2.4319999999998432</c:v>
                </c:pt>
                <c:pt idx="2433">
                  <c:v>2.4329999999998431</c:v>
                </c:pt>
                <c:pt idx="2434">
                  <c:v>2.433999999999843</c:v>
                </c:pt>
                <c:pt idx="2435">
                  <c:v>2.4349999999998428</c:v>
                </c:pt>
                <c:pt idx="2436">
                  <c:v>2.4359999999998427</c:v>
                </c:pt>
                <c:pt idx="2437">
                  <c:v>2.4369999999998426</c:v>
                </c:pt>
                <c:pt idx="2438">
                  <c:v>2.4379999999998425</c:v>
                </c:pt>
                <c:pt idx="2439">
                  <c:v>2.4389999999998424</c:v>
                </c:pt>
                <c:pt idx="2440">
                  <c:v>2.4399999999998423</c:v>
                </c:pt>
                <c:pt idx="2441">
                  <c:v>2.4409999999998422</c:v>
                </c:pt>
                <c:pt idx="2442">
                  <c:v>2.4419999999998421</c:v>
                </c:pt>
                <c:pt idx="2443">
                  <c:v>2.442999999999842</c:v>
                </c:pt>
                <c:pt idx="2444">
                  <c:v>2.4439999999998419</c:v>
                </c:pt>
                <c:pt idx="2445">
                  <c:v>2.4449999999998417</c:v>
                </c:pt>
                <c:pt idx="2446">
                  <c:v>2.4459999999998416</c:v>
                </c:pt>
                <c:pt idx="2447">
                  <c:v>2.4469999999998415</c:v>
                </c:pt>
                <c:pt idx="2448">
                  <c:v>2.4479999999998414</c:v>
                </c:pt>
                <c:pt idx="2449">
                  <c:v>2.4489999999998413</c:v>
                </c:pt>
                <c:pt idx="2450">
                  <c:v>2.4499999999998412</c:v>
                </c:pt>
                <c:pt idx="2451">
                  <c:v>2.4509999999998411</c:v>
                </c:pt>
                <c:pt idx="2452">
                  <c:v>2.451999999999841</c:v>
                </c:pt>
                <c:pt idx="2453">
                  <c:v>2.4529999999998409</c:v>
                </c:pt>
                <c:pt idx="2454">
                  <c:v>2.4539999999998408</c:v>
                </c:pt>
                <c:pt idx="2455">
                  <c:v>2.4549999999998406</c:v>
                </c:pt>
                <c:pt idx="2456">
                  <c:v>2.4559999999998405</c:v>
                </c:pt>
                <c:pt idx="2457">
                  <c:v>2.4569999999998404</c:v>
                </c:pt>
                <c:pt idx="2458">
                  <c:v>2.4579999999998403</c:v>
                </c:pt>
                <c:pt idx="2459">
                  <c:v>2.4589999999998402</c:v>
                </c:pt>
                <c:pt idx="2460">
                  <c:v>2.4599999999998401</c:v>
                </c:pt>
                <c:pt idx="2461">
                  <c:v>2.46099999999984</c:v>
                </c:pt>
                <c:pt idx="2462">
                  <c:v>2.4619999999998399</c:v>
                </c:pt>
                <c:pt idx="2463">
                  <c:v>2.4629999999998398</c:v>
                </c:pt>
                <c:pt idx="2464">
                  <c:v>2.4639999999998397</c:v>
                </c:pt>
                <c:pt idx="2465">
                  <c:v>2.4649999999998395</c:v>
                </c:pt>
                <c:pt idx="2466">
                  <c:v>2.4659999999998394</c:v>
                </c:pt>
                <c:pt idx="2467">
                  <c:v>2.4669999999998393</c:v>
                </c:pt>
                <c:pt idx="2468">
                  <c:v>2.4679999999998392</c:v>
                </c:pt>
                <c:pt idx="2469">
                  <c:v>2.4689999999998391</c:v>
                </c:pt>
                <c:pt idx="2470">
                  <c:v>2.469999999999839</c:v>
                </c:pt>
                <c:pt idx="2471">
                  <c:v>2.4709999999998389</c:v>
                </c:pt>
                <c:pt idx="2472">
                  <c:v>2.4719999999998388</c:v>
                </c:pt>
                <c:pt idx="2473">
                  <c:v>2.4729999999998387</c:v>
                </c:pt>
                <c:pt idx="2474">
                  <c:v>2.4739999999998386</c:v>
                </c:pt>
                <c:pt idx="2475">
                  <c:v>2.4749999999998384</c:v>
                </c:pt>
                <c:pt idx="2476">
                  <c:v>2.4759999999998383</c:v>
                </c:pt>
                <c:pt idx="2477">
                  <c:v>2.4769999999998382</c:v>
                </c:pt>
                <c:pt idx="2478">
                  <c:v>2.4779999999998381</c:v>
                </c:pt>
                <c:pt idx="2479">
                  <c:v>2.478999999999838</c:v>
                </c:pt>
                <c:pt idx="2480">
                  <c:v>2.4799999999998379</c:v>
                </c:pt>
                <c:pt idx="2481">
                  <c:v>2.4809999999998378</c:v>
                </c:pt>
                <c:pt idx="2482">
                  <c:v>2.4819999999998377</c:v>
                </c:pt>
                <c:pt idx="2483">
                  <c:v>2.4829999999998376</c:v>
                </c:pt>
                <c:pt idx="2484">
                  <c:v>2.4839999999998374</c:v>
                </c:pt>
                <c:pt idx="2485">
                  <c:v>2.4849999999998373</c:v>
                </c:pt>
                <c:pt idx="2486">
                  <c:v>2.4859999999998372</c:v>
                </c:pt>
                <c:pt idx="2487">
                  <c:v>2.4869999999998371</c:v>
                </c:pt>
                <c:pt idx="2488">
                  <c:v>2.487999999999837</c:v>
                </c:pt>
                <c:pt idx="2489">
                  <c:v>2.4889999999998369</c:v>
                </c:pt>
                <c:pt idx="2490">
                  <c:v>2.4899999999998368</c:v>
                </c:pt>
                <c:pt idx="2491">
                  <c:v>2.4909999999998367</c:v>
                </c:pt>
                <c:pt idx="2492">
                  <c:v>2.4919999999998366</c:v>
                </c:pt>
                <c:pt idx="2493">
                  <c:v>2.4929999999998365</c:v>
                </c:pt>
                <c:pt idx="2494">
                  <c:v>2.4939999999998363</c:v>
                </c:pt>
                <c:pt idx="2495">
                  <c:v>2.4949999999998362</c:v>
                </c:pt>
                <c:pt idx="2496">
                  <c:v>2.4959999999998361</c:v>
                </c:pt>
                <c:pt idx="2497">
                  <c:v>2.496999999999836</c:v>
                </c:pt>
                <c:pt idx="2498">
                  <c:v>2.4979999999998359</c:v>
                </c:pt>
                <c:pt idx="2499">
                  <c:v>2.4989999999998358</c:v>
                </c:pt>
                <c:pt idx="2500">
                  <c:v>2.4999999999998357</c:v>
                </c:pt>
                <c:pt idx="2501">
                  <c:v>2.5009999999998356</c:v>
                </c:pt>
                <c:pt idx="2502">
                  <c:v>2.5019999999998355</c:v>
                </c:pt>
                <c:pt idx="2503">
                  <c:v>2.5029999999998354</c:v>
                </c:pt>
                <c:pt idx="2504">
                  <c:v>2.5039999999998352</c:v>
                </c:pt>
                <c:pt idx="2505">
                  <c:v>2.5049999999998351</c:v>
                </c:pt>
                <c:pt idx="2506">
                  <c:v>2.505999999999835</c:v>
                </c:pt>
                <c:pt idx="2507">
                  <c:v>2.5069999999998349</c:v>
                </c:pt>
                <c:pt idx="2508">
                  <c:v>2.5079999999998348</c:v>
                </c:pt>
                <c:pt idx="2509">
                  <c:v>2.5089999999998347</c:v>
                </c:pt>
                <c:pt idx="2510">
                  <c:v>2.5099999999998346</c:v>
                </c:pt>
                <c:pt idx="2511">
                  <c:v>2.5109999999998345</c:v>
                </c:pt>
                <c:pt idx="2512">
                  <c:v>2.5119999999998344</c:v>
                </c:pt>
                <c:pt idx="2513">
                  <c:v>2.5129999999998343</c:v>
                </c:pt>
                <c:pt idx="2514">
                  <c:v>2.5139999999998341</c:v>
                </c:pt>
                <c:pt idx="2515">
                  <c:v>2.514999999999834</c:v>
                </c:pt>
                <c:pt idx="2516">
                  <c:v>2.5159999999998339</c:v>
                </c:pt>
                <c:pt idx="2517">
                  <c:v>2.5169999999998338</c:v>
                </c:pt>
                <c:pt idx="2518">
                  <c:v>2.5179999999998337</c:v>
                </c:pt>
                <c:pt idx="2519">
                  <c:v>2.5189999999998336</c:v>
                </c:pt>
                <c:pt idx="2520">
                  <c:v>2.5199999999998335</c:v>
                </c:pt>
                <c:pt idx="2521">
                  <c:v>2.5209999999998334</c:v>
                </c:pt>
                <c:pt idx="2522">
                  <c:v>2.5219999999998333</c:v>
                </c:pt>
                <c:pt idx="2523">
                  <c:v>2.5229999999998332</c:v>
                </c:pt>
                <c:pt idx="2524">
                  <c:v>2.523999999999833</c:v>
                </c:pt>
                <c:pt idx="2525">
                  <c:v>2.5249999999998329</c:v>
                </c:pt>
                <c:pt idx="2526">
                  <c:v>2.5259999999998328</c:v>
                </c:pt>
                <c:pt idx="2527">
                  <c:v>2.5269999999998327</c:v>
                </c:pt>
                <c:pt idx="2528">
                  <c:v>2.5279999999998326</c:v>
                </c:pt>
                <c:pt idx="2529">
                  <c:v>2.5289999999998325</c:v>
                </c:pt>
                <c:pt idx="2530">
                  <c:v>2.5299999999998324</c:v>
                </c:pt>
                <c:pt idx="2531">
                  <c:v>2.5309999999998323</c:v>
                </c:pt>
                <c:pt idx="2532">
                  <c:v>2.5319999999998322</c:v>
                </c:pt>
                <c:pt idx="2533">
                  <c:v>2.5329999999998321</c:v>
                </c:pt>
                <c:pt idx="2534">
                  <c:v>2.5339999999998319</c:v>
                </c:pt>
                <c:pt idx="2535">
                  <c:v>2.5349999999998318</c:v>
                </c:pt>
                <c:pt idx="2536">
                  <c:v>2.5359999999998317</c:v>
                </c:pt>
                <c:pt idx="2537">
                  <c:v>2.5369999999998316</c:v>
                </c:pt>
                <c:pt idx="2538">
                  <c:v>2.5379999999998315</c:v>
                </c:pt>
                <c:pt idx="2539">
                  <c:v>2.5389999999998314</c:v>
                </c:pt>
                <c:pt idx="2540">
                  <c:v>2.5399999999998313</c:v>
                </c:pt>
                <c:pt idx="2541">
                  <c:v>2.5409999999998312</c:v>
                </c:pt>
                <c:pt idx="2542">
                  <c:v>2.5419999999998311</c:v>
                </c:pt>
                <c:pt idx="2543">
                  <c:v>2.542999999999831</c:v>
                </c:pt>
                <c:pt idx="2544">
                  <c:v>2.5439999999998308</c:v>
                </c:pt>
                <c:pt idx="2545">
                  <c:v>2.5449999999998307</c:v>
                </c:pt>
                <c:pt idx="2546">
                  <c:v>2.5459999999998306</c:v>
                </c:pt>
                <c:pt idx="2547">
                  <c:v>2.5469999999998305</c:v>
                </c:pt>
                <c:pt idx="2548">
                  <c:v>2.5479999999998304</c:v>
                </c:pt>
                <c:pt idx="2549">
                  <c:v>2.5489999999998303</c:v>
                </c:pt>
                <c:pt idx="2550">
                  <c:v>2.5499999999998302</c:v>
                </c:pt>
                <c:pt idx="2551">
                  <c:v>2.5509999999998301</c:v>
                </c:pt>
                <c:pt idx="2552">
                  <c:v>2.55199999999983</c:v>
                </c:pt>
                <c:pt idx="2553">
                  <c:v>2.5529999999998298</c:v>
                </c:pt>
                <c:pt idx="2554">
                  <c:v>2.5539999999998297</c:v>
                </c:pt>
                <c:pt idx="2555">
                  <c:v>2.5549999999998296</c:v>
                </c:pt>
                <c:pt idx="2556">
                  <c:v>2.5559999999998295</c:v>
                </c:pt>
                <c:pt idx="2557">
                  <c:v>2.5569999999998294</c:v>
                </c:pt>
                <c:pt idx="2558">
                  <c:v>2.5579999999998293</c:v>
                </c:pt>
                <c:pt idx="2559">
                  <c:v>2.5589999999998292</c:v>
                </c:pt>
                <c:pt idx="2560">
                  <c:v>2.5599999999998291</c:v>
                </c:pt>
                <c:pt idx="2561">
                  <c:v>2.560999999999829</c:v>
                </c:pt>
                <c:pt idx="2562">
                  <c:v>2.5619999999998289</c:v>
                </c:pt>
                <c:pt idx="2563">
                  <c:v>2.5629999999998287</c:v>
                </c:pt>
                <c:pt idx="2564">
                  <c:v>2.5639999999998286</c:v>
                </c:pt>
                <c:pt idx="2565">
                  <c:v>2.5649999999998285</c:v>
                </c:pt>
                <c:pt idx="2566">
                  <c:v>2.5659999999998284</c:v>
                </c:pt>
                <c:pt idx="2567">
                  <c:v>2.5669999999998283</c:v>
                </c:pt>
                <c:pt idx="2568">
                  <c:v>2.5679999999998282</c:v>
                </c:pt>
                <c:pt idx="2569">
                  <c:v>2.5689999999998281</c:v>
                </c:pt>
                <c:pt idx="2570">
                  <c:v>2.569999999999828</c:v>
                </c:pt>
                <c:pt idx="2571">
                  <c:v>2.5709999999998279</c:v>
                </c:pt>
                <c:pt idx="2572">
                  <c:v>2.5719999999998278</c:v>
                </c:pt>
                <c:pt idx="2573">
                  <c:v>2.5729999999998276</c:v>
                </c:pt>
                <c:pt idx="2574">
                  <c:v>2.5739999999998275</c:v>
                </c:pt>
                <c:pt idx="2575">
                  <c:v>2.5749999999998274</c:v>
                </c:pt>
                <c:pt idx="2576">
                  <c:v>2.5759999999998273</c:v>
                </c:pt>
                <c:pt idx="2577">
                  <c:v>2.5769999999998272</c:v>
                </c:pt>
                <c:pt idx="2578">
                  <c:v>2.5779999999998271</c:v>
                </c:pt>
                <c:pt idx="2579">
                  <c:v>2.578999999999827</c:v>
                </c:pt>
                <c:pt idx="2580">
                  <c:v>2.5799999999998269</c:v>
                </c:pt>
                <c:pt idx="2581">
                  <c:v>2.5809999999998268</c:v>
                </c:pt>
                <c:pt idx="2582">
                  <c:v>2.5819999999998267</c:v>
                </c:pt>
                <c:pt idx="2583">
                  <c:v>2.5829999999998265</c:v>
                </c:pt>
                <c:pt idx="2584">
                  <c:v>2.5839999999998264</c:v>
                </c:pt>
                <c:pt idx="2585">
                  <c:v>2.5849999999998263</c:v>
                </c:pt>
                <c:pt idx="2586">
                  <c:v>2.5859999999998262</c:v>
                </c:pt>
                <c:pt idx="2587">
                  <c:v>2.5869999999998261</c:v>
                </c:pt>
                <c:pt idx="2588">
                  <c:v>2.587999999999826</c:v>
                </c:pt>
                <c:pt idx="2589">
                  <c:v>2.5889999999998259</c:v>
                </c:pt>
                <c:pt idx="2590">
                  <c:v>2.5899999999998258</c:v>
                </c:pt>
                <c:pt idx="2591">
                  <c:v>2.5909999999998257</c:v>
                </c:pt>
                <c:pt idx="2592">
                  <c:v>2.5919999999998256</c:v>
                </c:pt>
                <c:pt idx="2593">
                  <c:v>2.5929999999998254</c:v>
                </c:pt>
                <c:pt idx="2594">
                  <c:v>2.5939999999998253</c:v>
                </c:pt>
                <c:pt idx="2595">
                  <c:v>2.5949999999998252</c:v>
                </c:pt>
                <c:pt idx="2596">
                  <c:v>2.5959999999998251</c:v>
                </c:pt>
                <c:pt idx="2597">
                  <c:v>2.596999999999825</c:v>
                </c:pt>
                <c:pt idx="2598">
                  <c:v>2.5979999999998249</c:v>
                </c:pt>
                <c:pt idx="2599">
                  <c:v>2.5989999999998248</c:v>
                </c:pt>
                <c:pt idx="2600">
                  <c:v>2.5999999999998247</c:v>
                </c:pt>
                <c:pt idx="2601">
                  <c:v>2.6009999999998246</c:v>
                </c:pt>
                <c:pt idx="2602">
                  <c:v>2.6019999999998245</c:v>
                </c:pt>
                <c:pt idx="2603">
                  <c:v>2.6029999999998243</c:v>
                </c:pt>
                <c:pt idx="2604">
                  <c:v>2.6039999999998242</c:v>
                </c:pt>
                <c:pt idx="2605">
                  <c:v>2.6049999999998241</c:v>
                </c:pt>
                <c:pt idx="2606">
                  <c:v>2.605999999999824</c:v>
                </c:pt>
                <c:pt idx="2607">
                  <c:v>2.6069999999998239</c:v>
                </c:pt>
                <c:pt idx="2608">
                  <c:v>2.6079999999998238</c:v>
                </c:pt>
                <c:pt idx="2609">
                  <c:v>2.6089999999998237</c:v>
                </c:pt>
                <c:pt idx="2610">
                  <c:v>2.6099999999998236</c:v>
                </c:pt>
                <c:pt idx="2611">
                  <c:v>2.6109999999998235</c:v>
                </c:pt>
                <c:pt idx="2612">
                  <c:v>2.6119999999998234</c:v>
                </c:pt>
                <c:pt idx="2613">
                  <c:v>2.6129999999998232</c:v>
                </c:pt>
                <c:pt idx="2614">
                  <c:v>2.6139999999998231</c:v>
                </c:pt>
                <c:pt idx="2615">
                  <c:v>2.614999999999823</c:v>
                </c:pt>
                <c:pt idx="2616">
                  <c:v>2.6159999999998229</c:v>
                </c:pt>
                <c:pt idx="2617">
                  <c:v>2.6169999999998228</c:v>
                </c:pt>
                <c:pt idx="2618">
                  <c:v>2.6179999999998227</c:v>
                </c:pt>
                <c:pt idx="2619">
                  <c:v>2.6189999999998226</c:v>
                </c:pt>
                <c:pt idx="2620">
                  <c:v>2.6199999999998225</c:v>
                </c:pt>
                <c:pt idx="2621">
                  <c:v>2.6209999999998224</c:v>
                </c:pt>
                <c:pt idx="2622">
                  <c:v>2.6219999999998223</c:v>
                </c:pt>
                <c:pt idx="2623">
                  <c:v>2.6229999999998221</c:v>
                </c:pt>
                <c:pt idx="2624">
                  <c:v>2.623999999999822</c:v>
                </c:pt>
                <c:pt idx="2625">
                  <c:v>2.6249999999998219</c:v>
                </c:pt>
                <c:pt idx="2626">
                  <c:v>2.6259999999998218</c:v>
                </c:pt>
                <c:pt idx="2627">
                  <c:v>2.6269999999998217</c:v>
                </c:pt>
                <c:pt idx="2628">
                  <c:v>2.6279999999998216</c:v>
                </c:pt>
                <c:pt idx="2629">
                  <c:v>2.6289999999998215</c:v>
                </c:pt>
                <c:pt idx="2630">
                  <c:v>2.6299999999998214</c:v>
                </c:pt>
                <c:pt idx="2631">
                  <c:v>2.6309999999998213</c:v>
                </c:pt>
                <c:pt idx="2632">
                  <c:v>2.6319999999998211</c:v>
                </c:pt>
                <c:pt idx="2633">
                  <c:v>2.632999999999821</c:v>
                </c:pt>
                <c:pt idx="2634">
                  <c:v>2.6339999999998209</c:v>
                </c:pt>
                <c:pt idx="2635">
                  <c:v>2.6349999999998208</c:v>
                </c:pt>
                <c:pt idx="2636">
                  <c:v>2.6359999999998207</c:v>
                </c:pt>
                <c:pt idx="2637">
                  <c:v>2.6369999999998206</c:v>
                </c:pt>
                <c:pt idx="2638">
                  <c:v>2.6379999999998205</c:v>
                </c:pt>
                <c:pt idx="2639">
                  <c:v>2.6389999999998204</c:v>
                </c:pt>
                <c:pt idx="2640">
                  <c:v>2.6399999999998203</c:v>
                </c:pt>
                <c:pt idx="2641">
                  <c:v>2.6409999999998202</c:v>
                </c:pt>
                <c:pt idx="2642">
                  <c:v>2.64199999999982</c:v>
                </c:pt>
                <c:pt idx="2643">
                  <c:v>2.6429999999998199</c:v>
                </c:pt>
                <c:pt idx="2644">
                  <c:v>2.6439999999998198</c:v>
                </c:pt>
                <c:pt idx="2645">
                  <c:v>2.6449999999998197</c:v>
                </c:pt>
                <c:pt idx="2646">
                  <c:v>2.6459999999998196</c:v>
                </c:pt>
                <c:pt idx="2647">
                  <c:v>2.6469999999998195</c:v>
                </c:pt>
                <c:pt idx="2648">
                  <c:v>2.6479999999998194</c:v>
                </c:pt>
                <c:pt idx="2649">
                  <c:v>2.6489999999998193</c:v>
                </c:pt>
                <c:pt idx="2650">
                  <c:v>2.6499999999998192</c:v>
                </c:pt>
                <c:pt idx="2651">
                  <c:v>2.6509999999998191</c:v>
                </c:pt>
                <c:pt idx="2652">
                  <c:v>2.6519999999998189</c:v>
                </c:pt>
                <c:pt idx="2653">
                  <c:v>2.6529999999998188</c:v>
                </c:pt>
                <c:pt idx="2654">
                  <c:v>2.6539999999998187</c:v>
                </c:pt>
                <c:pt idx="2655">
                  <c:v>2.6549999999998186</c:v>
                </c:pt>
                <c:pt idx="2656">
                  <c:v>2.6559999999998185</c:v>
                </c:pt>
                <c:pt idx="2657">
                  <c:v>2.6569999999998184</c:v>
                </c:pt>
                <c:pt idx="2658">
                  <c:v>2.6579999999998183</c:v>
                </c:pt>
                <c:pt idx="2659">
                  <c:v>2.6589999999998182</c:v>
                </c:pt>
                <c:pt idx="2660">
                  <c:v>2.6599999999998181</c:v>
                </c:pt>
                <c:pt idx="2661">
                  <c:v>2.660999999999818</c:v>
                </c:pt>
                <c:pt idx="2662">
                  <c:v>2.6619999999998178</c:v>
                </c:pt>
                <c:pt idx="2663">
                  <c:v>2.6629999999998177</c:v>
                </c:pt>
                <c:pt idx="2664">
                  <c:v>2.6639999999998176</c:v>
                </c:pt>
                <c:pt idx="2665">
                  <c:v>2.6649999999998175</c:v>
                </c:pt>
                <c:pt idx="2666">
                  <c:v>2.6659999999998174</c:v>
                </c:pt>
                <c:pt idx="2667">
                  <c:v>2.6669999999998173</c:v>
                </c:pt>
                <c:pt idx="2668">
                  <c:v>2.6679999999998172</c:v>
                </c:pt>
                <c:pt idx="2669">
                  <c:v>2.6689999999998171</c:v>
                </c:pt>
                <c:pt idx="2670">
                  <c:v>2.669999999999817</c:v>
                </c:pt>
                <c:pt idx="2671">
                  <c:v>2.6709999999998169</c:v>
                </c:pt>
                <c:pt idx="2672">
                  <c:v>2.6719999999998167</c:v>
                </c:pt>
                <c:pt idx="2673">
                  <c:v>2.6729999999998166</c:v>
                </c:pt>
                <c:pt idx="2674">
                  <c:v>2.6739999999998165</c:v>
                </c:pt>
                <c:pt idx="2675">
                  <c:v>2.6749999999998164</c:v>
                </c:pt>
                <c:pt idx="2676">
                  <c:v>2.6759999999998163</c:v>
                </c:pt>
                <c:pt idx="2677">
                  <c:v>2.6769999999998162</c:v>
                </c:pt>
                <c:pt idx="2678">
                  <c:v>2.6779999999998161</c:v>
                </c:pt>
                <c:pt idx="2679">
                  <c:v>2.678999999999816</c:v>
                </c:pt>
                <c:pt idx="2680">
                  <c:v>2.6799999999998159</c:v>
                </c:pt>
                <c:pt idx="2681">
                  <c:v>2.6809999999998158</c:v>
                </c:pt>
                <c:pt idx="2682">
                  <c:v>2.6819999999998156</c:v>
                </c:pt>
                <c:pt idx="2683">
                  <c:v>2.6829999999998155</c:v>
                </c:pt>
                <c:pt idx="2684">
                  <c:v>2.6839999999998154</c:v>
                </c:pt>
                <c:pt idx="2685">
                  <c:v>2.6849999999998153</c:v>
                </c:pt>
                <c:pt idx="2686">
                  <c:v>2.6859999999998152</c:v>
                </c:pt>
                <c:pt idx="2687">
                  <c:v>2.6869999999998151</c:v>
                </c:pt>
                <c:pt idx="2688">
                  <c:v>2.687999999999815</c:v>
                </c:pt>
                <c:pt idx="2689">
                  <c:v>2.6889999999998149</c:v>
                </c:pt>
                <c:pt idx="2690">
                  <c:v>2.6899999999998148</c:v>
                </c:pt>
                <c:pt idx="2691">
                  <c:v>2.6909999999998147</c:v>
                </c:pt>
                <c:pt idx="2692">
                  <c:v>2.6919999999998145</c:v>
                </c:pt>
                <c:pt idx="2693">
                  <c:v>2.6929999999998144</c:v>
                </c:pt>
                <c:pt idx="2694">
                  <c:v>2.6939999999998143</c:v>
                </c:pt>
                <c:pt idx="2695">
                  <c:v>2.6949999999998142</c:v>
                </c:pt>
                <c:pt idx="2696">
                  <c:v>2.6959999999998141</c:v>
                </c:pt>
                <c:pt idx="2697">
                  <c:v>2.696999999999814</c:v>
                </c:pt>
                <c:pt idx="2698">
                  <c:v>2.6979999999998139</c:v>
                </c:pt>
                <c:pt idx="2699">
                  <c:v>2.6989999999998138</c:v>
                </c:pt>
                <c:pt idx="2700">
                  <c:v>2.6999999999998137</c:v>
                </c:pt>
                <c:pt idx="2701">
                  <c:v>2.7009999999998136</c:v>
                </c:pt>
                <c:pt idx="2702">
                  <c:v>2.7019999999998134</c:v>
                </c:pt>
                <c:pt idx="2703">
                  <c:v>2.7029999999998133</c:v>
                </c:pt>
                <c:pt idx="2704">
                  <c:v>2.7039999999998132</c:v>
                </c:pt>
                <c:pt idx="2705">
                  <c:v>2.7049999999998131</c:v>
                </c:pt>
                <c:pt idx="2706">
                  <c:v>2.705999999999813</c:v>
                </c:pt>
                <c:pt idx="2707">
                  <c:v>2.7069999999998129</c:v>
                </c:pt>
                <c:pt idx="2708">
                  <c:v>2.7079999999998128</c:v>
                </c:pt>
                <c:pt idx="2709">
                  <c:v>2.7089999999998127</c:v>
                </c:pt>
                <c:pt idx="2710">
                  <c:v>2.7099999999998126</c:v>
                </c:pt>
                <c:pt idx="2711">
                  <c:v>2.7109999999998124</c:v>
                </c:pt>
                <c:pt idx="2712">
                  <c:v>2.7119999999998123</c:v>
                </c:pt>
                <c:pt idx="2713">
                  <c:v>2.7129999999998122</c:v>
                </c:pt>
                <c:pt idx="2714">
                  <c:v>2.7139999999998121</c:v>
                </c:pt>
                <c:pt idx="2715">
                  <c:v>2.714999999999812</c:v>
                </c:pt>
                <c:pt idx="2716">
                  <c:v>2.7159999999998119</c:v>
                </c:pt>
                <c:pt idx="2717">
                  <c:v>2.7169999999998118</c:v>
                </c:pt>
                <c:pt idx="2718">
                  <c:v>2.7179999999998117</c:v>
                </c:pt>
                <c:pt idx="2719">
                  <c:v>2.7189999999998116</c:v>
                </c:pt>
                <c:pt idx="2720">
                  <c:v>2.7199999999998115</c:v>
                </c:pt>
                <c:pt idx="2721">
                  <c:v>2.7209999999998113</c:v>
                </c:pt>
                <c:pt idx="2722">
                  <c:v>2.7219999999998112</c:v>
                </c:pt>
                <c:pt idx="2723">
                  <c:v>2.7229999999998111</c:v>
                </c:pt>
                <c:pt idx="2724">
                  <c:v>2.723999999999811</c:v>
                </c:pt>
                <c:pt idx="2725">
                  <c:v>2.7249999999998109</c:v>
                </c:pt>
                <c:pt idx="2726">
                  <c:v>2.7259999999998108</c:v>
                </c:pt>
                <c:pt idx="2727">
                  <c:v>2.7269999999998107</c:v>
                </c:pt>
                <c:pt idx="2728">
                  <c:v>2.7279999999998106</c:v>
                </c:pt>
                <c:pt idx="2729">
                  <c:v>2.7289999999998105</c:v>
                </c:pt>
                <c:pt idx="2730">
                  <c:v>2.7299999999998104</c:v>
                </c:pt>
                <c:pt idx="2731">
                  <c:v>2.7309999999998102</c:v>
                </c:pt>
                <c:pt idx="2732">
                  <c:v>2.7319999999998101</c:v>
                </c:pt>
                <c:pt idx="2733">
                  <c:v>2.73299999999981</c:v>
                </c:pt>
                <c:pt idx="2734">
                  <c:v>2.7339999999998099</c:v>
                </c:pt>
                <c:pt idx="2735">
                  <c:v>2.7349999999998098</c:v>
                </c:pt>
                <c:pt idx="2736">
                  <c:v>2.7359999999998097</c:v>
                </c:pt>
                <c:pt idx="2737">
                  <c:v>2.7369999999998096</c:v>
                </c:pt>
                <c:pt idx="2738">
                  <c:v>2.7379999999998095</c:v>
                </c:pt>
                <c:pt idx="2739">
                  <c:v>2.7389999999998094</c:v>
                </c:pt>
                <c:pt idx="2740">
                  <c:v>2.7399999999998093</c:v>
                </c:pt>
                <c:pt idx="2741">
                  <c:v>2.7409999999998091</c:v>
                </c:pt>
                <c:pt idx="2742">
                  <c:v>2.741999999999809</c:v>
                </c:pt>
                <c:pt idx="2743">
                  <c:v>2.7429999999998089</c:v>
                </c:pt>
                <c:pt idx="2744">
                  <c:v>2.7439999999998088</c:v>
                </c:pt>
                <c:pt idx="2745">
                  <c:v>2.7449999999998087</c:v>
                </c:pt>
                <c:pt idx="2746">
                  <c:v>2.7459999999998086</c:v>
                </c:pt>
                <c:pt idx="2747">
                  <c:v>2.7469999999998085</c:v>
                </c:pt>
                <c:pt idx="2748">
                  <c:v>2.7479999999998084</c:v>
                </c:pt>
                <c:pt idx="2749">
                  <c:v>2.7489999999998083</c:v>
                </c:pt>
                <c:pt idx="2750">
                  <c:v>2.7499999999998082</c:v>
                </c:pt>
                <c:pt idx="2751">
                  <c:v>2.750999999999808</c:v>
                </c:pt>
                <c:pt idx="2752">
                  <c:v>2.7519999999998079</c:v>
                </c:pt>
                <c:pt idx="2753">
                  <c:v>2.7529999999998078</c:v>
                </c:pt>
                <c:pt idx="2754">
                  <c:v>2.7539999999998077</c:v>
                </c:pt>
                <c:pt idx="2755">
                  <c:v>2.7549999999998076</c:v>
                </c:pt>
                <c:pt idx="2756">
                  <c:v>2.7559999999998075</c:v>
                </c:pt>
                <c:pt idx="2757">
                  <c:v>2.7569999999998074</c:v>
                </c:pt>
                <c:pt idx="2758">
                  <c:v>2.7579999999998073</c:v>
                </c:pt>
                <c:pt idx="2759">
                  <c:v>2.7589999999998072</c:v>
                </c:pt>
                <c:pt idx="2760">
                  <c:v>2.7599999999998071</c:v>
                </c:pt>
                <c:pt idx="2761">
                  <c:v>2.7609999999998069</c:v>
                </c:pt>
                <c:pt idx="2762">
                  <c:v>2.7619999999998068</c:v>
                </c:pt>
                <c:pt idx="2763">
                  <c:v>2.7629999999998067</c:v>
                </c:pt>
                <c:pt idx="2764">
                  <c:v>2.7639999999998066</c:v>
                </c:pt>
                <c:pt idx="2765">
                  <c:v>2.7649999999998065</c:v>
                </c:pt>
                <c:pt idx="2766">
                  <c:v>2.7659999999998064</c:v>
                </c:pt>
                <c:pt idx="2767">
                  <c:v>2.7669999999998063</c:v>
                </c:pt>
                <c:pt idx="2768">
                  <c:v>2.7679999999998062</c:v>
                </c:pt>
                <c:pt idx="2769">
                  <c:v>2.7689999999998061</c:v>
                </c:pt>
                <c:pt idx="2770">
                  <c:v>2.769999999999806</c:v>
                </c:pt>
                <c:pt idx="2771">
                  <c:v>2.7709999999998058</c:v>
                </c:pt>
                <c:pt idx="2772">
                  <c:v>2.7719999999998057</c:v>
                </c:pt>
                <c:pt idx="2773">
                  <c:v>2.7729999999998056</c:v>
                </c:pt>
                <c:pt idx="2774">
                  <c:v>2.7739999999998055</c:v>
                </c:pt>
                <c:pt idx="2775">
                  <c:v>2.7749999999998054</c:v>
                </c:pt>
                <c:pt idx="2776">
                  <c:v>2.7759999999998053</c:v>
                </c:pt>
                <c:pt idx="2777">
                  <c:v>2.7769999999998052</c:v>
                </c:pt>
                <c:pt idx="2778">
                  <c:v>2.7779999999998051</c:v>
                </c:pt>
                <c:pt idx="2779">
                  <c:v>2.778999999999805</c:v>
                </c:pt>
                <c:pt idx="2780">
                  <c:v>2.7799999999998048</c:v>
                </c:pt>
                <c:pt idx="2781">
                  <c:v>2.7809999999998047</c:v>
                </c:pt>
                <c:pt idx="2782">
                  <c:v>2.7819999999998046</c:v>
                </c:pt>
                <c:pt idx="2783">
                  <c:v>2.7829999999998045</c:v>
                </c:pt>
                <c:pt idx="2784">
                  <c:v>2.7839999999998044</c:v>
                </c:pt>
                <c:pt idx="2785">
                  <c:v>2.7849999999998043</c:v>
                </c:pt>
                <c:pt idx="2786">
                  <c:v>2.7859999999998042</c:v>
                </c:pt>
                <c:pt idx="2787">
                  <c:v>2.7869999999998041</c:v>
                </c:pt>
                <c:pt idx="2788">
                  <c:v>2.787999999999804</c:v>
                </c:pt>
                <c:pt idx="2789">
                  <c:v>2.7889999999998039</c:v>
                </c:pt>
                <c:pt idx="2790">
                  <c:v>2.7899999999998037</c:v>
                </c:pt>
                <c:pt idx="2791">
                  <c:v>2.7909999999998036</c:v>
                </c:pt>
                <c:pt idx="2792">
                  <c:v>2.7919999999998035</c:v>
                </c:pt>
                <c:pt idx="2793">
                  <c:v>2.7929999999998034</c:v>
                </c:pt>
                <c:pt idx="2794">
                  <c:v>2.7939999999998033</c:v>
                </c:pt>
                <c:pt idx="2795">
                  <c:v>2.7949999999998032</c:v>
                </c:pt>
                <c:pt idx="2796">
                  <c:v>2.7959999999998031</c:v>
                </c:pt>
                <c:pt idx="2797">
                  <c:v>2.796999999999803</c:v>
                </c:pt>
                <c:pt idx="2798">
                  <c:v>2.7979999999998029</c:v>
                </c:pt>
                <c:pt idx="2799">
                  <c:v>2.7989999999998028</c:v>
                </c:pt>
                <c:pt idx="2800">
                  <c:v>2.7999999999998026</c:v>
                </c:pt>
                <c:pt idx="2801">
                  <c:v>2.8009999999998025</c:v>
                </c:pt>
                <c:pt idx="2802">
                  <c:v>2.8019999999998024</c:v>
                </c:pt>
                <c:pt idx="2803">
                  <c:v>2.8029999999998023</c:v>
                </c:pt>
                <c:pt idx="2804">
                  <c:v>2.8039999999998022</c:v>
                </c:pt>
                <c:pt idx="2805">
                  <c:v>2.8049999999998021</c:v>
                </c:pt>
                <c:pt idx="2806">
                  <c:v>2.805999999999802</c:v>
                </c:pt>
                <c:pt idx="2807">
                  <c:v>2.8069999999998019</c:v>
                </c:pt>
                <c:pt idx="2808">
                  <c:v>2.8079999999998018</c:v>
                </c:pt>
                <c:pt idx="2809">
                  <c:v>2.8089999999998017</c:v>
                </c:pt>
                <c:pt idx="2810">
                  <c:v>2.8099999999998015</c:v>
                </c:pt>
                <c:pt idx="2811">
                  <c:v>2.8109999999998014</c:v>
                </c:pt>
                <c:pt idx="2812">
                  <c:v>2.8119999999998013</c:v>
                </c:pt>
                <c:pt idx="2813">
                  <c:v>2.8129999999998012</c:v>
                </c:pt>
                <c:pt idx="2814">
                  <c:v>2.8139999999998011</c:v>
                </c:pt>
                <c:pt idx="2815">
                  <c:v>2.814999999999801</c:v>
                </c:pt>
                <c:pt idx="2816">
                  <c:v>2.8159999999998009</c:v>
                </c:pt>
                <c:pt idx="2817">
                  <c:v>2.8169999999998008</c:v>
                </c:pt>
                <c:pt idx="2818">
                  <c:v>2.8179999999998007</c:v>
                </c:pt>
                <c:pt idx="2819">
                  <c:v>2.8189999999998006</c:v>
                </c:pt>
                <c:pt idx="2820">
                  <c:v>2.8199999999998004</c:v>
                </c:pt>
                <c:pt idx="2821">
                  <c:v>2.8209999999998003</c:v>
                </c:pt>
                <c:pt idx="2822">
                  <c:v>2.8219999999998002</c:v>
                </c:pt>
                <c:pt idx="2823">
                  <c:v>2.8229999999998001</c:v>
                </c:pt>
                <c:pt idx="2824">
                  <c:v>2.8239999999998</c:v>
                </c:pt>
                <c:pt idx="2825">
                  <c:v>2.8249999999997999</c:v>
                </c:pt>
                <c:pt idx="2826">
                  <c:v>2.8259999999997998</c:v>
                </c:pt>
                <c:pt idx="2827">
                  <c:v>2.8269999999997997</c:v>
                </c:pt>
                <c:pt idx="2828">
                  <c:v>2.8279999999997996</c:v>
                </c:pt>
                <c:pt idx="2829">
                  <c:v>2.8289999999997995</c:v>
                </c:pt>
                <c:pt idx="2830">
                  <c:v>2.8299999999997993</c:v>
                </c:pt>
                <c:pt idx="2831">
                  <c:v>2.8309999999997992</c:v>
                </c:pt>
                <c:pt idx="2832">
                  <c:v>2.8319999999997991</c:v>
                </c:pt>
                <c:pt idx="2833">
                  <c:v>2.832999999999799</c:v>
                </c:pt>
                <c:pt idx="2834">
                  <c:v>2.8339999999997989</c:v>
                </c:pt>
                <c:pt idx="2835">
                  <c:v>2.8349999999997988</c:v>
                </c:pt>
                <c:pt idx="2836">
                  <c:v>2.8359999999997987</c:v>
                </c:pt>
                <c:pt idx="2837">
                  <c:v>2.8369999999997986</c:v>
                </c:pt>
                <c:pt idx="2838">
                  <c:v>2.8379999999997985</c:v>
                </c:pt>
                <c:pt idx="2839">
                  <c:v>2.8389999999997984</c:v>
                </c:pt>
                <c:pt idx="2840">
                  <c:v>2.8399999999997982</c:v>
                </c:pt>
                <c:pt idx="2841">
                  <c:v>2.8409999999997981</c:v>
                </c:pt>
                <c:pt idx="2842">
                  <c:v>2.841999999999798</c:v>
                </c:pt>
                <c:pt idx="2843">
                  <c:v>2.8429999999997979</c:v>
                </c:pt>
                <c:pt idx="2844">
                  <c:v>2.8439999999997978</c:v>
                </c:pt>
                <c:pt idx="2845">
                  <c:v>2.8449999999997977</c:v>
                </c:pt>
                <c:pt idx="2846">
                  <c:v>2.8459999999997976</c:v>
                </c:pt>
                <c:pt idx="2847">
                  <c:v>2.8469999999997975</c:v>
                </c:pt>
                <c:pt idx="2848">
                  <c:v>2.8479999999997974</c:v>
                </c:pt>
                <c:pt idx="2849">
                  <c:v>2.8489999999997973</c:v>
                </c:pt>
                <c:pt idx="2850">
                  <c:v>2.8499999999997971</c:v>
                </c:pt>
                <c:pt idx="2851">
                  <c:v>2.850999999999797</c:v>
                </c:pt>
                <c:pt idx="2852">
                  <c:v>2.8519999999997969</c:v>
                </c:pt>
                <c:pt idx="2853">
                  <c:v>2.8529999999997968</c:v>
                </c:pt>
                <c:pt idx="2854">
                  <c:v>2.8539999999997967</c:v>
                </c:pt>
                <c:pt idx="2855">
                  <c:v>2.8549999999997966</c:v>
                </c:pt>
                <c:pt idx="2856">
                  <c:v>2.8559999999997965</c:v>
                </c:pt>
                <c:pt idx="2857">
                  <c:v>2.8569999999997964</c:v>
                </c:pt>
                <c:pt idx="2858">
                  <c:v>2.8579999999997963</c:v>
                </c:pt>
                <c:pt idx="2859">
                  <c:v>2.8589999999997961</c:v>
                </c:pt>
                <c:pt idx="2860">
                  <c:v>2.859999999999796</c:v>
                </c:pt>
                <c:pt idx="2861">
                  <c:v>2.8609999999997959</c:v>
                </c:pt>
                <c:pt idx="2862">
                  <c:v>2.8619999999997958</c:v>
                </c:pt>
                <c:pt idx="2863">
                  <c:v>2.8629999999997957</c:v>
                </c:pt>
                <c:pt idx="2864">
                  <c:v>2.8639999999997956</c:v>
                </c:pt>
                <c:pt idx="2865">
                  <c:v>2.8649999999997955</c:v>
                </c:pt>
                <c:pt idx="2866">
                  <c:v>2.8659999999997954</c:v>
                </c:pt>
                <c:pt idx="2867">
                  <c:v>2.8669999999997953</c:v>
                </c:pt>
                <c:pt idx="2868">
                  <c:v>2.8679999999997952</c:v>
                </c:pt>
                <c:pt idx="2869">
                  <c:v>2.868999999999795</c:v>
                </c:pt>
                <c:pt idx="2870">
                  <c:v>2.8699999999997949</c:v>
                </c:pt>
                <c:pt idx="2871">
                  <c:v>2.8709999999997948</c:v>
                </c:pt>
                <c:pt idx="2872">
                  <c:v>2.8719999999997947</c:v>
                </c:pt>
                <c:pt idx="2873">
                  <c:v>2.8729999999997946</c:v>
                </c:pt>
                <c:pt idx="2874">
                  <c:v>2.8739999999997945</c:v>
                </c:pt>
                <c:pt idx="2875">
                  <c:v>2.8749999999997944</c:v>
                </c:pt>
                <c:pt idx="2876">
                  <c:v>2.8759999999997943</c:v>
                </c:pt>
                <c:pt idx="2877">
                  <c:v>2.8769999999997942</c:v>
                </c:pt>
                <c:pt idx="2878">
                  <c:v>2.8779999999997941</c:v>
                </c:pt>
                <c:pt idx="2879">
                  <c:v>2.8789999999997939</c:v>
                </c:pt>
                <c:pt idx="2880">
                  <c:v>2.8799999999997938</c:v>
                </c:pt>
                <c:pt idx="2881">
                  <c:v>2.8809999999997937</c:v>
                </c:pt>
                <c:pt idx="2882">
                  <c:v>2.8819999999997936</c:v>
                </c:pt>
                <c:pt idx="2883">
                  <c:v>2.8829999999997935</c:v>
                </c:pt>
                <c:pt idx="2884">
                  <c:v>2.8839999999997934</c:v>
                </c:pt>
                <c:pt idx="2885">
                  <c:v>2.8849999999997933</c:v>
                </c:pt>
                <c:pt idx="2886">
                  <c:v>2.8859999999997932</c:v>
                </c:pt>
                <c:pt idx="2887">
                  <c:v>2.8869999999997931</c:v>
                </c:pt>
                <c:pt idx="2888">
                  <c:v>2.887999999999793</c:v>
                </c:pt>
                <c:pt idx="2889">
                  <c:v>2.8889999999997928</c:v>
                </c:pt>
                <c:pt idx="2890">
                  <c:v>2.8899999999997927</c:v>
                </c:pt>
                <c:pt idx="2891">
                  <c:v>2.8909999999997926</c:v>
                </c:pt>
                <c:pt idx="2892">
                  <c:v>2.8919999999997925</c:v>
                </c:pt>
                <c:pt idx="2893">
                  <c:v>2.8929999999997924</c:v>
                </c:pt>
                <c:pt idx="2894">
                  <c:v>2.8939999999997923</c:v>
                </c:pt>
                <c:pt idx="2895">
                  <c:v>2.8949999999997922</c:v>
                </c:pt>
                <c:pt idx="2896">
                  <c:v>2.8959999999997921</c:v>
                </c:pt>
                <c:pt idx="2897">
                  <c:v>2.896999999999792</c:v>
                </c:pt>
                <c:pt idx="2898">
                  <c:v>2.8979999999997919</c:v>
                </c:pt>
                <c:pt idx="2899">
                  <c:v>2.8989999999997917</c:v>
                </c:pt>
                <c:pt idx="2900">
                  <c:v>2.8999999999997916</c:v>
                </c:pt>
                <c:pt idx="2901">
                  <c:v>2.9009999999997915</c:v>
                </c:pt>
                <c:pt idx="2902">
                  <c:v>2.9019999999997914</c:v>
                </c:pt>
                <c:pt idx="2903">
                  <c:v>2.9029999999997913</c:v>
                </c:pt>
                <c:pt idx="2904">
                  <c:v>2.9039999999997912</c:v>
                </c:pt>
                <c:pt idx="2905">
                  <c:v>2.9049999999997911</c:v>
                </c:pt>
                <c:pt idx="2906">
                  <c:v>2.905999999999791</c:v>
                </c:pt>
                <c:pt idx="2907">
                  <c:v>2.9069999999997909</c:v>
                </c:pt>
                <c:pt idx="2908">
                  <c:v>2.9079999999997908</c:v>
                </c:pt>
                <c:pt idx="2909">
                  <c:v>2.9089999999997906</c:v>
                </c:pt>
                <c:pt idx="2910">
                  <c:v>2.9099999999997905</c:v>
                </c:pt>
                <c:pt idx="2911">
                  <c:v>2.9109999999997904</c:v>
                </c:pt>
                <c:pt idx="2912">
                  <c:v>2.9119999999997903</c:v>
                </c:pt>
                <c:pt idx="2913">
                  <c:v>2.9129999999997902</c:v>
                </c:pt>
                <c:pt idx="2914">
                  <c:v>2.9139999999997901</c:v>
                </c:pt>
                <c:pt idx="2915">
                  <c:v>2.91499999999979</c:v>
                </c:pt>
                <c:pt idx="2916">
                  <c:v>2.9159999999997899</c:v>
                </c:pt>
                <c:pt idx="2917">
                  <c:v>2.9169999999997898</c:v>
                </c:pt>
                <c:pt idx="2918">
                  <c:v>2.9179999999997897</c:v>
                </c:pt>
                <c:pt idx="2919">
                  <c:v>2.9189999999997895</c:v>
                </c:pt>
                <c:pt idx="2920">
                  <c:v>2.9199999999997894</c:v>
                </c:pt>
                <c:pt idx="2921">
                  <c:v>2.9209999999997893</c:v>
                </c:pt>
                <c:pt idx="2922">
                  <c:v>2.9219999999997892</c:v>
                </c:pt>
                <c:pt idx="2923">
                  <c:v>2.9229999999997891</c:v>
                </c:pt>
                <c:pt idx="2924">
                  <c:v>2.923999999999789</c:v>
                </c:pt>
                <c:pt idx="2925">
                  <c:v>2.9249999999997889</c:v>
                </c:pt>
                <c:pt idx="2926">
                  <c:v>2.9259999999997888</c:v>
                </c:pt>
                <c:pt idx="2927">
                  <c:v>2.9269999999997887</c:v>
                </c:pt>
                <c:pt idx="2928">
                  <c:v>2.9279999999997885</c:v>
                </c:pt>
                <c:pt idx="2929">
                  <c:v>2.9289999999997884</c:v>
                </c:pt>
                <c:pt idx="2930">
                  <c:v>2.9299999999997883</c:v>
                </c:pt>
                <c:pt idx="2931">
                  <c:v>2.9309999999997882</c:v>
                </c:pt>
                <c:pt idx="2932">
                  <c:v>2.9319999999997881</c:v>
                </c:pt>
                <c:pt idx="2933">
                  <c:v>2.932999999999788</c:v>
                </c:pt>
                <c:pt idx="2934">
                  <c:v>2.9339999999997879</c:v>
                </c:pt>
                <c:pt idx="2935">
                  <c:v>2.9349999999997878</c:v>
                </c:pt>
                <c:pt idx="2936">
                  <c:v>2.9359999999997877</c:v>
                </c:pt>
                <c:pt idx="2937">
                  <c:v>2.9369999999997876</c:v>
                </c:pt>
                <c:pt idx="2938">
                  <c:v>2.9379999999997874</c:v>
                </c:pt>
                <c:pt idx="2939">
                  <c:v>2.9389999999997873</c:v>
                </c:pt>
                <c:pt idx="2940">
                  <c:v>2.9399999999997872</c:v>
                </c:pt>
                <c:pt idx="2941">
                  <c:v>2.9409999999997871</c:v>
                </c:pt>
                <c:pt idx="2942">
                  <c:v>2.941999999999787</c:v>
                </c:pt>
                <c:pt idx="2943">
                  <c:v>2.9429999999997869</c:v>
                </c:pt>
                <c:pt idx="2944">
                  <c:v>2.9439999999997868</c:v>
                </c:pt>
                <c:pt idx="2945">
                  <c:v>2.9449999999997867</c:v>
                </c:pt>
                <c:pt idx="2946">
                  <c:v>2.9459999999997866</c:v>
                </c:pt>
                <c:pt idx="2947">
                  <c:v>2.9469999999997865</c:v>
                </c:pt>
                <c:pt idx="2948">
                  <c:v>2.9479999999997863</c:v>
                </c:pt>
                <c:pt idx="2949">
                  <c:v>2.9489999999997862</c:v>
                </c:pt>
                <c:pt idx="2950">
                  <c:v>2.9499999999997861</c:v>
                </c:pt>
                <c:pt idx="2951">
                  <c:v>2.950999999999786</c:v>
                </c:pt>
                <c:pt idx="2952">
                  <c:v>2.9519999999997859</c:v>
                </c:pt>
                <c:pt idx="2953">
                  <c:v>2.9529999999997858</c:v>
                </c:pt>
                <c:pt idx="2954">
                  <c:v>2.9539999999997857</c:v>
                </c:pt>
                <c:pt idx="2955">
                  <c:v>2.9549999999997856</c:v>
                </c:pt>
                <c:pt idx="2956">
                  <c:v>2.9559999999997855</c:v>
                </c:pt>
                <c:pt idx="2957">
                  <c:v>2.9569999999997854</c:v>
                </c:pt>
                <c:pt idx="2958">
                  <c:v>2.9579999999997852</c:v>
                </c:pt>
                <c:pt idx="2959">
                  <c:v>2.9589999999997851</c:v>
                </c:pt>
                <c:pt idx="2960">
                  <c:v>2.959999999999785</c:v>
                </c:pt>
                <c:pt idx="2961">
                  <c:v>2.9609999999997849</c:v>
                </c:pt>
                <c:pt idx="2962">
                  <c:v>2.9619999999997848</c:v>
                </c:pt>
                <c:pt idx="2963">
                  <c:v>2.9629999999997847</c:v>
                </c:pt>
                <c:pt idx="2964">
                  <c:v>2.9639999999997846</c:v>
                </c:pt>
                <c:pt idx="2965">
                  <c:v>2.9649999999997845</c:v>
                </c:pt>
                <c:pt idx="2966">
                  <c:v>2.9659999999997844</c:v>
                </c:pt>
                <c:pt idx="2967">
                  <c:v>2.9669999999997843</c:v>
                </c:pt>
                <c:pt idx="2968">
                  <c:v>2.9679999999997841</c:v>
                </c:pt>
                <c:pt idx="2969">
                  <c:v>2.968999999999784</c:v>
                </c:pt>
                <c:pt idx="2970">
                  <c:v>2.9699999999997839</c:v>
                </c:pt>
                <c:pt idx="2971">
                  <c:v>2.9709999999997838</c:v>
                </c:pt>
                <c:pt idx="2972">
                  <c:v>2.9719999999997837</c:v>
                </c:pt>
                <c:pt idx="2973">
                  <c:v>2.9729999999997836</c:v>
                </c:pt>
                <c:pt idx="2974">
                  <c:v>2.9739999999997835</c:v>
                </c:pt>
                <c:pt idx="2975">
                  <c:v>2.9749999999997834</c:v>
                </c:pt>
                <c:pt idx="2976">
                  <c:v>2.9759999999997833</c:v>
                </c:pt>
                <c:pt idx="2977">
                  <c:v>2.9769999999997832</c:v>
                </c:pt>
                <c:pt idx="2978">
                  <c:v>2.977999999999783</c:v>
                </c:pt>
                <c:pt idx="2979">
                  <c:v>2.9789999999997829</c:v>
                </c:pt>
                <c:pt idx="2980">
                  <c:v>2.9799999999997828</c:v>
                </c:pt>
                <c:pt idx="2981">
                  <c:v>2.9809999999997827</c:v>
                </c:pt>
                <c:pt idx="2982">
                  <c:v>2.9819999999997826</c:v>
                </c:pt>
                <c:pt idx="2983">
                  <c:v>2.9829999999997825</c:v>
                </c:pt>
                <c:pt idx="2984">
                  <c:v>2.9839999999997824</c:v>
                </c:pt>
                <c:pt idx="2985">
                  <c:v>2.9849999999997823</c:v>
                </c:pt>
                <c:pt idx="2986">
                  <c:v>2.9859999999997822</c:v>
                </c:pt>
                <c:pt idx="2987">
                  <c:v>2.9869999999997821</c:v>
                </c:pt>
                <c:pt idx="2988">
                  <c:v>2.9879999999997819</c:v>
                </c:pt>
                <c:pt idx="2989">
                  <c:v>2.9889999999997818</c:v>
                </c:pt>
                <c:pt idx="2990">
                  <c:v>2.9899999999997817</c:v>
                </c:pt>
                <c:pt idx="2991">
                  <c:v>2.9909999999997816</c:v>
                </c:pt>
                <c:pt idx="2992">
                  <c:v>2.9919999999997815</c:v>
                </c:pt>
                <c:pt idx="2993">
                  <c:v>2.9929999999997814</c:v>
                </c:pt>
                <c:pt idx="2994">
                  <c:v>2.9939999999997813</c:v>
                </c:pt>
                <c:pt idx="2995">
                  <c:v>2.9949999999997812</c:v>
                </c:pt>
                <c:pt idx="2996">
                  <c:v>2.9959999999997811</c:v>
                </c:pt>
                <c:pt idx="2997">
                  <c:v>2.996999999999781</c:v>
                </c:pt>
                <c:pt idx="2998">
                  <c:v>2.9979999999997808</c:v>
                </c:pt>
                <c:pt idx="2999">
                  <c:v>2.9989999999997807</c:v>
                </c:pt>
                <c:pt idx="3000">
                  <c:v>2.9999999999997806</c:v>
                </c:pt>
                <c:pt idx="3001">
                  <c:v>3.0009999999997805</c:v>
                </c:pt>
                <c:pt idx="3002">
                  <c:v>3.0019999999997804</c:v>
                </c:pt>
                <c:pt idx="3003">
                  <c:v>3.0029999999997803</c:v>
                </c:pt>
                <c:pt idx="3004">
                  <c:v>3.0039999999997802</c:v>
                </c:pt>
                <c:pt idx="3005">
                  <c:v>3.0049999999997801</c:v>
                </c:pt>
                <c:pt idx="3006">
                  <c:v>3.00599999999978</c:v>
                </c:pt>
                <c:pt idx="3007">
                  <c:v>3.0069999999997798</c:v>
                </c:pt>
                <c:pt idx="3008">
                  <c:v>3.0079999999997797</c:v>
                </c:pt>
                <c:pt idx="3009">
                  <c:v>3.0089999999997796</c:v>
                </c:pt>
                <c:pt idx="3010">
                  <c:v>3.0099999999997795</c:v>
                </c:pt>
                <c:pt idx="3011">
                  <c:v>3.0109999999997794</c:v>
                </c:pt>
                <c:pt idx="3012">
                  <c:v>3.0119999999997793</c:v>
                </c:pt>
                <c:pt idx="3013">
                  <c:v>3.0129999999997792</c:v>
                </c:pt>
                <c:pt idx="3014">
                  <c:v>3.0139999999997791</c:v>
                </c:pt>
                <c:pt idx="3015">
                  <c:v>3.014999999999779</c:v>
                </c:pt>
                <c:pt idx="3016">
                  <c:v>3.0159999999997789</c:v>
                </c:pt>
                <c:pt idx="3017">
                  <c:v>3.0169999999997787</c:v>
                </c:pt>
                <c:pt idx="3018">
                  <c:v>3.0179999999997786</c:v>
                </c:pt>
                <c:pt idx="3019">
                  <c:v>3.0189999999997785</c:v>
                </c:pt>
                <c:pt idx="3020">
                  <c:v>3.0199999999997784</c:v>
                </c:pt>
                <c:pt idx="3021">
                  <c:v>3.0209999999997783</c:v>
                </c:pt>
                <c:pt idx="3022">
                  <c:v>3.0219999999997782</c:v>
                </c:pt>
                <c:pt idx="3023">
                  <c:v>3.0229999999997781</c:v>
                </c:pt>
                <c:pt idx="3024">
                  <c:v>3.023999999999778</c:v>
                </c:pt>
                <c:pt idx="3025">
                  <c:v>3.0249999999997779</c:v>
                </c:pt>
                <c:pt idx="3026">
                  <c:v>3.0259999999997778</c:v>
                </c:pt>
                <c:pt idx="3027">
                  <c:v>3.0269999999997776</c:v>
                </c:pt>
                <c:pt idx="3028">
                  <c:v>3.0279999999997775</c:v>
                </c:pt>
                <c:pt idx="3029">
                  <c:v>3.0289999999997774</c:v>
                </c:pt>
                <c:pt idx="3030">
                  <c:v>3.0299999999997773</c:v>
                </c:pt>
                <c:pt idx="3031">
                  <c:v>3.0309999999997772</c:v>
                </c:pt>
                <c:pt idx="3032">
                  <c:v>3.0319999999997771</c:v>
                </c:pt>
                <c:pt idx="3033">
                  <c:v>3.032999999999777</c:v>
                </c:pt>
                <c:pt idx="3034">
                  <c:v>3.0339999999997769</c:v>
                </c:pt>
                <c:pt idx="3035">
                  <c:v>3.0349999999997768</c:v>
                </c:pt>
                <c:pt idx="3036">
                  <c:v>3.0359999999997767</c:v>
                </c:pt>
                <c:pt idx="3037">
                  <c:v>3.0369999999997765</c:v>
                </c:pt>
                <c:pt idx="3038">
                  <c:v>3.0379999999997764</c:v>
                </c:pt>
                <c:pt idx="3039">
                  <c:v>3.0389999999997763</c:v>
                </c:pt>
                <c:pt idx="3040">
                  <c:v>3.0399999999997762</c:v>
                </c:pt>
                <c:pt idx="3041">
                  <c:v>3.0409999999997761</c:v>
                </c:pt>
                <c:pt idx="3042">
                  <c:v>3.041999999999776</c:v>
                </c:pt>
                <c:pt idx="3043">
                  <c:v>3.0429999999997759</c:v>
                </c:pt>
                <c:pt idx="3044">
                  <c:v>3.0439999999997758</c:v>
                </c:pt>
                <c:pt idx="3045">
                  <c:v>3.0449999999997757</c:v>
                </c:pt>
                <c:pt idx="3046">
                  <c:v>3.0459999999997756</c:v>
                </c:pt>
                <c:pt idx="3047">
                  <c:v>3.0469999999997754</c:v>
                </c:pt>
                <c:pt idx="3048">
                  <c:v>3.0479999999997753</c:v>
                </c:pt>
                <c:pt idx="3049">
                  <c:v>3.0489999999997752</c:v>
                </c:pt>
                <c:pt idx="3050">
                  <c:v>3.0499999999997751</c:v>
                </c:pt>
                <c:pt idx="3051">
                  <c:v>3.050999999999775</c:v>
                </c:pt>
                <c:pt idx="3052">
                  <c:v>3.0519999999997749</c:v>
                </c:pt>
                <c:pt idx="3053">
                  <c:v>3.0529999999997748</c:v>
                </c:pt>
                <c:pt idx="3054">
                  <c:v>3.0539999999997747</c:v>
                </c:pt>
                <c:pt idx="3055">
                  <c:v>3.0549999999997746</c:v>
                </c:pt>
                <c:pt idx="3056">
                  <c:v>3.0559999999997745</c:v>
                </c:pt>
                <c:pt idx="3057">
                  <c:v>3.0569999999997743</c:v>
                </c:pt>
                <c:pt idx="3058">
                  <c:v>3.0579999999997742</c:v>
                </c:pt>
                <c:pt idx="3059">
                  <c:v>3.0589999999997741</c:v>
                </c:pt>
                <c:pt idx="3060">
                  <c:v>3.059999999999774</c:v>
                </c:pt>
                <c:pt idx="3061">
                  <c:v>3.0609999999997739</c:v>
                </c:pt>
                <c:pt idx="3062">
                  <c:v>3.0619999999997738</c:v>
                </c:pt>
                <c:pt idx="3063">
                  <c:v>3.0629999999997737</c:v>
                </c:pt>
                <c:pt idx="3064">
                  <c:v>3.0639999999997736</c:v>
                </c:pt>
                <c:pt idx="3065">
                  <c:v>3.0649999999997735</c:v>
                </c:pt>
                <c:pt idx="3066">
                  <c:v>3.0659999999997734</c:v>
                </c:pt>
                <c:pt idx="3067">
                  <c:v>3.0669999999997732</c:v>
                </c:pt>
                <c:pt idx="3068">
                  <c:v>3.0679999999997731</c:v>
                </c:pt>
                <c:pt idx="3069">
                  <c:v>3.068999999999773</c:v>
                </c:pt>
                <c:pt idx="3070">
                  <c:v>3.0699999999997729</c:v>
                </c:pt>
                <c:pt idx="3071">
                  <c:v>3.0709999999997728</c:v>
                </c:pt>
                <c:pt idx="3072">
                  <c:v>3.0719999999997727</c:v>
                </c:pt>
                <c:pt idx="3073">
                  <c:v>3.0729999999997726</c:v>
                </c:pt>
                <c:pt idx="3074">
                  <c:v>3.0739999999997725</c:v>
                </c:pt>
                <c:pt idx="3075">
                  <c:v>3.0749999999997724</c:v>
                </c:pt>
                <c:pt idx="3076">
                  <c:v>3.0759999999997722</c:v>
                </c:pt>
                <c:pt idx="3077">
                  <c:v>3.0769999999997721</c:v>
                </c:pt>
                <c:pt idx="3078">
                  <c:v>3.077999999999772</c:v>
                </c:pt>
                <c:pt idx="3079">
                  <c:v>3.0789999999997719</c:v>
                </c:pt>
                <c:pt idx="3080">
                  <c:v>3.0799999999997718</c:v>
                </c:pt>
                <c:pt idx="3081">
                  <c:v>3.0809999999997717</c:v>
                </c:pt>
                <c:pt idx="3082">
                  <c:v>3.0819999999997716</c:v>
                </c:pt>
                <c:pt idx="3083">
                  <c:v>3.0829999999997715</c:v>
                </c:pt>
                <c:pt idx="3084">
                  <c:v>3.0839999999997714</c:v>
                </c:pt>
                <c:pt idx="3085">
                  <c:v>3.0849999999997713</c:v>
                </c:pt>
                <c:pt idx="3086">
                  <c:v>3.0859999999997711</c:v>
                </c:pt>
                <c:pt idx="3087">
                  <c:v>3.086999999999771</c:v>
                </c:pt>
                <c:pt idx="3088">
                  <c:v>3.0879999999997709</c:v>
                </c:pt>
                <c:pt idx="3089">
                  <c:v>3.0889999999997708</c:v>
                </c:pt>
                <c:pt idx="3090">
                  <c:v>3.0899999999997707</c:v>
                </c:pt>
                <c:pt idx="3091">
                  <c:v>3.0909999999997706</c:v>
                </c:pt>
                <c:pt idx="3092">
                  <c:v>3.0919999999997705</c:v>
                </c:pt>
                <c:pt idx="3093">
                  <c:v>3.0929999999997704</c:v>
                </c:pt>
                <c:pt idx="3094">
                  <c:v>3.0939999999997703</c:v>
                </c:pt>
                <c:pt idx="3095">
                  <c:v>3.0949999999997702</c:v>
                </c:pt>
                <c:pt idx="3096">
                  <c:v>3.09599999999977</c:v>
                </c:pt>
                <c:pt idx="3097">
                  <c:v>3.0969999999997699</c:v>
                </c:pt>
                <c:pt idx="3098">
                  <c:v>3.0979999999997698</c:v>
                </c:pt>
                <c:pt idx="3099">
                  <c:v>3.0989999999997697</c:v>
                </c:pt>
                <c:pt idx="3100">
                  <c:v>3.0999999999997696</c:v>
                </c:pt>
                <c:pt idx="3101">
                  <c:v>3.1009999999997695</c:v>
                </c:pt>
                <c:pt idx="3102">
                  <c:v>3.1019999999997694</c:v>
                </c:pt>
                <c:pt idx="3103">
                  <c:v>3.1029999999997693</c:v>
                </c:pt>
                <c:pt idx="3104">
                  <c:v>3.1039999999997692</c:v>
                </c:pt>
                <c:pt idx="3105">
                  <c:v>3.1049999999997691</c:v>
                </c:pt>
                <c:pt idx="3106">
                  <c:v>3.1059999999997689</c:v>
                </c:pt>
                <c:pt idx="3107">
                  <c:v>3.1069999999997688</c:v>
                </c:pt>
                <c:pt idx="3108">
                  <c:v>3.1079999999997687</c:v>
                </c:pt>
                <c:pt idx="3109">
                  <c:v>3.1089999999997686</c:v>
                </c:pt>
                <c:pt idx="3110">
                  <c:v>3.1099999999997685</c:v>
                </c:pt>
                <c:pt idx="3111">
                  <c:v>3.1109999999997684</c:v>
                </c:pt>
                <c:pt idx="3112">
                  <c:v>3.1119999999997683</c:v>
                </c:pt>
                <c:pt idx="3113">
                  <c:v>3.1129999999997682</c:v>
                </c:pt>
                <c:pt idx="3114">
                  <c:v>3.1139999999997681</c:v>
                </c:pt>
                <c:pt idx="3115">
                  <c:v>3.114999999999768</c:v>
                </c:pt>
                <c:pt idx="3116">
                  <c:v>3.1159999999997678</c:v>
                </c:pt>
                <c:pt idx="3117">
                  <c:v>3.1169999999997677</c:v>
                </c:pt>
                <c:pt idx="3118">
                  <c:v>3.1179999999997676</c:v>
                </c:pt>
                <c:pt idx="3119">
                  <c:v>3.1189999999997675</c:v>
                </c:pt>
                <c:pt idx="3120">
                  <c:v>3.1199999999997674</c:v>
                </c:pt>
                <c:pt idx="3121">
                  <c:v>3.1209999999997673</c:v>
                </c:pt>
                <c:pt idx="3122">
                  <c:v>3.1219999999997672</c:v>
                </c:pt>
                <c:pt idx="3123">
                  <c:v>3.1229999999997671</c:v>
                </c:pt>
                <c:pt idx="3124">
                  <c:v>3.123999999999767</c:v>
                </c:pt>
                <c:pt idx="3125">
                  <c:v>3.1249999999997669</c:v>
                </c:pt>
                <c:pt idx="3126">
                  <c:v>3.1259999999997667</c:v>
                </c:pt>
                <c:pt idx="3127">
                  <c:v>3.1269999999997666</c:v>
                </c:pt>
                <c:pt idx="3128">
                  <c:v>3.1279999999997665</c:v>
                </c:pt>
                <c:pt idx="3129">
                  <c:v>3.1289999999997664</c:v>
                </c:pt>
                <c:pt idx="3130">
                  <c:v>3.1299999999997663</c:v>
                </c:pt>
                <c:pt idx="3131">
                  <c:v>3.1309999999997662</c:v>
                </c:pt>
                <c:pt idx="3132">
                  <c:v>3.1319999999997661</c:v>
                </c:pt>
                <c:pt idx="3133">
                  <c:v>3.132999999999766</c:v>
                </c:pt>
                <c:pt idx="3134">
                  <c:v>3.1339999999997659</c:v>
                </c:pt>
                <c:pt idx="3135">
                  <c:v>3.1349999999997658</c:v>
                </c:pt>
                <c:pt idx="3136">
                  <c:v>3.1359999999997656</c:v>
                </c:pt>
                <c:pt idx="3137">
                  <c:v>3.1369999999997655</c:v>
                </c:pt>
                <c:pt idx="3138">
                  <c:v>3.1379999999997654</c:v>
                </c:pt>
                <c:pt idx="3139">
                  <c:v>3.1389999999997653</c:v>
                </c:pt>
                <c:pt idx="3140">
                  <c:v>3.1399999999997652</c:v>
                </c:pt>
                <c:pt idx="3141">
                  <c:v>3.1409999999997651</c:v>
                </c:pt>
                <c:pt idx="3142">
                  <c:v>3.141999999999765</c:v>
                </c:pt>
                <c:pt idx="3143">
                  <c:v>3.1429999999997649</c:v>
                </c:pt>
                <c:pt idx="3144">
                  <c:v>3.1439999999997648</c:v>
                </c:pt>
                <c:pt idx="3145">
                  <c:v>3.1449999999997647</c:v>
                </c:pt>
                <c:pt idx="3146">
                  <c:v>3.1459999999997645</c:v>
                </c:pt>
                <c:pt idx="3147">
                  <c:v>3.1469999999997644</c:v>
                </c:pt>
                <c:pt idx="3148">
                  <c:v>3.1479999999997643</c:v>
                </c:pt>
                <c:pt idx="3149">
                  <c:v>3.1489999999997642</c:v>
                </c:pt>
                <c:pt idx="3150">
                  <c:v>3.1499999999997641</c:v>
                </c:pt>
                <c:pt idx="3151">
                  <c:v>3.150999999999764</c:v>
                </c:pt>
                <c:pt idx="3152">
                  <c:v>3.1519999999997639</c:v>
                </c:pt>
                <c:pt idx="3153">
                  <c:v>3.1529999999997638</c:v>
                </c:pt>
                <c:pt idx="3154">
                  <c:v>3.1539999999997637</c:v>
                </c:pt>
                <c:pt idx="3155">
                  <c:v>3.1549999999997635</c:v>
                </c:pt>
                <c:pt idx="3156">
                  <c:v>3.1559999999997634</c:v>
                </c:pt>
                <c:pt idx="3157">
                  <c:v>3.1569999999997633</c:v>
                </c:pt>
                <c:pt idx="3158">
                  <c:v>3.1579999999997632</c:v>
                </c:pt>
                <c:pt idx="3159">
                  <c:v>3.1589999999997631</c:v>
                </c:pt>
                <c:pt idx="3160">
                  <c:v>3.159999999999763</c:v>
                </c:pt>
                <c:pt idx="3161">
                  <c:v>3.1609999999997629</c:v>
                </c:pt>
                <c:pt idx="3162">
                  <c:v>3.1619999999997628</c:v>
                </c:pt>
                <c:pt idx="3163">
                  <c:v>3.1629999999997627</c:v>
                </c:pt>
                <c:pt idx="3164">
                  <c:v>3.1639999999997626</c:v>
                </c:pt>
                <c:pt idx="3165">
                  <c:v>3.1649999999997624</c:v>
                </c:pt>
                <c:pt idx="3166">
                  <c:v>3.1659999999997623</c:v>
                </c:pt>
                <c:pt idx="3167">
                  <c:v>3.1669999999997622</c:v>
                </c:pt>
                <c:pt idx="3168">
                  <c:v>3.1679999999997621</c:v>
                </c:pt>
                <c:pt idx="3169">
                  <c:v>3.168999999999762</c:v>
                </c:pt>
                <c:pt idx="3170">
                  <c:v>3.1699999999997619</c:v>
                </c:pt>
                <c:pt idx="3171">
                  <c:v>3.1709999999997618</c:v>
                </c:pt>
                <c:pt idx="3172">
                  <c:v>3.1719999999997617</c:v>
                </c:pt>
                <c:pt idx="3173">
                  <c:v>3.1729999999997616</c:v>
                </c:pt>
                <c:pt idx="3174">
                  <c:v>3.1739999999997615</c:v>
                </c:pt>
                <c:pt idx="3175">
                  <c:v>3.1749999999997613</c:v>
                </c:pt>
                <c:pt idx="3176">
                  <c:v>3.1759999999997612</c:v>
                </c:pt>
                <c:pt idx="3177">
                  <c:v>3.1769999999997611</c:v>
                </c:pt>
                <c:pt idx="3178">
                  <c:v>3.177999999999761</c:v>
                </c:pt>
                <c:pt idx="3179">
                  <c:v>3.1789999999997609</c:v>
                </c:pt>
                <c:pt idx="3180">
                  <c:v>3.1799999999997608</c:v>
                </c:pt>
                <c:pt idx="3181">
                  <c:v>3.1809999999997607</c:v>
                </c:pt>
                <c:pt idx="3182">
                  <c:v>3.1819999999997606</c:v>
                </c:pt>
                <c:pt idx="3183">
                  <c:v>3.1829999999997605</c:v>
                </c:pt>
                <c:pt idx="3184">
                  <c:v>3.1839999999997604</c:v>
                </c:pt>
                <c:pt idx="3185">
                  <c:v>3.1849999999997602</c:v>
                </c:pt>
                <c:pt idx="3186">
                  <c:v>3.1859999999997601</c:v>
                </c:pt>
                <c:pt idx="3187">
                  <c:v>3.18699999999976</c:v>
                </c:pt>
                <c:pt idx="3188">
                  <c:v>3.1879999999997599</c:v>
                </c:pt>
                <c:pt idx="3189">
                  <c:v>3.1889999999997598</c:v>
                </c:pt>
                <c:pt idx="3190">
                  <c:v>3.1899999999997597</c:v>
                </c:pt>
                <c:pt idx="3191">
                  <c:v>3.1909999999997596</c:v>
                </c:pt>
                <c:pt idx="3192">
                  <c:v>3.1919999999997595</c:v>
                </c:pt>
                <c:pt idx="3193">
                  <c:v>3.1929999999997594</c:v>
                </c:pt>
                <c:pt idx="3194">
                  <c:v>3.1939999999997593</c:v>
                </c:pt>
                <c:pt idx="3195">
                  <c:v>3.1949999999997591</c:v>
                </c:pt>
                <c:pt idx="3196">
                  <c:v>3.195999999999759</c:v>
                </c:pt>
                <c:pt idx="3197">
                  <c:v>3.1969999999997589</c:v>
                </c:pt>
                <c:pt idx="3198">
                  <c:v>3.1979999999997588</c:v>
                </c:pt>
                <c:pt idx="3199">
                  <c:v>3.1989999999997587</c:v>
                </c:pt>
                <c:pt idx="3200">
                  <c:v>3.1999999999997586</c:v>
                </c:pt>
                <c:pt idx="3201">
                  <c:v>3.2009999999997585</c:v>
                </c:pt>
                <c:pt idx="3202">
                  <c:v>3.2019999999997584</c:v>
                </c:pt>
                <c:pt idx="3203">
                  <c:v>3.2029999999997583</c:v>
                </c:pt>
                <c:pt idx="3204">
                  <c:v>3.2039999999997582</c:v>
                </c:pt>
                <c:pt idx="3205">
                  <c:v>3.204999999999758</c:v>
                </c:pt>
                <c:pt idx="3206">
                  <c:v>3.2059999999997579</c:v>
                </c:pt>
                <c:pt idx="3207">
                  <c:v>3.2069999999997578</c:v>
                </c:pt>
                <c:pt idx="3208">
                  <c:v>3.2079999999997577</c:v>
                </c:pt>
                <c:pt idx="3209">
                  <c:v>3.2089999999997576</c:v>
                </c:pt>
                <c:pt idx="3210">
                  <c:v>3.2099999999997575</c:v>
                </c:pt>
                <c:pt idx="3211">
                  <c:v>3.2109999999997574</c:v>
                </c:pt>
                <c:pt idx="3212">
                  <c:v>3.2119999999997573</c:v>
                </c:pt>
                <c:pt idx="3213">
                  <c:v>3.2129999999997572</c:v>
                </c:pt>
                <c:pt idx="3214">
                  <c:v>3.2139999999997571</c:v>
                </c:pt>
                <c:pt idx="3215">
                  <c:v>3.2149999999997569</c:v>
                </c:pt>
                <c:pt idx="3216">
                  <c:v>3.2159999999997568</c:v>
                </c:pt>
                <c:pt idx="3217">
                  <c:v>3.2169999999997567</c:v>
                </c:pt>
                <c:pt idx="3218">
                  <c:v>3.2179999999997566</c:v>
                </c:pt>
                <c:pt idx="3219">
                  <c:v>3.2189999999997565</c:v>
                </c:pt>
                <c:pt idx="3220">
                  <c:v>3.2199999999997564</c:v>
                </c:pt>
                <c:pt idx="3221">
                  <c:v>3.2209999999997563</c:v>
                </c:pt>
                <c:pt idx="3222">
                  <c:v>3.2219999999997562</c:v>
                </c:pt>
                <c:pt idx="3223">
                  <c:v>3.2229999999997561</c:v>
                </c:pt>
                <c:pt idx="3224">
                  <c:v>3.2239999999997559</c:v>
                </c:pt>
                <c:pt idx="3225">
                  <c:v>3.2249999999997558</c:v>
                </c:pt>
                <c:pt idx="3226">
                  <c:v>3.2259999999997557</c:v>
                </c:pt>
                <c:pt idx="3227">
                  <c:v>3.2269999999997556</c:v>
                </c:pt>
                <c:pt idx="3228">
                  <c:v>3.2279999999997555</c:v>
                </c:pt>
                <c:pt idx="3229">
                  <c:v>3.2289999999997554</c:v>
                </c:pt>
                <c:pt idx="3230">
                  <c:v>3.2299999999997553</c:v>
                </c:pt>
                <c:pt idx="3231">
                  <c:v>3.2309999999997552</c:v>
                </c:pt>
                <c:pt idx="3232">
                  <c:v>3.2319999999997551</c:v>
                </c:pt>
                <c:pt idx="3233">
                  <c:v>3.232999999999755</c:v>
                </c:pt>
                <c:pt idx="3234">
                  <c:v>3.2339999999997548</c:v>
                </c:pt>
                <c:pt idx="3235">
                  <c:v>3.2349999999997547</c:v>
                </c:pt>
                <c:pt idx="3236">
                  <c:v>3.2359999999997546</c:v>
                </c:pt>
                <c:pt idx="3237">
                  <c:v>3.2369999999997545</c:v>
                </c:pt>
                <c:pt idx="3238">
                  <c:v>3.2379999999997544</c:v>
                </c:pt>
                <c:pt idx="3239">
                  <c:v>3.2389999999997543</c:v>
                </c:pt>
                <c:pt idx="3240">
                  <c:v>3.2399999999997542</c:v>
                </c:pt>
                <c:pt idx="3241">
                  <c:v>3.2409999999997541</c:v>
                </c:pt>
                <c:pt idx="3242">
                  <c:v>3.241999999999754</c:v>
                </c:pt>
                <c:pt idx="3243">
                  <c:v>3.2429999999997539</c:v>
                </c:pt>
                <c:pt idx="3244">
                  <c:v>3.2439999999997537</c:v>
                </c:pt>
                <c:pt idx="3245">
                  <c:v>3.2449999999997536</c:v>
                </c:pt>
                <c:pt idx="3246">
                  <c:v>3.2459999999997535</c:v>
                </c:pt>
                <c:pt idx="3247">
                  <c:v>3.2469999999997534</c:v>
                </c:pt>
                <c:pt idx="3248">
                  <c:v>3.2479999999997533</c:v>
                </c:pt>
                <c:pt idx="3249">
                  <c:v>3.2489999999997532</c:v>
                </c:pt>
                <c:pt idx="3250">
                  <c:v>3.2499999999997531</c:v>
                </c:pt>
                <c:pt idx="3251">
                  <c:v>3.250999999999753</c:v>
                </c:pt>
                <c:pt idx="3252">
                  <c:v>3.2519999999997529</c:v>
                </c:pt>
                <c:pt idx="3253">
                  <c:v>3.2529999999997528</c:v>
                </c:pt>
                <c:pt idx="3254">
                  <c:v>3.2539999999997526</c:v>
                </c:pt>
                <c:pt idx="3255">
                  <c:v>3.2549999999997525</c:v>
                </c:pt>
                <c:pt idx="3256">
                  <c:v>3.2559999999997524</c:v>
                </c:pt>
                <c:pt idx="3257">
                  <c:v>3.2569999999997523</c:v>
                </c:pt>
                <c:pt idx="3258">
                  <c:v>3.2579999999997522</c:v>
                </c:pt>
                <c:pt idx="3259">
                  <c:v>3.2589999999997521</c:v>
                </c:pt>
                <c:pt idx="3260">
                  <c:v>3.259999999999752</c:v>
                </c:pt>
                <c:pt idx="3261">
                  <c:v>3.2609999999997519</c:v>
                </c:pt>
                <c:pt idx="3262">
                  <c:v>3.2619999999997518</c:v>
                </c:pt>
                <c:pt idx="3263">
                  <c:v>3.2629999999997517</c:v>
                </c:pt>
                <c:pt idx="3264">
                  <c:v>3.2639999999997515</c:v>
                </c:pt>
                <c:pt idx="3265">
                  <c:v>3.2649999999997514</c:v>
                </c:pt>
                <c:pt idx="3266">
                  <c:v>3.2659999999997513</c:v>
                </c:pt>
                <c:pt idx="3267">
                  <c:v>3.2669999999997512</c:v>
                </c:pt>
                <c:pt idx="3268">
                  <c:v>3.2679999999997511</c:v>
                </c:pt>
                <c:pt idx="3269">
                  <c:v>3.268999999999751</c:v>
                </c:pt>
                <c:pt idx="3270">
                  <c:v>3.2699999999997509</c:v>
                </c:pt>
                <c:pt idx="3271">
                  <c:v>3.2709999999997508</c:v>
                </c:pt>
                <c:pt idx="3272">
                  <c:v>3.2719999999997507</c:v>
                </c:pt>
                <c:pt idx="3273">
                  <c:v>3.2729999999997506</c:v>
                </c:pt>
                <c:pt idx="3274">
                  <c:v>3.2739999999997504</c:v>
                </c:pt>
                <c:pt idx="3275">
                  <c:v>3.2749999999997503</c:v>
                </c:pt>
                <c:pt idx="3276">
                  <c:v>3.2759999999997502</c:v>
                </c:pt>
                <c:pt idx="3277">
                  <c:v>3.2769999999997501</c:v>
                </c:pt>
                <c:pt idx="3278">
                  <c:v>3.27799999999975</c:v>
                </c:pt>
                <c:pt idx="3279">
                  <c:v>3.2789999999997499</c:v>
                </c:pt>
                <c:pt idx="3280">
                  <c:v>3.2799999999997498</c:v>
                </c:pt>
                <c:pt idx="3281">
                  <c:v>3.2809999999997497</c:v>
                </c:pt>
                <c:pt idx="3282">
                  <c:v>3.2819999999997496</c:v>
                </c:pt>
                <c:pt idx="3283">
                  <c:v>3.2829999999997495</c:v>
                </c:pt>
                <c:pt idx="3284">
                  <c:v>3.2839999999997493</c:v>
                </c:pt>
                <c:pt idx="3285">
                  <c:v>3.2849999999997492</c:v>
                </c:pt>
                <c:pt idx="3286">
                  <c:v>3.2859999999997491</c:v>
                </c:pt>
                <c:pt idx="3287">
                  <c:v>3.286999999999749</c:v>
                </c:pt>
                <c:pt idx="3288">
                  <c:v>3.2879999999997489</c:v>
                </c:pt>
                <c:pt idx="3289">
                  <c:v>3.2889999999997488</c:v>
                </c:pt>
                <c:pt idx="3290">
                  <c:v>3.2899999999997487</c:v>
                </c:pt>
                <c:pt idx="3291">
                  <c:v>3.2909999999997486</c:v>
                </c:pt>
                <c:pt idx="3292">
                  <c:v>3.2919999999997485</c:v>
                </c:pt>
                <c:pt idx="3293">
                  <c:v>3.2929999999997484</c:v>
                </c:pt>
                <c:pt idx="3294">
                  <c:v>3.2939999999997482</c:v>
                </c:pt>
                <c:pt idx="3295">
                  <c:v>3.2949999999997481</c:v>
                </c:pt>
                <c:pt idx="3296">
                  <c:v>3.295999999999748</c:v>
                </c:pt>
                <c:pt idx="3297">
                  <c:v>3.2969999999997479</c:v>
                </c:pt>
                <c:pt idx="3298">
                  <c:v>3.2979999999997478</c:v>
                </c:pt>
                <c:pt idx="3299">
                  <c:v>3.2989999999997477</c:v>
                </c:pt>
                <c:pt idx="3300">
                  <c:v>3.2999999999997476</c:v>
                </c:pt>
                <c:pt idx="3301">
                  <c:v>3.3009999999997475</c:v>
                </c:pt>
                <c:pt idx="3302">
                  <c:v>3.3019999999997474</c:v>
                </c:pt>
                <c:pt idx="3303">
                  <c:v>3.3029999999997472</c:v>
                </c:pt>
                <c:pt idx="3304">
                  <c:v>3.3039999999997471</c:v>
                </c:pt>
                <c:pt idx="3305">
                  <c:v>3.304999999999747</c:v>
                </c:pt>
                <c:pt idx="3306">
                  <c:v>3.3059999999997469</c:v>
                </c:pt>
                <c:pt idx="3307">
                  <c:v>3.3069999999997468</c:v>
                </c:pt>
                <c:pt idx="3308">
                  <c:v>3.3079999999997467</c:v>
                </c:pt>
                <c:pt idx="3309">
                  <c:v>3.3089999999997466</c:v>
                </c:pt>
                <c:pt idx="3310">
                  <c:v>3.3099999999997465</c:v>
                </c:pt>
                <c:pt idx="3311">
                  <c:v>3.3109999999997464</c:v>
                </c:pt>
                <c:pt idx="3312">
                  <c:v>3.3119999999997463</c:v>
                </c:pt>
                <c:pt idx="3313">
                  <c:v>3.3129999999997461</c:v>
                </c:pt>
                <c:pt idx="3314">
                  <c:v>3.313999999999746</c:v>
                </c:pt>
                <c:pt idx="3315">
                  <c:v>3.3149999999997459</c:v>
                </c:pt>
                <c:pt idx="3316">
                  <c:v>3.3159999999997458</c:v>
                </c:pt>
                <c:pt idx="3317">
                  <c:v>3.3169999999997457</c:v>
                </c:pt>
                <c:pt idx="3318">
                  <c:v>3.3179999999997456</c:v>
                </c:pt>
                <c:pt idx="3319">
                  <c:v>3.3189999999997455</c:v>
                </c:pt>
                <c:pt idx="3320">
                  <c:v>3.3199999999997454</c:v>
                </c:pt>
                <c:pt idx="3321">
                  <c:v>3.3209999999997453</c:v>
                </c:pt>
                <c:pt idx="3322">
                  <c:v>3.3219999999997452</c:v>
                </c:pt>
                <c:pt idx="3323">
                  <c:v>3.322999999999745</c:v>
                </c:pt>
                <c:pt idx="3324">
                  <c:v>3.3239999999997449</c:v>
                </c:pt>
                <c:pt idx="3325">
                  <c:v>3.3249999999997448</c:v>
                </c:pt>
                <c:pt idx="3326">
                  <c:v>3.3259999999997447</c:v>
                </c:pt>
                <c:pt idx="3327">
                  <c:v>3.3269999999997446</c:v>
                </c:pt>
                <c:pt idx="3328">
                  <c:v>3.3279999999997445</c:v>
                </c:pt>
                <c:pt idx="3329">
                  <c:v>3.3289999999997444</c:v>
                </c:pt>
                <c:pt idx="3330">
                  <c:v>3.3299999999997443</c:v>
                </c:pt>
                <c:pt idx="3331">
                  <c:v>3.3309999999997442</c:v>
                </c:pt>
                <c:pt idx="3332">
                  <c:v>3.3319999999997441</c:v>
                </c:pt>
                <c:pt idx="3333">
                  <c:v>3.3329999999997439</c:v>
                </c:pt>
                <c:pt idx="3334">
                  <c:v>3.3339999999997438</c:v>
                </c:pt>
                <c:pt idx="3335">
                  <c:v>3.3349999999997437</c:v>
                </c:pt>
                <c:pt idx="3336">
                  <c:v>3.3359999999997436</c:v>
                </c:pt>
                <c:pt idx="3337">
                  <c:v>3.3369999999997435</c:v>
                </c:pt>
                <c:pt idx="3338">
                  <c:v>3.3379999999997434</c:v>
                </c:pt>
                <c:pt idx="3339">
                  <c:v>3.3389999999997433</c:v>
                </c:pt>
                <c:pt idx="3340">
                  <c:v>3.3399999999997432</c:v>
                </c:pt>
                <c:pt idx="3341">
                  <c:v>3.3409999999997431</c:v>
                </c:pt>
                <c:pt idx="3342">
                  <c:v>3.341999999999743</c:v>
                </c:pt>
                <c:pt idx="3343">
                  <c:v>3.3429999999997428</c:v>
                </c:pt>
                <c:pt idx="3344">
                  <c:v>3.3439999999997427</c:v>
                </c:pt>
                <c:pt idx="3345">
                  <c:v>3.3449999999997426</c:v>
                </c:pt>
                <c:pt idx="3346">
                  <c:v>3.3459999999997425</c:v>
                </c:pt>
                <c:pt idx="3347">
                  <c:v>3.3469999999997424</c:v>
                </c:pt>
                <c:pt idx="3348">
                  <c:v>3.3479999999997423</c:v>
                </c:pt>
                <c:pt idx="3349">
                  <c:v>3.3489999999997422</c:v>
                </c:pt>
                <c:pt idx="3350">
                  <c:v>3.3499999999997421</c:v>
                </c:pt>
                <c:pt idx="3351">
                  <c:v>3.350999999999742</c:v>
                </c:pt>
                <c:pt idx="3352">
                  <c:v>3.3519999999997419</c:v>
                </c:pt>
                <c:pt idx="3353">
                  <c:v>3.3529999999997417</c:v>
                </c:pt>
                <c:pt idx="3354">
                  <c:v>3.3539999999997416</c:v>
                </c:pt>
                <c:pt idx="3355">
                  <c:v>3.3549999999997415</c:v>
                </c:pt>
                <c:pt idx="3356">
                  <c:v>3.3559999999997414</c:v>
                </c:pt>
                <c:pt idx="3357">
                  <c:v>3.3569999999997413</c:v>
                </c:pt>
                <c:pt idx="3358">
                  <c:v>3.3579999999997412</c:v>
                </c:pt>
                <c:pt idx="3359">
                  <c:v>3.3589999999997411</c:v>
                </c:pt>
                <c:pt idx="3360">
                  <c:v>3.359999999999741</c:v>
                </c:pt>
                <c:pt idx="3361">
                  <c:v>3.3609999999997409</c:v>
                </c:pt>
                <c:pt idx="3362">
                  <c:v>3.3619999999997408</c:v>
                </c:pt>
                <c:pt idx="3363">
                  <c:v>3.3629999999997406</c:v>
                </c:pt>
                <c:pt idx="3364">
                  <c:v>3.3639999999997405</c:v>
                </c:pt>
                <c:pt idx="3365">
                  <c:v>3.3649999999997404</c:v>
                </c:pt>
                <c:pt idx="3366">
                  <c:v>3.3659999999997403</c:v>
                </c:pt>
                <c:pt idx="3367">
                  <c:v>3.3669999999997402</c:v>
                </c:pt>
                <c:pt idx="3368">
                  <c:v>3.3679999999997401</c:v>
                </c:pt>
                <c:pt idx="3369">
                  <c:v>3.36899999999974</c:v>
                </c:pt>
                <c:pt idx="3370">
                  <c:v>3.3699999999997399</c:v>
                </c:pt>
                <c:pt idx="3371">
                  <c:v>3.3709999999997398</c:v>
                </c:pt>
                <c:pt idx="3372">
                  <c:v>3.3719999999997397</c:v>
                </c:pt>
                <c:pt idx="3373">
                  <c:v>3.3729999999997395</c:v>
                </c:pt>
                <c:pt idx="3374">
                  <c:v>3.3739999999997394</c:v>
                </c:pt>
                <c:pt idx="3375">
                  <c:v>3.3749999999997393</c:v>
                </c:pt>
                <c:pt idx="3376">
                  <c:v>3.3759999999997392</c:v>
                </c:pt>
                <c:pt idx="3377">
                  <c:v>3.3769999999997391</c:v>
                </c:pt>
                <c:pt idx="3378">
                  <c:v>3.377999999999739</c:v>
                </c:pt>
                <c:pt idx="3379">
                  <c:v>3.3789999999997389</c:v>
                </c:pt>
                <c:pt idx="3380">
                  <c:v>3.3799999999997388</c:v>
                </c:pt>
                <c:pt idx="3381">
                  <c:v>3.3809999999997387</c:v>
                </c:pt>
                <c:pt idx="3382">
                  <c:v>3.3819999999997385</c:v>
                </c:pt>
                <c:pt idx="3383">
                  <c:v>3.3829999999997384</c:v>
                </c:pt>
                <c:pt idx="3384">
                  <c:v>3.3839999999997383</c:v>
                </c:pt>
                <c:pt idx="3385">
                  <c:v>3.3849999999997382</c:v>
                </c:pt>
                <c:pt idx="3386">
                  <c:v>3.3859999999997381</c:v>
                </c:pt>
                <c:pt idx="3387">
                  <c:v>3.386999999999738</c:v>
                </c:pt>
                <c:pt idx="3388">
                  <c:v>3.3879999999997379</c:v>
                </c:pt>
                <c:pt idx="3389">
                  <c:v>3.3889999999997378</c:v>
                </c:pt>
                <c:pt idx="3390">
                  <c:v>3.3899999999997377</c:v>
                </c:pt>
                <c:pt idx="3391">
                  <c:v>3.3909999999997376</c:v>
                </c:pt>
                <c:pt idx="3392">
                  <c:v>3.3919999999997374</c:v>
                </c:pt>
                <c:pt idx="3393">
                  <c:v>3.3929999999997373</c:v>
                </c:pt>
                <c:pt idx="3394">
                  <c:v>3.3939999999997372</c:v>
                </c:pt>
                <c:pt idx="3395">
                  <c:v>3.3949999999997371</c:v>
                </c:pt>
                <c:pt idx="3396">
                  <c:v>3.395999999999737</c:v>
                </c:pt>
                <c:pt idx="3397">
                  <c:v>3.3969999999997369</c:v>
                </c:pt>
                <c:pt idx="3398">
                  <c:v>3.3979999999997368</c:v>
                </c:pt>
                <c:pt idx="3399">
                  <c:v>3.3989999999997367</c:v>
                </c:pt>
                <c:pt idx="3400">
                  <c:v>3.3999999999997366</c:v>
                </c:pt>
                <c:pt idx="3401">
                  <c:v>3.4009999999997365</c:v>
                </c:pt>
                <c:pt idx="3402">
                  <c:v>3.4019999999997363</c:v>
                </c:pt>
                <c:pt idx="3403">
                  <c:v>3.4029999999997362</c:v>
                </c:pt>
                <c:pt idx="3404">
                  <c:v>3.4039999999997361</c:v>
                </c:pt>
                <c:pt idx="3405">
                  <c:v>3.404999999999736</c:v>
                </c:pt>
                <c:pt idx="3406">
                  <c:v>3.4059999999997359</c:v>
                </c:pt>
                <c:pt idx="3407">
                  <c:v>3.4069999999997358</c:v>
                </c:pt>
                <c:pt idx="3408">
                  <c:v>3.4079999999997357</c:v>
                </c:pt>
                <c:pt idx="3409">
                  <c:v>3.4089999999997356</c:v>
                </c:pt>
                <c:pt idx="3410">
                  <c:v>3.4099999999997355</c:v>
                </c:pt>
                <c:pt idx="3411">
                  <c:v>3.4109999999997354</c:v>
                </c:pt>
                <c:pt idx="3412">
                  <c:v>3.4119999999997352</c:v>
                </c:pt>
                <c:pt idx="3413">
                  <c:v>3.4129999999997351</c:v>
                </c:pt>
                <c:pt idx="3414">
                  <c:v>3.413999999999735</c:v>
                </c:pt>
                <c:pt idx="3415">
                  <c:v>3.4149999999997349</c:v>
                </c:pt>
                <c:pt idx="3416">
                  <c:v>3.4159999999997348</c:v>
                </c:pt>
                <c:pt idx="3417">
                  <c:v>3.4169999999997347</c:v>
                </c:pt>
                <c:pt idx="3418">
                  <c:v>3.4179999999997346</c:v>
                </c:pt>
                <c:pt idx="3419">
                  <c:v>3.4189999999997345</c:v>
                </c:pt>
                <c:pt idx="3420">
                  <c:v>3.4199999999997344</c:v>
                </c:pt>
                <c:pt idx="3421">
                  <c:v>3.4209999999997343</c:v>
                </c:pt>
                <c:pt idx="3422">
                  <c:v>3.4219999999997341</c:v>
                </c:pt>
                <c:pt idx="3423">
                  <c:v>3.422999999999734</c:v>
                </c:pt>
                <c:pt idx="3424">
                  <c:v>3.4239999999997339</c:v>
                </c:pt>
                <c:pt idx="3425">
                  <c:v>3.4249999999997338</c:v>
                </c:pt>
                <c:pt idx="3426">
                  <c:v>3.4259999999997337</c:v>
                </c:pt>
                <c:pt idx="3427">
                  <c:v>3.4269999999997336</c:v>
                </c:pt>
                <c:pt idx="3428">
                  <c:v>3.4279999999997335</c:v>
                </c:pt>
                <c:pt idx="3429">
                  <c:v>3.4289999999997334</c:v>
                </c:pt>
                <c:pt idx="3430">
                  <c:v>3.4299999999997333</c:v>
                </c:pt>
                <c:pt idx="3431">
                  <c:v>3.4309999999997332</c:v>
                </c:pt>
                <c:pt idx="3432">
                  <c:v>3.431999999999733</c:v>
                </c:pt>
                <c:pt idx="3433">
                  <c:v>3.4329999999997329</c:v>
                </c:pt>
                <c:pt idx="3434">
                  <c:v>3.4339999999997328</c:v>
                </c:pt>
                <c:pt idx="3435">
                  <c:v>3.4349999999997327</c:v>
                </c:pt>
                <c:pt idx="3436">
                  <c:v>3.4359999999997326</c:v>
                </c:pt>
                <c:pt idx="3437">
                  <c:v>3.4369999999997325</c:v>
                </c:pt>
                <c:pt idx="3438">
                  <c:v>3.4379999999997324</c:v>
                </c:pt>
                <c:pt idx="3439">
                  <c:v>3.4389999999997323</c:v>
                </c:pt>
                <c:pt idx="3440">
                  <c:v>3.4399999999997322</c:v>
                </c:pt>
                <c:pt idx="3441">
                  <c:v>3.4409999999997321</c:v>
                </c:pt>
                <c:pt idx="3442">
                  <c:v>3.4419999999997319</c:v>
                </c:pt>
                <c:pt idx="3443">
                  <c:v>3.4429999999997318</c:v>
                </c:pt>
                <c:pt idx="3444">
                  <c:v>3.4439999999997317</c:v>
                </c:pt>
                <c:pt idx="3445">
                  <c:v>3.4449999999997316</c:v>
                </c:pt>
                <c:pt idx="3446">
                  <c:v>3.4459999999997315</c:v>
                </c:pt>
                <c:pt idx="3447">
                  <c:v>3.4469999999997314</c:v>
                </c:pt>
                <c:pt idx="3448">
                  <c:v>3.4479999999997313</c:v>
                </c:pt>
                <c:pt idx="3449">
                  <c:v>3.4489999999997312</c:v>
                </c:pt>
                <c:pt idx="3450">
                  <c:v>3.4499999999997311</c:v>
                </c:pt>
                <c:pt idx="3451">
                  <c:v>3.4509999999997309</c:v>
                </c:pt>
                <c:pt idx="3452">
                  <c:v>3.4519999999997308</c:v>
                </c:pt>
                <c:pt idx="3453">
                  <c:v>3.4529999999997307</c:v>
                </c:pt>
                <c:pt idx="3454">
                  <c:v>3.4539999999997306</c:v>
                </c:pt>
                <c:pt idx="3455">
                  <c:v>3.4549999999997305</c:v>
                </c:pt>
                <c:pt idx="3456">
                  <c:v>3.4559999999997304</c:v>
                </c:pt>
                <c:pt idx="3457">
                  <c:v>3.4569999999997303</c:v>
                </c:pt>
                <c:pt idx="3458">
                  <c:v>3.4579999999997302</c:v>
                </c:pt>
                <c:pt idx="3459">
                  <c:v>3.4589999999997301</c:v>
                </c:pt>
                <c:pt idx="3460">
                  <c:v>3.45999999999973</c:v>
                </c:pt>
                <c:pt idx="3461">
                  <c:v>3.4609999999997298</c:v>
                </c:pt>
                <c:pt idx="3462">
                  <c:v>3.4619999999997297</c:v>
                </c:pt>
                <c:pt idx="3463">
                  <c:v>3.4629999999997296</c:v>
                </c:pt>
                <c:pt idx="3464">
                  <c:v>3.4639999999997295</c:v>
                </c:pt>
                <c:pt idx="3465">
                  <c:v>3.4649999999997294</c:v>
                </c:pt>
                <c:pt idx="3466">
                  <c:v>3.4659999999997293</c:v>
                </c:pt>
                <c:pt idx="3467">
                  <c:v>3.4669999999997292</c:v>
                </c:pt>
                <c:pt idx="3468">
                  <c:v>3.4679999999997291</c:v>
                </c:pt>
                <c:pt idx="3469">
                  <c:v>3.468999999999729</c:v>
                </c:pt>
                <c:pt idx="3470">
                  <c:v>3.4699999999997289</c:v>
                </c:pt>
                <c:pt idx="3471">
                  <c:v>3.4709999999997287</c:v>
                </c:pt>
                <c:pt idx="3472">
                  <c:v>3.4719999999997286</c:v>
                </c:pt>
                <c:pt idx="3473">
                  <c:v>3.4729999999997285</c:v>
                </c:pt>
                <c:pt idx="3474">
                  <c:v>3.4739999999997284</c:v>
                </c:pt>
                <c:pt idx="3475">
                  <c:v>3.4749999999997283</c:v>
                </c:pt>
                <c:pt idx="3476">
                  <c:v>3.4759999999997282</c:v>
                </c:pt>
                <c:pt idx="3477">
                  <c:v>3.4769999999997281</c:v>
                </c:pt>
                <c:pt idx="3478">
                  <c:v>3.477999999999728</c:v>
                </c:pt>
                <c:pt idx="3479">
                  <c:v>3.4789999999997279</c:v>
                </c:pt>
                <c:pt idx="3480">
                  <c:v>3.4799999999997278</c:v>
                </c:pt>
                <c:pt idx="3481">
                  <c:v>3.4809999999997276</c:v>
                </c:pt>
                <c:pt idx="3482">
                  <c:v>3.4819999999997275</c:v>
                </c:pt>
                <c:pt idx="3483">
                  <c:v>3.4829999999997274</c:v>
                </c:pt>
                <c:pt idx="3484">
                  <c:v>3.4839999999997273</c:v>
                </c:pt>
                <c:pt idx="3485">
                  <c:v>3.4849999999997272</c:v>
                </c:pt>
                <c:pt idx="3486">
                  <c:v>3.4859999999997271</c:v>
                </c:pt>
                <c:pt idx="3487">
                  <c:v>3.486999999999727</c:v>
                </c:pt>
                <c:pt idx="3488">
                  <c:v>3.4879999999997269</c:v>
                </c:pt>
                <c:pt idx="3489">
                  <c:v>3.4889999999997268</c:v>
                </c:pt>
                <c:pt idx="3490">
                  <c:v>3.4899999999997267</c:v>
                </c:pt>
                <c:pt idx="3491">
                  <c:v>3.4909999999997265</c:v>
                </c:pt>
                <c:pt idx="3492">
                  <c:v>3.4919999999997264</c:v>
                </c:pt>
                <c:pt idx="3493">
                  <c:v>3.4929999999997263</c:v>
                </c:pt>
                <c:pt idx="3494">
                  <c:v>3.4939999999997262</c:v>
                </c:pt>
                <c:pt idx="3495">
                  <c:v>3.4949999999997261</c:v>
                </c:pt>
                <c:pt idx="3496">
                  <c:v>3.495999999999726</c:v>
                </c:pt>
                <c:pt idx="3497">
                  <c:v>3.4969999999997259</c:v>
                </c:pt>
                <c:pt idx="3498">
                  <c:v>3.4979999999997258</c:v>
                </c:pt>
                <c:pt idx="3499">
                  <c:v>3.4989999999997257</c:v>
                </c:pt>
                <c:pt idx="3500">
                  <c:v>3.4999999999997256</c:v>
                </c:pt>
                <c:pt idx="3501">
                  <c:v>3.5009999999997254</c:v>
                </c:pt>
                <c:pt idx="3502">
                  <c:v>3.5019999999997253</c:v>
                </c:pt>
                <c:pt idx="3503">
                  <c:v>3.5029999999997252</c:v>
                </c:pt>
                <c:pt idx="3504">
                  <c:v>3.5039999999997251</c:v>
                </c:pt>
                <c:pt idx="3505">
                  <c:v>3.504999999999725</c:v>
                </c:pt>
                <c:pt idx="3506">
                  <c:v>3.5059999999997249</c:v>
                </c:pt>
                <c:pt idx="3507">
                  <c:v>3.5069999999997248</c:v>
                </c:pt>
                <c:pt idx="3508">
                  <c:v>3.5079999999997247</c:v>
                </c:pt>
                <c:pt idx="3509">
                  <c:v>3.5089999999997246</c:v>
                </c:pt>
                <c:pt idx="3510">
                  <c:v>3.5099999999997245</c:v>
                </c:pt>
                <c:pt idx="3511">
                  <c:v>3.5109999999997243</c:v>
                </c:pt>
                <c:pt idx="3512">
                  <c:v>3.5119999999997242</c:v>
                </c:pt>
                <c:pt idx="3513">
                  <c:v>3.5129999999997241</c:v>
                </c:pt>
                <c:pt idx="3514">
                  <c:v>3.513999999999724</c:v>
                </c:pt>
                <c:pt idx="3515">
                  <c:v>3.5149999999997239</c:v>
                </c:pt>
                <c:pt idx="3516">
                  <c:v>3.5159999999997238</c:v>
                </c:pt>
                <c:pt idx="3517">
                  <c:v>3.5169999999997237</c:v>
                </c:pt>
                <c:pt idx="3518">
                  <c:v>3.5179999999997236</c:v>
                </c:pt>
                <c:pt idx="3519">
                  <c:v>3.5189999999997235</c:v>
                </c:pt>
                <c:pt idx="3520">
                  <c:v>3.5199999999997234</c:v>
                </c:pt>
                <c:pt idx="3521">
                  <c:v>3.5209999999997232</c:v>
                </c:pt>
                <c:pt idx="3522">
                  <c:v>3.5219999999997231</c:v>
                </c:pt>
                <c:pt idx="3523">
                  <c:v>3.522999999999723</c:v>
                </c:pt>
                <c:pt idx="3524">
                  <c:v>3.5239999999997229</c:v>
                </c:pt>
                <c:pt idx="3525">
                  <c:v>3.5249999999997228</c:v>
                </c:pt>
                <c:pt idx="3526">
                  <c:v>3.5259999999997227</c:v>
                </c:pt>
                <c:pt idx="3527">
                  <c:v>3.5269999999997226</c:v>
                </c:pt>
                <c:pt idx="3528">
                  <c:v>3.5279999999997225</c:v>
                </c:pt>
                <c:pt idx="3529">
                  <c:v>3.5289999999997224</c:v>
                </c:pt>
                <c:pt idx="3530">
                  <c:v>3.5299999999997222</c:v>
                </c:pt>
                <c:pt idx="3531">
                  <c:v>3.5309999999997221</c:v>
                </c:pt>
                <c:pt idx="3532">
                  <c:v>3.531999999999722</c:v>
                </c:pt>
                <c:pt idx="3533">
                  <c:v>3.5329999999997219</c:v>
                </c:pt>
                <c:pt idx="3534">
                  <c:v>3.5339999999997218</c:v>
                </c:pt>
                <c:pt idx="3535">
                  <c:v>3.5349999999997217</c:v>
                </c:pt>
                <c:pt idx="3536">
                  <c:v>3.5359999999997216</c:v>
                </c:pt>
                <c:pt idx="3537">
                  <c:v>3.5369999999997215</c:v>
                </c:pt>
                <c:pt idx="3538">
                  <c:v>3.5379999999997214</c:v>
                </c:pt>
                <c:pt idx="3539">
                  <c:v>3.5389999999997213</c:v>
                </c:pt>
                <c:pt idx="3540">
                  <c:v>3.5399999999997211</c:v>
                </c:pt>
                <c:pt idx="3541">
                  <c:v>3.540999999999721</c:v>
                </c:pt>
                <c:pt idx="3542">
                  <c:v>3.5419999999997209</c:v>
                </c:pt>
                <c:pt idx="3543">
                  <c:v>3.5429999999997208</c:v>
                </c:pt>
                <c:pt idx="3544">
                  <c:v>3.5439999999997207</c:v>
                </c:pt>
                <c:pt idx="3545">
                  <c:v>3.5449999999997206</c:v>
                </c:pt>
                <c:pt idx="3546">
                  <c:v>3.5459999999997205</c:v>
                </c:pt>
                <c:pt idx="3547">
                  <c:v>3.5469999999997204</c:v>
                </c:pt>
                <c:pt idx="3548">
                  <c:v>3.5479999999997203</c:v>
                </c:pt>
                <c:pt idx="3549">
                  <c:v>3.5489999999997202</c:v>
                </c:pt>
                <c:pt idx="3550">
                  <c:v>3.54999999999972</c:v>
                </c:pt>
                <c:pt idx="3551">
                  <c:v>3.5509999999997199</c:v>
                </c:pt>
                <c:pt idx="3552">
                  <c:v>3.5519999999997198</c:v>
                </c:pt>
                <c:pt idx="3553">
                  <c:v>3.5529999999997197</c:v>
                </c:pt>
                <c:pt idx="3554">
                  <c:v>3.5539999999997196</c:v>
                </c:pt>
                <c:pt idx="3555">
                  <c:v>3.5549999999997195</c:v>
                </c:pt>
                <c:pt idx="3556">
                  <c:v>3.5559999999997194</c:v>
                </c:pt>
                <c:pt idx="3557">
                  <c:v>3.5569999999997193</c:v>
                </c:pt>
                <c:pt idx="3558">
                  <c:v>3.5579999999997192</c:v>
                </c:pt>
                <c:pt idx="3559">
                  <c:v>3.5589999999997191</c:v>
                </c:pt>
                <c:pt idx="3560">
                  <c:v>3.5599999999997189</c:v>
                </c:pt>
                <c:pt idx="3561">
                  <c:v>3.5609999999997188</c:v>
                </c:pt>
                <c:pt idx="3562">
                  <c:v>3.5619999999997187</c:v>
                </c:pt>
                <c:pt idx="3563">
                  <c:v>3.5629999999997186</c:v>
                </c:pt>
                <c:pt idx="3564">
                  <c:v>3.5639999999997185</c:v>
                </c:pt>
                <c:pt idx="3565">
                  <c:v>3.5649999999997184</c:v>
                </c:pt>
                <c:pt idx="3566">
                  <c:v>3.5659999999997183</c:v>
                </c:pt>
                <c:pt idx="3567">
                  <c:v>3.5669999999997182</c:v>
                </c:pt>
                <c:pt idx="3568">
                  <c:v>3.5679999999997181</c:v>
                </c:pt>
                <c:pt idx="3569">
                  <c:v>3.568999999999718</c:v>
                </c:pt>
                <c:pt idx="3570">
                  <c:v>3.5699999999997178</c:v>
                </c:pt>
                <c:pt idx="3571">
                  <c:v>3.5709999999997177</c:v>
                </c:pt>
                <c:pt idx="3572">
                  <c:v>3.5719999999997176</c:v>
                </c:pt>
                <c:pt idx="3573">
                  <c:v>3.5729999999997175</c:v>
                </c:pt>
                <c:pt idx="3574">
                  <c:v>3.5739999999997174</c:v>
                </c:pt>
                <c:pt idx="3575">
                  <c:v>3.5749999999997173</c:v>
                </c:pt>
                <c:pt idx="3576">
                  <c:v>3.5759999999997172</c:v>
                </c:pt>
                <c:pt idx="3577">
                  <c:v>3.5769999999997171</c:v>
                </c:pt>
                <c:pt idx="3578">
                  <c:v>3.577999999999717</c:v>
                </c:pt>
                <c:pt idx="3579">
                  <c:v>3.5789999999997169</c:v>
                </c:pt>
                <c:pt idx="3580">
                  <c:v>3.5799999999997167</c:v>
                </c:pt>
                <c:pt idx="3581">
                  <c:v>3.5809999999997166</c:v>
                </c:pt>
                <c:pt idx="3582">
                  <c:v>3.5819999999997165</c:v>
                </c:pt>
                <c:pt idx="3583">
                  <c:v>3.5829999999997164</c:v>
                </c:pt>
                <c:pt idx="3584">
                  <c:v>3.5839999999997163</c:v>
                </c:pt>
                <c:pt idx="3585">
                  <c:v>3.5849999999997162</c:v>
                </c:pt>
                <c:pt idx="3586">
                  <c:v>3.5859999999997161</c:v>
                </c:pt>
                <c:pt idx="3587">
                  <c:v>3.586999999999716</c:v>
                </c:pt>
                <c:pt idx="3588">
                  <c:v>3.5879999999997159</c:v>
                </c:pt>
                <c:pt idx="3589">
                  <c:v>3.5889999999997158</c:v>
                </c:pt>
                <c:pt idx="3590">
                  <c:v>3.5899999999997156</c:v>
                </c:pt>
                <c:pt idx="3591">
                  <c:v>3.5909999999997155</c:v>
                </c:pt>
                <c:pt idx="3592">
                  <c:v>3.5919999999997154</c:v>
                </c:pt>
                <c:pt idx="3593">
                  <c:v>3.5929999999997153</c:v>
                </c:pt>
                <c:pt idx="3594">
                  <c:v>3.5939999999997152</c:v>
                </c:pt>
                <c:pt idx="3595">
                  <c:v>3.5949999999997151</c:v>
                </c:pt>
                <c:pt idx="3596">
                  <c:v>3.595999999999715</c:v>
                </c:pt>
                <c:pt idx="3597">
                  <c:v>3.5969999999997149</c:v>
                </c:pt>
                <c:pt idx="3598">
                  <c:v>3.5979999999997148</c:v>
                </c:pt>
                <c:pt idx="3599">
                  <c:v>3.5989999999997146</c:v>
                </c:pt>
                <c:pt idx="3600">
                  <c:v>3.5999999999997145</c:v>
                </c:pt>
                <c:pt idx="3601">
                  <c:v>3.6009999999997144</c:v>
                </c:pt>
                <c:pt idx="3602">
                  <c:v>3.6019999999997143</c:v>
                </c:pt>
                <c:pt idx="3603">
                  <c:v>3.6029999999997142</c:v>
                </c:pt>
                <c:pt idx="3604">
                  <c:v>3.6039999999997141</c:v>
                </c:pt>
                <c:pt idx="3605">
                  <c:v>3.604999999999714</c:v>
                </c:pt>
                <c:pt idx="3606">
                  <c:v>3.6059999999997139</c:v>
                </c:pt>
                <c:pt idx="3607">
                  <c:v>3.6069999999997138</c:v>
                </c:pt>
                <c:pt idx="3608">
                  <c:v>3.6079999999997137</c:v>
                </c:pt>
                <c:pt idx="3609">
                  <c:v>3.6089999999997135</c:v>
                </c:pt>
                <c:pt idx="3610">
                  <c:v>3.6099999999997134</c:v>
                </c:pt>
                <c:pt idx="3611">
                  <c:v>3.6109999999997133</c:v>
                </c:pt>
                <c:pt idx="3612">
                  <c:v>3.6119999999997132</c:v>
                </c:pt>
                <c:pt idx="3613">
                  <c:v>3.6129999999997131</c:v>
                </c:pt>
                <c:pt idx="3614">
                  <c:v>3.613999999999713</c:v>
                </c:pt>
                <c:pt idx="3615">
                  <c:v>3.6149999999997129</c:v>
                </c:pt>
                <c:pt idx="3616">
                  <c:v>3.6159999999997128</c:v>
                </c:pt>
                <c:pt idx="3617">
                  <c:v>3.6169999999997127</c:v>
                </c:pt>
                <c:pt idx="3618">
                  <c:v>3.6179999999997126</c:v>
                </c:pt>
                <c:pt idx="3619">
                  <c:v>3.6189999999997124</c:v>
                </c:pt>
                <c:pt idx="3620">
                  <c:v>3.6199999999997123</c:v>
                </c:pt>
                <c:pt idx="3621">
                  <c:v>3.6209999999997122</c:v>
                </c:pt>
                <c:pt idx="3622">
                  <c:v>3.6219999999997121</c:v>
                </c:pt>
                <c:pt idx="3623">
                  <c:v>3.622999999999712</c:v>
                </c:pt>
                <c:pt idx="3624">
                  <c:v>3.6239999999997119</c:v>
                </c:pt>
                <c:pt idx="3625">
                  <c:v>3.6249999999997118</c:v>
                </c:pt>
                <c:pt idx="3626">
                  <c:v>3.6259999999997117</c:v>
                </c:pt>
                <c:pt idx="3627">
                  <c:v>3.6269999999997116</c:v>
                </c:pt>
                <c:pt idx="3628">
                  <c:v>3.6279999999997115</c:v>
                </c:pt>
                <c:pt idx="3629">
                  <c:v>3.6289999999997113</c:v>
                </c:pt>
                <c:pt idx="3630">
                  <c:v>3.6299999999997112</c:v>
                </c:pt>
                <c:pt idx="3631">
                  <c:v>3.6309999999997111</c:v>
                </c:pt>
                <c:pt idx="3632">
                  <c:v>3.631999999999711</c:v>
                </c:pt>
                <c:pt idx="3633">
                  <c:v>3.6329999999997109</c:v>
                </c:pt>
                <c:pt idx="3634">
                  <c:v>3.6339999999997108</c:v>
                </c:pt>
                <c:pt idx="3635">
                  <c:v>3.6349999999997107</c:v>
                </c:pt>
                <c:pt idx="3636">
                  <c:v>3.6359999999997106</c:v>
                </c:pt>
                <c:pt idx="3637">
                  <c:v>3.6369999999997105</c:v>
                </c:pt>
                <c:pt idx="3638">
                  <c:v>3.6379999999997104</c:v>
                </c:pt>
                <c:pt idx="3639">
                  <c:v>3.6389999999997102</c:v>
                </c:pt>
                <c:pt idx="3640">
                  <c:v>3.6399999999997101</c:v>
                </c:pt>
                <c:pt idx="3641">
                  <c:v>3.64099999999971</c:v>
                </c:pt>
                <c:pt idx="3642">
                  <c:v>3.6419999999997099</c:v>
                </c:pt>
                <c:pt idx="3643">
                  <c:v>3.6429999999997098</c:v>
                </c:pt>
                <c:pt idx="3644">
                  <c:v>3.6439999999997097</c:v>
                </c:pt>
                <c:pt idx="3645">
                  <c:v>3.6449999999997096</c:v>
                </c:pt>
                <c:pt idx="3646">
                  <c:v>3.6459999999997095</c:v>
                </c:pt>
                <c:pt idx="3647">
                  <c:v>3.6469999999997094</c:v>
                </c:pt>
                <c:pt idx="3648">
                  <c:v>3.6479999999997093</c:v>
                </c:pt>
                <c:pt idx="3649">
                  <c:v>3.6489999999997091</c:v>
                </c:pt>
                <c:pt idx="3650">
                  <c:v>3.649999999999709</c:v>
                </c:pt>
                <c:pt idx="3651">
                  <c:v>3.6509999999997089</c:v>
                </c:pt>
                <c:pt idx="3652">
                  <c:v>3.6519999999997088</c:v>
                </c:pt>
                <c:pt idx="3653">
                  <c:v>3.6529999999997087</c:v>
                </c:pt>
                <c:pt idx="3654">
                  <c:v>3.6539999999997086</c:v>
                </c:pt>
                <c:pt idx="3655">
                  <c:v>3.6549999999997085</c:v>
                </c:pt>
                <c:pt idx="3656">
                  <c:v>3.6559999999997084</c:v>
                </c:pt>
                <c:pt idx="3657">
                  <c:v>3.6569999999997083</c:v>
                </c:pt>
                <c:pt idx="3658">
                  <c:v>3.6579999999997082</c:v>
                </c:pt>
                <c:pt idx="3659">
                  <c:v>3.658999999999708</c:v>
                </c:pt>
                <c:pt idx="3660">
                  <c:v>3.6599999999997079</c:v>
                </c:pt>
                <c:pt idx="3661">
                  <c:v>3.6609999999997078</c:v>
                </c:pt>
                <c:pt idx="3662">
                  <c:v>3.6619999999997077</c:v>
                </c:pt>
                <c:pt idx="3663">
                  <c:v>3.6629999999997076</c:v>
                </c:pt>
                <c:pt idx="3664">
                  <c:v>3.6639999999997075</c:v>
                </c:pt>
                <c:pt idx="3665">
                  <c:v>3.6649999999997074</c:v>
                </c:pt>
                <c:pt idx="3666">
                  <c:v>3.6659999999997073</c:v>
                </c:pt>
                <c:pt idx="3667">
                  <c:v>3.6669999999997072</c:v>
                </c:pt>
                <c:pt idx="3668">
                  <c:v>3.6679999999997071</c:v>
                </c:pt>
                <c:pt idx="3669">
                  <c:v>3.6689999999997069</c:v>
                </c:pt>
                <c:pt idx="3670">
                  <c:v>3.6699999999997068</c:v>
                </c:pt>
                <c:pt idx="3671">
                  <c:v>3.6709999999997067</c:v>
                </c:pt>
                <c:pt idx="3672">
                  <c:v>3.6719999999997066</c:v>
                </c:pt>
                <c:pt idx="3673">
                  <c:v>3.6729999999997065</c:v>
                </c:pt>
                <c:pt idx="3674">
                  <c:v>3.6739999999997064</c:v>
                </c:pt>
                <c:pt idx="3675">
                  <c:v>3.6749999999997063</c:v>
                </c:pt>
                <c:pt idx="3676">
                  <c:v>3.6759999999997062</c:v>
                </c:pt>
                <c:pt idx="3677">
                  <c:v>3.6769999999997061</c:v>
                </c:pt>
                <c:pt idx="3678">
                  <c:v>3.6779999999997059</c:v>
                </c:pt>
                <c:pt idx="3679">
                  <c:v>3.6789999999997058</c:v>
                </c:pt>
                <c:pt idx="3680">
                  <c:v>3.6799999999997057</c:v>
                </c:pt>
                <c:pt idx="3681">
                  <c:v>3.6809999999997056</c:v>
                </c:pt>
                <c:pt idx="3682">
                  <c:v>3.6819999999997055</c:v>
                </c:pt>
                <c:pt idx="3683">
                  <c:v>3.6829999999997054</c:v>
                </c:pt>
                <c:pt idx="3684">
                  <c:v>3.6839999999997053</c:v>
                </c:pt>
                <c:pt idx="3685">
                  <c:v>3.6849999999997052</c:v>
                </c:pt>
                <c:pt idx="3686">
                  <c:v>3.6859999999997051</c:v>
                </c:pt>
                <c:pt idx="3687">
                  <c:v>3.686999999999705</c:v>
                </c:pt>
                <c:pt idx="3688">
                  <c:v>3.6879999999997048</c:v>
                </c:pt>
                <c:pt idx="3689">
                  <c:v>3.6889999999997047</c:v>
                </c:pt>
                <c:pt idx="3690">
                  <c:v>3.6899999999997046</c:v>
                </c:pt>
                <c:pt idx="3691">
                  <c:v>3.6909999999997045</c:v>
                </c:pt>
                <c:pt idx="3692">
                  <c:v>3.6919999999997044</c:v>
                </c:pt>
                <c:pt idx="3693">
                  <c:v>3.6929999999997043</c:v>
                </c:pt>
                <c:pt idx="3694">
                  <c:v>3.6939999999997042</c:v>
                </c:pt>
                <c:pt idx="3695">
                  <c:v>3.6949999999997041</c:v>
                </c:pt>
                <c:pt idx="3696">
                  <c:v>3.695999999999704</c:v>
                </c:pt>
                <c:pt idx="3697">
                  <c:v>3.6969999999997039</c:v>
                </c:pt>
                <c:pt idx="3698">
                  <c:v>3.6979999999997037</c:v>
                </c:pt>
                <c:pt idx="3699">
                  <c:v>3.6989999999997036</c:v>
                </c:pt>
                <c:pt idx="3700">
                  <c:v>3.6999999999997035</c:v>
                </c:pt>
                <c:pt idx="3701">
                  <c:v>3.7009999999997034</c:v>
                </c:pt>
                <c:pt idx="3702">
                  <c:v>3.7019999999997033</c:v>
                </c:pt>
                <c:pt idx="3703">
                  <c:v>3.7029999999997032</c:v>
                </c:pt>
                <c:pt idx="3704">
                  <c:v>3.7039999999997031</c:v>
                </c:pt>
                <c:pt idx="3705">
                  <c:v>3.704999999999703</c:v>
                </c:pt>
                <c:pt idx="3706">
                  <c:v>3.7059999999997029</c:v>
                </c:pt>
                <c:pt idx="3707">
                  <c:v>3.7069999999997028</c:v>
                </c:pt>
                <c:pt idx="3708">
                  <c:v>3.7079999999997026</c:v>
                </c:pt>
                <c:pt idx="3709">
                  <c:v>3.7089999999997025</c:v>
                </c:pt>
                <c:pt idx="3710">
                  <c:v>3.7099999999997024</c:v>
                </c:pt>
                <c:pt idx="3711">
                  <c:v>3.7109999999997023</c:v>
                </c:pt>
                <c:pt idx="3712">
                  <c:v>3.7119999999997022</c:v>
                </c:pt>
                <c:pt idx="3713">
                  <c:v>3.7129999999997021</c:v>
                </c:pt>
                <c:pt idx="3714">
                  <c:v>3.713999999999702</c:v>
                </c:pt>
                <c:pt idx="3715">
                  <c:v>3.7149999999997019</c:v>
                </c:pt>
                <c:pt idx="3716">
                  <c:v>3.7159999999997018</c:v>
                </c:pt>
                <c:pt idx="3717">
                  <c:v>3.7169999999997017</c:v>
                </c:pt>
                <c:pt idx="3718">
                  <c:v>3.7179999999997015</c:v>
                </c:pt>
                <c:pt idx="3719">
                  <c:v>3.7189999999997014</c:v>
                </c:pt>
                <c:pt idx="3720">
                  <c:v>3.7199999999997013</c:v>
                </c:pt>
                <c:pt idx="3721">
                  <c:v>3.7209999999997012</c:v>
                </c:pt>
                <c:pt idx="3722">
                  <c:v>3.7219999999997011</c:v>
                </c:pt>
                <c:pt idx="3723">
                  <c:v>3.722999999999701</c:v>
                </c:pt>
                <c:pt idx="3724">
                  <c:v>3.7239999999997009</c:v>
                </c:pt>
                <c:pt idx="3725">
                  <c:v>3.7249999999997008</c:v>
                </c:pt>
                <c:pt idx="3726">
                  <c:v>3.7259999999997007</c:v>
                </c:pt>
                <c:pt idx="3727">
                  <c:v>3.7269999999997006</c:v>
                </c:pt>
                <c:pt idx="3728">
                  <c:v>3.7279999999997004</c:v>
                </c:pt>
                <c:pt idx="3729">
                  <c:v>3.7289999999997003</c:v>
                </c:pt>
                <c:pt idx="3730">
                  <c:v>3.7299999999997002</c:v>
                </c:pt>
                <c:pt idx="3731">
                  <c:v>3.7309999999997001</c:v>
                </c:pt>
                <c:pt idx="3732">
                  <c:v>3.7319999999997</c:v>
                </c:pt>
                <c:pt idx="3733">
                  <c:v>3.7329999999996999</c:v>
                </c:pt>
                <c:pt idx="3734">
                  <c:v>3.7339999999996998</c:v>
                </c:pt>
                <c:pt idx="3735">
                  <c:v>3.7349999999996997</c:v>
                </c:pt>
                <c:pt idx="3736">
                  <c:v>3.7359999999996996</c:v>
                </c:pt>
                <c:pt idx="3737">
                  <c:v>3.7369999999996995</c:v>
                </c:pt>
                <c:pt idx="3738">
                  <c:v>3.7379999999996993</c:v>
                </c:pt>
                <c:pt idx="3739">
                  <c:v>3.7389999999996992</c:v>
                </c:pt>
                <c:pt idx="3740">
                  <c:v>3.7399999999996991</c:v>
                </c:pt>
                <c:pt idx="3741">
                  <c:v>3.740999999999699</c:v>
                </c:pt>
                <c:pt idx="3742">
                  <c:v>3.7419999999996989</c:v>
                </c:pt>
                <c:pt idx="3743">
                  <c:v>3.7429999999996988</c:v>
                </c:pt>
                <c:pt idx="3744">
                  <c:v>3.7439999999996987</c:v>
                </c:pt>
                <c:pt idx="3745">
                  <c:v>3.7449999999996986</c:v>
                </c:pt>
                <c:pt idx="3746">
                  <c:v>3.7459999999996985</c:v>
                </c:pt>
                <c:pt idx="3747">
                  <c:v>3.7469999999996983</c:v>
                </c:pt>
                <c:pt idx="3748">
                  <c:v>3.7479999999996982</c:v>
                </c:pt>
                <c:pt idx="3749">
                  <c:v>3.7489999999996981</c:v>
                </c:pt>
                <c:pt idx="3750">
                  <c:v>3.749999999999698</c:v>
                </c:pt>
                <c:pt idx="3751">
                  <c:v>3.7509999999996979</c:v>
                </c:pt>
                <c:pt idx="3752">
                  <c:v>3.7519999999996978</c:v>
                </c:pt>
                <c:pt idx="3753">
                  <c:v>3.7529999999996977</c:v>
                </c:pt>
                <c:pt idx="3754">
                  <c:v>3.7539999999996976</c:v>
                </c:pt>
                <c:pt idx="3755">
                  <c:v>3.7549999999996975</c:v>
                </c:pt>
                <c:pt idx="3756">
                  <c:v>3.7559999999996974</c:v>
                </c:pt>
                <c:pt idx="3757">
                  <c:v>3.7569999999996972</c:v>
                </c:pt>
                <c:pt idx="3758">
                  <c:v>3.7579999999996971</c:v>
                </c:pt>
                <c:pt idx="3759">
                  <c:v>3.758999999999697</c:v>
                </c:pt>
                <c:pt idx="3760">
                  <c:v>3.7599999999996969</c:v>
                </c:pt>
                <c:pt idx="3761">
                  <c:v>3.7609999999996968</c:v>
                </c:pt>
                <c:pt idx="3762">
                  <c:v>3.7619999999996967</c:v>
                </c:pt>
                <c:pt idx="3763">
                  <c:v>3.7629999999996966</c:v>
                </c:pt>
                <c:pt idx="3764">
                  <c:v>3.7639999999996965</c:v>
                </c:pt>
                <c:pt idx="3765">
                  <c:v>3.7649999999996964</c:v>
                </c:pt>
                <c:pt idx="3766">
                  <c:v>3.7659999999996963</c:v>
                </c:pt>
                <c:pt idx="3767">
                  <c:v>3.7669999999996961</c:v>
                </c:pt>
                <c:pt idx="3768">
                  <c:v>3.767999999999696</c:v>
                </c:pt>
                <c:pt idx="3769">
                  <c:v>3.7689999999996959</c:v>
                </c:pt>
                <c:pt idx="3770">
                  <c:v>3.7699999999996958</c:v>
                </c:pt>
                <c:pt idx="3771">
                  <c:v>3.7709999999996957</c:v>
                </c:pt>
                <c:pt idx="3772">
                  <c:v>3.7719999999996956</c:v>
                </c:pt>
                <c:pt idx="3773">
                  <c:v>3.7729999999996955</c:v>
                </c:pt>
                <c:pt idx="3774">
                  <c:v>3.7739999999996954</c:v>
                </c:pt>
                <c:pt idx="3775">
                  <c:v>3.7749999999996953</c:v>
                </c:pt>
                <c:pt idx="3776">
                  <c:v>3.7759999999996952</c:v>
                </c:pt>
                <c:pt idx="3777">
                  <c:v>3.776999999999695</c:v>
                </c:pt>
                <c:pt idx="3778">
                  <c:v>3.7779999999996949</c:v>
                </c:pt>
                <c:pt idx="3779">
                  <c:v>3.7789999999996948</c:v>
                </c:pt>
                <c:pt idx="3780">
                  <c:v>3.7799999999996947</c:v>
                </c:pt>
                <c:pt idx="3781">
                  <c:v>3.7809999999996946</c:v>
                </c:pt>
                <c:pt idx="3782">
                  <c:v>3.7819999999996945</c:v>
                </c:pt>
                <c:pt idx="3783">
                  <c:v>3.7829999999996944</c:v>
                </c:pt>
                <c:pt idx="3784">
                  <c:v>3.7839999999996943</c:v>
                </c:pt>
                <c:pt idx="3785">
                  <c:v>3.7849999999996942</c:v>
                </c:pt>
                <c:pt idx="3786">
                  <c:v>3.7859999999996941</c:v>
                </c:pt>
                <c:pt idx="3787">
                  <c:v>3.7869999999996939</c:v>
                </c:pt>
                <c:pt idx="3788">
                  <c:v>3.7879999999996938</c:v>
                </c:pt>
                <c:pt idx="3789">
                  <c:v>3.7889999999996937</c:v>
                </c:pt>
                <c:pt idx="3790">
                  <c:v>3.7899999999996936</c:v>
                </c:pt>
                <c:pt idx="3791">
                  <c:v>3.7909999999996935</c:v>
                </c:pt>
                <c:pt idx="3792">
                  <c:v>3.7919999999996934</c:v>
                </c:pt>
                <c:pt idx="3793">
                  <c:v>3.7929999999996933</c:v>
                </c:pt>
                <c:pt idx="3794">
                  <c:v>3.7939999999996932</c:v>
                </c:pt>
                <c:pt idx="3795">
                  <c:v>3.7949999999996931</c:v>
                </c:pt>
                <c:pt idx="3796">
                  <c:v>3.795999999999693</c:v>
                </c:pt>
                <c:pt idx="3797">
                  <c:v>3.7969999999996928</c:v>
                </c:pt>
                <c:pt idx="3798">
                  <c:v>3.7979999999996927</c:v>
                </c:pt>
                <c:pt idx="3799">
                  <c:v>3.7989999999996926</c:v>
                </c:pt>
                <c:pt idx="3800">
                  <c:v>3.7999999999996925</c:v>
                </c:pt>
                <c:pt idx="3801">
                  <c:v>3.8009999999996924</c:v>
                </c:pt>
                <c:pt idx="3802">
                  <c:v>3.8019999999996923</c:v>
                </c:pt>
                <c:pt idx="3803">
                  <c:v>3.8029999999996922</c:v>
                </c:pt>
                <c:pt idx="3804">
                  <c:v>3.8039999999996921</c:v>
                </c:pt>
                <c:pt idx="3805">
                  <c:v>3.804999999999692</c:v>
                </c:pt>
                <c:pt idx="3806">
                  <c:v>3.8059999999996919</c:v>
                </c:pt>
                <c:pt idx="3807">
                  <c:v>3.8069999999996917</c:v>
                </c:pt>
                <c:pt idx="3808">
                  <c:v>3.8079999999996916</c:v>
                </c:pt>
                <c:pt idx="3809">
                  <c:v>3.8089999999996915</c:v>
                </c:pt>
                <c:pt idx="3810">
                  <c:v>3.8099999999996914</c:v>
                </c:pt>
                <c:pt idx="3811">
                  <c:v>3.8109999999996913</c:v>
                </c:pt>
                <c:pt idx="3812">
                  <c:v>3.8119999999996912</c:v>
                </c:pt>
                <c:pt idx="3813">
                  <c:v>3.8129999999996911</c:v>
                </c:pt>
                <c:pt idx="3814">
                  <c:v>3.813999999999691</c:v>
                </c:pt>
                <c:pt idx="3815">
                  <c:v>3.8149999999996909</c:v>
                </c:pt>
                <c:pt idx="3816">
                  <c:v>3.8159999999996908</c:v>
                </c:pt>
                <c:pt idx="3817">
                  <c:v>3.8169999999996906</c:v>
                </c:pt>
                <c:pt idx="3818">
                  <c:v>3.8179999999996905</c:v>
                </c:pt>
                <c:pt idx="3819">
                  <c:v>3.8189999999996904</c:v>
                </c:pt>
                <c:pt idx="3820">
                  <c:v>3.8199999999996903</c:v>
                </c:pt>
                <c:pt idx="3821">
                  <c:v>3.8209999999996902</c:v>
                </c:pt>
                <c:pt idx="3822">
                  <c:v>3.8219999999996901</c:v>
                </c:pt>
                <c:pt idx="3823">
                  <c:v>3.82299999999969</c:v>
                </c:pt>
                <c:pt idx="3824">
                  <c:v>3.8239999999996899</c:v>
                </c:pt>
                <c:pt idx="3825">
                  <c:v>3.8249999999996898</c:v>
                </c:pt>
                <c:pt idx="3826">
                  <c:v>3.8259999999996896</c:v>
                </c:pt>
                <c:pt idx="3827">
                  <c:v>3.8269999999996895</c:v>
                </c:pt>
                <c:pt idx="3828">
                  <c:v>3.8279999999996894</c:v>
                </c:pt>
                <c:pt idx="3829">
                  <c:v>3.8289999999996893</c:v>
                </c:pt>
                <c:pt idx="3830">
                  <c:v>3.8299999999996892</c:v>
                </c:pt>
                <c:pt idx="3831">
                  <c:v>3.8309999999996891</c:v>
                </c:pt>
                <c:pt idx="3832">
                  <c:v>3.831999999999689</c:v>
                </c:pt>
                <c:pt idx="3833">
                  <c:v>3.8329999999996889</c:v>
                </c:pt>
                <c:pt idx="3834">
                  <c:v>3.8339999999996888</c:v>
                </c:pt>
                <c:pt idx="3835">
                  <c:v>3.8349999999996887</c:v>
                </c:pt>
                <c:pt idx="3836">
                  <c:v>3.8359999999996885</c:v>
                </c:pt>
                <c:pt idx="3837">
                  <c:v>3.8369999999996884</c:v>
                </c:pt>
                <c:pt idx="3838">
                  <c:v>3.8379999999996883</c:v>
                </c:pt>
                <c:pt idx="3839">
                  <c:v>3.8389999999996882</c:v>
                </c:pt>
                <c:pt idx="3840">
                  <c:v>3.8399999999996881</c:v>
                </c:pt>
                <c:pt idx="3841">
                  <c:v>3.840999999999688</c:v>
                </c:pt>
                <c:pt idx="3842">
                  <c:v>3.8419999999996879</c:v>
                </c:pt>
                <c:pt idx="3843">
                  <c:v>3.8429999999996878</c:v>
                </c:pt>
                <c:pt idx="3844">
                  <c:v>3.8439999999996877</c:v>
                </c:pt>
                <c:pt idx="3845">
                  <c:v>3.8449999999996876</c:v>
                </c:pt>
                <c:pt idx="3846">
                  <c:v>3.8459999999996874</c:v>
                </c:pt>
                <c:pt idx="3847">
                  <c:v>3.8469999999996873</c:v>
                </c:pt>
                <c:pt idx="3848">
                  <c:v>3.8479999999996872</c:v>
                </c:pt>
                <c:pt idx="3849">
                  <c:v>3.8489999999996871</c:v>
                </c:pt>
                <c:pt idx="3850">
                  <c:v>3.849999999999687</c:v>
                </c:pt>
                <c:pt idx="3851">
                  <c:v>3.8509999999996869</c:v>
                </c:pt>
                <c:pt idx="3852">
                  <c:v>3.8519999999996868</c:v>
                </c:pt>
                <c:pt idx="3853">
                  <c:v>3.8529999999996867</c:v>
                </c:pt>
                <c:pt idx="3854">
                  <c:v>3.8539999999996866</c:v>
                </c:pt>
                <c:pt idx="3855">
                  <c:v>3.8549999999996865</c:v>
                </c:pt>
                <c:pt idx="3856">
                  <c:v>3.8559999999996863</c:v>
                </c:pt>
                <c:pt idx="3857">
                  <c:v>3.8569999999996862</c:v>
                </c:pt>
                <c:pt idx="3858">
                  <c:v>3.8579999999996861</c:v>
                </c:pt>
                <c:pt idx="3859">
                  <c:v>3.858999999999686</c:v>
                </c:pt>
                <c:pt idx="3860">
                  <c:v>3.8599999999996859</c:v>
                </c:pt>
                <c:pt idx="3861">
                  <c:v>3.8609999999996858</c:v>
                </c:pt>
                <c:pt idx="3862">
                  <c:v>3.8619999999996857</c:v>
                </c:pt>
                <c:pt idx="3863">
                  <c:v>3.8629999999996856</c:v>
                </c:pt>
                <c:pt idx="3864">
                  <c:v>3.8639999999996855</c:v>
                </c:pt>
                <c:pt idx="3865">
                  <c:v>3.8649999999996854</c:v>
                </c:pt>
                <c:pt idx="3866">
                  <c:v>3.8659999999996852</c:v>
                </c:pt>
                <c:pt idx="3867">
                  <c:v>3.8669999999996851</c:v>
                </c:pt>
                <c:pt idx="3868">
                  <c:v>3.867999999999685</c:v>
                </c:pt>
                <c:pt idx="3869">
                  <c:v>3.8689999999996849</c:v>
                </c:pt>
                <c:pt idx="3870">
                  <c:v>3.8699999999996848</c:v>
                </c:pt>
                <c:pt idx="3871">
                  <c:v>3.8709999999996847</c:v>
                </c:pt>
                <c:pt idx="3872">
                  <c:v>3.8719999999996846</c:v>
                </c:pt>
                <c:pt idx="3873">
                  <c:v>3.8729999999996845</c:v>
                </c:pt>
                <c:pt idx="3874">
                  <c:v>3.8739999999996844</c:v>
                </c:pt>
                <c:pt idx="3875">
                  <c:v>3.8749999999996843</c:v>
                </c:pt>
                <c:pt idx="3876">
                  <c:v>3.8759999999996841</c:v>
                </c:pt>
                <c:pt idx="3877">
                  <c:v>3.876999999999684</c:v>
                </c:pt>
                <c:pt idx="3878">
                  <c:v>3.8779999999996839</c:v>
                </c:pt>
                <c:pt idx="3879">
                  <c:v>3.8789999999996838</c:v>
                </c:pt>
                <c:pt idx="3880">
                  <c:v>3.8799999999996837</c:v>
                </c:pt>
                <c:pt idx="3881">
                  <c:v>3.8809999999996836</c:v>
                </c:pt>
                <c:pt idx="3882">
                  <c:v>3.8819999999996835</c:v>
                </c:pt>
                <c:pt idx="3883">
                  <c:v>3.8829999999996834</c:v>
                </c:pt>
                <c:pt idx="3884">
                  <c:v>3.8839999999996833</c:v>
                </c:pt>
                <c:pt idx="3885">
                  <c:v>3.8849999999996832</c:v>
                </c:pt>
                <c:pt idx="3886">
                  <c:v>3.885999999999683</c:v>
                </c:pt>
                <c:pt idx="3887">
                  <c:v>3.8869999999996829</c:v>
                </c:pt>
                <c:pt idx="3888">
                  <c:v>3.8879999999996828</c:v>
                </c:pt>
                <c:pt idx="3889">
                  <c:v>3.8889999999996827</c:v>
                </c:pt>
                <c:pt idx="3890">
                  <c:v>3.8899999999996826</c:v>
                </c:pt>
                <c:pt idx="3891">
                  <c:v>3.8909999999996825</c:v>
                </c:pt>
                <c:pt idx="3892">
                  <c:v>3.8919999999996824</c:v>
                </c:pt>
                <c:pt idx="3893">
                  <c:v>3.8929999999996823</c:v>
                </c:pt>
                <c:pt idx="3894">
                  <c:v>3.8939999999996822</c:v>
                </c:pt>
                <c:pt idx="3895">
                  <c:v>3.894999999999682</c:v>
                </c:pt>
                <c:pt idx="3896">
                  <c:v>3.8959999999996819</c:v>
                </c:pt>
                <c:pt idx="3897">
                  <c:v>3.8969999999996818</c:v>
                </c:pt>
                <c:pt idx="3898">
                  <c:v>3.8979999999996817</c:v>
                </c:pt>
                <c:pt idx="3899">
                  <c:v>3.8989999999996816</c:v>
                </c:pt>
                <c:pt idx="3900">
                  <c:v>3.8999999999996815</c:v>
                </c:pt>
                <c:pt idx="3901">
                  <c:v>3.9009999999996814</c:v>
                </c:pt>
                <c:pt idx="3902">
                  <c:v>3.9019999999996813</c:v>
                </c:pt>
                <c:pt idx="3903">
                  <c:v>3.9029999999996812</c:v>
                </c:pt>
                <c:pt idx="3904">
                  <c:v>3.9039999999996811</c:v>
                </c:pt>
                <c:pt idx="3905">
                  <c:v>3.9049999999996809</c:v>
                </c:pt>
                <c:pt idx="3906">
                  <c:v>3.9059999999996808</c:v>
                </c:pt>
                <c:pt idx="3907">
                  <c:v>3.9069999999996807</c:v>
                </c:pt>
                <c:pt idx="3908">
                  <c:v>3.9079999999996806</c:v>
                </c:pt>
                <c:pt idx="3909">
                  <c:v>3.9089999999996805</c:v>
                </c:pt>
                <c:pt idx="3910">
                  <c:v>3.9099999999996804</c:v>
                </c:pt>
                <c:pt idx="3911">
                  <c:v>3.9109999999996803</c:v>
                </c:pt>
                <c:pt idx="3912">
                  <c:v>3.9119999999996802</c:v>
                </c:pt>
                <c:pt idx="3913">
                  <c:v>3.9129999999996801</c:v>
                </c:pt>
                <c:pt idx="3914">
                  <c:v>3.91399999999968</c:v>
                </c:pt>
                <c:pt idx="3915">
                  <c:v>3.9149999999996798</c:v>
                </c:pt>
                <c:pt idx="3916">
                  <c:v>3.9159999999996797</c:v>
                </c:pt>
                <c:pt idx="3917">
                  <c:v>3.9169999999996796</c:v>
                </c:pt>
                <c:pt idx="3918">
                  <c:v>3.9179999999996795</c:v>
                </c:pt>
                <c:pt idx="3919">
                  <c:v>3.9189999999996794</c:v>
                </c:pt>
                <c:pt idx="3920">
                  <c:v>3.9199999999996793</c:v>
                </c:pt>
                <c:pt idx="3921">
                  <c:v>3.9209999999996792</c:v>
                </c:pt>
                <c:pt idx="3922">
                  <c:v>3.9219999999996791</c:v>
                </c:pt>
                <c:pt idx="3923">
                  <c:v>3.922999999999679</c:v>
                </c:pt>
                <c:pt idx="3924">
                  <c:v>3.9239999999996789</c:v>
                </c:pt>
                <c:pt idx="3925">
                  <c:v>3.9249999999996787</c:v>
                </c:pt>
                <c:pt idx="3926">
                  <c:v>3.9259999999996786</c:v>
                </c:pt>
                <c:pt idx="3927">
                  <c:v>3.9269999999996785</c:v>
                </c:pt>
                <c:pt idx="3928">
                  <c:v>3.9279999999996784</c:v>
                </c:pt>
                <c:pt idx="3929">
                  <c:v>3.9289999999996783</c:v>
                </c:pt>
                <c:pt idx="3930">
                  <c:v>3.9299999999996782</c:v>
                </c:pt>
                <c:pt idx="3931">
                  <c:v>3.9309999999996781</c:v>
                </c:pt>
                <c:pt idx="3932">
                  <c:v>3.931999999999678</c:v>
                </c:pt>
                <c:pt idx="3933">
                  <c:v>3.9329999999996779</c:v>
                </c:pt>
                <c:pt idx="3934">
                  <c:v>3.9339999999996778</c:v>
                </c:pt>
                <c:pt idx="3935">
                  <c:v>3.9349999999996776</c:v>
                </c:pt>
                <c:pt idx="3936">
                  <c:v>3.9359999999996775</c:v>
                </c:pt>
                <c:pt idx="3937">
                  <c:v>3.9369999999996774</c:v>
                </c:pt>
                <c:pt idx="3938">
                  <c:v>3.9379999999996773</c:v>
                </c:pt>
                <c:pt idx="3939">
                  <c:v>3.9389999999996772</c:v>
                </c:pt>
                <c:pt idx="3940">
                  <c:v>3.9399999999996771</c:v>
                </c:pt>
                <c:pt idx="3941">
                  <c:v>3.940999999999677</c:v>
                </c:pt>
                <c:pt idx="3942">
                  <c:v>3.9419999999996769</c:v>
                </c:pt>
                <c:pt idx="3943">
                  <c:v>3.9429999999996768</c:v>
                </c:pt>
                <c:pt idx="3944">
                  <c:v>3.9439999999996767</c:v>
                </c:pt>
                <c:pt idx="3945">
                  <c:v>3.9449999999996765</c:v>
                </c:pt>
                <c:pt idx="3946">
                  <c:v>3.9459999999996764</c:v>
                </c:pt>
                <c:pt idx="3947">
                  <c:v>3.9469999999996763</c:v>
                </c:pt>
                <c:pt idx="3948">
                  <c:v>3.9479999999996762</c:v>
                </c:pt>
                <c:pt idx="3949">
                  <c:v>3.9489999999996761</c:v>
                </c:pt>
                <c:pt idx="3950">
                  <c:v>3.949999999999676</c:v>
                </c:pt>
                <c:pt idx="3951">
                  <c:v>3.9509999999996759</c:v>
                </c:pt>
                <c:pt idx="3952">
                  <c:v>3.9519999999996758</c:v>
                </c:pt>
                <c:pt idx="3953">
                  <c:v>3.9529999999996757</c:v>
                </c:pt>
                <c:pt idx="3954">
                  <c:v>3.9539999999996756</c:v>
                </c:pt>
                <c:pt idx="3955">
                  <c:v>3.9549999999996754</c:v>
                </c:pt>
                <c:pt idx="3956">
                  <c:v>3.9559999999996753</c:v>
                </c:pt>
                <c:pt idx="3957">
                  <c:v>3.9569999999996752</c:v>
                </c:pt>
                <c:pt idx="3958">
                  <c:v>3.9579999999996751</c:v>
                </c:pt>
                <c:pt idx="3959">
                  <c:v>3.958999999999675</c:v>
                </c:pt>
                <c:pt idx="3960">
                  <c:v>3.9599999999996749</c:v>
                </c:pt>
                <c:pt idx="3961">
                  <c:v>3.9609999999996748</c:v>
                </c:pt>
                <c:pt idx="3962">
                  <c:v>3.9619999999996747</c:v>
                </c:pt>
                <c:pt idx="3963">
                  <c:v>3.9629999999996746</c:v>
                </c:pt>
                <c:pt idx="3964">
                  <c:v>3.9639999999996745</c:v>
                </c:pt>
                <c:pt idx="3965">
                  <c:v>3.9649999999996743</c:v>
                </c:pt>
                <c:pt idx="3966">
                  <c:v>3.9659999999996742</c:v>
                </c:pt>
                <c:pt idx="3967">
                  <c:v>3.9669999999996741</c:v>
                </c:pt>
                <c:pt idx="3968">
                  <c:v>3.967999999999674</c:v>
                </c:pt>
                <c:pt idx="3969">
                  <c:v>3.9689999999996739</c:v>
                </c:pt>
                <c:pt idx="3970">
                  <c:v>3.9699999999996738</c:v>
                </c:pt>
                <c:pt idx="3971">
                  <c:v>3.9709999999996737</c:v>
                </c:pt>
                <c:pt idx="3972">
                  <c:v>3.9719999999996736</c:v>
                </c:pt>
                <c:pt idx="3973">
                  <c:v>3.9729999999996735</c:v>
                </c:pt>
                <c:pt idx="3974">
                  <c:v>3.9739999999996733</c:v>
                </c:pt>
                <c:pt idx="3975">
                  <c:v>3.9749999999996732</c:v>
                </c:pt>
                <c:pt idx="3976">
                  <c:v>3.9759999999996731</c:v>
                </c:pt>
                <c:pt idx="3977">
                  <c:v>3.976999999999673</c:v>
                </c:pt>
                <c:pt idx="3978">
                  <c:v>3.9779999999996729</c:v>
                </c:pt>
                <c:pt idx="3979">
                  <c:v>3.9789999999996728</c:v>
                </c:pt>
                <c:pt idx="3980">
                  <c:v>3.9799999999996727</c:v>
                </c:pt>
                <c:pt idx="3981">
                  <c:v>3.9809999999996726</c:v>
                </c:pt>
                <c:pt idx="3982">
                  <c:v>3.9819999999996725</c:v>
                </c:pt>
                <c:pt idx="3983">
                  <c:v>3.9829999999996724</c:v>
                </c:pt>
                <c:pt idx="3984">
                  <c:v>3.9839999999996722</c:v>
                </c:pt>
                <c:pt idx="3985">
                  <c:v>3.9849999999996721</c:v>
                </c:pt>
                <c:pt idx="3986">
                  <c:v>3.985999999999672</c:v>
                </c:pt>
                <c:pt idx="3987">
                  <c:v>3.9869999999996719</c:v>
                </c:pt>
                <c:pt idx="3988">
                  <c:v>3.9879999999996718</c:v>
                </c:pt>
                <c:pt idx="3989">
                  <c:v>3.9889999999996717</c:v>
                </c:pt>
                <c:pt idx="3990">
                  <c:v>3.9899999999996716</c:v>
                </c:pt>
                <c:pt idx="3991">
                  <c:v>3.9909999999996715</c:v>
                </c:pt>
                <c:pt idx="3992">
                  <c:v>3.9919999999996714</c:v>
                </c:pt>
                <c:pt idx="3993">
                  <c:v>3.9929999999996713</c:v>
                </c:pt>
                <c:pt idx="3994">
                  <c:v>3.9939999999996711</c:v>
                </c:pt>
                <c:pt idx="3995">
                  <c:v>3.994999999999671</c:v>
                </c:pt>
                <c:pt idx="3996">
                  <c:v>3.9959999999996709</c:v>
                </c:pt>
                <c:pt idx="3997">
                  <c:v>3.9969999999996708</c:v>
                </c:pt>
                <c:pt idx="3998">
                  <c:v>3.9979999999996707</c:v>
                </c:pt>
                <c:pt idx="3999">
                  <c:v>3.9989999999996706</c:v>
                </c:pt>
                <c:pt idx="4000">
                  <c:v>3.9999999999996705</c:v>
                </c:pt>
                <c:pt idx="4001">
                  <c:v>4.0009999999996708</c:v>
                </c:pt>
                <c:pt idx="4002">
                  <c:v>4.0019999999996712</c:v>
                </c:pt>
                <c:pt idx="4003">
                  <c:v>4.0029999999996715</c:v>
                </c:pt>
                <c:pt idx="4004">
                  <c:v>4.0039999999996718</c:v>
                </c:pt>
                <c:pt idx="4005">
                  <c:v>4.0049999999996722</c:v>
                </c:pt>
                <c:pt idx="4006">
                  <c:v>4.0059999999996725</c:v>
                </c:pt>
                <c:pt idx="4007">
                  <c:v>4.0069999999996728</c:v>
                </c:pt>
                <c:pt idx="4008">
                  <c:v>4.0079999999996732</c:v>
                </c:pt>
                <c:pt idx="4009">
                  <c:v>4.0089999999996735</c:v>
                </c:pt>
                <c:pt idx="4010">
                  <c:v>4.0099999999996738</c:v>
                </c:pt>
                <c:pt idx="4011">
                  <c:v>4.0109999999996742</c:v>
                </c:pt>
                <c:pt idx="4012">
                  <c:v>4.0119999999996745</c:v>
                </c:pt>
                <c:pt idx="4013">
                  <c:v>4.0129999999996748</c:v>
                </c:pt>
                <c:pt idx="4014">
                  <c:v>4.0139999999996752</c:v>
                </c:pt>
                <c:pt idx="4015">
                  <c:v>4.0149999999996755</c:v>
                </c:pt>
                <c:pt idx="4016">
                  <c:v>4.0159999999996758</c:v>
                </c:pt>
                <c:pt idx="4017">
                  <c:v>4.0169999999996762</c:v>
                </c:pt>
                <c:pt idx="4018">
                  <c:v>4.0179999999996765</c:v>
                </c:pt>
                <c:pt idx="4019">
                  <c:v>4.0189999999996768</c:v>
                </c:pt>
                <c:pt idx="4020">
                  <c:v>4.0199999999996772</c:v>
                </c:pt>
                <c:pt idx="4021">
                  <c:v>4.0209999999996775</c:v>
                </c:pt>
                <c:pt idx="4022">
                  <c:v>4.0219999999996778</c:v>
                </c:pt>
                <c:pt idx="4023">
                  <c:v>4.0229999999996782</c:v>
                </c:pt>
                <c:pt idx="4024">
                  <c:v>4.0239999999996785</c:v>
                </c:pt>
                <c:pt idx="4025">
                  <c:v>4.0249999999996788</c:v>
                </c:pt>
                <c:pt idx="4026">
                  <c:v>4.0259999999996792</c:v>
                </c:pt>
                <c:pt idx="4027">
                  <c:v>4.0269999999996795</c:v>
                </c:pt>
                <c:pt idx="4028">
                  <c:v>4.0279999999996798</c:v>
                </c:pt>
                <c:pt idx="4029">
                  <c:v>4.0289999999996802</c:v>
                </c:pt>
                <c:pt idx="4030">
                  <c:v>4.0299999999996805</c:v>
                </c:pt>
                <c:pt idx="4031">
                  <c:v>4.0309999999996808</c:v>
                </c:pt>
                <c:pt idx="4032">
                  <c:v>4.0319999999996812</c:v>
                </c:pt>
                <c:pt idx="4033">
                  <c:v>4.0329999999996815</c:v>
                </c:pt>
                <c:pt idx="4034">
                  <c:v>4.0339999999996818</c:v>
                </c:pt>
                <c:pt idx="4035">
                  <c:v>4.0349999999996822</c:v>
                </c:pt>
                <c:pt idx="4036">
                  <c:v>4.0359999999996825</c:v>
                </c:pt>
                <c:pt idx="4037">
                  <c:v>4.0369999999996828</c:v>
                </c:pt>
                <c:pt idx="4038">
                  <c:v>4.0379999999996832</c:v>
                </c:pt>
                <c:pt idx="4039">
                  <c:v>4.0389999999996835</c:v>
                </c:pt>
                <c:pt idx="4040">
                  <c:v>4.0399999999996838</c:v>
                </c:pt>
                <c:pt idx="4041">
                  <c:v>4.0409999999996842</c:v>
                </c:pt>
                <c:pt idx="4042">
                  <c:v>4.0419999999996845</c:v>
                </c:pt>
                <c:pt idx="4043">
                  <c:v>4.0429999999996848</c:v>
                </c:pt>
                <c:pt idx="4044">
                  <c:v>4.0439999999996852</c:v>
                </c:pt>
                <c:pt idx="4045">
                  <c:v>4.0449999999996855</c:v>
                </c:pt>
                <c:pt idx="4046">
                  <c:v>4.0459999999996858</c:v>
                </c:pt>
                <c:pt idx="4047">
                  <c:v>4.0469999999996862</c:v>
                </c:pt>
                <c:pt idx="4048">
                  <c:v>4.0479999999996865</c:v>
                </c:pt>
                <c:pt idx="4049">
                  <c:v>4.0489999999996868</c:v>
                </c:pt>
                <c:pt idx="4050">
                  <c:v>4.0499999999996872</c:v>
                </c:pt>
                <c:pt idx="4051">
                  <c:v>4.0509999999996875</c:v>
                </c:pt>
                <c:pt idx="4052">
                  <c:v>4.0519999999996879</c:v>
                </c:pt>
                <c:pt idx="4053">
                  <c:v>4.0529999999996882</c:v>
                </c:pt>
                <c:pt idx="4054">
                  <c:v>4.0539999999996885</c:v>
                </c:pt>
                <c:pt idx="4055">
                  <c:v>4.0549999999996889</c:v>
                </c:pt>
                <c:pt idx="4056">
                  <c:v>4.0559999999996892</c:v>
                </c:pt>
                <c:pt idx="4057">
                  <c:v>4.0569999999996895</c:v>
                </c:pt>
                <c:pt idx="4058">
                  <c:v>4.0579999999996899</c:v>
                </c:pt>
                <c:pt idx="4059">
                  <c:v>4.0589999999996902</c:v>
                </c:pt>
                <c:pt idx="4060">
                  <c:v>4.0599999999996905</c:v>
                </c:pt>
                <c:pt idx="4061">
                  <c:v>4.0609999999996909</c:v>
                </c:pt>
                <c:pt idx="4062">
                  <c:v>4.0619999999996912</c:v>
                </c:pt>
                <c:pt idx="4063">
                  <c:v>4.0629999999996915</c:v>
                </c:pt>
                <c:pt idx="4064">
                  <c:v>4.0639999999996919</c:v>
                </c:pt>
                <c:pt idx="4065">
                  <c:v>4.0649999999996922</c:v>
                </c:pt>
                <c:pt idx="4066">
                  <c:v>4.0659999999996925</c:v>
                </c:pt>
                <c:pt idx="4067">
                  <c:v>4.0669999999996929</c:v>
                </c:pt>
                <c:pt idx="4068">
                  <c:v>4.0679999999996932</c:v>
                </c:pt>
                <c:pt idx="4069">
                  <c:v>4.0689999999996935</c:v>
                </c:pt>
                <c:pt idx="4070">
                  <c:v>4.0699999999996939</c:v>
                </c:pt>
                <c:pt idx="4071">
                  <c:v>4.0709999999996942</c:v>
                </c:pt>
                <c:pt idx="4072">
                  <c:v>4.0719999999996945</c:v>
                </c:pt>
                <c:pt idx="4073">
                  <c:v>4.0729999999996949</c:v>
                </c:pt>
                <c:pt idx="4074">
                  <c:v>4.0739999999996952</c:v>
                </c:pt>
                <c:pt idx="4075">
                  <c:v>4.0749999999996955</c:v>
                </c:pt>
                <c:pt idx="4076">
                  <c:v>4.0759999999996959</c:v>
                </c:pt>
                <c:pt idx="4077">
                  <c:v>4.0769999999996962</c:v>
                </c:pt>
                <c:pt idx="4078">
                  <c:v>4.0779999999996965</c:v>
                </c:pt>
                <c:pt idx="4079">
                  <c:v>4.0789999999996969</c:v>
                </c:pt>
                <c:pt idx="4080">
                  <c:v>4.0799999999996972</c:v>
                </c:pt>
                <c:pt idx="4081">
                  <c:v>4.0809999999996975</c:v>
                </c:pt>
                <c:pt idx="4082">
                  <c:v>4.0819999999996979</c:v>
                </c:pt>
                <c:pt idx="4083">
                  <c:v>4.0829999999996982</c:v>
                </c:pt>
                <c:pt idx="4084">
                  <c:v>4.0839999999996985</c:v>
                </c:pt>
                <c:pt idx="4085">
                  <c:v>4.0849999999996989</c:v>
                </c:pt>
                <c:pt idx="4086">
                  <c:v>4.0859999999996992</c:v>
                </c:pt>
                <c:pt idx="4087">
                  <c:v>4.0869999999996995</c:v>
                </c:pt>
                <c:pt idx="4088">
                  <c:v>4.0879999999996999</c:v>
                </c:pt>
                <c:pt idx="4089">
                  <c:v>4.0889999999997002</c:v>
                </c:pt>
                <c:pt idx="4090">
                  <c:v>4.0899999999997005</c:v>
                </c:pt>
                <c:pt idx="4091">
                  <c:v>4.0909999999997009</c:v>
                </c:pt>
                <c:pt idx="4092">
                  <c:v>4.0919999999997012</c:v>
                </c:pt>
                <c:pt idx="4093">
                  <c:v>4.0929999999997015</c:v>
                </c:pt>
                <c:pt idx="4094">
                  <c:v>4.0939999999997019</c:v>
                </c:pt>
                <c:pt idx="4095">
                  <c:v>4.0949999999997022</c:v>
                </c:pt>
                <c:pt idx="4096">
                  <c:v>4.0959999999997025</c:v>
                </c:pt>
                <c:pt idx="4097">
                  <c:v>4.0969999999997029</c:v>
                </c:pt>
                <c:pt idx="4098">
                  <c:v>4.0979999999997032</c:v>
                </c:pt>
                <c:pt idx="4099">
                  <c:v>4.0989999999997035</c:v>
                </c:pt>
                <c:pt idx="4100">
                  <c:v>4.0999999999997039</c:v>
                </c:pt>
                <c:pt idx="4101">
                  <c:v>4.1009999999997042</c:v>
                </c:pt>
                <c:pt idx="4102">
                  <c:v>4.1019999999997045</c:v>
                </c:pt>
                <c:pt idx="4103">
                  <c:v>4.1029999999997049</c:v>
                </c:pt>
                <c:pt idx="4104">
                  <c:v>4.1039999999997052</c:v>
                </c:pt>
                <c:pt idx="4105">
                  <c:v>4.1049999999997056</c:v>
                </c:pt>
                <c:pt idx="4106">
                  <c:v>4.1059999999997059</c:v>
                </c:pt>
                <c:pt idx="4107">
                  <c:v>4.1069999999997062</c:v>
                </c:pt>
                <c:pt idx="4108">
                  <c:v>4.1079999999997066</c:v>
                </c:pt>
                <c:pt idx="4109">
                  <c:v>4.1089999999997069</c:v>
                </c:pt>
                <c:pt idx="4110">
                  <c:v>4.1099999999997072</c:v>
                </c:pt>
                <c:pt idx="4111">
                  <c:v>4.1109999999997076</c:v>
                </c:pt>
                <c:pt idx="4112">
                  <c:v>4.1119999999997079</c:v>
                </c:pt>
                <c:pt idx="4113">
                  <c:v>4.1129999999997082</c:v>
                </c:pt>
                <c:pt idx="4114">
                  <c:v>4.1139999999997086</c:v>
                </c:pt>
                <c:pt idx="4115">
                  <c:v>4.1149999999997089</c:v>
                </c:pt>
                <c:pt idx="4116">
                  <c:v>4.1159999999997092</c:v>
                </c:pt>
                <c:pt idx="4117">
                  <c:v>4.1169999999997096</c:v>
                </c:pt>
                <c:pt idx="4118">
                  <c:v>4.1179999999997099</c:v>
                </c:pt>
                <c:pt idx="4119">
                  <c:v>4.1189999999997102</c:v>
                </c:pt>
                <c:pt idx="4120">
                  <c:v>4.1199999999997106</c:v>
                </c:pt>
                <c:pt idx="4121">
                  <c:v>4.1209999999997109</c:v>
                </c:pt>
                <c:pt idx="4122">
                  <c:v>4.1219999999997112</c:v>
                </c:pt>
                <c:pt idx="4123">
                  <c:v>4.1229999999997116</c:v>
                </c:pt>
                <c:pt idx="4124">
                  <c:v>4.1239999999997119</c:v>
                </c:pt>
                <c:pt idx="4125">
                  <c:v>4.1249999999997122</c:v>
                </c:pt>
                <c:pt idx="4126">
                  <c:v>4.1259999999997126</c:v>
                </c:pt>
                <c:pt idx="4127">
                  <c:v>4.1269999999997129</c:v>
                </c:pt>
                <c:pt idx="4128">
                  <c:v>4.1279999999997132</c:v>
                </c:pt>
                <c:pt idx="4129">
                  <c:v>4.1289999999997136</c:v>
                </c:pt>
                <c:pt idx="4130">
                  <c:v>4.1299999999997139</c:v>
                </c:pt>
                <c:pt idx="4131">
                  <c:v>4.1309999999997142</c:v>
                </c:pt>
                <c:pt idx="4132">
                  <c:v>4.1319999999997146</c:v>
                </c:pt>
                <c:pt idx="4133">
                  <c:v>4.1329999999997149</c:v>
                </c:pt>
                <c:pt idx="4134">
                  <c:v>4.1339999999997152</c:v>
                </c:pt>
                <c:pt idx="4135">
                  <c:v>4.1349999999997156</c:v>
                </c:pt>
                <c:pt idx="4136">
                  <c:v>4.1359999999997159</c:v>
                </c:pt>
                <c:pt idx="4137">
                  <c:v>4.1369999999997162</c:v>
                </c:pt>
                <c:pt idx="4138">
                  <c:v>4.1379999999997166</c:v>
                </c:pt>
                <c:pt idx="4139">
                  <c:v>4.1389999999997169</c:v>
                </c:pt>
                <c:pt idx="4140">
                  <c:v>4.1399999999997172</c:v>
                </c:pt>
                <c:pt idx="4141">
                  <c:v>4.1409999999997176</c:v>
                </c:pt>
                <c:pt idx="4142">
                  <c:v>4.1419999999997179</c:v>
                </c:pt>
                <c:pt idx="4143">
                  <c:v>4.1429999999997182</c:v>
                </c:pt>
                <c:pt idx="4144">
                  <c:v>4.1439999999997186</c:v>
                </c:pt>
                <c:pt idx="4145">
                  <c:v>4.1449999999997189</c:v>
                </c:pt>
                <c:pt idx="4146">
                  <c:v>4.1459999999997192</c:v>
                </c:pt>
                <c:pt idx="4147">
                  <c:v>4.1469999999997196</c:v>
                </c:pt>
                <c:pt idx="4148">
                  <c:v>4.1479999999997199</c:v>
                </c:pt>
                <c:pt idx="4149">
                  <c:v>4.1489999999997202</c:v>
                </c:pt>
                <c:pt idx="4150">
                  <c:v>4.1499999999997206</c:v>
                </c:pt>
                <c:pt idx="4151">
                  <c:v>4.1509999999997209</c:v>
                </c:pt>
                <c:pt idx="4152">
                  <c:v>4.1519999999997212</c:v>
                </c:pt>
                <c:pt idx="4153">
                  <c:v>4.1529999999997216</c:v>
                </c:pt>
                <c:pt idx="4154">
                  <c:v>4.1539999999997219</c:v>
                </c:pt>
                <c:pt idx="4155">
                  <c:v>4.1549999999997222</c:v>
                </c:pt>
                <c:pt idx="4156">
                  <c:v>4.1559999999997226</c:v>
                </c:pt>
                <c:pt idx="4157">
                  <c:v>4.1569999999997229</c:v>
                </c:pt>
                <c:pt idx="4158">
                  <c:v>4.1579999999997233</c:v>
                </c:pt>
                <c:pt idx="4159">
                  <c:v>4.1589999999997236</c:v>
                </c:pt>
                <c:pt idx="4160">
                  <c:v>4.1599999999997239</c:v>
                </c:pt>
                <c:pt idx="4161">
                  <c:v>4.1609999999997243</c:v>
                </c:pt>
                <c:pt idx="4162">
                  <c:v>4.1619999999997246</c:v>
                </c:pt>
                <c:pt idx="4163">
                  <c:v>4.1629999999997249</c:v>
                </c:pt>
                <c:pt idx="4164">
                  <c:v>4.1639999999997253</c:v>
                </c:pt>
                <c:pt idx="4165">
                  <c:v>4.1649999999997256</c:v>
                </c:pt>
                <c:pt idx="4166">
                  <c:v>4.1659999999997259</c:v>
                </c:pt>
                <c:pt idx="4167">
                  <c:v>4.1669999999997263</c:v>
                </c:pt>
                <c:pt idx="4168">
                  <c:v>4.1679999999997266</c:v>
                </c:pt>
                <c:pt idx="4169">
                  <c:v>4.1689999999997269</c:v>
                </c:pt>
                <c:pt idx="4170">
                  <c:v>4.1699999999997273</c:v>
                </c:pt>
                <c:pt idx="4171">
                  <c:v>4.1709999999997276</c:v>
                </c:pt>
                <c:pt idx="4172">
                  <c:v>4.1719999999997279</c:v>
                </c:pt>
                <c:pt idx="4173">
                  <c:v>4.1729999999997283</c:v>
                </c:pt>
                <c:pt idx="4174">
                  <c:v>4.1739999999997286</c:v>
                </c:pt>
                <c:pt idx="4175">
                  <c:v>4.1749999999997289</c:v>
                </c:pt>
                <c:pt idx="4176">
                  <c:v>4.1759999999997293</c:v>
                </c:pt>
                <c:pt idx="4177">
                  <c:v>4.1769999999997296</c:v>
                </c:pt>
                <c:pt idx="4178">
                  <c:v>4.1779999999997299</c:v>
                </c:pt>
                <c:pt idx="4179">
                  <c:v>4.1789999999997303</c:v>
                </c:pt>
                <c:pt idx="4180">
                  <c:v>4.1799999999997306</c:v>
                </c:pt>
                <c:pt idx="4181">
                  <c:v>4.1809999999997309</c:v>
                </c:pt>
                <c:pt idx="4182">
                  <c:v>4.1819999999997313</c:v>
                </c:pt>
                <c:pt idx="4183">
                  <c:v>4.1829999999997316</c:v>
                </c:pt>
                <c:pt idx="4184">
                  <c:v>4.1839999999997319</c:v>
                </c:pt>
                <c:pt idx="4185">
                  <c:v>4.1849999999997323</c:v>
                </c:pt>
                <c:pt idx="4186">
                  <c:v>4.1859999999997326</c:v>
                </c:pt>
                <c:pt idx="4187">
                  <c:v>4.1869999999997329</c:v>
                </c:pt>
                <c:pt idx="4188">
                  <c:v>4.1879999999997333</c:v>
                </c:pt>
                <c:pt idx="4189">
                  <c:v>4.1889999999997336</c:v>
                </c:pt>
                <c:pt idx="4190">
                  <c:v>4.1899999999997339</c:v>
                </c:pt>
                <c:pt idx="4191">
                  <c:v>4.1909999999997343</c:v>
                </c:pt>
                <c:pt idx="4192">
                  <c:v>4.1919999999997346</c:v>
                </c:pt>
                <c:pt idx="4193">
                  <c:v>4.1929999999997349</c:v>
                </c:pt>
                <c:pt idx="4194">
                  <c:v>4.1939999999997353</c:v>
                </c:pt>
                <c:pt idx="4195">
                  <c:v>4.1949999999997356</c:v>
                </c:pt>
                <c:pt idx="4196">
                  <c:v>4.1959999999997359</c:v>
                </c:pt>
                <c:pt idx="4197">
                  <c:v>4.1969999999997363</c:v>
                </c:pt>
                <c:pt idx="4198">
                  <c:v>4.1979999999997366</c:v>
                </c:pt>
                <c:pt idx="4199">
                  <c:v>4.1989999999997369</c:v>
                </c:pt>
                <c:pt idx="4200">
                  <c:v>4.1999999999997373</c:v>
                </c:pt>
                <c:pt idx="4201">
                  <c:v>4.2009999999997376</c:v>
                </c:pt>
                <c:pt idx="4202">
                  <c:v>4.2019999999997379</c:v>
                </c:pt>
                <c:pt idx="4203">
                  <c:v>4.2029999999997383</c:v>
                </c:pt>
                <c:pt idx="4204">
                  <c:v>4.2039999999997386</c:v>
                </c:pt>
                <c:pt idx="4205">
                  <c:v>4.2049999999997389</c:v>
                </c:pt>
                <c:pt idx="4206">
                  <c:v>4.2059999999997393</c:v>
                </c:pt>
                <c:pt idx="4207">
                  <c:v>4.2069999999997396</c:v>
                </c:pt>
                <c:pt idx="4208">
                  <c:v>4.2079999999997399</c:v>
                </c:pt>
                <c:pt idx="4209">
                  <c:v>4.2089999999997403</c:v>
                </c:pt>
                <c:pt idx="4210">
                  <c:v>4.2099999999997406</c:v>
                </c:pt>
                <c:pt idx="4211">
                  <c:v>4.210999999999741</c:v>
                </c:pt>
                <c:pt idx="4212">
                  <c:v>4.2119999999997413</c:v>
                </c:pt>
                <c:pt idx="4213">
                  <c:v>4.2129999999997416</c:v>
                </c:pt>
                <c:pt idx="4214">
                  <c:v>4.213999999999742</c:v>
                </c:pt>
                <c:pt idx="4215">
                  <c:v>4.2149999999997423</c:v>
                </c:pt>
                <c:pt idx="4216">
                  <c:v>4.2159999999997426</c:v>
                </c:pt>
                <c:pt idx="4217">
                  <c:v>4.216999999999743</c:v>
                </c:pt>
                <c:pt idx="4218">
                  <c:v>4.2179999999997433</c:v>
                </c:pt>
                <c:pt idx="4219">
                  <c:v>4.2189999999997436</c:v>
                </c:pt>
                <c:pt idx="4220">
                  <c:v>4.219999999999744</c:v>
                </c:pt>
                <c:pt idx="4221">
                  <c:v>4.2209999999997443</c:v>
                </c:pt>
                <c:pt idx="4222">
                  <c:v>4.2219999999997446</c:v>
                </c:pt>
                <c:pt idx="4223">
                  <c:v>4.222999999999745</c:v>
                </c:pt>
                <c:pt idx="4224">
                  <c:v>4.2239999999997453</c:v>
                </c:pt>
                <c:pt idx="4225">
                  <c:v>4.2249999999997456</c:v>
                </c:pt>
                <c:pt idx="4226">
                  <c:v>4.225999999999746</c:v>
                </c:pt>
                <c:pt idx="4227">
                  <c:v>4.2269999999997463</c:v>
                </c:pt>
                <c:pt idx="4228">
                  <c:v>4.2279999999997466</c:v>
                </c:pt>
                <c:pt idx="4229">
                  <c:v>4.228999999999747</c:v>
                </c:pt>
                <c:pt idx="4230">
                  <c:v>4.2299999999997473</c:v>
                </c:pt>
                <c:pt idx="4231">
                  <c:v>4.2309999999997476</c:v>
                </c:pt>
                <c:pt idx="4232">
                  <c:v>4.231999999999748</c:v>
                </c:pt>
                <c:pt idx="4233">
                  <c:v>4.2329999999997483</c:v>
                </c:pt>
                <c:pt idx="4234">
                  <c:v>4.2339999999997486</c:v>
                </c:pt>
                <c:pt idx="4235">
                  <c:v>4.234999999999749</c:v>
                </c:pt>
                <c:pt idx="4236">
                  <c:v>4.2359999999997493</c:v>
                </c:pt>
                <c:pt idx="4237">
                  <c:v>4.2369999999997496</c:v>
                </c:pt>
                <c:pt idx="4238">
                  <c:v>4.23799999999975</c:v>
                </c:pt>
                <c:pt idx="4239">
                  <c:v>4.2389999999997503</c:v>
                </c:pt>
                <c:pt idx="4240">
                  <c:v>4.2399999999997506</c:v>
                </c:pt>
                <c:pt idx="4241">
                  <c:v>4.240999999999751</c:v>
                </c:pt>
                <c:pt idx="4242">
                  <c:v>4.2419999999997513</c:v>
                </c:pt>
                <c:pt idx="4243">
                  <c:v>4.2429999999997516</c:v>
                </c:pt>
                <c:pt idx="4244">
                  <c:v>4.243999999999752</c:v>
                </c:pt>
                <c:pt idx="4245">
                  <c:v>4.2449999999997523</c:v>
                </c:pt>
                <c:pt idx="4246">
                  <c:v>4.2459999999997526</c:v>
                </c:pt>
                <c:pt idx="4247">
                  <c:v>4.246999999999753</c:v>
                </c:pt>
                <c:pt idx="4248">
                  <c:v>4.2479999999997533</c:v>
                </c:pt>
                <c:pt idx="4249">
                  <c:v>4.2489999999997536</c:v>
                </c:pt>
                <c:pt idx="4250">
                  <c:v>4.249999999999754</c:v>
                </c:pt>
                <c:pt idx="4251">
                  <c:v>4.2509999999997543</c:v>
                </c:pt>
                <c:pt idx="4252">
                  <c:v>4.2519999999997546</c:v>
                </c:pt>
                <c:pt idx="4253">
                  <c:v>4.252999999999755</c:v>
                </c:pt>
                <c:pt idx="4254">
                  <c:v>4.2539999999997553</c:v>
                </c:pt>
                <c:pt idx="4255">
                  <c:v>4.2549999999997556</c:v>
                </c:pt>
                <c:pt idx="4256">
                  <c:v>4.255999999999756</c:v>
                </c:pt>
                <c:pt idx="4257">
                  <c:v>4.2569999999997563</c:v>
                </c:pt>
                <c:pt idx="4258">
                  <c:v>4.2579999999997566</c:v>
                </c:pt>
                <c:pt idx="4259">
                  <c:v>4.258999999999757</c:v>
                </c:pt>
                <c:pt idx="4260">
                  <c:v>4.2599999999997573</c:v>
                </c:pt>
                <c:pt idx="4261">
                  <c:v>4.2609999999997576</c:v>
                </c:pt>
                <c:pt idx="4262">
                  <c:v>4.261999999999758</c:v>
                </c:pt>
                <c:pt idx="4263">
                  <c:v>4.2629999999997583</c:v>
                </c:pt>
                <c:pt idx="4264">
                  <c:v>4.2639999999997586</c:v>
                </c:pt>
                <c:pt idx="4265">
                  <c:v>4.264999999999759</c:v>
                </c:pt>
                <c:pt idx="4266">
                  <c:v>4.2659999999997593</c:v>
                </c:pt>
                <c:pt idx="4267">
                  <c:v>4.2669999999997597</c:v>
                </c:pt>
                <c:pt idx="4268">
                  <c:v>4.26799999999976</c:v>
                </c:pt>
                <c:pt idx="4269">
                  <c:v>4.2689999999997603</c:v>
                </c:pt>
                <c:pt idx="4270">
                  <c:v>4.2699999999997607</c:v>
                </c:pt>
                <c:pt idx="4271">
                  <c:v>4.270999999999761</c:v>
                </c:pt>
                <c:pt idx="4272">
                  <c:v>4.2719999999997613</c:v>
                </c:pt>
                <c:pt idx="4273">
                  <c:v>4.2729999999997617</c:v>
                </c:pt>
                <c:pt idx="4274">
                  <c:v>4.273999999999762</c:v>
                </c:pt>
                <c:pt idx="4275">
                  <c:v>4.2749999999997623</c:v>
                </c:pt>
                <c:pt idx="4276">
                  <c:v>4.2759999999997627</c:v>
                </c:pt>
                <c:pt idx="4277">
                  <c:v>4.276999999999763</c:v>
                </c:pt>
                <c:pt idx="4278">
                  <c:v>4.2779999999997633</c:v>
                </c:pt>
                <c:pt idx="4279">
                  <c:v>4.2789999999997637</c:v>
                </c:pt>
                <c:pt idx="4280">
                  <c:v>4.279999999999764</c:v>
                </c:pt>
                <c:pt idx="4281">
                  <c:v>4.2809999999997643</c:v>
                </c:pt>
                <c:pt idx="4282">
                  <c:v>4.2819999999997647</c:v>
                </c:pt>
                <c:pt idx="4283">
                  <c:v>4.282999999999765</c:v>
                </c:pt>
                <c:pt idx="4284">
                  <c:v>4.2839999999997653</c:v>
                </c:pt>
                <c:pt idx="4285">
                  <c:v>4.2849999999997657</c:v>
                </c:pt>
                <c:pt idx="4286">
                  <c:v>4.285999999999766</c:v>
                </c:pt>
                <c:pt idx="4287">
                  <c:v>4.2869999999997663</c:v>
                </c:pt>
                <c:pt idx="4288">
                  <c:v>4.2879999999997667</c:v>
                </c:pt>
                <c:pt idx="4289">
                  <c:v>4.288999999999767</c:v>
                </c:pt>
                <c:pt idx="4290">
                  <c:v>4.2899999999997673</c:v>
                </c:pt>
                <c:pt idx="4291">
                  <c:v>4.2909999999997677</c:v>
                </c:pt>
                <c:pt idx="4292">
                  <c:v>4.291999999999768</c:v>
                </c:pt>
                <c:pt idx="4293">
                  <c:v>4.2929999999997683</c:v>
                </c:pt>
                <c:pt idx="4294">
                  <c:v>4.2939999999997687</c:v>
                </c:pt>
                <c:pt idx="4295">
                  <c:v>4.294999999999769</c:v>
                </c:pt>
                <c:pt idx="4296">
                  <c:v>4.2959999999997693</c:v>
                </c:pt>
                <c:pt idx="4297">
                  <c:v>4.2969999999997697</c:v>
                </c:pt>
                <c:pt idx="4298">
                  <c:v>4.29799999999977</c:v>
                </c:pt>
                <c:pt idx="4299">
                  <c:v>4.2989999999997703</c:v>
                </c:pt>
                <c:pt idx="4300">
                  <c:v>4.2999999999997707</c:v>
                </c:pt>
                <c:pt idx="4301">
                  <c:v>4.300999999999771</c:v>
                </c:pt>
                <c:pt idx="4302">
                  <c:v>4.3019999999997713</c:v>
                </c:pt>
                <c:pt idx="4303">
                  <c:v>4.3029999999997717</c:v>
                </c:pt>
                <c:pt idx="4304">
                  <c:v>4.303999999999772</c:v>
                </c:pt>
                <c:pt idx="4305">
                  <c:v>4.3049999999997723</c:v>
                </c:pt>
                <c:pt idx="4306">
                  <c:v>4.3059999999997727</c:v>
                </c:pt>
                <c:pt idx="4307">
                  <c:v>4.306999999999773</c:v>
                </c:pt>
                <c:pt idx="4308">
                  <c:v>4.3079999999997733</c:v>
                </c:pt>
                <c:pt idx="4309">
                  <c:v>4.3089999999997737</c:v>
                </c:pt>
                <c:pt idx="4310">
                  <c:v>4.309999999999774</c:v>
                </c:pt>
                <c:pt idx="4311">
                  <c:v>4.3109999999997743</c:v>
                </c:pt>
                <c:pt idx="4312">
                  <c:v>4.3119999999997747</c:v>
                </c:pt>
                <c:pt idx="4313">
                  <c:v>4.312999999999775</c:v>
                </c:pt>
                <c:pt idx="4314">
                  <c:v>4.3139999999997753</c:v>
                </c:pt>
                <c:pt idx="4315">
                  <c:v>4.3149999999997757</c:v>
                </c:pt>
                <c:pt idx="4316">
                  <c:v>4.315999999999776</c:v>
                </c:pt>
                <c:pt idx="4317">
                  <c:v>4.3169999999997763</c:v>
                </c:pt>
                <c:pt idx="4318">
                  <c:v>4.3179999999997767</c:v>
                </c:pt>
                <c:pt idx="4319">
                  <c:v>4.318999999999777</c:v>
                </c:pt>
                <c:pt idx="4320">
                  <c:v>4.3199999999997774</c:v>
                </c:pt>
                <c:pt idx="4321">
                  <c:v>4.3209999999997777</c:v>
                </c:pt>
                <c:pt idx="4322">
                  <c:v>4.321999999999778</c:v>
                </c:pt>
                <c:pt idx="4323">
                  <c:v>4.3229999999997784</c:v>
                </c:pt>
                <c:pt idx="4324">
                  <c:v>4.3239999999997787</c:v>
                </c:pt>
                <c:pt idx="4325">
                  <c:v>4.324999999999779</c:v>
                </c:pt>
                <c:pt idx="4326">
                  <c:v>4.3259999999997794</c:v>
                </c:pt>
                <c:pt idx="4327">
                  <c:v>4.3269999999997797</c:v>
                </c:pt>
                <c:pt idx="4328">
                  <c:v>4.32799999999978</c:v>
                </c:pt>
                <c:pt idx="4329">
                  <c:v>4.3289999999997804</c:v>
                </c:pt>
                <c:pt idx="4330">
                  <c:v>4.3299999999997807</c:v>
                </c:pt>
                <c:pt idx="4331">
                  <c:v>4.330999999999781</c:v>
                </c:pt>
                <c:pt idx="4332">
                  <c:v>4.3319999999997814</c:v>
                </c:pt>
                <c:pt idx="4333">
                  <c:v>4.3329999999997817</c:v>
                </c:pt>
                <c:pt idx="4334">
                  <c:v>4.333999999999782</c:v>
                </c:pt>
                <c:pt idx="4335">
                  <c:v>4.3349999999997824</c:v>
                </c:pt>
                <c:pt idx="4336">
                  <c:v>4.3359999999997827</c:v>
                </c:pt>
                <c:pt idx="4337">
                  <c:v>4.336999999999783</c:v>
                </c:pt>
                <c:pt idx="4338">
                  <c:v>4.3379999999997834</c:v>
                </c:pt>
                <c:pt idx="4339">
                  <c:v>4.3389999999997837</c:v>
                </c:pt>
                <c:pt idx="4340">
                  <c:v>4.339999999999784</c:v>
                </c:pt>
                <c:pt idx="4341">
                  <c:v>4.3409999999997844</c:v>
                </c:pt>
                <c:pt idx="4342">
                  <c:v>4.3419999999997847</c:v>
                </c:pt>
                <c:pt idx="4343">
                  <c:v>4.342999999999785</c:v>
                </c:pt>
                <c:pt idx="4344">
                  <c:v>4.3439999999997854</c:v>
                </c:pt>
                <c:pt idx="4345">
                  <c:v>4.3449999999997857</c:v>
                </c:pt>
                <c:pt idx="4346">
                  <c:v>4.345999999999786</c:v>
                </c:pt>
                <c:pt idx="4347">
                  <c:v>4.3469999999997864</c:v>
                </c:pt>
                <c:pt idx="4348">
                  <c:v>4.3479999999997867</c:v>
                </c:pt>
                <c:pt idx="4349">
                  <c:v>4.348999999999787</c:v>
                </c:pt>
                <c:pt idx="4350">
                  <c:v>4.3499999999997874</c:v>
                </c:pt>
                <c:pt idx="4351">
                  <c:v>4.3509999999997877</c:v>
                </c:pt>
                <c:pt idx="4352">
                  <c:v>4.351999999999788</c:v>
                </c:pt>
                <c:pt idx="4353">
                  <c:v>4.3529999999997884</c:v>
                </c:pt>
                <c:pt idx="4354">
                  <c:v>4.3539999999997887</c:v>
                </c:pt>
                <c:pt idx="4355">
                  <c:v>4.354999999999789</c:v>
                </c:pt>
                <c:pt idx="4356">
                  <c:v>4.3559999999997894</c:v>
                </c:pt>
                <c:pt idx="4357">
                  <c:v>4.3569999999997897</c:v>
                </c:pt>
                <c:pt idx="4358">
                  <c:v>4.35799999999979</c:v>
                </c:pt>
                <c:pt idx="4359">
                  <c:v>4.3589999999997904</c:v>
                </c:pt>
                <c:pt idx="4360">
                  <c:v>4.3599999999997907</c:v>
                </c:pt>
                <c:pt idx="4361">
                  <c:v>4.360999999999791</c:v>
                </c:pt>
                <c:pt idx="4362">
                  <c:v>4.3619999999997914</c:v>
                </c:pt>
                <c:pt idx="4363">
                  <c:v>4.3629999999997917</c:v>
                </c:pt>
                <c:pt idx="4364">
                  <c:v>4.363999999999792</c:v>
                </c:pt>
                <c:pt idx="4365">
                  <c:v>4.3649999999997924</c:v>
                </c:pt>
                <c:pt idx="4366">
                  <c:v>4.3659999999997927</c:v>
                </c:pt>
                <c:pt idx="4367">
                  <c:v>4.366999999999793</c:v>
                </c:pt>
                <c:pt idx="4368">
                  <c:v>4.3679999999997934</c:v>
                </c:pt>
                <c:pt idx="4369">
                  <c:v>4.3689999999997937</c:v>
                </c:pt>
                <c:pt idx="4370">
                  <c:v>4.369999999999794</c:v>
                </c:pt>
                <c:pt idx="4371">
                  <c:v>4.3709999999997944</c:v>
                </c:pt>
                <c:pt idx="4372">
                  <c:v>4.3719999999997947</c:v>
                </c:pt>
                <c:pt idx="4373">
                  <c:v>4.3729999999997951</c:v>
                </c:pt>
                <c:pt idx="4374">
                  <c:v>4.3739999999997954</c:v>
                </c:pt>
                <c:pt idx="4375">
                  <c:v>4.3749999999997957</c:v>
                </c:pt>
                <c:pt idx="4376">
                  <c:v>4.3759999999997961</c:v>
                </c:pt>
                <c:pt idx="4377">
                  <c:v>4.3769999999997964</c:v>
                </c:pt>
                <c:pt idx="4378">
                  <c:v>4.3779999999997967</c:v>
                </c:pt>
                <c:pt idx="4379">
                  <c:v>4.3789999999997971</c:v>
                </c:pt>
                <c:pt idx="4380">
                  <c:v>4.3799999999997974</c:v>
                </c:pt>
                <c:pt idx="4381">
                  <c:v>4.3809999999997977</c:v>
                </c:pt>
                <c:pt idx="4382">
                  <c:v>4.3819999999997981</c:v>
                </c:pt>
                <c:pt idx="4383">
                  <c:v>4.3829999999997984</c:v>
                </c:pt>
                <c:pt idx="4384">
                  <c:v>4.3839999999997987</c:v>
                </c:pt>
                <c:pt idx="4385">
                  <c:v>4.3849999999997991</c:v>
                </c:pt>
                <c:pt idx="4386">
                  <c:v>4.3859999999997994</c:v>
                </c:pt>
                <c:pt idx="4387">
                  <c:v>4.3869999999997997</c:v>
                </c:pt>
                <c:pt idx="4388">
                  <c:v>4.3879999999998001</c:v>
                </c:pt>
                <c:pt idx="4389">
                  <c:v>4.3889999999998004</c:v>
                </c:pt>
                <c:pt idx="4390">
                  <c:v>4.3899999999998007</c:v>
                </c:pt>
                <c:pt idx="4391">
                  <c:v>4.3909999999998011</c:v>
                </c:pt>
                <c:pt idx="4392">
                  <c:v>4.3919999999998014</c:v>
                </c:pt>
                <c:pt idx="4393">
                  <c:v>4.3929999999998017</c:v>
                </c:pt>
                <c:pt idx="4394">
                  <c:v>4.3939999999998021</c:v>
                </c:pt>
                <c:pt idx="4395">
                  <c:v>4.3949999999998024</c:v>
                </c:pt>
                <c:pt idx="4396">
                  <c:v>4.3959999999998027</c:v>
                </c:pt>
                <c:pt idx="4397">
                  <c:v>4.3969999999998031</c:v>
                </c:pt>
                <c:pt idx="4398">
                  <c:v>4.3979999999998034</c:v>
                </c:pt>
                <c:pt idx="4399">
                  <c:v>4.3989999999998037</c:v>
                </c:pt>
                <c:pt idx="4400">
                  <c:v>4.3999999999998041</c:v>
                </c:pt>
                <c:pt idx="4401">
                  <c:v>4.4009999999998044</c:v>
                </c:pt>
                <c:pt idx="4402">
                  <c:v>4.4019999999998047</c:v>
                </c:pt>
                <c:pt idx="4403">
                  <c:v>4.4029999999998051</c:v>
                </c:pt>
                <c:pt idx="4404">
                  <c:v>4.4039999999998054</c:v>
                </c:pt>
                <c:pt idx="4405">
                  <c:v>4.4049999999998057</c:v>
                </c:pt>
                <c:pt idx="4406">
                  <c:v>4.4059999999998061</c:v>
                </c:pt>
                <c:pt idx="4407">
                  <c:v>4.4069999999998064</c:v>
                </c:pt>
                <c:pt idx="4408">
                  <c:v>4.4079999999998067</c:v>
                </c:pt>
                <c:pt idx="4409">
                  <c:v>4.4089999999998071</c:v>
                </c:pt>
                <c:pt idx="4410">
                  <c:v>4.4099999999998074</c:v>
                </c:pt>
                <c:pt idx="4411">
                  <c:v>4.4109999999998077</c:v>
                </c:pt>
                <c:pt idx="4412">
                  <c:v>4.4119999999998081</c:v>
                </c:pt>
                <c:pt idx="4413">
                  <c:v>4.4129999999998084</c:v>
                </c:pt>
                <c:pt idx="4414">
                  <c:v>4.4139999999998087</c:v>
                </c:pt>
                <c:pt idx="4415">
                  <c:v>4.4149999999998091</c:v>
                </c:pt>
                <c:pt idx="4416">
                  <c:v>4.4159999999998094</c:v>
                </c:pt>
                <c:pt idx="4417">
                  <c:v>4.4169999999998097</c:v>
                </c:pt>
                <c:pt idx="4418">
                  <c:v>4.4179999999998101</c:v>
                </c:pt>
                <c:pt idx="4419">
                  <c:v>4.4189999999998104</c:v>
                </c:pt>
                <c:pt idx="4420">
                  <c:v>4.4199999999998107</c:v>
                </c:pt>
                <c:pt idx="4421">
                  <c:v>4.4209999999998111</c:v>
                </c:pt>
                <c:pt idx="4422">
                  <c:v>4.4219999999998114</c:v>
                </c:pt>
                <c:pt idx="4423">
                  <c:v>4.4229999999998117</c:v>
                </c:pt>
                <c:pt idx="4424">
                  <c:v>4.4239999999998121</c:v>
                </c:pt>
                <c:pt idx="4425">
                  <c:v>4.4249999999998124</c:v>
                </c:pt>
                <c:pt idx="4426">
                  <c:v>4.4259999999998128</c:v>
                </c:pt>
                <c:pt idx="4427">
                  <c:v>4.4269999999998131</c:v>
                </c:pt>
                <c:pt idx="4428">
                  <c:v>4.4279999999998134</c:v>
                </c:pt>
                <c:pt idx="4429">
                  <c:v>4.4289999999998138</c:v>
                </c:pt>
                <c:pt idx="4430">
                  <c:v>4.4299999999998141</c:v>
                </c:pt>
                <c:pt idx="4431">
                  <c:v>4.4309999999998144</c:v>
                </c:pt>
                <c:pt idx="4432">
                  <c:v>4.4319999999998148</c:v>
                </c:pt>
                <c:pt idx="4433">
                  <c:v>4.4329999999998151</c:v>
                </c:pt>
                <c:pt idx="4434">
                  <c:v>4.4339999999998154</c:v>
                </c:pt>
                <c:pt idx="4435">
                  <c:v>4.4349999999998158</c:v>
                </c:pt>
                <c:pt idx="4436">
                  <c:v>4.4359999999998161</c:v>
                </c:pt>
                <c:pt idx="4437">
                  <c:v>4.4369999999998164</c:v>
                </c:pt>
                <c:pt idx="4438">
                  <c:v>4.4379999999998168</c:v>
                </c:pt>
                <c:pt idx="4439">
                  <c:v>4.4389999999998171</c:v>
                </c:pt>
                <c:pt idx="4440">
                  <c:v>4.4399999999998174</c:v>
                </c:pt>
                <c:pt idx="4441">
                  <c:v>4.4409999999998178</c:v>
                </c:pt>
                <c:pt idx="4442">
                  <c:v>4.4419999999998181</c:v>
                </c:pt>
                <c:pt idx="4443">
                  <c:v>4.4429999999998184</c:v>
                </c:pt>
                <c:pt idx="4444">
                  <c:v>4.4439999999998188</c:v>
                </c:pt>
                <c:pt idx="4445">
                  <c:v>4.4449999999998191</c:v>
                </c:pt>
                <c:pt idx="4446">
                  <c:v>4.4459999999998194</c:v>
                </c:pt>
                <c:pt idx="4447">
                  <c:v>4.4469999999998198</c:v>
                </c:pt>
                <c:pt idx="4448">
                  <c:v>4.4479999999998201</c:v>
                </c:pt>
                <c:pt idx="4449">
                  <c:v>4.4489999999998204</c:v>
                </c:pt>
                <c:pt idx="4450">
                  <c:v>4.4499999999998208</c:v>
                </c:pt>
                <c:pt idx="4451">
                  <c:v>4.4509999999998211</c:v>
                </c:pt>
                <c:pt idx="4452">
                  <c:v>4.4519999999998214</c:v>
                </c:pt>
                <c:pt idx="4453">
                  <c:v>4.4529999999998218</c:v>
                </c:pt>
                <c:pt idx="4454">
                  <c:v>4.4539999999998221</c:v>
                </c:pt>
                <c:pt idx="4455">
                  <c:v>4.4549999999998224</c:v>
                </c:pt>
                <c:pt idx="4456">
                  <c:v>4.4559999999998228</c:v>
                </c:pt>
                <c:pt idx="4457">
                  <c:v>4.4569999999998231</c:v>
                </c:pt>
                <c:pt idx="4458">
                  <c:v>4.4579999999998234</c:v>
                </c:pt>
                <c:pt idx="4459">
                  <c:v>4.4589999999998238</c:v>
                </c:pt>
                <c:pt idx="4460">
                  <c:v>4.4599999999998241</c:v>
                </c:pt>
                <c:pt idx="4461">
                  <c:v>4.4609999999998244</c:v>
                </c:pt>
                <c:pt idx="4462">
                  <c:v>4.4619999999998248</c:v>
                </c:pt>
                <c:pt idx="4463">
                  <c:v>4.4629999999998251</c:v>
                </c:pt>
                <c:pt idx="4464">
                  <c:v>4.4639999999998254</c:v>
                </c:pt>
                <c:pt idx="4465">
                  <c:v>4.4649999999998258</c:v>
                </c:pt>
                <c:pt idx="4466">
                  <c:v>4.4659999999998261</c:v>
                </c:pt>
                <c:pt idx="4467">
                  <c:v>4.4669999999998264</c:v>
                </c:pt>
                <c:pt idx="4468">
                  <c:v>4.4679999999998268</c:v>
                </c:pt>
                <c:pt idx="4469">
                  <c:v>4.4689999999998271</c:v>
                </c:pt>
                <c:pt idx="4470">
                  <c:v>4.4699999999998274</c:v>
                </c:pt>
                <c:pt idx="4471">
                  <c:v>4.4709999999998278</c:v>
                </c:pt>
                <c:pt idx="4472">
                  <c:v>4.4719999999998281</c:v>
                </c:pt>
                <c:pt idx="4473">
                  <c:v>4.4729999999998284</c:v>
                </c:pt>
                <c:pt idx="4474">
                  <c:v>4.4739999999998288</c:v>
                </c:pt>
                <c:pt idx="4475">
                  <c:v>4.4749999999998291</c:v>
                </c:pt>
                <c:pt idx="4476">
                  <c:v>4.4759999999998294</c:v>
                </c:pt>
                <c:pt idx="4477">
                  <c:v>4.4769999999998298</c:v>
                </c:pt>
                <c:pt idx="4478">
                  <c:v>4.4779999999998301</c:v>
                </c:pt>
                <c:pt idx="4479">
                  <c:v>4.4789999999998305</c:v>
                </c:pt>
                <c:pt idx="4480">
                  <c:v>4.4799999999998308</c:v>
                </c:pt>
                <c:pt idx="4481">
                  <c:v>4.4809999999998311</c:v>
                </c:pt>
                <c:pt idx="4482">
                  <c:v>4.4819999999998315</c:v>
                </c:pt>
                <c:pt idx="4483">
                  <c:v>4.4829999999998318</c:v>
                </c:pt>
                <c:pt idx="4484">
                  <c:v>4.4839999999998321</c:v>
                </c:pt>
                <c:pt idx="4485">
                  <c:v>4.4849999999998325</c:v>
                </c:pt>
                <c:pt idx="4486">
                  <c:v>4.4859999999998328</c:v>
                </c:pt>
                <c:pt idx="4487">
                  <c:v>4.4869999999998331</c:v>
                </c:pt>
                <c:pt idx="4488">
                  <c:v>4.4879999999998335</c:v>
                </c:pt>
                <c:pt idx="4489">
                  <c:v>4.4889999999998338</c:v>
                </c:pt>
                <c:pt idx="4490">
                  <c:v>4.4899999999998341</c:v>
                </c:pt>
                <c:pt idx="4491">
                  <c:v>4.4909999999998345</c:v>
                </c:pt>
                <c:pt idx="4492">
                  <c:v>4.4919999999998348</c:v>
                </c:pt>
                <c:pt idx="4493">
                  <c:v>4.4929999999998351</c:v>
                </c:pt>
                <c:pt idx="4494">
                  <c:v>4.4939999999998355</c:v>
                </c:pt>
                <c:pt idx="4495">
                  <c:v>4.4949999999998358</c:v>
                </c:pt>
                <c:pt idx="4496">
                  <c:v>4.4959999999998361</c:v>
                </c:pt>
                <c:pt idx="4497">
                  <c:v>4.4969999999998365</c:v>
                </c:pt>
                <c:pt idx="4498">
                  <c:v>4.4979999999998368</c:v>
                </c:pt>
                <c:pt idx="4499">
                  <c:v>4.4989999999998371</c:v>
                </c:pt>
                <c:pt idx="4500">
                  <c:v>4.4999999999998375</c:v>
                </c:pt>
                <c:pt idx="4501">
                  <c:v>4.5009999999998378</c:v>
                </c:pt>
                <c:pt idx="4502">
                  <c:v>4.5019999999998381</c:v>
                </c:pt>
                <c:pt idx="4503">
                  <c:v>4.5029999999998385</c:v>
                </c:pt>
                <c:pt idx="4504">
                  <c:v>4.5039999999998388</c:v>
                </c:pt>
                <c:pt idx="4505">
                  <c:v>4.5049999999998391</c:v>
                </c:pt>
                <c:pt idx="4506">
                  <c:v>4.5059999999998395</c:v>
                </c:pt>
                <c:pt idx="4507">
                  <c:v>4.5069999999998398</c:v>
                </c:pt>
                <c:pt idx="4508">
                  <c:v>4.5079999999998401</c:v>
                </c:pt>
                <c:pt idx="4509">
                  <c:v>4.5089999999998405</c:v>
                </c:pt>
                <c:pt idx="4510">
                  <c:v>4.5099999999998408</c:v>
                </c:pt>
                <c:pt idx="4511">
                  <c:v>4.5109999999998411</c:v>
                </c:pt>
                <c:pt idx="4512">
                  <c:v>4.5119999999998415</c:v>
                </c:pt>
                <c:pt idx="4513">
                  <c:v>4.5129999999998418</c:v>
                </c:pt>
                <c:pt idx="4514">
                  <c:v>4.5139999999998421</c:v>
                </c:pt>
                <c:pt idx="4515">
                  <c:v>4.5149999999998425</c:v>
                </c:pt>
                <c:pt idx="4516">
                  <c:v>4.5159999999998428</c:v>
                </c:pt>
                <c:pt idx="4517">
                  <c:v>4.5169999999998431</c:v>
                </c:pt>
                <c:pt idx="4518">
                  <c:v>4.5179999999998435</c:v>
                </c:pt>
                <c:pt idx="4519">
                  <c:v>4.5189999999998438</c:v>
                </c:pt>
                <c:pt idx="4520">
                  <c:v>4.5199999999998441</c:v>
                </c:pt>
                <c:pt idx="4521">
                  <c:v>4.5209999999998445</c:v>
                </c:pt>
                <c:pt idx="4522">
                  <c:v>4.5219999999998448</c:v>
                </c:pt>
                <c:pt idx="4523">
                  <c:v>4.5229999999998451</c:v>
                </c:pt>
                <c:pt idx="4524">
                  <c:v>4.5239999999998455</c:v>
                </c:pt>
                <c:pt idx="4525">
                  <c:v>4.5249999999998458</c:v>
                </c:pt>
                <c:pt idx="4526">
                  <c:v>4.5259999999998461</c:v>
                </c:pt>
                <c:pt idx="4527">
                  <c:v>4.5269999999998465</c:v>
                </c:pt>
                <c:pt idx="4528">
                  <c:v>4.5279999999998468</c:v>
                </c:pt>
                <c:pt idx="4529">
                  <c:v>4.5289999999998471</c:v>
                </c:pt>
                <c:pt idx="4530">
                  <c:v>4.5299999999998475</c:v>
                </c:pt>
                <c:pt idx="4531">
                  <c:v>4.5309999999998478</c:v>
                </c:pt>
                <c:pt idx="4532">
                  <c:v>4.5319999999998481</c:v>
                </c:pt>
                <c:pt idx="4533">
                  <c:v>4.5329999999998485</c:v>
                </c:pt>
                <c:pt idx="4534">
                  <c:v>4.5339999999998488</c:v>
                </c:pt>
                <c:pt idx="4535">
                  <c:v>4.5349999999998492</c:v>
                </c:pt>
                <c:pt idx="4536">
                  <c:v>4.5359999999998495</c:v>
                </c:pt>
                <c:pt idx="4537">
                  <c:v>4.5369999999998498</c:v>
                </c:pt>
                <c:pt idx="4538">
                  <c:v>4.5379999999998502</c:v>
                </c:pt>
                <c:pt idx="4539">
                  <c:v>4.5389999999998505</c:v>
                </c:pt>
                <c:pt idx="4540">
                  <c:v>4.5399999999998508</c:v>
                </c:pt>
                <c:pt idx="4541">
                  <c:v>4.5409999999998512</c:v>
                </c:pt>
                <c:pt idx="4542">
                  <c:v>4.5419999999998515</c:v>
                </c:pt>
                <c:pt idx="4543">
                  <c:v>4.5429999999998518</c:v>
                </c:pt>
                <c:pt idx="4544">
                  <c:v>4.5439999999998522</c:v>
                </c:pt>
                <c:pt idx="4545">
                  <c:v>4.5449999999998525</c:v>
                </c:pt>
                <c:pt idx="4546">
                  <c:v>4.5459999999998528</c:v>
                </c:pt>
                <c:pt idx="4547">
                  <c:v>4.5469999999998532</c:v>
                </c:pt>
                <c:pt idx="4548">
                  <c:v>4.5479999999998535</c:v>
                </c:pt>
                <c:pt idx="4549">
                  <c:v>4.5489999999998538</c:v>
                </c:pt>
                <c:pt idx="4550">
                  <c:v>4.5499999999998542</c:v>
                </c:pt>
                <c:pt idx="4551">
                  <c:v>4.5509999999998545</c:v>
                </c:pt>
                <c:pt idx="4552">
                  <c:v>4.5519999999998548</c:v>
                </c:pt>
                <c:pt idx="4553">
                  <c:v>4.5529999999998552</c:v>
                </c:pt>
                <c:pt idx="4554">
                  <c:v>4.5539999999998555</c:v>
                </c:pt>
                <c:pt idx="4555">
                  <c:v>4.5549999999998558</c:v>
                </c:pt>
                <c:pt idx="4556">
                  <c:v>4.5559999999998562</c:v>
                </c:pt>
                <c:pt idx="4557">
                  <c:v>4.5569999999998565</c:v>
                </c:pt>
                <c:pt idx="4558">
                  <c:v>4.5579999999998568</c:v>
                </c:pt>
                <c:pt idx="4559">
                  <c:v>4.5589999999998572</c:v>
                </c:pt>
                <c:pt idx="4560">
                  <c:v>4.5599999999998575</c:v>
                </c:pt>
                <c:pt idx="4561">
                  <c:v>4.5609999999998578</c:v>
                </c:pt>
                <c:pt idx="4562">
                  <c:v>4.5619999999998582</c:v>
                </c:pt>
                <c:pt idx="4563">
                  <c:v>4.5629999999998585</c:v>
                </c:pt>
                <c:pt idx="4564">
                  <c:v>4.5639999999998588</c:v>
                </c:pt>
                <c:pt idx="4565">
                  <c:v>4.5649999999998592</c:v>
                </c:pt>
                <c:pt idx="4566">
                  <c:v>4.5659999999998595</c:v>
                </c:pt>
                <c:pt idx="4567">
                  <c:v>4.5669999999998598</c:v>
                </c:pt>
                <c:pt idx="4568">
                  <c:v>4.5679999999998602</c:v>
                </c:pt>
                <c:pt idx="4569">
                  <c:v>4.5689999999998605</c:v>
                </c:pt>
                <c:pt idx="4570">
                  <c:v>4.5699999999998608</c:v>
                </c:pt>
                <c:pt idx="4571">
                  <c:v>4.5709999999998612</c:v>
                </c:pt>
                <c:pt idx="4572">
                  <c:v>4.5719999999998615</c:v>
                </c:pt>
                <c:pt idx="4573">
                  <c:v>4.5729999999998618</c:v>
                </c:pt>
                <c:pt idx="4574">
                  <c:v>4.5739999999998622</c:v>
                </c:pt>
                <c:pt idx="4575">
                  <c:v>4.5749999999998625</c:v>
                </c:pt>
                <c:pt idx="4576">
                  <c:v>4.5759999999998628</c:v>
                </c:pt>
                <c:pt idx="4577">
                  <c:v>4.5769999999998632</c:v>
                </c:pt>
                <c:pt idx="4578">
                  <c:v>4.5779999999998635</c:v>
                </c:pt>
                <c:pt idx="4579">
                  <c:v>4.5789999999998638</c:v>
                </c:pt>
                <c:pt idx="4580">
                  <c:v>4.5799999999998642</c:v>
                </c:pt>
                <c:pt idx="4581">
                  <c:v>4.5809999999998645</c:v>
                </c:pt>
                <c:pt idx="4582">
                  <c:v>4.5819999999998648</c:v>
                </c:pt>
                <c:pt idx="4583">
                  <c:v>4.5829999999998652</c:v>
                </c:pt>
                <c:pt idx="4584">
                  <c:v>4.5839999999998655</c:v>
                </c:pt>
                <c:pt idx="4585">
                  <c:v>4.5849999999998658</c:v>
                </c:pt>
                <c:pt idx="4586">
                  <c:v>4.5859999999998662</c:v>
                </c:pt>
                <c:pt idx="4587">
                  <c:v>4.5869999999998665</c:v>
                </c:pt>
                <c:pt idx="4588">
                  <c:v>4.5879999999998669</c:v>
                </c:pt>
                <c:pt idx="4589">
                  <c:v>4.5889999999998672</c:v>
                </c:pt>
                <c:pt idx="4590">
                  <c:v>4.5899999999998675</c:v>
                </c:pt>
                <c:pt idx="4591">
                  <c:v>4.5909999999998679</c:v>
                </c:pt>
                <c:pt idx="4592">
                  <c:v>4.5919999999998682</c:v>
                </c:pt>
                <c:pt idx="4593">
                  <c:v>4.5929999999998685</c:v>
                </c:pt>
                <c:pt idx="4594">
                  <c:v>4.5939999999998689</c:v>
                </c:pt>
                <c:pt idx="4595">
                  <c:v>4.5949999999998692</c:v>
                </c:pt>
                <c:pt idx="4596">
                  <c:v>4.5959999999998695</c:v>
                </c:pt>
                <c:pt idx="4597">
                  <c:v>4.5969999999998699</c:v>
                </c:pt>
                <c:pt idx="4598">
                  <c:v>4.5979999999998702</c:v>
                </c:pt>
                <c:pt idx="4599">
                  <c:v>4.5989999999998705</c:v>
                </c:pt>
                <c:pt idx="4600">
                  <c:v>4.5999999999998709</c:v>
                </c:pt>
                <c:pt idx="4601">
                  <c:v>4.6009999999998712</c:v>
                </c:pt>
                <c:pt idx="4602">
                  <c:v>4.6019999999998715</c:v>
                </c:pt>
                <c:pt idx="4603">
                  <c:v>4.6029999999998719</c:v>
                </c:pt>
                <c:pt idx="4604">
                  <c:v>4.6039999999998722</c:v>
                </c:pt>
                <c:pt idx="4605">
                  <c:v>4.6049999999998725</c:v>
                </c:pt>
                <c:pt idx="4606">
                  <c:v>4.6059999999998729</c:v>
                </c:pt>
                <c:pt idx="4607">
                  <c:v>4.6069999999998732</c:v>
                </c:pt>
                <c:pt idx="4608">
                  <c:v>4.6079999999998735</c:v>
                </c:pt>
                <c:pt idx="4609">
                  <c:v>4.6089999999998739</c:v>
                </c:pt>
                <c:pt idx="4610">
                  <c:v>4.6099999999998742</c:v>
                </c:pt>
                <c:pt idx="4611">
                  <c:v>4.6109999999998745</c:v>
                </c:pt>
                <c:pt idx="4612">
                  <c:v>4.6119999999998749</c:v>
                </c:pt>
                <c:pt idx="4613">
                  <c:v>4.6129999999998752</c:v>
                </c:pt>
                <c:pt idx="4614">
                  <c:v>4.6139999999998755</c:v>
                </c:pt>
                <c:pt idx="4615">
                  <c:v>4.6149999999998759</c:v>
                </c:pt>
                <c:pt idx="4616">
                  <c:v>4.6159999999998762</c:v>
                </c:pt>
                <c:pt idx="4617">
                  <c:v>4.6169999999998765</c:v>
                </c:pt>
                <c:pt idx="4618">
                  <c:v>4.6179999999998769</c:v>
                </c:pt>
                <c:pt idx="4619">
                  <c:v>4.6189999999998772</c:v>
                </c:pt>
                <c:pt idx="4620">
                  <c:v>4.6199999999998775</c:v>
                </c:pt>
                <c:pt idx="4621">
                  <c:v>4.6209999999998779</c:v>
                </c:pt>
                <c:pt idx="4622">
                  <c:v>4.6219999999998782</c:v>
                </c:pt>
                <c:pt idx="4623">
                  <c:v>4.6229999999998785</c:v>
                </c:pt>
                <c:pt idx="4624">
                  <c:v>4.6239999999998789</c:v>
                </c:pt>
                <c:pt idx="4625">
                  <c:v>4.6249999999998792</c:v>
                </c:pt>
                <c:pt idx="4626">
                  <c:v>4.6259999999998795</c:v>
                </c:pt>
                <c:pt idx="4627">
                  <c:v>4.6269999999998799</c:v>
                </c:pt>
                <c:pt idx="4628">
                  <c:v>4.6279999999998802</c:v>
                </c:pt>
                <c:pt idx="4629">
                  <c:v>4.6289999999998805</c:v>
                </c:pt>
                <c:pt idx="4630">
                  <c:v>4.6299999999998809</c:v>
                </c:pt>
                <c:pt idx="4631">
                  <c:v>4.6309999999998812</c:v>
                </c:pt>
                <c:pt idx="4632">
                  <c:v>4.6319999999998815</c:v>
                </c:pt>
                <c:pt idx="4633">
                  <c:v>4.6329999999998819</c:v>
                </c:pt>
                <c:pt idx="4634">
                  <c:v>4.6339999999998822</c:v>
                </c:pt>
                <c:pt idx="4635">
                  <c:v>4.6349999999998825</c:v>
                </c:pt>
                <c:pt idx="4636">
                  <c:v>4.6359999999998829</c:v>
                </c:pt>
                <c:pt idx="4637">
                  <c:v>4.6369999999998832</c:v>
                </c:pt>
                <c:pt idx="4638">
                  <c:v>4.6379999999998835</c:v>
                </c:pt>
                <c:pt idx="4639">
                  <c:v>4.6389999999998839</c:v>
                </c:pt>
                <c:pt idx="4640">
                  <c:v>4.6399999999998842</c:v>
                </c:pt>
                <c:pt idx="4641">
                  <c:v>4.6409999999998846</c:v>
                </c:pt>
                <c:pt idx="4642">
                  <c:v>4.6419999999998849</c:v>
                </c:pt>
                <c:pt idx="4643">
                  <c:v>4.6429999999998852</c:v>
                </c:pt>
                <c:pt idx="4644">
                  <c:v>4.6439999999998856</c:v>
                </c:pt>
                <c:pt idx="4645">
                  <c:v>4.6449999999998859</c:v>
                </c:pt>
                <c:pt idx="4646">
                  <c:v>4.6459999999998862</c:v>
                </c:pt>
                <c:pt idx="4647">
                  <c:v>4.6469999999998866</c:v>
                </c:pt>
                <c:pt idx="4648">
                  <c:v>4.6479999999998869</c:v>
                </c:pt>
                <c:pt idx="4649">
                  <c:v>4.6489999999998872</c:v>
                </c:pt>
                <c:pt idx="4650">
                  <c:v>4.6499999999998876</c:v>
                </c:pt>
                <c:pt idx="4651">
                  <c:v>4.6509999999998879</c:v>
                </c:pt>
                <c:pt idx="4652">
                  <c:v>4.6519999999998882</c:v>
                </c:pt>
                <c:pt idx="4653">
                  <c:v>4.6529999999998886</c:v>
                </c:pt>
                <c:pt idx="4654">
                  <c:v>4.6539999999998889</c:v>
                </c:pt>
                <c:pt idx="4655">
                  <c:v>4.6549999999998892</c:v>
                </c:pt>
                <c:pt idx="4656">
                  <c:v>4.6559999999998896</c:v>
                </c:pt>
                <c:pt idx="4657">
                  <c:v>4.6569999999998899</c:v>
                </c:pt>
                <c:pt idx="4658">
                  <c:v>4.6579999999998902</c:v>
                </c:pt>
                <c:pt idx="4659">
                  <c:v>4.6589999999998906</c:v>
                </c:pt>
                <c:pt idx="4660">
                  <c:v>4.6599999999998909</c:v>
                </c:pt>
                <c:pt idx="4661">
                  <c:v>4.6609999999998912</c:v>
                </c:pt>
                <c:pt idx="4662">
                  <c:v>4.6619999999998916</c:v>
                </c:pt>
                <c:pt idx="4663">
                  <c:v>4.6629999999998919</c:v>
                </c:pt>
                <c:pt idx="4664">
                  <c:v>4.6639999999998922</c:v>
                </c:pt>
                <c:pt idx="4665">
                  <c:v>4.6649999999998926</c:v>
                </c:pt>
                <c:pt idx="4666">
                  <c:v>4.6659999999998929</c:v>
                </c:pt>
                <c:pt idx="4667">
                  <c:v>4.6669999999998932</c:v>
                </c:pt>
                <c:pt idx="4668">
                  <c:v>4.6679999999998936</c:v>
                </c:pt>
                <c:pt idx="4669">
                  <c:v>4.6689999999998939</c:v>
                </c:pt>
                <c:pt idx="4670">
                  <c:v>4.6699999999998942</c:v>
                </c:pt>
                <c:pt idx="4671">
                  <c:v>4.6709999999998946</c:v>
                </c:pt>
                <c:pt idx="4672">
                  <c:v>4.6719999999998949</c:v>
                </c:pt>
                <c:pt idx="4673">
                  <c:v>4.6729999999998952</c:v>
                </c:pt>
                <c:pt idx="4674">
                  <c:v>4.6739999999998956</c:v>
                </c:pt>
                <c:pt idx="4675">
                  <c:v>4.6749999999998959</c:v>
                </c:pt>
                <c:pt idx="4676">
                  <c:v>4.6759999999998962</c:v>
                </c:pt>
                <c:pt idx="4677">
                  <c:v>4.6769999999998966</c:v>
                </c:pt>
                <c:pt idx="4678">
                  <c:v>4.6779999999998969</c:v>
                </c:pt>
                <c:pt idx="4679">
                  <c:v>4.6789999999998972</c:v>
                </c:pt>
                <c:pt idx="4680">
                  <c:v>4.6799999999998976</c:v>
                </c:pt>
                <c:pt idx="4681">
                  <c:v>4.6809999999998979</c:v>
                </c:pt>
                <c:pt idx="4682">
                  <c:v>4.6819999999998982</c:v>
                </c:pt>
                <c:pt idx="4683">
                  <c:v>4.6829999999998986</c:v>
                </c:pt>
                <c:pt idx="4684">
                  <c:v>4.6839999999998989</c:v>
                </c:pt>
                <c:pt idx="4685">
                  <c:v>4.6849999999998992</c:v>
                </c:pt>
                <c:pt idx="4686">
                  <c:v>4.6859999999998996</c:v>
                </c:pt>
                <c:pt idx="4687">
                  <c:v>4.6869999999998999</c:v>
                </c:pt>
                <c:pt idx="4688">
                  <c:v>4.6879999999999002</c:v>
                </c:pt>
                <c:pt idx="4689">
                  <c:v>4.6889999999999006</c:v>
                </c:pt>
                <c:pt idx="4690">
                  <c:v>4.6899999999999009</c:v>
                </c:pt>
                <c:pt idx="4691">
                  <c:v>4.6909999999999012</c:v>
                </c:pt>
                <c:pt idx="4692">
                  <c:v>4.6919999999999016</c:v>
                </c:pt>
                <c:pt idx="4693">
                  <c:v>4.6929999999999019</c:v>
                </c:pt>
                <c:pt idx="4694">
                  <c:v>4.6939999999999023</c:v>
                </c:pt>
                <c:pt idx="4695">
                  <c:v>4.6949999999999026</c:v>
                </c:pt>
                <c:pt idx="4696">
                  <c:v>4.6959999999999029</c:v>
                </c:pt>
                <c:pt idx="4697">
                  <c:v>4.6969999999999033</c:v>
                </c:pt>
                <c:pt idx="4698">
                  <c:v>4.6979999999999036</c:v>
                </c:pt>
                <c:pt idx="4699">
                  <c:v>4.6989999999999039</c:v>
                </c:pt>
                <c:pt idx="4700">
                  <c:v>4.6999999999999043</c:v>
                </c:pt>
                <c:pt idx="4701">
                  <c:v>4.7009999999999046</c:v>
                </c:pt>
                <c:pt idx="4702">
                  <c:v>4.7019999999999049</c:v>
                </c:pt>
                <c:pt idx="4703">
                  <c:v>4.7029999999999053</c:v>
                </c:pt>
                <c:pt idx="4704">
                  <c:v>4.7039999999999056</c:v>
                </c:pt>
                <c:pt idx="4705">
                  <c:v>4.7049999999999059</c:v>
                </c:pt>
                <c:pt idx="4706">
                  <c:v>4.7059999999999063</c:v>
                </c:pt>
                <c:pt idx="4707">
                  <c:v>4.7069999999999066</c:v>
                </c:pt>
                <c:pt idx="4708">
                  <c:v>4.7079999999999069</c:v>
                </c:pt>
                <c:pt idx="4709">
                  <c:v>4.7089999999999073</c:v>
                </c:pt>
                <c:pt idx="4710">
                  <c:v>4.7099999999999076</c:v>
                </c:pt>
                <c:pt idx="4711">
                  <c:v>4.7109999999999079</c:v>
                </c:pt>
                <c:pt idx="4712">
                  <c:v>4.7119999999999083</c:v>
                </c:pt>
                <c:pt idx="4713">
                  <c:v>4.7129999999999086</c:v>
                </c:pt>
                <c:pt idx="4714">
                  <c:v>4.7139999999999089</c:v>
                </c:pt>
                <c:pt idx="4715">
                  <c:v>4.7149999999999093</c:v>
                </c:pt>
                <c:pt idx="4716">
                  <c:v>4.7159999999999096</c:v>
                </c:pt>
                <c:pt idx="4717">
                  <c:v>4.7169999999999099</c:v>
                </c:pt>
                <c:pt idx="4718">
                  <c:v>4.7179999999999103</c:v>
                </c:pt>
                <c:pt idx="4719">
                  <c:v>4.7189999999999106</c:v>
                </c:pt>
                <c:pt idx="4720">
                  <c:v>4.7199999999999109</c:v>
                </c:pt>
                <c:pt idx="4721">
                  <c:v>4.7209999999999113</c:v>
                </c:pt>
                <c:pt idx="4722">
                  <c:v>4.7219999999999116</c:v>
                </c:pt>
                <c:pt idx="4723">
                  <c:v>4.7229999999999119</c:v>
                </c:pt>
                <c:pt idx="4724">
                  <c:v>4.7239999999999123</c:v>
                </c:pt>
                <c:pt idx="4725">
                  <c:v>4.7249999999999126</c:v>
                </c:pt>
                <c:pt idx="4726">
                  <c:v>4.7259999999999129</c:v>
                </c:pt>
                <c:pt idx="4727">
                  <c:v>4.7269999999999133</c:v>
                </c:pt>
                <c:pt idx="4728">
                  <c:v>4.7279999999999136</c:v>
                </c:pt>
                <c:pt idx="4729">
                  <c:v>4.7289999999999139</c:v>
                </c:pt>
                <c:pt idx="4730">
                  <c:v>4.7299999999999143</c:v>
                </c:pt>
                <c:pt idx="4731">
                  <c:v>4.7309999999999146</c:v>
                </c:pt>
                <c:pt idx="4732">
                  <c:v>4.7319999999999149</c:v>
                </c:pt>
                <c:pt idx="4733">
                  <c:v>4.7329999999999153</c:v>
                </c:pt>
                <c:pt idx="4734">
                  <c:v>4.7339999999999156</c:v>
                </c:pt>
                <c:pt idx="4735">
                  <c:v>4.7349999999999159</c:v>
                </c:pt>
                <c:pt idx="4736">
                  <c:v>4.7359999999999163</c:v>
                </c:pt>
                <c:pt idx="4737">
                  <c:v>4.7369999999999166</c:v>
                </c:pt>
                <c:pt idx="4738">
                  <c:v>4.7379999999999169</c:v>
                </c:pt>
                <c:pt idx="4739">
                  <c:v>4.7389999999999173</c:v>
                </c:pt>
                <c:pt idx="4740">
                  <c:v>4.7399999999999176</c:v>
                </c:pt>
                <c:pt idx="4741">
                  <c:v>4.7409999999999179</c:v>
                </c:pt>
                <c:pt idx="4742">
                  <c:v>4.7419999999999183</c:v>
                </c:pt>
                <c:pt idx="4743">
                  <c:v>4.7429999999999186</c:v>
                </c:pt>
                <c:pt idx="4744">
                  <c:v>4.7439999999999189</c:v>
                </c:pt>
                <c:pt idx="4745">
                  <c:v>4.7449999999999193</c:v>
                </c:pt>
                <c:pt idx="4746">
                  <c:v>4.7459999999999196</c:v>
                </c:pt>
                <c:pt idx="4747">
                  <c:v>4.74699999999992</c:v>
                </c:pt>
                <c:pt idx="4748">
                  <c:v>4.7479999999999203</c:v>
                </c:pt>
                <c:pt idx="4749">
                  <c:v>4.7489999999999206</c:v>
                </c:pt>
                <c:pt idx="4750">
                  <c:v>4.749999999999921</c:v>
                </c:pt>
                <c:pt idx="4751">
                  <c:v>4.7509999999999213</c:v>
                </c:pt>
                <c:pt idx="4752">
                  <c:v>4.7519999999999216</c:v>
                </c:pt>
                <c:pt idx="4753">
                  <c:v>4.752999999999922</c:v>
                </c:pt>
                <c:pt idx="4754">
                  <c:v>4.7539999999999223</c:v>
                </c:pt>
                <c:pt idx="4755">
                  <c:v>4.7549999999999226</c:v>
                </c:pt>
                <c:pt idx="4756">
                  <c:v>4.755999999999923</c:v>
                </c:pt>
                <c:pt idx="4757">
                  <c:v>4.7569999999999233</c:v>
                </c:pt>
                <c:pt idx="4758">
                  <c:v>4.7579999999999236</c:v>
                </c:pt>
                <c:pt idx="4759">
                  <c:v>4.758999999999924</c:v>
                </c:pt>
                <c:pt idx="4760">
                  <c:v>4.7599999999999243</c:v>
                </c:pt>
                <c:pt idx="4761">
                  <c:v>4.7609999999999246</c:v>
                </c:pt>
                <c:pt idx="4762">
                  <c:v>4.761999999999925</c:v>
                </c:pt>
                <c:pt idx="4763">
                  <c:v>4.7629999999999253</c:v>
                </c:pt>
                <c:pt idx="4764">
                  <c:v>4.7639999999999256</c:v>
                </c:pt>
                <c:pt idx="4765">
                  <c:v>4.764999999999926</c:v>
                </c:pt>
                <c:pt idx="4766">
                  <c:v>4.7659999999999263</c:v>
                </c:pt>
                <c:pt idx="4767">
                  <c:v>4.7669999999999266</c:v>
                </c:pt>
                <c:pt idx="4768">
                  <c:v>4.767999999999927</c:v>
                </c:pt>
                <c:pt idx="4769">
                  <c:v>4.7689999999999273</c:v>
                </c:pt>
                <c:pt idx="4770">
                  <c:v>4.7699999999999276</c:v>
                </c:pt>
                <c:pt idx="4771">
                  <c:v>4.770999999999928</c:v>
                </c:pt>
                <c:pt idx="4772">
                  <c:v>4.7719999999999283</c:v>
                </c:pt>
                <c:pt idx="4773">
                  <c:v>4.7729999999999286</c:v>
                </c:pt>
                <c:pt idx="4774">
                  <c:v>4.773999999999929</c:v>
                </c:pt>
                <c:pt idx="4775">
                  <c:v>4.7749999999999293</c:v>
                </c:pt>
                <c:pt idx="4776">
                  <c:v>4.7759999999999296</c:v>
                </c:pt>
                <c:pt idx="4777">
                  <c:v>4.77699999999993</c:v>
                </c:pt>
                <c:pt idx="4778">
                  <c:v>4.7779999999999303</c:v>
                </c:pt>
                <c:pt idx="4779">
                  <c:v>4.7789999999999306</c:v>
                </c:pt>
                <c:pt idx="4780">
                  <c:v>4.779999999999931</c:v>
                </c:pt>
                <c:pt idx="4781">
                  <c:v>4.7809999999999313</c:v>
                </c:pt>
                <c:pt idx="4782">
                  <c:v>4.7819999999999316</c:v>
                </c:pt>
                <c:pt idx="4783">
                  <c:v>4.782999999999932</c:v>
                </c:pt>
                <c:pt idx="4784">
                  <c:v>4.7839999999999323</c:v>
                </c:pt>
                <c:pt idx="4785">
                  <c:v>4.7849999999999326</c:v>
                </c:pt>
                <c:pt idx="4786">
                  <c:v>4.785999999999933</c:v>
                </c:pt>
                <c:pt idx="4787">
                  <c:v>4.7869999999999333</c:v>
                </c:pt>
                <c:pt idx="4788">
                  <c:v>4.7879999999999336</c:v>
                </c:pt>
                <c:pt idx="4789">
                  <c:v>4.788999999999934</c:v>
                </c:pt>
                <c:pt idx="4790">
                  <c:v>4.7899999999999343</c:v>
                </c:pt>
                <c:pt idx="4791">
                  <c:v>4.7909999999999346</c:v>
                </c:pt>
                <c:pt idx="4792">
                  <c:v>4.791999999999935</c:v>
                </c:pt>
                <c:pt idx="4793">
                  <c:v>4.7929999999999353</c:v>
                </c:pt>
                <c:pt idx="4794">
                  <c:v>4.7939999999999356</c:v>
                </c:pt>
                <c:pt idx="4795">
                  <c:v>4.794999999999936</c:v>
                </c:pt>
                <c:pt idx="4796">
                  <c:v>4.7959999999999363</c:v>
                </c:pt>
                <c:pt idx="4797">
                  <c:v>4.7969999999999366</c:v>
                </c:pt>
                <c:pt idx="4798">
                  <c:v>4.797999999999937</c:v>
                </c:pt>
                <c:pt idx="4799">
                  <c:v>4.7989999999999373</c:v>
                </c:pt>
                <c:pt idx="4800">
                  <c:v>4.7999999999999376</c:v>
                </c:pt>
                <c:pt idx="4801">
                  <c:v>4.800999999999938</c:v>
                </c:pt>
                <c:pt idx="4802">
                  <c:v>4.8019999999999383</c:v>
                </c:pt>
                <c:pt idx="4803">
                  <c:v>4.8029999999999387</c:v>
                </c:pt>
                <c:pt idx="4804">
                  <c:v>4.803999999999939</c:v>
                </c:pt>
                <c:pt idx="4805">
                  <c:v>4.8049999999999393</c:v>
                </c:pt>
                <c:pt idx="4806">
                  <c:v>4.8059999999999397</c:v>
                </c:pt>
                <c:pt idx="4807">
                  <c:v>4.80699999999994</c:v>
                </c:pt>
                <c:pt idx="4808">
                  <c:v>4.8079999999999403</c:v>
                </c:pt>
                <c:pt idx="4809">
                  <c:v>4.8089999999999407</c:v>
                </c:pt>
                <c:pt idx="4810">
                  <c:v>4.809999999999941</c:v>
                </c:pt>
                <c:pt idx="4811">
                  <c:v>4.8109999999999413</c:v>
                </c:pt>
                <c:pt idx="4812">
                  <c:v>4.8119999999999417</c:v>
                </c:pt>
                <c:pt idx="4813">
                  <c:v>4.812999999999942</c:v>
                </c:pt>
                <c:pt idx="4814">
                  <c:v>4.8139999999999423</c:v>
                </c:pt>
                <c:pt idx="4815">
                  <c:v>4.8149999999999427</c:v>
                </c:pt>
                <c:pt idx="4816">
                  <c:v>4.815999999999943</c:v>
                </c:pt>
                <c:pt idx="4817">
                  <c:v>4.8169999999999433</c:v>
                </c:pt>
                <c:pt idx="4818">
                  <c:v>4.8179999999999437</c:v>
                </c:pt>
                <c:pt idx="4819">
                  <c:v>4.818999999999944</c:v>
                </c:pt>
                <c:pt idx="4820">
                  <c:v>4.8199999999999443</c:v>
                </c:pt>
                <c:pt idx="4821">
                  <c:v>4.8209999999999447</c:v>
                </c:pt>
                <c:pt idx="4822">
                  <c:v>4.821999999999945</c:v>
                </c:pt>
                <c:pt idx="4823">
                  <c:v>4.8229999999999453</c:v>
                </c:pt>
                <c:pt idx="4824">
                  <c:v>4.8239999999999457</c:v>
                </c:pt>
                <c:pt idx="4825">
                  <c:v>4.824999999999946</c:v>
                </c:pt>
                <c:pt idx="4826">
                  <c:v>4.8259999999999463</c:v>
                </c:pt>
                <c:pt idx="4827">
                  <c:v>4.8269999999999467</c:v>
                </c:pt>
                <c:pt idx="4828">
                  <c:v>4.827999999999947</c:v>
                </c:pt>
                <c:pt idx="4829">
                  <c:v>4.8289999999999473</c:v>
                </c:pt>
                <c:pt idx="4830">
                  <c:v>4.8299999999999477</c:v>
                </c:pt>
                <c:pt idx="4831">
                  <c:v>4.830999999999948</c:v>
                </c:pt>
                <c:pt idx="4832">
                  <c:v>4.8319999999999483</c:v>
                </c:pt>
                <c:pt idx="4833">
                  <c:v>4.8329999999999487</c:v>
                </c:pt>
                <c:pt idx="4834">
                  <c:v>4.833999999999949</c:v>
                </c:pt>
                <c:pt idx="4835">
                  <c:v>4.8349999999999493</c:v>
                </c:pt>
                <c:pt idx="4836">
                  <c:v>4.8359999999999497</c:v>
                </c:pt>
                <c:pt idx="4837">
                  <c:v>4.83699999999995</c:v>
                </c:pt>
                <c:pt idx="4838">
                  <c:v>4.8379999999999503</c:v>
                </c:pt>
                <c:pt idx="4839">
                  <c:v>4.8389999999999507</c:v>
                </c:pt>
                <c:pt idx="4840">
                  <c:v>4.839999999999951</c:v>
                </c:pt>
                <c:pt idx="4841">
                  <c:v>4.8409999999999513</c:v>
                </c:pt>
                <c:pt idx="4842">
                  <c:v>4.8419999999999517</c:v>
                </c:pt>
                <c:pt idx="4843">
                  <c:v>4.842999999999952</c:v>
                </c:pt>
                <c:pt idx="4844">
                  <c:v>4.8439999999999523</c:v>
                </c:pt>
                <c:pt idx="4845">
                  <c:v>4.8449999999999527</c:v>
                </c:pt>
                <c:pt idx="4846">
                  <c:v>4.845999999999953</c:v>
                </c:pt>
                <c:pt idx="4847">
                  <c:v>4.8469999999999533</c:v>
                </c:pt>
                <c:pt idx="4848">
                  <c:v>4.8479999999999537</c:v>
                </c:pt>
                <c:pt idx="4849">
                  <c:v>4.848999999999954</c:v>
                </c:pt>
                <c:pt idx="4850">
                  <c:v>4.8499999999999543</c:v>
                </c:pt>
                <c:pt idx="4851">
                  <c:v>4.8509999999999547</c:v>
                </c:pt>
                <c:pt idx="4852">
                  <c:v>4.851999999999955</c:v>
                </c:pt>
                <c:pt idx="4853">
                  <c:v>4.8529999999999553</c:v>
                </c:pt>
                <c:pt idx="4854">
                  <c:v>4.8539999999999557</c:v>
                </c:pt>
                <c:pt idx="4855">
                  <c:v>4.854999999999956</c:v>
                </c:pt>
                <c:pt idx="4856">
                  <c:v>4.8559999999999564</c:v>
                </c:pt>
                <c:pt idx="4857">
                  <c:v>4.8569999999999567</c:v>
                </c:pt>
                <c:pt idx="4858">
                  <c:v>4.857999999999957</c:v>
                </c:pt>
                <c:pt idx="4859">
                  <c:v>4.8589999999999574</c:v>
                </c:pt>
                <c:pt idx="4860">
                  <c:v>4.8599999999999577</c:v>
                </c:pt>
                <c:pt idx="4861">
                  <c:v>4.860999999999958</c:v>
                </c:pt>
                <c:pt idx="4862">
                  <c:v>4.8619999999999584</c:v>
                </c:pt>
                <c:pt idx="4863">
                  <c:v>4.8629999999999587</c:v>
                </c:pt>
                <c:pt idx="4864">
                  <c:v>4.863999999999959</c:v>
                </c:pt>
                <c:pt idx="4865">
                  <c:v>4.8649999999999594</c:v>
                </c:pt>
                <c:pt idx="4866">
                  <c:v>4.8659999999999597</c:v>
                </c:pt>
                <c:pt idx="4867">
                  <c:v>4.86699999999996</c:v>
                </c:pt>
                <c:pt idx="4868">
                  <c:v>4.8679999999999604</c:v>
                </c:pt>
                <c:pt idx="4869">
                  <c:v>4.8689999999999607</c:v>
                </c:pt>
                <c:pt idx="4870">
                  <c:v>4.869999999999961</c:v>
                </c:pt>
                <c:pt idx="4871">
                  <c:v>4.8709999999999614</c:v>
                </c:pt>
                <c:pt idx="4872">
                  <c:v>4.8719999999999617</c:v>
                </c:pt>
                <c:pt idx="4873">
                  <c:v>4.872999999999962</c:v>
                </c:pt>
                <c:pt idx="4874">
                  <c:v>4.8739999999999624</c:v>
                </c:pt>
                <c:pt idx="4875">
                  <c:v>4.8749999999999627</c:v>
                </c:pt>
                <c:pt idx="4876">
                  <c:v>4.875999999999963</c:v>
                </c:pt>
                <c:pt idx="4877">
                  <c:v>4.8769999999999634</c:v>
                </c:pt>
                <c:pt idx="4878">
                  <c:v>4.8779999999999637</c:v>
                </c:pt>
                <c:pt idx="4879">
                  <c:v>4.878999999999964</c:v>
                </c:pt>
                <c:pt idx="4880">
                  <c:v>4.8799999999999644</c:v>
                </c:pt>
                <c:pt idx="4881">
                  <c:v>4.8809999999999647</c:v>
                </c:pt>
                <c:pt idx="4882">
                  <c:v>4.881999999999965</c:v>
                </c:pt>
                <c:pt idx="4883">
                  <c:v>4.8829999999999654</c:v>
                </c:pt>
                <c:pt idx="4884">
                  <c:v>4.8839999999999657</c:v>
                </c:pt>
                <c:pt idx="4885">
                  <c:v>4.884999999999966</c:v>
                </c:pt>
                <c:pt idx="4886">
                  <c:v>4.8859999999999664</c:v>
                </c:pt>
                <c:pt idx="4887">
                  <c:v>4.8869999999999667</c:v>
                </c:pt>
                <c:pt idx="4888">
                  <c:v>4.887999999999967</c:v>
                </c:pt>
                <c:pt idx="4889">
                  <c:v>4.8889999999999674</c:v>
                </c:pt>
                <c:pt idx="4890">
                  <c:v>4.8899999999999677</c:v>
                </c:pt>
                <c:pt idx="4891">
                  <c:v>4.890999999999968</c:v>
                </c:pt>
                <c:pt idx="4892">
                  <c:v>4.8919999999999684</c:v>
                </c:pt>
                <c:pt idx="4893">
                  <c:v>4.8929999999999687</c:v>
                </c:pt>
                <c:pt idx="4894">
                  <c:v>4.893999999999969</c:v>
                </c:pt>
                <c:pt idx="4895">
                  <c:v>4.8949999999999694</c:v>
                </c:pt>
                <c:pt idx="4896">
                  <c:v>4.8959999999999697</c:v>
                </c:pt>
                <c:pt idx="4897">
                  <c:v>4.89699999999997</c:v>
                </c:pt>
                <c:pt idx="4898">
                  <c:v>4.8979999999999704</c:v>
                </c:pt>
                <c:pt idx="4899">
                  <c:v>4.8989999999999707</c:v>
                </c:pt>
                <c:pt idx="4900">
                  <c:v>4.899999999999971</c:v>
                </c:pt>
                <c:pt idx="4901">
                  <c:v>4.9009999999999714</c:v>
                </c:pt>
                <c:pt idx="4902">
                  <c:v>4.9019999999999717</c:v>
                </c:pt>
                <c:pt idx="4903">
                  <c:v>4.902999999999972</c:v>
                </c:pt>
                <c:pt idx="4904">
                  <c:v>4.9039999999999724</c:v>
                </c:pt>
                <c:pt idx="4905">
                  <c:v>4.9049999999999727</c:v>
                </c:pt>
                <c:pt idx="4906">
                  <c:v>4.905999999999973</c:v>
                </c:pt>
                <c:pt idx="4907">
                  <c:v>4.9069999999999734</c:v>
                </c:pt>
                <c:pt idx="4908">
                  <c:v>4.9079999999999737</c:v>
                </c:pt>
                <c:pt idx="4909">
                  <c:v>4.9089999999999741</c:v>
                </c:pt>
                <c:pt idx="4910">
                  <c:v>4.9099999999999744</c:v>
                </c:pt>
                <c:pt idx="4911">
                  <c:v>4.9109999999999747</c:v>
                </c:pt>
                <c:pt idx="4912">
                  <c:v>4.9119999999999751</c:v>
                </c:pt>
                <c:pt idx="4913">
                  <c:v>4.9129999999999754</c:v>
                </c:pt>
                <c:pt idx="4914">
                  <c:v>4.9139999999999757</c:v>
                </c:pt>
                <c:pt idx="4915">
                  <c:v>4.9149999999999761</c:v>
                </c:pt>
                <c:pt idx="4916">
                  <c:v>4.9159999999999764</c:v>
                </c:pt>
                <c:pt idx="4917">
                  <c:v>4.9169999999999767</c:v>
                </c:pt>
                <c:pt idx="4918">
                  <c:v>4.9179999999999771</c:v>
                </c:pt>
                <c:pt idx="4919">
                  <c:v>4.9189999999999774</c:v>
                </c:pt>
                <c:pt idx="4920">
                  <c:v>4.9199999999999777</c:v>
                </c:pt>
                <c:pt idx="4921">
                  <c:v>4.9209999999999781</c:v>
                </c:pt>
                <c:pt idx="4922">
                  <c:v>4.9219999999999784</c:v>
                </c:pt>
                <c:pt idx="4923">
                  <c:v>4.9229999999999787</c:v>
                </c:pt>
                <c:pt idx="4924">
                  <c:v>4.9239999999999791</c:v>
                </c:pt>
                <c:pt idx="4925">
                  <c:v>4.9249999999999794</c:v>
                </c:pt>
                <c:pt idx="4926">
                  <c:v>4.9259999999999797</c:v>
                </c:pt>
                <c:pt idx="4927">
                  <c:v>4.9269999999999801</c:v>
                </c:pt>
                <c:pt idx="4928">
                  <c:v>4.9279999999999804</c:v>
                </c:pt>
                <c:pt idx="4929">
                  <c:v>4.9289999999999807</c:v>
                </c:pt>
                <c:pt idx="4930">
                  <c:v>4.9299999999999811</c:v>
                </c:pt>
                <c:pt idx="4931">
                  <c:v>4.9309999999999814</c:v>
                </c:pt>
                <c:pt idx="4932">
                  <c:v>4.9319999999999817</c:v>
                </c:pt>
                <c:pt idx="4933">
                  <c:v>4.9329999999999821</c:v>
                </c:pt>
                <c:pt idx="4934">
                  <c:v>4.9339999999999824</c:v>
                </c:pt>
                <c:pt idx="4935">
                  <c:v>4.9349999999999827</c:v>
                </c:pt>
                <c:pt idx="4936">
                  <c:v>4.9359999999999831</c:v>
                </c:pt>
                <c:pt idx="4937">
                  <c:v>4.9369999999999834</c:v>
                </c:pt>
                <c:pt idx="4938">
                  <c:v>4.9379999999999837</c:v>
                </c:pt>
                <c:pt idx="4939">
                  <c:v>4.9389999999999841</c:v>
                </c:pt>
                <c:pt idx="4940">
                  <c:v>4.9399999999999844</c:v>
                </c:pt>
                <c:pt idx="4941">
                  <c:v>4.9409999999999847</c:v>
                </c:pt>
                <c:pt idx="4942">
                  <c:v>4.9419999999999851</c:v>
                </c:pt>
                <c:pt idx="4943">
                  <c:v>4.9429999999999854</c:v>
                </c:pt>
                <c:pt idx="4944">
                  <c:v>4.9439999999999857</c:v>
                </c:pt>
                <c:pt idx="4945">
                  <c:v>4.9449999999999861</c:v>
                </c:pt>
                <c:pt idx="4946">
                  <c:v>4.9459999999999864</c:v>
                </c:pt>
                <c:pt idx="4947">
                  <c:v>4.9469999999999867</c:v>
                </c:pt>
                <c:pt idx="4948">
                  <c:v>4.9479999999999871</c:v>
                </c:pt>
                <c:pt idx="4949">
                  <c:v>4.9489999999999874</c:v>
                </c:pt>
                <c:pt idx="4950">
                  <c:v>4.9499999999999877</c:v>
                </c:pt>
                <c:pt idx="4951">
                  <c:v>4.9509999999999881</c:v>
                </c:pt>
                <c:pt idx="4952">
                  <c:v>4.9519999999999884</c:v>
                </c:pt>
                <c:pt idx="4953">
                  <c:v>4.9529999999999887</c:v>
                </c:pt>
                <c:pt idx="4954">
                  <c:v>4.9539999999999891</c:v>
                </c:pt>
                <c:pt idx="4955">
                  <c:v>4.9549999999999894</c:v>
                </c:pt>
                <c:pt idx="4956">
                  <c:v>4.9559999999999897</c:v>
                </c:pt>
                <c:pt idx="4957">
                  <c:v>4.9569999999999901</c:v>
                </c:pt>
                <c:pt idx="4958">
                  <c:v>4.9579999999999904</c:v>
                </c:pt>
                <c:pt idx="4959">
                  <c:v>4.9589999999999907</c:v>
                </c:pt>
                <c:pt idx="4960">
                  <c:v>4.9599999999999911</c:v>
                </c:pt>
                <c:pt idx="4961">
                  <c:v>4.9609999999999914</c:v>
                </c:pt>
                <c:pt idx="4962">
                  <c:v>4.9619999999999918</c:v>
                </c:pt>
                <c:pt idx="4963">
                  <c:v>4.9629999999999921</c:v>
                </c:pt>
                <c:pt idx="4964">
                  <c:v>4.9639999999999924</c:v>
                </c:pt>
                <c:pt idx="4965">
                  <c:v>4.9649999999999928</c:v>
                </c:pt>
                <c:pt idx="4966">
                  <c:v>4.9659999999999931</c:v>
                </c:pt>
                <c:pt idx="4967">
                  <c:v>4.9669999999999934</c:v>
                </c:pt>
                <c:pt idx="4968">
                  <c:v>4.9679999999999938</c:v>
                </c:pt>
                <c:pt idx="4969">
                  <c:v>4.9689999999999941</c:v>
                </c:pt>
                <c:pt idx="4970">
                  <c:v>4.9699999999999944</c:v>
                </c:pt>
                <c:pt idx="4971">
                  <c:v>4.9709999999999948</c:v>
                </c:pt>
                <c:pt idx="4972">
                  <c:v>4.9719999999999951</c:v>
                </c:pt>
                <c:pt idx="4973">
                  <c:v>4.9729999999999954</c:v>
                </c:pt>
                <c:pt idx="4974">
                  <c:v>4.9739999999999958</c:v>
                </c:pt>
                <c:pt idx="4975">
                  <c:v>4.9749999999999961</c:v>
                </c:pt>
                <c:pt idx="4976">
                  <c:v>4.9759999999999964</c:v>
                </c:pt>
                <c:pt idx="4977">
                  <c:v>4.9769999999999968</c:v>
                </c:pt>
                <c:pt idx="4978">
                  <c:v>4.9779999999999971</c:v>
                </c:pt>
                <c:pt idx="4979">
                  <c:v>4.9789999999999974</c:v>
                </c:pt>
                <c:pt idx="4980">
                  <c:v>4.9799999999999978</c:v>
                </c:pt>
                <c:pt idx="4981">
                  <c:v>4.9809999999999981</c:v>
                </c:pt>
                <c:pt idx="4982">
                  <c:v>4.9819999999999984</c:v>
                </c:pt>
                <c:pt idx="4983">
                  <c:v>4.9829999999999988</c:v>
                </c:pt>
                <c:pt idx="4984">
                  <c:v>4.9839999999999991</c:v>
                </c:pt>
                <c:pt idx="4985">
                  <c:v>4.9849999999999994</c:v>
                </c:pt>
                <c:pt idx="4986">
                  <c:v>4.9859999999999998</c:v>
                </c:pt>
                <c:pt idx="4987">
                  <c:v>4.9870000000000001</c:v>
                </c:pt>
                <c:pt idx="4988">
                  <c:v>4.9880000000000004</c:v>
                </c:pt>
                <c:pt idx="4989">
                  <c:v>4.9890000000000008</c:v>
                </c:pt>
                <c:pt idx="4990">
                  <c:v>4.9900000000000011</c:v>
                </c:pt>
                <c:pt idx="4991">
                  <c:v>4.9910000000000014</c:v>
                </c:pt>
                <c:pt idx="4992">
                  <c:v>4.9920000000000018</c:v>
                </c:pt>
                <c:pt idx="4993">
                  <c:v>4.9930000000000021</c:v>
                </c:pt>
                <c:pt idx="4994">
                  <c:v>4.9940000000000024</c:v>
                </c:pt>
                <c:pt idx="4995">
                  <c:v>4.9950000000000028</c:v>
                </c:pt>
                <c:pt idx="4996">
                  <c:v>4.9960000000000031</c:v>
                </c:pt>
                <c:pt idx="4997">
                  <c:v>4.9970000000000034</c:v>
                </c:pt>
                <c:pt idx="4998">
                  <c:v>4.9980000000000038</c:v>
                </c:pt>
                <c:pt idx="4999">
                  <c:v>4.9990000000000041</c:v>
                </c:pt>
                <c:pt idx="5000">
                  <c:v>5.0000000000000044</c:v>
                </c:pt>
                <c:pt idx="5001">
                  <c:v>5.0010000000000048</c:v>
                </c:pt>
                <c:pt idx="5002">
                  <c:v>5.0020000000000051</c:v>
                </c:pt>
                <c:pt idx="5003">
                  <c:v>5.0030000000000054</c:v>
                </c:pt>
                <c:pt idx="5004">
                  <c:v>5.0040000000000058</c:v>
                </c:pt>
                <c:pt idx="5005">
                  <c:v>5.0050000000000061</c:v>
                </c:pt>
                <c:pt idx="5006">
                  <c:v>5.0060000000000064</c:v>
                </c:pt>
                <c:pt idx="5007">
                  <c:v>5.0070000000000068</c:v>
                </c:pt>
                <c:pt idx="5008">
                  <c:v>5.0080000000000071</c:v>
                </c:pt>
                <c:pt idx="5009">
                  <c:v>5.0090000000000074</c:v>
                </c:pt>
                <c:pt idx="5010">
                  <c:v>5.0100000000000078</c:v>
                </c:pt>
                <c:pt idx="5011">
                  <c:v>5.0110000000000081</c:v>
                </c:pt>
                <c:pt idx="5012">
                  <c:v>5.0120000000000084</c:v>
                </c:pt>
                <c:pt idx="5013">
                  <c:v>5.0130000000000088</c:v>
                </c:pt>
                <c:pt idx="5014">
                  <c:v>5.0140000000000091</c:v>
                </c:pt>
                <c:pt idx="5015">
                  <c:v>5.0150000000000095</c:v>
                </c:pt>
                <c:pt idx="5016">
                  <c:v>5.0160000000000098</c:v>
                </c:pt>
                <c:pt idx="5017">
                  <c:v>5.0170000000000101</c:v>
                </c:pt>
                <c:pt idx="5018">
                  <c:v>5.0180000000000105</c:v>
                </c:pt>
                <c:pt idx="5019">
                  <c:v>5.0190000000000108</c:v>
                </c:pt>
                <c:pt idx="5020">
                  <c:v>5.0200000000000111</c:v>
                </c:pt>
                <c:pt idx="5021">
                  <c:v>5.0210000000000115</c:v>
                </c:pt>
                <c:pt idx="5022">
                  <c:v>5.0220000000000118</c:v>
                </c:pt>
                <c:pt idx="5023">
                  <c:v>5.0230000000000121</c:v>
                </c:pt>
                <c:pt idx="5024">
                  <c:v>5.0240000000000125</c:v>
                </c:pt>
                <c:pt idx="5025">
                  <c:v>5.0250000000000128</c:v>
                </c:pt>
                <c:pt idx="5026">
                  <c:v>5.0260000000000131</c:v>
                </c:pt>
                <c:pt idx="5027">
                  <c:v>5.0270000000000135</c:v>
                </c:pt>
                <c:pt idx="5028">
                  <c:v>5.0280000000000138</c:v>
                </c:pt>
                <c:pt idx="5029">
                  <c:v>5.0290000000000141</c:v>
                </c:pt>
                <c:pt idx="5030">
                  <c:v>5.0300000000000145</c:v>
                </c:pt>
                <c:pt idx="5031">
                  <c:v>5.0310000000000148</c:v>
                </c:pt>
                <c:pt idx="5032">
                  <c:v>5.0320000000000151</c:v>
                </c:pt>
                <c:pt idx="5033">
                  <c:v>5.0330000000000155</c:v>
                </c:pt>
                <c:pt idx="5034">
                  <c:v>5.0340000000000158</c:v>
                </c:pt>
                <c:pt idx="5035">
                  <c:v>5.0350000000000161</c:v>
                </c:pt>
                <c:pt idx="5036">
                  <c:v>5.0360000000000165</c:v>
                </c:pt>
                <c:pt idx="5037">
                  <c:v>5.0370000000000168</c:v>
                </c:pt>
                <c:pt idx="5038">
                  <c:v>5.0380000000000171</c:v>
                </c:pt>
                <c:pt idx="5039">
                  <c:v>5.0390000000000175</c:v>
                </c:pt>
                <c:pt idx="5040">
                  <c:v>5.0400000000000178</c:v>
                </c:pt>
                <c:pt idx="5041">
                  <c:v>5.0410000000000181</c:v>
                </c:pt>
                <c:pt idx="5042">
                  <c:v>5.0420000000000185</c:v>
                </c:pt>
                <c:pt idx="5043">
                  <c:v>5.0430000000000188</c:v>
                </c:pt>
                <c:pt idx="5044">
                  <c:v>5.0440000000000191</c:v>
                </c:pt>
                <c:pt idx="5045">
                  <c:v>5.0450000000000195</c:v>
                </c:pt>
                <c:pt idx="5046">
                  <c:v>5.0460000000000198</c:v>
                </c:pt>
                <c:pt idx="5047">
                  <c:v>5.0470000000000201</c:v>
                </c:pt>
                <c:pt idx="5048">
                  <c:v>5.0480000000000205</c:v>
                </c:pt>
                <c:pt idx="5049">
                  <c:v>5.0490000000000208</c:v>
                </c:pt>
                <c:pt idx="5050">
                  <c:v>5.0500000000000211</c:v>
                </c:pt>
                <c:pt idx="5051">
                  <c:v>5.0510000000000215</c:v>
                </c:pt>
                <c:pt idx="5052">
                  <c:v>5.0520000000000218</c:v>
                </c:pt>
                <c:pt idx="5053">
                  <c:v>5.0530000000000221</c:v>
                </c:pt>
                <c:pt idx="5054">
                  <c:v>5.0540000000000225</c:v>
                </c:pt>
                <c:pt idx="5055">
                  <c:v>5.0550000000000228</c:v>
                </c:pt>
                <c:pt idx="5056">
                  <c:v>5.0560000000000231</c:v>
                </c:pt>
                <c:pt idx="5057">
                  <c:v>5.0570000000000235</c:v>
                </c:pt>
                <c:pt idx="5058">
                  <c:v>5.0580000000000238</c:v>
                </c:pt>
                <c:pt idx="5059">
                  <c:v>5.0590000000000241</c:v>
                </c:pt>
                <c:pt idx="5060">
                  <c:v>5.0600000000000245</c:v>
                </c:pt>
                <c:pt idx="5061">
                  <c:v>5.0610000000000248</c:v>
                </c:pt>
                <c:pt idx="5062">
                  <c:v>5.0620000000000251</c:v>
                </c:pt>
                <c:pt idx="5063">
                  <c:v>5.0630000000000255</c:v>
                </c:pt>
                <c:pt idx="5064">
                  <c:v>5.0640000000000258</c:v>
                </c:pt>
                <c:pt idx="5065">
                  <c:v>5.0650000000000261</c:v>
                </c:pt>
                <c:pt idx="5066">
                  <c:v>5.0660000000000265</c:v>
                </c:pt>
                <c:pt idx="5067">
                  <c:v>5.0670000000000268</c:v>
                </c:pt>
                <c:pt idx="5068">
                  <c:v>5.0680000000000271</c:v>
                </c:pt>
                <c:pt idx="5069">
                  <c:v>5.0690000000000275</c:v>
                </c:pt>
                <c:pt idx="5070">
                  <c:v>5.0700000000000278</c:v>
                </c:pt>
                <c:pt idx="5071">
                  <c:v>5.0710000000000282</c:v>
                </c:pt>
                <c:pt idx="5072">
                  <c:v>5.0720000000000285</c:v>
                </c:pt>
                <c:pt idx="5073">
                  <c:v>5.0730000000000288</c:v>
                </c:pt>
                <c:pt idx="5074">
                  <c:v>5.0740000000000292</c:v>
                </c:pt>
                <c:pt idx="5075">
                  <c:v>5.0750000000000295</c:v>
                </c:pt>
                <c:pt idx="5076">
                  <c:v>5.0760000000000298</c:v>
                </c:pt>
                <c:pt idx="5077">
                  <c:v>5.0770000000000302</c:v>
                </c:pt>
                <c:pt idx="5078">
                  <c:v>5.0780000000000305</c:v>
                </c:pt>
                <c:pt idx="5079">
                  <c:v>5.0790000000000308</c:v>
                </c:pt>
                <c:pt idx="5080">
                  <c:v>5.0800000000000312</c:v>
                </c:pt>
                <c:pt idx="5081">
                  <c:v>5.0810000000000315</c:v>
                </c:pt>
                <c:pt idx="5082">
                  <c:v>5.0820000000000318</c:v>
                </c:pt>
                <c:pt idx="5083">
                  <c:v>5.0830000000000322</c:v>
                </c:pt>
                <c:pt idx="5084">
                  <c:v>5.0840000000000325</c:v>
                </c:pt>
                <c:pt idx="5085">
                  <c:v>5.0850000000000328</c:v>
                </c:pt>
                <c:pt idx="5086">
                  <c:v>5.0860000000000332</c:v>
                </c:pt>
                <c:pt idx="5087">
                  <c:v>5.0870000000000335</c:v>
                </c:pt>
                <c:pt idx="5088">
                  <c:v>5.0880000000000338</c:v>
                </c:pt>
                <c:pt idx="5089">
                  <c:v>5.0890000000000342</c:v>
                </c:pt>
                <c:pt idx="5090">
                  <c:v>5.0900000000000345</c:v>
                </c:pt>
                <c:pt idx="5091">
                  <c:v>5.0910000000000348</c:v>
                </c:pt>
                <c:pt idx="5092">
                  <c:v>5.0920000000000352</c:v>
                </c:pt>
                <c:pt idx="5093">
                  <c:v>5.0930000000000355</c:v>
                </c:pt>
                <c:pt idx="5094">
                  <c:v>5.0940000000000358</c:v>
                </c:pt>
                <c:pt idx="5095">
                  <c:v>5.0950000000000362</c:v>
                </c:pt>
                <c:pt idx="5096">
                  <c:v>5.0960000000000365</c:v>
                </c:pt>
                <c:pt idx="5097">
                  <c:v>5.0970000000000368</c:v>
                </c:pt>
                <c:pt idx="5098">
                  <c:v>5.0980000000000372</c:v>
                </c:pt>
                <c:pt idx="5099">
                  <c:v>5.0990000000000375</c:v>
                </c:pt>
                <c:pt idx="5100">
                  <c:v>5.1000000000000378</c:v>
                </c:pt>
                <c:pt idx="5101">
                  <c:v>5.1010000000000382</c:v>
                </c:pt>
                <c:pt idx="5102">
                  <c:v>5.1020000000000385</c:v>
                </c:pt>
                <c:pt idx="5103">
                  <c:v>5.1030000000000388</c:v>
                </c:pt>
                <c:pt idx="5104">
                  <c:v>5.1040000000000392</c:v>
                </c:pt>
                <c:pt idx="5105">
                  <c:v>5.1050000000000395</c:v>
                </c:pt>
                <c:pt idx="5106">
                  <c:v>5.1060000000000398</c:v>
                </c:pt>
                <c:pt idx="5107">
                  <c:v>5.1070000000000402</c:v>
                </c:pt>
                <c:pt idx="5108">
                  <c:v>5.1080000000000405</c:v>
                </c:pt>
                <c:pt idx="5109">
                  <c:v>5.1090000000000408</c:v>
                </c:pt>
                <c:pt idx="5110">
                  <c:v>5.1100000000000412</c:v>
                </c:pt>
                <c:pt idx="5111">
                  <c:v>5.1110000000000415</c:v>
                </c:pt>
                <c:pt idx="5112">
                  <c:v>5.1120000000000418</c:v>
                </c:pt>
                <c:pt idx="5113">
                  <c:v>5.1130000000000422</c:v>
                </c:pt>
                <c:pt idx="5114">
                  <c:v>5.1140000000000425</c:v>
                </c:pt>
                <c:pt idx="5115">
                  <c:v>5.1150000000000428</c:v>
                </c:pt>
                <c:pt idx="5116">
                  <c:v>5.1160000000000432</c:v>
                </c:pt>
                <c:pt idx="5117">
                  <c:v>5.1170000000000435</c:v>
                </c:pt>
                <c:pt idx="5118">
                  <c:v>5.1180000000000438</c:v>
                </c:pt>
                <c:pt idx="5119">
                  <c:v>5.1190000000000442</c:v>
                </c:pt>
                <c:pt idx="5120">
                  <c:v>5.1200000000000445</c:v>
                </c:pt>
                <c:pt idx="5121">
                  <c:v>5.1210000000000448</c:v>
                </c:pt>
                <c:pt idx="5122">
                  <c:v>5.1220000000000452</c:v>
                </c:pt>
                <c:pt idx="5123">
                  <c:v>5.1230000000000455</c:v>
                </c:pt>
                <c:pt idx="5124">
                  <c:v>5.1240000000000459</c:v>
                </c:pt>
                <c:pt idx="5125">
                  <c:v>5.1250000000000462</c:v>
                </c:pt>
                <c:pt idx="5126">
                  <c:v>5.1260000000000465</c:v>
                </c:pt>
                <c:pt idx="5127">
                  <c:v>5.1270000000000469</c:v>
                </c:pt>
                <c:pt idx="5128">
                  <c:v>5.1280000000000472</c:v>
                </c:pt>
                <c:pt idx="5129">
                  <c:v>5.1290000000000475</c:v>
                </c:pt>
                <c:pt idx="5130">
                  <c:v>5.1300000000000479</c:v>
                </c:pt>
                <c:pt idx="5131">
                  <c:v>5.1310000000000482</c:v>
                </c:pt>
                <c:pt idx="5132">
                  <c:v>5.1320000000000485</c:v>
                </c:pt>
                <c:pt idx="5133">
                  <c:v>5.1330000000000489</c:v>
                </c:pt>
                <c:pt idx="5134">
                  <c:v>5.1340000000000492</c:v>
                </c:pt>
                <c:pt idx="5135">
                  <c:v>5.1350000000000495</c:v>
                </c:pt>
                <c:pt idx="5136">
                  <c:v>5.1360000000000499</c:v>
                </c:pt>
                <c:pt idx="5137">
                  <c:v>5.1370000000000502</c:v>
                </c:pt>
                <c:pt idx="5138">
                  <c:v>5.1380000000000505</c:v>
                </c:pt>
                <c:pt idx="5139">
                  <c:v>5.1390000000000509</c:v>
                </c:pt>
                <c:pt idx="5140">
                  <c:v>5.1400000000000512</c:v>
                </c:pt>
                <c:pt idx="5141">
                  <c:v>5.1410000000000515</c:v>
                </c:pt>
                <c:pt idx="5142">
                  <c:v>5.1420000000000519</c:v>
                </c:pt>
                <c:pt idx="5143">
                  <c:v>5.1430000000000522</c:v>
                </c:pt>
                <c:pt idx="5144">
                  <c:v>5.1440000000000525</c:v>
                </c:pt>
                <c:pt idx="5145">
                  <c:v>5.1450000000000529</c:v>
                </c:pt>
                <c:pt idx="5146">
                  <c:v>5.1460000000000532</c:v>
                </c:pt>
                <c:pt idx="5147">
                  <c:v>5.1470000000000535</c:v>
                </c:pt>
                <c:pt idx="5148">
                  <c:v>5.1480000000000539</c:v>
                </c:pt>
                <c:pt idx="5149">
                  <c:v>5.1490000000000542</c:v>
                </c:pt>
                <c:pt idx="5150">
                  <c:v>5.1500000000000545</c:v>
                </c:pt>
                <c:pt idx="5151">
                  <c:v>5.1510000000000549</c:v>
                </c:pt>
                <c:pt idx="5152">
                  <c:v>5.1520000000000552</c:v>
                </c:pt>
                <c:pt idx="5153">
                  <c:v>5.1530000000000555</c:v>
                </c:pt>
                <c:pt idx="5154">
                  <c:v>5.1540000000000559</c:v>
                </c:pt>
                <c:pt idx="5155">
                  <c:v>5.1550000000000562</c:v>
                </c:pt>
                <c:pt idx="5156">
                  <c:v>5.1560000000000565</c:v>
                </c:pt>
                <c:pt idx="5157">
                  <c:v>5.1570000000000569</c:v>
                </c:pt>
                <c:pt idx="5158">
                  <c:v>5.1580000000000572</c:v>
                </c:pt>
                <c:pt idx="5159">
                  <c:v>5.1590000000000575</c:v>
                </c:pt>
                <c:pt idx="5160">
                  <c:v>5.1600000000000579</c:v>
                </c:pt>
                <c:pt idx="5161">
                  <c:v>5.1610000000000582</c:v>
                </c:pt>
                <c:pt idx="5162">
                  <c:v>5.1620000000000585</c:v>
                </c:pt>
                <c:pt idx="5163">
                  <c:v>5.1630000000000589</c:v>
                </c:pt>
                <c:pt idx="5164">
                  <c:v>5.1640000000000592</c:v>
                </c:pt>
                <c:pt idx="5165">
                  <c:v>5.1650000000000595</c:v>
                </c:pt>
                <c:pt idx="5166">
                  <c:v>5.1660000000000599</c:v>
                </c:pt>
                <c:pt idx="5167">
                  <c:v>5.1670000000000602</c:v>
                </c:pt>
                <c:pt idx="5168">
                  <c:v>5.1680000000000605</c:v>
                </c:pt>
                <c:pt idx="5169">
                  <c:v>5.1690000000000609</c:v>
                </c:pt>
                <c:pt idx="5170">
                  <c:v>5.1700000000000612</c:v>
                </c:pt>
                <c:pt idx="5171">
                  <c:v>5.1710000000000615</c:v>
                </c:pt>
                <c:pt idx="5172">
                  <c:v>5.1720000000000619</c:v>
                </c:pt>
                <c:pt idx="5173">
                  <c:v>5.1730000000000622</c:v>
                </c:pt>
                <c:pt idx="5174">
                  <c:v>5.1740000000000625</c:v>
                </c:pt>
                <c:pt idx="5175">
                  <c:v>5.1750000000000629</c:v>
                </c:pt>
                <c:pt idx="5176">
                  <c:v>5.1760000000000632</c:v>
                </c:pt>
                <c:pt idx="5177">
                  <c:v>5.1770000000000636</c:v>
                </c:pt>
                <c:pt idx="5178">
                  <c:v>5.1780000000000639</c:v>
                </c:pt>
                <c:pt idx="5179">
                  <c:v>5.1790000000000642</c:v>
                </c:pt>
                <c:pt idx="5180">
                  <c:v>5.1800000000000646</c:v>
                </c:pt>
                <c:pt idx="5181">
                  <c:v>5.1810000000000649</c:v>
                </c:pt>
                <c:pt idx="5182">
                  <c:v>5.1820000000000652</c:v>
                </c:pt>
                <c:pt idx="5183">
                  <c:v>5.1830000000000656</c:v>
                </c:pt>
                <c:pt idx="5184">
                  <c:v>5.1840000000000659</c:v>
                </c:pt>
                <c:pt idx="5185">
                  <c:v>5.1850000000000662</c:v>
                </c:pt>
                <c:pt idx="5186">
                  <c:v>5.1860000000000666</c:v>
                </c:pt>
                <c:pt idx="5187">
                  <c:v>5.1870000000000669</c:v>
                </c:pt>
                <c:pt idx="5188">
                  <c:v>5.1880000000000672</c:v>
                </c:pt>
                <c:pt idx="5189">
                  <c:v>5.1890000000000676</c:v>
                </c:pt>
                <c:pt idx="5190">
                  <c:v>5.1900000000000679</c:v>
                </c:pt>
                <c:pt idx="5191">
                  <c:v>5.1910000000000682</c:v>
                </c:pt>
                <c:pt idx="5192">
                  <c:v>5.1920000000000686</c:v>
                </c:pt>
                <c:pt idx="5193">
                  <c:v>5.1930000000000689</c:v>
                </c:pt>
                <c:pt idx="5194">
                  <c:v>5.1940000000000692</c:v>
                </c:pt>
                <c:pt idx="5195">
                  <c:v>5.1950000000000696</c:v>
                </c:pt>
                <c:pt idx="5196">
                  <c:v>5.1960000000000699</c:v>
                </c:pt>
                <c:pt idx="5197">
                  <c:v>5.1970000000000702</c:v>
                </c:pt>
                <c:pt idx="5198">
                  <c:v>5.1980000000000706</c:v>
                </c:pt>
                <c:pt idx="5199">
                  <c:v>5.1990000000000709</c:v>
                </c:pt>
                <c:pt idx="5200">
                  <c:v>5.2000000000000712</c:v>
                </c:pt>
                <c:pt idx="5201">
                  <c:v>5.2010000000000716</c:v>
                </c:pt>
                <c:pt idx="5202">
                  <c:v>5.2020000000000719</c:v>
                </c:pt>
                <c:pt idx="5203">
                  <c:v>5.2030000000000722</c:v>
                </c:pt>
                <c:pt idx="5204">
                  <c:v>5.2040000000000726</c:v>
                </c:pt>
                <c:pt idx="5205">
                  <c:v>5.2050000000000729</c:v>
                </c:pt>
                <c:pt idx="5206">
                  <c:v>5.2060000000000732</c:v>
                </c:pt>
                <c:pt idx="5207">
                  <c:v>5.2070000000000736</c:v>
                </c:pt>
                <c:pt idx="5208">
                  <c:v>5.2080000000000739</c:v>
                </c:pt>
                <c:pt idx="5209">
                  <c:v>5.2090000000000742</c:v>
                </c:pt>
                <c:pt idx="5210">
                  <c:v>5.2100000000000746</c:v>
                </c:pt>
                <c:pt idx="5211">
                  <c:v>5.2110000000000749</c:v>
                </c:pt>
                <c:pt idx="5212">
                  <c:v>5.2120000000000752</c:v>
                </c:pt>
                <c:pt idx="5213">
                  <c:v>5.2130000000000756</c:v>
                </c:pt>
                <c:pt idx="5214">
                  <c:v>5.2140000000000759</c:v>
                </c:pt>
                <c:pt idx="5215">
                  <c:v>5.2150000000000762</c:v>
                </c:pt>
                <c:pt idx="5216">
                  <c:v>5.2160000000000766</c:v>
                </c:pt>
                <c:pt idx="5217">
                  <c:v>5.2170000000000769</c:v>
                </c:pt>
                <c:pt idx="5218">
                  <c:v>5.2180000000000772</c:v>
                </c:pt>
                <c:pt idx="5219">
                  <c:v>5.2190000000000776</c:v>
                </c:pt>
                <c:pt idx="5220">
                  <c:v>5.2200000000000779</c:v>
                </c:pt>
                <c:pt idx="5221">
                  <c:v>5.2210000000000782</c:v>
                </c:pt>
                <c:pt idx="5222">
                  <c:v>5.2220000000000786</c:v>
                </c:pt>
                <c:pt idx="5223">
                  <c:v>5.2230000000000789</c:v>
                </c:pt>
                <c:pt idx="5224">
                  <c:v>5.2240000000000792</c:v>
                </c:pt>
                <c:pt idx="5225">
                  <c:v>5.2250000000000796</c:v>
                </c:pt>
                <c:pt idx="5226">
                  <c:v>5.2260000000000799</c:v>
                </c:pt>
                <c:pt idx="5227">
                  <c:v>5.2270000000000802</c:v>
                </c:pt>
                <c:pt idx="5228">
                  <c:v>5.2280000000000806</c:v>
                </c:pt>
                <c:pt idx="5229">
                  <c:v>5.2290000000000809</c:v>
                </c:pt>
                <c:pt idx="5230">
                  <c:v>5.2300000000000813</c:v>
                </c:pt>
                <c:pt idx="5231">
                  <c:v>5.2310000000000816</c:v>
                </c:pt>
                <c:pt idx="5232">
                  <c:v>5.2320000000000819</c:v>
                </c:pt>
                <c:pt idx="5233">
                  <c:v>5.2330000000000823</c:v>
                </c:pt>
                <c:pt idx="5234">
                  <c:v>5.2340000000000826</c:v>
                </c:pt>
                <c:pt idx="5235">
                  <c:v>5.2350000000000829</c:v>
                </c:pt>
                <c:pt idx="5236">
                  <c:v>5.2360000000000833</c:v>
                </c:pt>
                <c:pt idx="5237">
                  <c:v>5.2370000000000836</c:v>
                </c:pt>
                <c:pt idx="5238">
                  <c:v>5.2380000000000839</c:v>
                </c:pt>
                <c:pt idx="5239">
                  <c:v>5.2390000000000843</c:v>
                </c:pt>
                <c:pt idx="5240">
                  <c:v>5.2400000000000846</c:v>
                </c:pt>
                <c:pt idx="5241">
                  <c:v>5.2410000000000849</c:v>
                </c:pt>
                <c:pt idx="5242">
                  <c:v>5.2420000000000853</c:v>
                </c:pt>
                <c:pt idx="5243">
                  <c:v>5.2430000000000856</c:v>
                </c:pt>
                <c:pt idx="5244">
                  <c:v>5.2440000000000859</c:v>
                </c:pt>
                <c:pt idx="5245">
                  <c:v>5.2450000000000863</c:v>
                </c:pt>
                <c:pt idx="5246">
                  <c:v>5.2460000000000866</c:v>
                </c:pt>
                <c:pt idx="5247">
                  <c:v>5.2470000000000869</c:v>
                </c:pt>
                <c:pt idx="5248">
                  <c:v>5.2480000000000873</c:v>
                </c:pt>
                <c:pt idx="5249">
                  <c:v>5.2490000000000876</c:v>
                </c:pt>
                <c:pt idx="5250">
                  <c:v>5.2500000000000879</c:v>
                </c:pt>
                <c:pt idx="5251">
                  <c:v>5.2510000000000883</c:v>
                </c:pt>
                <c:pt idx="5252">
                  <c:v>5.2520000000000886</c:v>
                </c:pt>
                <c:pt idx="5253">
                  <c:v>5.2530000000000889</c:v>
                </c:pt>
                <c:pt idx="5254">
                  <c:v>5.2540000000000893</c:v>
                </c:pt>
                <c:pt idx="5255">
                  <c:v>5.2550000000000896</c:v>
                </c:pt>
                <c:pt idx="5256">
                  <c:v>5.2560000000000899</c:v>
                </c:pt>
                <c:pt idx="5257">
                  <c:v>5.2570000000000903</c:v>
                </c:pt>
                <c:pt idx="5258">
                  <c:v>5.2580000000000906</c:v>
                </c:pt>
                <c:pt idx="5259">
                  <c:v>5.2590000000000909</c:v>
                </c:pt>
                <c:pt idx="5260">
                  <c:v>5.2600000000000913</c:v>
                </c:pt>
                <c:pt idx="5261">
                  <c:v>5.2610000000000916</c:v>
                </c:pt>
                <c:pt idx="5262">
                  <c:v>5.2620000000000919</c:v>
                </c:pt>
                <c:pt idx="5263">
                  <c:v>5.2630000000000923</c:v>
                </c:pt>
                <c:pt idx="5264">
                  <c:v>5.2640000000000926</c:v>
                </c:pt>
                <c:pt idx="5265">
                  <c:v>5.2650000000000929</c:v>
                </c:pt>
                <c:pt idx="5266">
                  <c:v>5.2660000000000933</c:v>
                </c:pt>
                <c:pt idx="5267">
                  <c:v>5.2670000000000936</c:v>
                </c:pt>
                <c:pt idx="5268">
                  <c:v>5.2680000000000939</c:v>
                </c:pt>
                <c:pt idx="5269">
                  <c:v>5.2690000000000943</c:v>
                </c:pt>
                <c:pt idx="5270">
                  <c:v>5.2700000000000946</c:v>
                </c:pt>
                <c:pt idx="5271">
                  <c:v>5.2710000000000949</c:v>
                </c:pt>
                <c:pt idx="5272">
                  <c:v>5.2720000000000953</c:v>
                </c:pt>
                <c:pt idx="5273">
                  <c:v>5.2730000000000956</c:v>
                </c:pt>
                <c:pt idx="5274">
                  <c:v>5.2740000000000959</c:v>
                </c:pt>
                <c:pt idx="5275">
                  <c:v>5.2750000000000963</c:v>
                </c:pt>
                <c:pt idx="5276">
                  <c:v>5.2760000000000966</c:v>
                </c:pt>
                <c:pt idx="5277">
                  <c:v>5.2770000000000969</c:v>
                </c:pt>
                <c:pt idx="5278">
                  <c:v>5.2780000000000973</c:v>
                </c:pt>
                <c:pt idx="5279">
                  <c:v>5.2790000000000976</c:v>
                </c:pt>
                <c:pt idx="5280">
                  <c:v>5.2800000000000979</c:v>
                </c:pt>
                <c:pt idx="5281">
                  <c:v>5.2810000000000983</c:v>
                </c:pt>
                <c:pt idx="5282">
                  <c:v>5.2820000000000986</c:v>
                </c:pt>
                <c:pt idx="5283">
                  <c:v>5.283000000000099</c:v>
                </c:pt>
                <c:pt idx="5284">
                  <c:v>5.2840000000000993</c:v>
                </c:pt>
                <c:pt idx="5285">
                  <c:v>5.2850000000000996</c:v>
                </c:pt>
                <c:pt idx="5286">
                  <c:v>5.2860000000001</c:v>
                </c:pt>
                <c:pt idx="5287">
                  <c:v>5.2870000000001003</c:v>
                </c:pt>
                <c:pt idx="5288">
                  <c:v>5.2880000000001006</c:v>
                </c:pt>
                <c:pt idx="5289">
                  <c:v>5.289000000000101</c:v>
                </c:pt>
                <c:pt idx="5290">
                  <c:v>5.2900000000001013</c:v>
                </c:pt>
                <c:pt idx="5291">
                  <c:v>5.2910000000001016</c:v>
                </c:pt>
                <c:pt idx="5292">
                  <c:v>5.292000000000102</c:v>
                </c:pt>
                <c:pt idx="5293">
                  <c:v>5.2930000000001023</c:v>
                </c:pt>
                <c:pt idx="5294">
                  <c:v>5.2940000000001026</c:v>
                </c:pt>
                <c:pt idx="5295">
                  <c:v>5.295000000000103</c:v>
                </c:pt>
                <c:pt idx="5296">
                  <c:v>5.2960000000001033</c:v>
                </c:pt>
                <c:pt idx="5297">
                  <c:v>5.2970000000001036</c:v>
                </c:pt>
                <c:pt idx="5298">
                  <c:v>5.298000000000104</c:v>
                </c:pt>
                <c:pt idx="5299">
                  <c:v>5.2990000000001043</c:v>
                </c:pt>
                <c:pt idx="5300">
                  <c:v>5.3000000000001046</c:v>
                </c:pt>
                <c:pt idx="5301">
                  <c:v>5.301000000000105</c:v>
                </c:pt>
                <c:pt idx="5302">
                  <c:v>5.3020000000001053</c:v>
                </c:pt>
                <c:pt idx="5303">
                  <c:v>5.3030000000001056</c:v>
                </c:pt>
                <c:pt idx="5304">
                  <c:v>5.304000000000106</c:v>
                </c:pt>
                <c:pt idx="5305">
                  <c:v>5.3050000000001063</c:v>
                </c:pt>
                <c:pt idx="5306">
                  <c:v>5.3060000000001066</c:v>
                </c:pt>
                <c:pt idx="5307">
                  <c:v>5.307000000000107</c:v>
                </c:pt>
                <c:pt idx="5308">
                  <c:v>5.3080000000001073</c:v>
                </c:pt>
                <c:pt idx="5309">
                  <c:v>5.3090000000001076</c:v>
                </c:pt>
                <c:pt idx="5310">
                  <c:v>5.310000000000108</c:v>
                </c:pt>
                <c:pt idx="5311">
                  <c:v>5.3110000000001083</c:v>
                </c:pt>
                <c:pt idx="5312">
                  <c:v>5.3120000000001086</c:v>
                </c:pt>
                <c:pt idx="5313">
                  <c:v>5.313000000000109</c:v>
                </c:pt>
                <c:pt idx="5314">
                  <c:v>5.3140000000001093</c:v>
                </c:pt>
                <c:pt idx="5315">
                  <c:v>5.3150000000001096</c:v>
                </c:pt>
                <c:pt idx="5316">
                  <c:v>5.31600000000011</c:v>
                </c:pt>
                <c:pt idx="5317">
                  <c:v>5.3170000000001103</c:v>
                </c:pt>
                <c:pt idx="5318">
                  <c:v>5.3180000000001106</c:v>
                </c:pt>
                <c:pt idx="5319">
                  <c:v>5.319000000000111</c:v>
                </c:pt>
                <c:pt idx="5320">
                  <c:v>5.3200000000001113</c:v>
                </c:pt>
                <c:pt idx="5321">
                  <c:v>5.3210000000001116</c:v>
                </c:pt>
                <c:pt idx="5322">
                  <c:v>5.322000000000112</c:v>
                </c:pt>
                <c:pt idx="5323">
                  <c:v>5.3230000000001123</c:v>
                </c:pt>
                <c:pt idx="5324">
                  <c:v>5.3240000000001126</c:v>
                </c:pt>
                <c:pt idx="5325">
                  <c:v>5.325000000000113</c:v>
                </c:pt>
                <c:pt idx="5326">
                  <c:v>5.3260000000001133</c:v>
                </c:pt>
                <c:pt idx="5327">
                  <c:v>5.3270000000001136</c:v>
                </c:pt>
                <c:pt idx="5328">
                  <c:v>5.328000000000114</c:v>
                </c:pt>
                <c:pt idx="5329">
                  <c:v>5.3290000000001143</c:v>
                </c:pt>
                <c:pt idx="5330">
                  <c:v>5.3300000000001146</c:v>
                </c:pt>
                <c:pt idx="5331">
                  <c:v>5.331000000000115</c:v>
                </c:pt>
                <c:pt idx="5332">
                  <c:v>5.3320000000001153</c:v>
                </c:pt>
                <c:pt idx="5333">
                  <c:v>5.3330000000001156</c:v>
                </c:pt>
                <c:pt idx="5334">
                  <c:v>5.334000000000116</c:v>
                </c:pt>
                <c:pt idx="5335">
                  <c:v>5.3350000000001163</c:v>
                </c:pt>
                <c:pt idx="5336">
                  <c:v>5.3360000000001166</c:v>
                </c:pt>
                <c:pt idx="5337">
                  <c:v>5.337000000000117</c:v>
                </c:pt>
                <c:pt idx="5338">
                  <c:v>5.3380000000001173</c:v>
                </c:pt>
                <c:pt idx="5339">
                  <c:v>5.3390000000001177</c:v>
                </c:pt>
                <c:pt idx="5340">
                  <c:v>5.340000000000118</c:v>
                </c:pt>
                <c:pt idx="5341">
                  <c:v>5.3410000000001183</c:v>
                </c:pt>
                <c:pt idx="5342">
                  <c:v>5.3420000000001187</c:v>
                </c:pt>
                <c:pt idx="5343">
                  <c:v>5.343000000000119</c:v>
                </c:pt>
                <c:pt idx="5344">
                  <c:v>5.3440000000001193</c:v>
                </c:pt>
                <c:pt idx="5345">
                  <c:v>5.3450000000001197</c:v>
                </c:pt>
                <c:pt idx="5346">
                  <c:v>5.34600000000012</c:v>
                </c:pt>
                <c:pt idx="5347">
                  <c:v>5.3470000000001203</c:v>
                </c:pt>
                <c:pt idx="5348">
                  <c:v>5.3480000000001207</c:v>
                </c:pt>
                <c:pt idx="5349">
                  <c:v>5.349000000000121</c:v>
                </c:pt>
                <c:pt idx="5350">
                  <c:v>5.3500000000001213</c:v>
                </c:pt>
                <c:pt idx="5351">
                  <c:v>5.3510000000001217</c:v>
                </c:pt>
                <c:pt idx="5352">
                  <c:v>5.352000000000122</c:v>
                </c:pt>
                <c:pt idx="5353">
                  <c:v>5.3530000000001223</c:v>
                </c:pt>
                <c:pt idx="5354">
                  <c:v>5.3540000000001227</c:v>
                </c:pt>
                <c:pt idx="5355">
                  <c:v>5.355000000000123</c:v>
                </c:pt>
                <c:pt idx="5356">
                  <c:v>5.3560000000001233</c:v>
                </c:pt>
                <c:pt idx="5357">
                  <c:v>5.3570000000001237</c:v>
                </c:pt>
                <c:pt idx="5358">
                  <c:v>5.358000000000124</c:v>
                </c:pt>
                <c:pt idx="5359">
                  <c:v>5.3590000000001243</c:v>
                </c:pt>
                <c:pt idx="5360">
                  <c:v>5.3600000000001247</c:v>
                </c:pt>
                <c:pt idx="5361">
                  <c:v>5.361000000000125</c:v>
                </c:pt>
                <c:pt idx="5362">
                  <c:v>5.3620000000001253</c:v>
                </c:pt>
                <c:pt idx="5363">
                  <c:v>5.3630000000001257</c:v>
                </c:pt>
                <c:pt idx="5364">
                  <c:v>5.364000000000126</c:v>
                </c:pt>
                <c:pt idx="5365">
                  <c:v>5.3650000000001263</c:v>
                </c:pt>
                <c:pt idx="5366">
                  <c:v>5.3660000000001267</c:v>
                </c:pt>
                <c:pt idx="5367">
                  <c:v>5.367000000000127</c:v>
                </c:pt>
                <c:pt idx="5368">
                  <c:v>5.3680000000001273</c:v>
                </c:pt>
                <c:pt idx="5369">
                  <c:v>5.3690000000001277</c:v>
                </c:pt>
                <c:pt idx="5370">
                  <c:v>5.370000000000128</c:v>
                </c:pt>
                <c:pt idx="5371">
                  <c:v>5.3710000000001283</c:v>
                </c:pt>
                <c:pt idx="5372">
                  <c:v>5.3720000000001287</c:v>
                </c:pt>
                <c:pt idx="5373">
                  <c:v>5.373000000000129</c:v>
                </c:pt>
                <c:pt idx="5374">
                  <c:v>5.3740000000001293</c:v>
                </c:pt>
                <c:pt idx="5375">
                  <c:v>5.3750000000001297</c:v>
                </c:pt>
                <c:pt idx="5376">
                  <c:v>5.37600000000013</c:v>
                </c:pt>
                <c:pt idx="5377">
                  <c:v>5.3770000000001303</c:v>
                </c:pt>
                <c:pt idx="5378">
                  <c:v>5.3780000000001307</c:v>
                </c:pt>
                <c:pt idx="5379">
                  <c:v>5.379000000000131</c:v>
                </c:pt>
                <c:pt idx="5380">
                  <c:v>5.3800000000001313</c:v>
                </c:pt>
                <c:pt idx="5381">
                  <c:v>5.3810000000001317</c:v>
                </c:pt>
                <c:pt idx="5382">
                  <c:v>5.382000000000132</c:v>
                </c:pt>
                <c:pt idx="5383">
                  <c:v>5.3830000000001323</c:v>
                </c:pt>
                <c:pt idx="5384">
                  <c:v>5.3840000000001327</c:v>
                </c:pt>
                <c:pt idx="5385">
                  <c:v>5.385000000000133</c:v>
                </c:pt>
                <c:pt idx="5386">
                  <c:v>5.3860000000001333</c:v>
                </c:pt>
                <c:pt idx="5387">
                  <c:v>5.3870000000001337</c:v>
                </c:pt>
                <c:pt idx="5388">
                  <c:v>5.388000000000134</c:v>
                </c:pt>
                <c:pt idx="5389">
                  <c:v>5.3890000000001343</c:v>
                </c:pt>
                <c:pt idx="5390">
                  <c:v>5.3900000000001347</c:v>
                </c:pt>
                <c:pt idx="5391">
                  <c:v>5.391000000000135</c:v>
                </c:pt>
                <c:pt idx="5392">
                  <c:v>5.3920000000001354</c:v>
                </c:pt>
                <c:pt idx="5393">
                  <c:v>5.3930000000001357</c:v>
                </c:pt>
                <c:pt idx="5394">
                  <c:v>5.394000000000136</c:v>
                </c:pt>
                <c:pt idx="5395">
                  <c:v>5.3950000000001364</c:v>
                </c:pt>
                <c:pt idx="5396">
                  <c:v>5.3960000000001367</c:v>
                </c:pt>
                <c:pt idx="5397">
                  <c:v>5.397000000000137</c:v>
                </c:pt>
                <c:pt idx="5398">
                  <c:v>5.3980000000001374</c:v>
                </c:pt>
                <c:pt idx="5399">
                  <c:v>5.3990000000001377</c:v>
                </c:pt>
                <c:pt idx="5400">
                  <c:v>5.400000000000138</c:v>
                </c:pt>
                <c:pt idx="5401">
                  <c:v>5.4010000000001384</c:v>
                </c:pt>
                <c:pt idx="5402">
                  <c:v>5.4020000000001387</c:v>
                </c:pt>
                <c:pt idx="5403">
                  <c:v>5.403000000000139</c:v>
                </c:pt>
                <c:pt idx="5404">
                  <c:v>5.4040000000001394</c:v>
                </c:pt>
                <c:pt idx="5405">
                  <c:v>5.4050000000001397</c:v>
                </c:pt>
                <c:pt idx="5406">
                  <c:v>5.40600000000014</c:v>
                </c:pt>
                <c:pt idx="5407">
                  <c:v>5.4070000000001404</c:v>
                </c:pt>
                <c:pt idx="5408">
                  <c:v>5.4080000000001407</c:v>
                </c:pt>
                <c:pt idx="5409">
                  <c:v>5.409000000000141</c:v>
                </c:pt>
                <c:pt idx="5410">
                  <c:v>5.4100000000001414</c:v>
                </c:pt>
                <c:pt idx="5411">
                  <c:v>5.4110000000001417</c:v>
                </c:pt>
                <c:pt idx="5412">
                  <c:v>5.412000000000142</c:v>
                </c:pt>
                <c:pt idx="5413">
                  <c:v>5.4130000000001424</c:v>
                </c:pt>
                <c:pt idx="5414">
                  <c:v>5.4140000000001427</c:v>
                </c:pt>
                <c:pt idx="5415">
                  <c:v>5.415000000000143</c:v>
                </c:pt>
                <c:pt idx="5416">
                  <c:v>5.4160000000001434</c:v>
                </c:pt>
                <c:pt idx="5417">
                  <c:v>5.4170000000001437</c:v>
                </c:pt>
                <c:pt idx="5418">
                  <c:v>5.418000000000144</c:v>
                </c:pt>
                <c:pt idx="5419">
                  <c:v>5.4190000000001444</c:v>
                </c:pt>
                <c:pt idx="5420">
                  <c:v>5.4200000000001447</c:v>
                </c:pt>
                <c:pt idx="5421">
                  <c:v>5.421000000000145</c:v>
                </c:pt>
                <c:pt idx="5422">
                  <c:v>5.4220000000001454</c:v>
                </c:pt>
                <c:pt idx="5423">
                  <c:v>5.4230000000001457</c:v>
                </c:pt>
                <c:pt idx="5424">
                  <c:v>5.424000000000146</c:v>
                </c:pt>
                <c:pt idx="5425">
                  <c:v>5.4250000000001464</c:v>
                </c:pt>
                <c:pt idx="5426">
                  <c:v>5.4260000000001467</c:v>
                </c:pt>
                <c:pt idx="5427">
                  <c:v>5.427000000000147</c:v>
                </c:pt>
                <c:pt idx="5428">
                  <c:v>5.4280000000001474</c:v>
                </c:pt>
                <c:pt idx="5429">
                  <c:v>5.4290000000001477</c:v>
                </c:pt>
                <c:pt idx="5430">
                  <c:v>5.430000000000148</c:v>
                </c:pt>
                <c:pt idx="5431">
                  <c:v>5.4310000000001484</c:v>
                </c:pt>
                <c:pt idx="5432">
                  <c:v>5.4320000000001487</c:v>
                </c:pt>
                <c:pt idx="5433">
                  <c:v>5.433000000000149</c:v>
                </c:pt>
                <c:pt idx="5434">
                  <c:v>5.4340000000001494</c:v>
                </c:pt>
                <c:pt idx="5435">
                  <c:v>5.4350000000001497</c:v>
                </c:pt>
                <c:pt idx="5436">
                  <c:v>5.43600000000015</c:v>
                </c:pt>
                <c:pt idx="5437">
                  <c:v>5.4370000000001504</c:v>
                </c:pt>
                <c:pt idx="5438">
                  <c:v>5.4380000000001507</c:v>
                </c:pt>
                <c:pt idx="5439">
                  <c:v>5.439000000000151</c:v>
                </c:pt>
                <c:pt idx="5440">
                  <c:v>5.4400000000001514</c:v>
                </c:pt>
                <c:pt idx="5441">
                  <c:v>5.4410000000001517</c:v>
                </c:pt>
                <c:pt idx="5442">
                  <c:v>5.442000000000152</c:v>
                </c:pt>
                <c:pt idx="5443">
                  <c:v>5.4430000000001524</c:v>
                </c:pt>
                <c:pt idx="5444">
                  <c:v>5.4440000000001527</c:v>
                </c:pt>
                <c:pt idx="5445">
                  <c:v>5.4450000000001531</c:v>
                </c:pt>
                <c:pt idx="5446">
                  <c:v>5.4460000000001534</c:v>
                </c:pt>
                <c:pt idx="5447">
                  <c:v>5.4470000000001537</c:v>
                </c:pt>
                <c:pt idx="5448">
                  <c:v>5.4480000000001541</c:v>
                </c:pt>
                <c:pt idx="5449">
                  <c:v>5.4490000000001544</c:v>
                </c:pt>
                <c:pt idx="5450">
                  <c:v>5.4500000000001547</c:v>
                </c:pt>
                <c:pt idx="5451">
                  <c:v>5.4510000000001551</c:v>
                </c:pt>
                <c:pt idx="5452">
                  <c:v>5.4520000000001554</c:v>
                </c:pt>
                <c:pt idx="5453">
                  <c:v>5.4530000000001557</c:v>
                </c:pt>
                <c:pt idx="5454">
                  <c:v>5.4540000000001561</c:v>
                </c:pt>
                <c:pt idx="5455">
                  <c:v>5.4550000000001564</c:v>
                </c:pt>
                <c:pt idx="5456">
                  <c:v>5.4560000000001567</c:v>
                </c:pt>
                <c:pt idx="5457">
                  <c:v>5.4570000000001571</c:v>
                </c:pt>
                <c:pt idx="5458">
                  <c:v>5.4580000000001574</c:v>
                </c:pt>
                <c:pt idx="5459">
                  <c:v>5.4590000000001577</c:v>
                </c:pt>
                <c:pt idx="5460">
                  <c:v>5.4600000000001581</c:v>
                </c:pt>
                <c:pt idx="5461">
                  <c:v>5.4610000000001584</c:v>
                </c:pt>
                <c:pt idx="5462">
                  <c:v>5.4620000000001587</c:v>
                </c:pt>
                <c:pt idx="5463">
                  <c:v>5.4630000000001591</c:v>
                </c:pt>
                <c:pt idx="5464">
                  <c:v>5.4640000000001594</c:v>
                </c:pt>
                <c:pt idx="5465">
                  <c:v>5.4650000000001597</c:v>
                </c:pt>
                <c:pt idx="5466">
                  <c:v>5.4660000000001601</c:v>
                </c:pt>
                <c:pt idx="5467">
                  <c:v>5.4670000000001604</c:v>
                </c:pt>
                <c:pt idx="5468">
                  <c:v>5.4680000000001607</c:v>
                </c:pt>
                <c:pt idx="5469">
                  <c:v>5.4690000000001611</c:v>
                </c:pt>
                <c:pt idx="5470">
                  <c:v>5.4700000000001614</c:v>
                </c:pt>
                <c:pt idx="5471">
                  <c:v>5.4710000000001617</c:v>
                </c:pt>
                <c:pt idx="5472">
                  <c:v>5.4720000000001621</c:v>
                </c:pt>
                <c:pt idx="5473">
                  <c:v>5.4730000000001624</c:v>
                </c:pt>
                <c:pt idx="5474">
                  <c:v>5.4740000000001627</c:v>
                </c:pt>
                <c:pt idx="5475">
                  <c:v>5.4750000000001631</c:v>
                </c:pt>
                <c:pt idx="5476">
                  <c:v>5.4760000000001634</c:v>
                </c:pt>
                <c:pt idx="5477">
                  <c:v>5.4770000000001637</c:v>
                </c:pt>
                <c:pt idx="5478">
                  <c:v>5.4780000000001641</c:v>
                </c:pt>
                <c:pt idx="5479">
                  <c:v>5.4790000000001644</c:v>
                </c:pt>
                <c:pt idx="5480">
                  <c:v>5.4800000000001647</c:v>
                </c:pt>
                <c:pt idx="5481">
                  <c:v>5.4810000000001651</c:v>
                </c:pt>
                <c:pt idx="5482">
                  <c:v>5.4820000000001654</c:v>
                </c:pt>
                <c:pt idx="5483">
                  <c:v>5.4830000000001657</c:v>
                </c:pt>
                <c:pt idx="5484">
                  <c:v>5.4840000000001661</c:v>
                </c:pt>
                <c:pt idx="5485">
                  <c:v>5.4850000000001664</c:v>
                </c:pt>
                <c:pt idx="5486">
                  <c:v>5.4860000000001667</c:v>
                </c:pt>
                <c:pt idx="5487">
                  <c:v>5.4870000000001671</c:v>
                </c:pt>
                <c:pt idx="5488">
                  <c:v>5.4880000000001674</c:v>
                </c:pt>
                <c:pt idx="5489">
                  <c:v>5.4890000000001677</c:v>
                </c:pt>
                <c:pt idx="5490">
                  <c:v>5.4900000000001681</c:v>
                </c:pt>
                <c:pt idx="5491">
                  <c:v>5.4910000000001684</c:v>
                </c:pt>
                <c:pt idx="5492">
                  <c:v>5.4920000000001687</c:v>
                </c:pt>
                <c:pt idx="5493">
                  <c:v>5.4930000000001691</c:v>
                </c:pt>
                <c:pt idx="5494">
                  <c:v>5.4940000000001694</c:v>
                </c:pt>
                <c:pt idx="5495">
                  <c:v>5.4950000000001697</c:v>
                </c:pt>
                <c:pt idx="5496">
                  <c:v>5.4960000000001701</c:v>
                </c:pt>
                <c:pt idx="5497">
                  <c:v>5.4970000000001704</c:v>
                </c:pt>
                <c:pt idx="5498">
                  <c:v>5.4980000000001708</c:v>
                </c:pt>
                <c:pt idx="5499">
                  <c:v>5.4990000000001711</c:v>
                </c:pt>
                <c:pt idx="5500">
                  <c:v>5.5000000000001714</c:v>
                </c:pt>
                <c:pt idx="5501">
                  <c:v>5.5010000000001718</c:v>
                </c:pt>
                <c:pt idx="5502">
                  <c:v>5.5020000000001721</c:v>
                </c:pt>
                <c:pt idx="5503">
                  <c:v>5.5030000000001724</c:v>
                </c:pt>
                <c:pt idx="5504">
                  <c:v>5.5040000000001728</c:v>
                </c:pt>
                <c:pt idx="5505">
                  <c:v>5.5050000000001731</c:v>
                </c:pt>
                <c:pt idx="5506">
                  <c:v>5.5060000000001734</c:v>
                </c:pt>
                <c:pt idx="5507">
                  <c:v>5.5070000000001738</c:v>
                </c:pt>
                <c:pt idx="5508">
                  <c:v>5.5080000000001741</c:v>
                </c:pt>
                <c:pt idx="5509">
                  <c:v>5.5090000000001744</c:v>
                </c:pt>
                <c:pt idx="5510">
                  <c:v>5.5100000000001748</c:v>
                </c:pt>
                <c:pt idx="5511">
                  <c:v>5.5110000000001751</c:v>
                </c:pt>
                <c:pt idx="5512">
                  <c:v>5.5120000000001754</c:v>
                </c:pt>
                <c:pt idx="5513">
                  <c:v>5.5130000000001758</c:v>
                </c:pt>
                <c:pt idx="5514">
                  <c:v>5.5140000000001761</c:v>
                </c:pt>
                <c:pt idx="5515">
                  <c:v>5.5150000000001764</c:v>
                </c:pt>
                <c:pt idx="5516">
                  <c:v>5.5160000000001768</c:v>
                </c:pt>
                <c:pt idx="5517">
                  <c:v>5.5170000000001771</c:v>
                </c:pt>
                <c:pt idx="5518">
                  <c:v>5.5180000000001774</c:v>
                </c:pt>
                <c:pt idx="5519">
                  <c:v>5.5190000000001778</c:v>
                </c:pt>
                <c:pt idx="5520">
                  <c:v>5.5200000000001781</c:v>
                </c:pt>
                <c:pt idx="5521">
                  <c:v>5.5210000000001784</c:v>
                </c:pt>
                <c:pt idx="5522">
                  <c:v>5.5220000000001788</c:v>
                </c:pt>
                <c:pt idx="5523">
                  <c:v>5.5230000000001791</c:v>
                </c:pt>
                <c:pt idx="5524">
                  <c:v>5.5240000000001794</c:v>
                </c:pt>
                <c:pt idx="5525">
                  <c:v>5.5250000000001798</c:v>
                </c:pt>
                <c:pt idx="5526">
                  <c:v>5.5260000000001801</c:v>
                </c:pt>
                <c:pt idx="5527">
                  <c:v>5.5270000000001804</c:v>
                </c:pt>
                <c:pt idx="5528">
                  <c:v>5.5280000000001808</c:v>
                </c:pt>
                <c:pt idx="5529">
                  <c:v>5.5290000000001811</c:v>
                </c:pt>
                <c:pt idx="5530">
                  <c:v>5.5300000000001814</c:v>
                </c:pt>
                <c:pt idx="5531">
                  <c:v>5.5310000000001818</c:v>
                </c:pt>
                <c:pt idx="5532">
                  <c:v>5.5320000000001821</c:v>
                </c:pt>
                <c:pt idx="5533">
                  <c:v>5.5330000000001824</c:v>
                </c:pt>
                <c:pt idx="5534">
                  <c:v>5.5340000000001828</c:v>
                </c:pt>
                <c:pt idx="5535">
                  <c:v>5.5350000000001831</c:v>
                </c:pt>
                <c:pt idx="5536">
                  <c:v>5.5360000000001834</c:v>
                </c:pt>
                <c:pt idx="5537">
                  <c:v>5.5370000000001838</c:v>
                </c:pt>
                <c:pt idx="5538">
                  <c:v>5.5380000000001841</c:v>
                </c:pt>
                <c:pt idx="5539">
                  <c:v>5.5390000000001844</c:v>
                </c:pt>
                <c:pt idx="5540">
                  <c:v>5.5400000000001848</c:v>
                </c:pt>
                <c:pt idx="5541">
                  <c:v>5.5410000000001851</c:v>
                </c:pt>
                <c:pt idx="5542">
                  <c:v>5.5420000000001854</c:v>
                </c:pt>
                <c:pt idx="5543">
                  <c:v>5.5430000000001858</c:v>
                </c:pt>
                <c:pt idx="5544">
                  <c:v>5.5440000000001861</c:v>
                </c:pt>
                <c:pt idx="5545">
                  <c:v>5.5450000000001864</c:v>
                </c:pt>
                <c:pt idx="5546">
                  <c:v>5.5460000000001868</c:v>
                </c:pt>
                <c:pt idx="5547">
                  <c:v>5.5470000000001871</c:v>
                </c:pt>
                <c:pt idx="5548">
                  <c:v>5.5480000000001874</c:v>
                </c:pt>
                <c:pt idx="5549">
                  <c:v>5.5490000000001878</c:v>
                </c:pt>
                <c:pt idx="5550">
                  <c:v>5.5500000000001881</c:v>
                </c:pt>
                <c:pt idx="5551">
                  <c:v>5.5510000000001885</c:v>
                </c:pt>
                <c:pt idx="5552">
                  <c:v>5.5520000000001888</c:v>
                </c:pt>
                <c:pt idx="5553">
                  <c:v>5.5530000000001891</c:v>
                </c:pt>
                <c:pt idx="5554">
                  <c:v>5.5540000000001895</c:v>
                </c:pt>
                <c:pt idx="5555">
                  <c:v>5.5550000000001898</c:v>
                </c:pt>
                <c:pt idx="5556">
                  <c:v>5.5560000000001901</c:v>
                </c:pt>
                <c:pt idx="5557">
                  <c:v>5.5570000000001905</c:v>
                </c:pt>
                <c:pt idx="5558">
                  <c:v>5.5580000000001908</c:v>
                </c:pt>
                <c:pt idx="5559">
                  <c:v>5.5590000000001911</c:v>
                </c:pt>
                <c:pt idx="5560">
                  <c:v>5.5600000000001915</c:v>
                </c:pt>
                <c:pt idx="5561">
                  <c:v>5.5610000000001918</c:v>
                </c:pt>
                <c:pt idx="5562">
                  <c:v>5.5620000000001921</c:v>
                </c:pt>
                <c:pt idx="5563">
                  <c:v>5.5630000000001925</c:v>
                </c:pt>
                <c:pt idx="5564">
                  <c:v>5.5640000000001928</c:v>
                </c:pt>
                <c:pt idx="5565">
                  <c:v>5.5650000000001931</c:v>
                </c:pt>
                <c:pt idx="5566">
                  <c:v>5.5660000000001935</c:v>
                </c:pt>
                <c:pt idx="5567">
                  <c:v>5.5670000000001938</c:v>
                </c:pt>
                <c:pt idx="5568">
                  <c:v>5.5680000000001941</c:v>
                </c:pt>
                <c:pt idx="5569">
                  <c:v>5.5690000000001945</c:v>
                </c:pt>
                <c:pt idx="5570">
                  <c:v>5.5700000000001948</c:v>
                </c:pt>
                <c:pt idx="5571">
                  <c:v>5.5710000000001951</c:v>
                </c:pt>
                <c:pt idx="5572">
                  <c:v>5.5720000000001955</c:v>
                </c:pt>
                <c:pt idx="5573">
                  <c:v>5.5730000000001958</c:v>
                </c:pt>
                <c:pt idx="5574">
                  <c:v>5.5740000000001961</c:v>
                </c:pt>
                <c:pt idx="5575">
                  <c:v>5.5750000000001965</c:v>
                </c:pt>
                <c:pt idx="5576">
                  <c:v>5.5760000000001968</c:v>
                </c:pt>
                <c:pt idx="5577">
                  <c:v>5.5770000000001971</c:v>
                </c:pt>
                <c:pt idx="5578">
                  <c:v>5.5780000000001975</c:v>
                </c:pt>
                <c:pt idx="5579">
                  <c:v>5.5790000000001978</c:v>
                </c:pt>
                <c:pt idx="5580">
                  <c:v>5.5800000000001981</c:v>
                </c:pt>
                <c:pt idx="5581">
                  <c:v>5.5810000000001985</c:v>
                </c:pt>
                <c:pt idx="5582">
                  <c:v>5.5820000000001988</c:v>
                </c:pt>
                <c:pt idx="5583">
                  <c:v>5.5830000000001991</c:v>
                </c:pt>
                <c:pt idx="5584">
                  <c:v>5.5840000000001995</c:v>
                </c:pt>
                <c:pt idx="5585">
                  <c:v>5.5850000000001998</c:v>
                </c:pt>
                <c:pt idx="5586">
                  <c:v>5.5860000000002001</c:v>
                </c:pt>
                <c:pt idx="5587">
                  <c:v>5.5870000000002005</c:v>
                </c:pt>
                <c:pt idx="5588">
                  <c:v>5.5880000000002008</c:v>
                </c:pt>
                <c:pt idx="5589">
                  <c:v>5.5890000000002011</c:v>
                </c:pt>
                <c:pt idx="5590">
                  <c:v>5.5900000000002015</c:v>
                </c:pt>
                <c:pt idx="5591">
                  <c:v>5.5910000000002018</c:v>
                </c:pt>
                <c:pt idx="5592">
                  <c:v>5.5920000000002021</c:v>
                </c:pt>
                <c:pt idx="5593">
                  <c:v>5.5930000000002025</c:v>
                </c:pt>
                <c:pt idx="5594">
                  <c:v>5.5940000000002028</c:v>
                </c:pt>
                <c:pt idx="5595">
                  <c:v>5.5950000000002031</c:v>
                </c:pt>
                <c:pt idx="5596">
                  <c:v>5.5960000000002035</c:v>
                </c:pt>
                <c:pt idx="5597">
                  <c:v>5.5970000000002038</c:v>
                </c:pt>
                <c:pt idx="5598">
                  <c:v>5.5980000000002041</c:v>
                </c:pt>
                <c:pt idx="5599">
                  <c:v>5.5990000000002045</c:v>
                </c:pt>
                <c:pt idx="5600">
                  <c:v>5.6000000000002048</c:v>
                </c:pt>
                <c:pt idx="5601">
                  <c:v>5.6010000000002051</c:v>
                </c:pt>
                <c:pt idx="5602">
                  <c:v>5.6020000000002055</c:v>
                </c:pt>
                <c:pt idx="5603">
                  <c:v>5.6030000000002058</c:v>
                </c:pt>
                <c:pt idx="5604">
                  <c:v>5.6040000000002061</c:v>
                </c:pt>
                <c:pt idx="5605">
                  <c:v>5.6050000000002065</c:v>
                </c:pt>
                <c:pt idx="5606">
                  <c:v>5.6060000000002068</c:v>
                </c:pt>
                <c:pt idx="5607">
                  <c:v>5.6070000000002072</c:v>
                </c:pt>
                <c:pt idx="5608">
                  <c:v>5.6080000000002075</c:v>
                </c:pt>
                <c:pt idx="5609">
                  <c:v>5.6090000000002078</c:v>
                </c:pt>
                <c:pt idx="5610">
                  <c:v>5.6100000000002082</c:v>
                </c:pt>
                <c:pt idx="5611">
                  <c:v>5.6110000000002085</c:v>
                </c:pt>
                <c:pt idx="5612">
                  <c:v>5.6120000000002088</c:v>
                </c:pt>
                <c:pt idx="5613">
                  <c:v>5.6130000000002092</c:v>
                </c:pt>
                <c:pt idx="5614">
                  <c:v>5.6140000000002095</c:v>
                </c:pt>
                <c:pt idx="5615">
                  <c:v>5.6150000000002098</c:v>
                </c:pt>
                <c:pt idx="5616">
                  <c:v>5.6160000000002102</c:v>
                </c:pt>
                <c:pt idx="5617">
                  <c:v>5.6170000000002105</c:v>
                </c:pt>
                <c:pt idx="5618">
                  <c:v>5.6180000000002108</c:v>
                </c:pt>
                <c:pt idx="5619">
                  <c:v>5.6190000000002112</c:v>
                </c:pt>
                <c:pt idx="5620">
                  <c:v>5.6200000000002115</c:v>
                </c:pt>
                <c:pt idx="5621">
                  <c:v>5.6210000000002118</c:v>
                </c:pt>
                <c:pt idx="5622">
                  <c:v>5.6220000000002122</c:v>
                </c:pt>
                <c:pt idx="5623">
                  <c:v>5.6230000000002125</c:v>
                </c:pt>
                <c:pt idx="5624">
                  <c:v>5.6240000000002128</c:v>
                </c:pt>
                <c:pt idx="5625">
                  <c:v>5.6250000000002132</c:v>
                </c:pt>
                <c:pt idx="5626">
                  <c:v>5.6260000000002135</c:v>
                </c:pt>
                <c:pt idx="5627">
                  <c:v>5.6270000000002138</c:v>
                </c:pt>
                <c:pt idx="5628">
                  <c:v>5.6280000000002142</c:v>
                </c:pt>
                <c:pt idx="5629">
                  <c:v>5.6290000000002145</c:v>
                </c:pt>
                <c:pt idx="5630">
                  <c:v>5.6300000000002148</c:v>
                </c:pt>
                <c:pt idx="5631">
                  <c:v>5.6310000000002152</c:v>
                </c:pt>
                <c:pt idx="5632">
                  <c:v>5.6320000000002155</c:v>
                </c:pt>
                <c:pt idx="5633">
                  <c:v>5.6330000000002158</c:v>
                </c:pt>
                <c:pt idx="5634">
                  <c:v>5.6340000000002162</c:v>
                </c:pt>
                <c:pt idx="5635">
                  <c:v>5.6350000000002165</c:v>
                </c:pt>
                <c:pt idx="5636">
                  <c:v>5.6360000000002168</c:v>
                </c:pt>
                <c:pt idx="5637">
                  <c:v>5.6370000000002172</c:v>
                </c:pt>
                <c:pt idx="5638">
                  <c:v>5.6380000000002175</c:v>
                </c:pt>
                <c:pt idx="5639">
                  <c:v>5.6390000000002178</c:v>
                </c:pt>
                <c:pt idx="5640">
                  <c:v>5.6400000000002182</c:v>
                </c:pt>
                <c:pt idx="5641">
                  <c:v>5.6410000000002185</c:v>
                </c:pt>
                <c:pt idx="5642">
                  <c:v>5.6420000000002188</c:v>
                </c:pt>
                <c:pt idx="5643">
                  <c:v>5.6430000000002192</c:v>
                </c:pt>
                <c:pt idx="5644">
                  <c:v>5.6440000000002195</c:v>
                </c:pt>
                <c:pt idx="5645">
                  <c:v>5.6450000000002198</c:v>
                </c:pt>
                <c:pt idx="5646">
                  <c:v>5.6460000000002202</c:v>
                </c:pt>
                <c:pt idx="5647">
                  <c:v>5.6470000000002205</c:v>
                </c:pt>
                <c:pt idx="5648">
                  <c:v>5.6480000000002208</c:v>
                </c:pt>
                <c:pt idx="5649">
                  <c:v>5.6490000000002212</c:v>
                </c:pt>
                <c:pt idx="5650">
                  <c:v>5.6500000000002215</c:v>
                </c:pt>
                <c:pt idx="5651">
                  <c:v>5.6510000000002218</c:v>
                </c:pt>
                <c:pt idx="5652">
                  <c:v>5.6520000000002222</c:v>
                </c:pt>
                <c:pt idx="5653">
                  <c:v>5.6530000000002225</c:v>
                </c:pt>
                <c:pt idx="5654">
                  <c:v>5.6540000000002228</c:v>
                </c:pt>
                <c:pt idx="5655">
                  <c:v>5.6550000000002232</c:v>
                </c:pt>
                <c:pt idx="5656">
                  <c:v>5.6560000000002235</c:v>
                </c:pt>
                <c:pt idx="5657">
                  <c:v>5.6570000000002238</c:v>
                </c:pt>
                <c:pt idx="5658">
                  <c:v>5.6580000000002242</c:v>
                </c:pt>
                <c:pt idx="5659">
                  <c:v>5.6590000000002245</c:v>
                </c:pt>
                <c:pt idx="5660">
                  <c:v>5.6600000000002249</c:v>
                </c:pt>
                <c:pt idx="5661">
                  <c:v>5.6610000000002252</c:v>
                </c:pt>
                <c:pt idx="5662">
                  <c:v>5.6620000000002255</c:v>
                </c:pt>
                <c:pt idx="5663">
                  <c:v>5.6630000000002259</c:v>
                </c:pt>
                <c:pt idx="5664">
                  <c:v>5.6640000000002262</c:v>
                </c:pt>
                <c:pt idx="5665">
                  <c:v>5.6650000000002265</c:v>
                </c:pt>
                <c:pt idx="5666">
                  <c:v>5.6660000000002269</c:v>
                </c:pt>
                <c:pt idx="5667">
                  <c:v>5.6670000000002272</c:v>
                </c:pt>
                <c:pt idx="5668">
                  <c:v>5.6680000000002275</c:v>
                </c:pt>
                <c:pt idx="5669">
                  <c:v>5.6690000000002279</c:v>
                </c:pt>
                <c:pt idx="5670">
                  <c:v>5.6700000000002282</c:v>
                </c:pt>
                <c:pt idx="5671">
                  <c:v>5.6710000000002285</c:v>
                </c:pt>
                <c:pt idx="5672">
                  <c:v>5.6720000000002289</c:v>
                </c:pt>
                <c:pt idx="5673">
                  <c:v>5.6730000000002292</c:v>
                </c:pt>
                <c:pt idx="5674">
                  <c:v>5.6740000000002295</c:v>
                </c:pt>
                <c:pt idx="5675">
                  <c:v>5.6750000000002299</c:v>
                </c:pt>
                <c:pt idx="5676">
                  <c:v>5.6760000000002302</c:v>
                </c:pt>
                <c:pt idx="5677">
                  <c:v>5.6770000000002305</c:v>
                </c:pt>
                <c:pt idx="5678">
                  <c:v>5.6780000000002309</c:v>
                </c:pt>
                <c:pt idx="5679">
                  <c:v>5.6790000000002312</c:v>
                </c:pt>
                <c:pt idx="5680">
                  <c:v>5.6800000000002315</c:v>
                </c:pt>
                <c:pt idx="5681">
                  <c:v>5.6810000000002319</c:v>
                </c:pt>
                <c:pt idx="5682">
                  <c:v>5.6820000000002322</c:v>
                </c:pt>
                <c:pt idx="5683">
                  <c:v>5.6830000000002325</c:v>
                </c:pt>
                <c:pt idx="5684">
                  <c:v>5.6840000000002329</c:v>
                </c:pt>
                <c:pt idx="5685">
                  <c:v>5.6850000000002332</c:v>
                </c:pt>
                <c:pt idx="5686">
                  <c:v>5.6860000000002335</c:v>
                </c:pt>
                <c:pt idx="5687">
                  <c:v>5.6870000000002339</c:v>
                </c:pt>
                <c:pt idx="5688">
                  <c:v>5.6880000000002342</c:v>
                </c:pt>
                <c:pt idx="5689">
                  <c:v>5.6890000000002345</c:v>
                </c:pt>
                <c:pt idx="5690">
                  <c:v>5.6900000000002349</c:v>
                </c:pt>
                <c:pt idx="5691">
                  <c:v>5.6910000000002352</c:v>
                </c:pt>
                <c:pt idx="5692">
                  <c:v>5.6920000000002355</c:v>
                </c:pt>
                <c:pt idx="5693">
                  <c:v>5.6930000000002359</c:v>
                </c:pt>
                <c:pt idx="5694">
                  <c:v>5.6940000000002362</c:v>
                </c:pt>
                <c:pt idx="5695">
                  <c:v>5.6950000000002365</c:v>
                </c:pt>
                <c:pt idx="5696">
                  <c:v>5.6960000000002369</c:v>
                </c:pt>
                <c:pt idx="5697">
                  <c:v>5.6970000000002372</c:v>
                </c:pt>
                <c:pt idx="5698">
                  <c:v>5.6980000000002375</c:v>
                </c:pt>
                <c:pt idx="5699">
                  <c:v>5.6990000000002379</c:v>
                </c:pt>
                <c:pt idx="5700">
                  <c:v>5.7000000000002382</c:v>
                </c:pt>
                <c:pt idx="5701">
                  <c:v>5.7010000000002385</c:v>
                </c:pt>
                <c:pt idx="5702">
                  <c:v>5.7020000000002389</c:v>
                </c:pt>
                <c:pt idx="5703">
                  <c:v>5.7030000000002392</c:v>
                </c:pt>
                <c:pt idx="5704">
                  <c:v>5.7040000000002395</c:v>
                </c:pt>
                <c:pt idx="5705">
                  <c:v>5.7050000000002399</c:v>
                </c:pt>
                <c:pt idx="5706">
                  <c:v>5.7060000000002402</c:v>
                </c:pt>
                <c:pt idx="5707">
                  <c:v>5.7070000000002405</c:v>
                </c:pt>
                <c:pt idx="5708">
                  <c:v>5.7080000000002409</c:v>
                </c:pt>
                <c:pt idx="5709">
                  <c:v>5.7090000000002412</c:v>
                </c:pt>
                <c:pt idx="5710">
                  <c:v>5.7100000000002415</c:v>
                </c:pt>
                <c:pt idx="5711">
                  <c:v>5.7110000000002419</c:v>
                </c:pt>
                <c:pt idx="5712">
                  <c:v>5.7120000000002422</c:v>
                </c:pt>
                <c:pt idx="5713">
                  <c:v>5.7130000000002426</c:v>
                </c:pt>
                <c:pt idx="5714">
                  <c:v>5.7140000000002429</c:v>
                </c:pt>
                <c:pt idx="5715">
                  <c:v>5.7150000000002432</c:v>
                </c:pt>
                <c:pt idx="5716">
                  <c:v>5.7160000000002436</c:v>
                </c:pt>
                <c:pt idx="5717">
                  <c:v>5.7170000000002439</c:v>
                </c:pt>
                <c:pt idx="5718">
                  <c:v>5.7180000000002442</c:v>
                </c:pt>
                <c:pt idx="5719">
                  <c:v>5.7190000000002446</c:v>
                </c:pt>
                <c:pt idx="5720">
                  <c:v>5.7200000000002449</c:v>
                </c:pt>
                <c:pt idx="5721">
                  <c:v>5.7210000000002452</c:v>
                </c:pt>
                <c:pt idx="5722">
                  <c:v>5.7220000000002456</c:v>
                </c:pt>
                <c:pt idx="5723">
                  <c:v>5.7230000000002459</c:v>
                </c:pt>
                <c:pt idx="5724">
                  <c:v>5.7240000000002462</c:v>
                </c:pt>
                <c:pt idx="5725">
                  <c:v>5.7250000000002466</c:v>
                </c:pt>
                <c:pt idx="5726">
                  <c:v>5.7260000000002469</c:v>
                </c:pt>
                <c:pt idx="5727">
                  <c:v>5.7270000000002472</c:v>
                </c:pt>
                <c:pt idx="5728">
                  <c:v>5.7280000000002476</c:v>
                </c:pt>
                <c:pt idx="5729">
                  <c:v>5.7290000000002479</c:v>
                </c:pt>
                <c:pt idx="5730">
                  <c:v>5.7300000000002482</c:v>
                </c:pt>
                <c:pt idx="5731">
                  <c:v>5.7310000000002486</c:v>
                </c:pt>
                <c:pt idx="5732">
                  <c:v>5.7320000000002489</c:v>
                </c:pt>
                <c:pt idx="5733">
                  <c:v>5.7330000000002492</c:v>
                </c:pt>
                <c:pt idx="5734">
                  <c:v>5.7340000000002496</c:v>
                </c:pt>
                <c:pt idx="5735">
                  <c:v>5.7350000000002499</c:v>
                </c:pt>
                <c:pt idx="5736">
                  <c:v>5.7360000000002502</c:v>
                </c:pt>
                <c:pt idx="5737">
                  <c:v>5.7370000000002506</c:v>
                </c:pt>
                <c:pt idx="5738">
                  <c:v>5.7380000000002509</c:v>
                </c:pt>
                <c:pt idx="5739">
                  <c:v>5.7390000000002512</c:v>
                </c:pt>
                <c:pt idx="5740">
                  <c:v>5.7400000000002516</c:v>
                </c:pt>
                <c:pt idx="5741">
                  <c:v>5.7410000000002519</c:v>
                </c:pt>
                <c:pt idx="5742">
                  <c:v>5.7420000000002522</c:v>
                </c:pt>
                <c:pt idx="5743">
                  <c:v>5.7430000000002526</c:v>
                </c:pt>
                <c:pt idx="5744">
                  <c:v>5.7440000000002529</c:v>
                </c:pt>
                <c:pt idx="5745">
                  <c:v>5.7450000000002532</c:v>
                </c:pt>
                <c:pt idx="5746">
                  <c:v>5.7460000000002536</c:v>
                </c:pt>
                <c:pt idx="5747">
                  <c:v>5.7470000000002539</c:v>
                </c:pt>
                <c:pt idx="5748">
                  <c:v>5.7480000000002542</c:v>
                </c:pt>
                <c:pt idx="5749">
                  <c:v>5.7490000000002546</c:v>
                </c:pt>
                <c:pt idx="5750">
                  <c:v>5.7500000000002549</c:v>
                </c:pt>
                <c:pt idx="5751">
                  <c:v>5.7510000000002552</c:v>
                </c:pt>
                <c:pt idx="5752">
                  <c:v>5.7520000000002556</c:v>
                </c:pt>
                <c:pt idx="5753">
                  <c:v>5.7530000000002559</c:v>
                </c:pt>
                <c:pt idx="5754">
                  <c:v>5.7540000000002562</c:v>
                </c:pt>
                <c:pt idx="5755">
                  <c:v>5.7550000000002566</c:v>
                </c:pt>
                <c:pt idx="5756">
                  <c:v>5.7560000000002569</c:v>
                </c:pt>
                <c:pt idx="5757">
                  <c:v>5.7570000000002572</c:v>
                </c:pt>
                <c:pt idx="5758">
                  <c:v>5.7580000000002576</c:v>
                </c:pt>
                <c:pt idx="5759">
                  <c:v>5.7590000000002579</c:v>
                </c:pt>
                <c:pt idx="5760">
                  <c:v>5.7600000000002582</c:v>
                </c:pt>
                <c:pt idx="5761">
                  <c:v>5.7610000000002586</c:v>
                </c:pt>
                <c:pt idx="5762">
                  <c:v>5.7620000000002589</c:v>
                </c:pt>
                <c:pt idx="5763">
                  <c:v>5.7630000000002592</c:v>
                </c:pt>
                <c:pt idx="5764">
                  <c:v>5.7640000000002596</c:v>
                </c:pt>
                <c:pt idx="5765">
                  <c:v>5.7650000000002599</c:v>
                </c:pt>
                <c:pt idx="5766">
                  <c:v>5.7660000000002603</c:v>
                </c:pt>
                <c:pt idx="5767">
                  <c:v>5.7670000000002606</c:v>
                </c:pt>
                <c:pt idx="5768">
                  <c:v>5.7680000000002609</c:v>
                </c:pt>
                <c:pt idx="5769">
                  <c:v>5.7690000000002613</c:v>
                </c:pt>
                <c:pt idx="5770">
                  <c:v>5.7700000000002616</c:v>
                </c:pt>
                <c:pt idx="5771">
                  <c:v>5.7710000000002619</c:v>
                </c:pt>
                <c:pt idx="5772">
                  <c:v>5.7720000000002623</c:v>
                </c:pt>
                <c:pt idx="5773">
                  <c:v>5.7730000000002626</c:v>
                </c:pt>
                <c:pt idx="5774">
                  <c:v>5.7740000000002629</c:v>
                </c:pt>
                <c:pt idx="5775">
                  <c:v>5.7750000000002633</c:v>
                </c:pt>
                <c:pt idx="5776">
                  <c:v>5.7760000000002636</c:v>
                </c:pt>
                <c:pt idx="5777">
                  <c:v>5.7770000000002639</c:v>
                </c:pt>
                <c:pt idx="5778">
                  <c:v>5.7780000000002643</c:v>
                </c:pt>
                <c:pt idx="5779">
                  <c:v>5.7790000000002646</c:v>
                </c:pt>
                <c:pt idx="5780">
                  <c:v>5.7800000000002649</c:v>
                </c:pt>
                <c:pt idx="5781">
                  <c:v>5.7810000000002653</c:v>
                </c:pt>
                <c:pt idx="5782">
                  <c:v>5.7820000000002656</c:v>
                </c:pt>
                <c:pt idx="5783">
                  <c:v>5.7830000000002659</c:v>
                </c:pt>
                <c:pt idx="5784">
                  <c:v>5.7840000000002663</c:v>
                </c:pt>
                <c:pt idx="5785">
                  <c:v>5.7850000000002666</c:v>
                </c:pt>
                <c:pt idx="5786">
                  <c:v>5.7860000000002669</c:v>
                </c:pt>
                <c:pt idx="5787">
                  <c:v>5.7870000000002673</c:v>
                </c:pt>
                <c:pt idx="5788">
                  <c:v>5.7880000000002676</c:v>
                </c:pt>
                <c:pt idx="5789">
                  <c:v>5.7890000000002679</c:v>
                </c:pt>
                <c:pt idx="5790">
                  <c:v>5.7900000000002683</c:v>
                </c:pt>
                <c:pt idx="5791">
                  <c:v>5.7910000000002686</c:v>
                </c:pt>
                <c:pt idx="5792">
                  <c:v>5.7920000000002689</c:v>
                </c:pt>
                <c:pt idx="5793">
                  <c:v>5.7930000000002693</c:v>
                </c:pt>
                <c:pt idx="5794">
                  <c:v>5.7940000000002696</c:v>
                </c:pt>
                <c:pt idx="5795">
                  <c:v>5.7950000000002699</c:v>
                </c:pt>
                <c:pt idx="5796">
                  <c:v>5.7960000000002703</c:v>
                </c:pt>
                <c:pt idx="5797">
                  <c:v>5.7970000000002706</c:v>
                </c:pt>
                <c:pt idx="5798">
                  <c:v>5.7980000000002709</c:v>
                </c:pt>
                <c:pt idx="5799">
                  <c:v>5.7990000000002713</c:v>
                </c:pt>
                <c:pt idx="5800">
                  <c:v>5.8000000000002716</c:v>
                </c:pt>
                <c:pt idx="5801">
                  <c:v>5.8010000000002719</c:v>
                </c:pt>
                <c:pt idx="5802">
                  <c:v>5.8020000000002723</c:v>
                </c:pt>
                <c:pt idx="5803">
                  <c:v>5.8030000000002726</c:v>
                </c:pt>
                <c:pt idx="5804">
                  <c:v>5.8040000000002729</c:v>
                </c:pt>
                <c:pt idx="5805">
                  <c:v>5.8050000000002733</c:v>
                </c:pt>
                <c:pt idx="5806">
                  <c:v>5.8060000000002736</c:v>
                </c:pt>
                <c:pt idx="5807">
                  <c:v>5.8070000000002739</c:v>
                </c:pt>
                <c:pt idx="5808">
                  <c:v>5.8080000000002743</c:v>
                </c:pt>
                <c:pt idx="5809">
                  <c:v>5.8090000000002746</c:v>
                </c:pt>
                <c:pt idx="5810">
                  <c:v>5.8100000000002749</c:v>
                </c:pt>
                <c:pt idx="5811">
                  <c:v>5.8110000000002753</c:v>
                </c:pt>
                <c:pt idx="5812">
                  <c:v>5.8120000000002756</c:v>
                </c:pt>
                <c:pt idx="5813">
                  <c:v>5.8130000000002759</c:v>
                </c:pt>
                <c:pt idx="5814">
                  <c:v>5.8140000000002763</c:v>
                </c:pt>
                <c:pt idx="5815">
                  <c:v>5.8150000000002766</c:v>
                </c:pt>
                <c:pt idx="5816">
                  <c:v>5.8160000000002769</c:v>
                </c:pt>
                <c:pt idx="5817">
                  <c:v>5.8170000000002773</c:v>
                </c:pt>
                <c:pt idx="5818">
                  <c:v>5.8180000000002776</c:v>
                </c:pt>
                <c:pt idx="5819">
                  <c:v>5.819000000000278</c:v>
                </c:pt>
                <c:pt idx="5820">
                  <c:v>5.8200000000002783</c:v>
                </c:pt>
                <c:pt idx="5821">
                  <c:v>5.8210000000002786</c:v>
                </c:pt>
                <c:pt idx="5822">
                  <c:v>5.822000000000279</c:v>
                </c:pt>
                <c:pt idx="5823">
                  <c:v>5.8230000000002793</c:v>
                </c:pt>
                <c:pt idx="5824">
                  <c:v>5.8240000000002796</c:v>
                </c:pt>
                <c:pt idx="5825">
                  <c:v>5.82500000000028</c:v>
                </c:pt>
                <c:pt idx="5826">
                  <c:v>5.8260000000002803</c:v>
                </c:pt>
                <c:pt idx="5827">
                  <c:v>5.8270000000002806</c:v>
                </c:pt>
                <c:pt idx="5828">
                  <c:v>5.828000000000281</c:v>
                </c:pt>
                <c:pt idx="5829">
                  <c:v>5.8290000000002813</c:v>
                </c:pt>
                <c:pt idx="5830">
                  <c:v>5.8300000000002816</c:v>
                </c:pt>
                <c:pt idx="5831">
                  <c:v>5.831000000000282</c:v>
                </c:pt>
                <c:pt idx="5832">
                  <c:v>5.8320000000002823</c:v>
                </c:pt>
                <c:pt idx="5833">
                  <c:v>5.8330000000002826</c:v>
                </c:pt>
                <c:pt idx="5834">
                  <c:v>5.834000000000283</c:v>
                </c:pt>
                <c:pt idx="5835">
                  <c:v>5.8350000000002833</c:v>
                </c:pt>
                <c:pt idx="5836">
                  <c:v>5.8360000000002836</c:v>
                </c:pt>
                <c:pt idx="5837">
                  <c:v>5.837000000000284</c:v>
                </c:pt>
                <c:pt idx="5838">
                  <c:v>5.8380000000002843</c:v>
                </c:pt>
                <c:pt idx="5839">
                  <c:v>5.8390000000002846</c:v>
                </c:pt>
                <c:pt idx="5840">
                  <c:v>5.840000000000285</c:v>
                </c:pt>
                <c:pt idx="5841">
                  <c:v>5.8410000000002853</c:v>
                </c:pt>
                <c:pt idx="5842">
                  <c:v>5.8420000000002856</c:v>
                </c:pt>
                <c:pt idx="5843">
                  <c:v>5.843000000000286</c:v>
                </c:pt>
                <c:pt idx="5844">
                  <c:v>5.8440000000002863</c:v>
                </c:pt>
                <c:pt idx="5845">
                  <c:v>5.8450000000002866</c:v>
                </c:pt>
                <c:pt idx="5846">
                  <c:v>5.846000000000287</c:v>
                </c:pt>
                <c:pt idx="5847">
                  <c:v>5.8470000000002873</c:v>
                </c:pt>
                <c:pt idx="5848">
                  <c:v>5.8480000000002876</c:v>
                </c:pt>
                <c:pt idx="5849">
                  <c:v>5.849000000000288</c:v>
                </c:pt>
                <c:pt idx="5850">
                  <c:v>5.8500000000002883</c:v>
                </c:pt>
                <c:pt idx="5851">
                  <c:v>5.8510000000002886</c:v>
                </c:pt>
                <c:pt idx="5852">
                  <c:v>5.852000000000289</c:v>
                </c:pt>
                <c:pt idx="5853">
                  <c:v>5.8530000000002893</c:v>
                </c:pt>
                <c:pt idx="5854">
                  <c:v>5.8540000000002896</c:v>
                </c:pt>
                <c:pt idx="5855">
                  <c:v>5.85500000000029</c:v>
                </c:pt>
                <c:pt idx="5856">
                  <c:v>5.8560000000002903</c:v>
                </c:pt>
                <c:pt idx="5857">
                  <c:v>5.8570000000002906</c:v>
                </c:pt>
                <c:pt idx="5858">
                  <c:v>5.858000000000291</c:v>
                </c:pt>
                <c:pt idx="5859">
                  <c:v>5.8590000000002913</c:v>
                </c:pt>
                <c:pt idx="5860">
                  <c:v>5.8600000000002916</c:v>
                </c:pt>
                <c:pt idx="5861">
                  <c:v>5.861000000000292</c:v>
                </c:pt>
                <c:pt idx="5862">
                  <c:v>5.8620000000002923</c:v>
                </c:pt>
                <c:pt idx="5863">
                  <c:v>5.8630000000002926</c:v>
                </c:pt>
                <c:pt idx="5864">
                  <c:v>5.864000000000293</c:v>
                </c:pt>
                <c:pt idx="5865">
                  <c:v>5.8650000000002933</c:v>
                </c:pt>
                <c:pt idx="5866">
                  <c:v>5.8660000000002936</c:v>
                </c:pt>
                <c:pt idx="5867">
                  <c:v>5.867000000000294</c:v>
                </c:pt>
                <c:pt idx="5868">
                  <c:v>5.8680000000002943</c:v>
                </c:pt>
                <c:pt idx="5869">
                  <c:v>5.8690000000002946</c:v>
                </c:pt>
                <c:pt idx="5870">
                  <c:v>5.870000000000295</c:v>
                </c:pt>
                <c:pt idx="5871">
                  <c:v>5.8710000000002953</c:v>
                </c:pt>
                <c:pt idx="5872">
                  <c:v>5.8720000000002956</c:v>
                </c:pt>
                <c:pt idx="5873">
                  <c:v>5.873000000000296</c:v>
                </c:pt>
                <c:pt idx="5874">
                  <c:v>5.8740000000002963</c:v>
                </c:pt>
                <c:pt idx="5875">
                  <c:v>5.8750000000002967</c:v>
                </c:pt>
                <c:pt idx="5876">
                  <c:v>5.876000000000297</c:v>
                </c:pt>
                <c:pt idx="5877">
                  <c:v>5.8770000000002973</c:v>
                </c:pt>
                <c:pt idx="5878">
                  <c:v>5.8780000000002977</c:v>
                </c:pt>
                <c:pt idx="5879">
                  <c:v>5.879000000000298</c:v>
                </c:pt>
                <c:pt idx="5880">
                  <c:v>5.8800000000002983</c:v>
                </c:pt>
                <c:pt idx="5881">
                  <c:v>5.8810000000002987</c:v>
                </c:pt>
                <c:pt idx="5882">
                  <c:v>5.882000000000299</c:v>
                </c:pt>
                <c:pt idx="5883">
                  <c:v>5.8830000000002993</c:v>
                </c:pt>
                <c:pt idx="5884">
                  <c:v>5.8840000000002997</c:v>
                </c:pt>
                <c:pt idx="5885">
                  <c:v>5.8850000000003</c:v>
                </c:pt>
                <c:pt idx="5886">
                  <c:v>5.8860000000003003</c:v>
                </c:pt>
                <c:pt idx="5887">
                  <c:v>5.8870000000003007</c:v>
                </c:pt>
                <c:pt idx="5888">
                  <c:v>5.888000000000301</c:v>
                </c:pt>
                <c:pt idx="5889">
                  <c:v>5.8890000000003013</c:v>
                </c:pt>
                <c:pt idx="5890">
                  <c:v>5.8900000000003017</c:v>
                </c:pt>
                <c:pt idx="5891">
                  <c:v>5.891000000000302</c:v>
                </c:pt>
                <c:pt idx="5892">
                  <c:v>5.8920000000003023</c:v>
                </c:pt>
                <c:pt idx="5893">
                  <c:v>5.8930000000003027</c:v>
                </c:pt>
                <c:pt idx="5894">
                  <c:v>5.894000000000303</c:v>
                </c:pt>
                <c:pt idx="5895">
                  <c:v>5.8950000000003033</c:v>
                </c:pt>
                <c:pt idx="5896">
                  <c:v>5.8960000000003037</c:v>
                </c:pt>
                <c:pt idx="5897">
                  <c:v>5.897000000000304</c:v>
                </c:pt>
                <c:pt idx="5898">
                  <c:v>5.8980000000003043</c:v>
                </c:pt>
                <c:pt idx="5899">
                  <c:v>5.8990000000003047</c:v>
                </c:pt>
                <c:pt idx="5900">
                  <c:v>5.900000000000305</c:v>
                </c:pt>
                <c:pt idx="5901">
                  <c:v>5.9010000000003053</c:v>
                </c:pt>
                <c:pt idx="5902">
                  <c:v>5.9020000000003057</c:v>
                </c:pt>
                <c:pt idx="5903">
                  <c:v>5.903000000000306</c:v>
                </c:pt>
                <c:pt idx="5904">
                  <c:v>5.9040000000003063</c:v>
                </c:pt>
                <c:pt idx="5905">
                  <c:v>5.9050000000003067</c:v>
                </c:pt>
                <c:pt idx="5906">
                  <c:v>5.906000000000307</c:v>
                </c:pt>
                <c:pt idx="5907">
                  <c:v>5.9070000000003073</c:v>
                </c:pt>
                <c:pt idx="5908">
                  <c:v>5.9080000000003077</c:v>
                </c:pt>
                <c:pt idx="5909">
                  <c:v>5.909000000000308</c:v>
                </c:pt>
                <c:pt idx="5910">
                  <c:v>5.9100000000003083</c:v>
                </c:pt>
                <c:pt idx="5911">
                  <c:v>5.9110000000003087</c:v>
                </c:pt>
                <c:pt idx="5912">
                  <c:v>5.912000000000309</c:v>
                </c:pt>
                <c:pt idx="5913">
                  <c:v>5.9130000000003093</c:v>
                </c:pt>
                <c:pt idx="5914">
                  <c:v>5.9140000000003097</c:v>
                </c:pt>
                <c:pt idx="5915">
                  <c:v>5.91500000000031</c:v>
                </c:pt>
                <c:pt idx="5916">
                  <c:v>5.9160000000003103</c:v>
                </c:pt>
                <c:pt idx="5917">
                  <c:v>5.9170000000003107</c:v>
                </c:pt>
                <c:pt idx="5918">
                  <c:v>5.918000000000311</c:v>
                </c:pt>
                <c:pt idx="5919">
                  <c:v>5.9190000000003113</c:v>
                </c:pt>
                <c:pt idx="5920">
                  <c:v>5.9200000000003117</c:v>
                </c:pt>
                <c:pt idx="5921">
                  <c:v>5.921000000000312</c:v>
                </c:pt>
                <c:pt idx="5922">
                  <c:v>5.9220000000003123</c:v>
                </c:pt>
                <c:pt idx="5923">
                  <c:v>5.9230000000003127</c:v>
                </c:pt>
                <c:pt idx="5924">
                  <c:v>5.924000000000313</c:v>
                </c:pt>
                <c:pt idx="5925">
                  <c:v>5.9250000000003133</c:v>
                </c:pt>
                <c:pt idx="5926">
                  <c:v>5.9260000000003137</c:v>
                </c:pt>
                <c:pt idx="5927">
                  <c:v>5.927000000000314</c:v>
                </c:pt>
                <c:pt idx="5928">
                  <c:v>5.9280000000003144</c:v>
                </c:pt>
                <c:pt idx="5929">
                  <c:v>5.9290000000003147</c:v>
                </c:pt>
                <c:pt idx="5930">
                  <c:v>5.930000000000315</c:v>
                </c:pt>
                <c:pt idx="5931">
                  <c:v>5.9310000000003154</c:v>
                </c:pt>
                <c:pt idx="5932">
                  <c:v>5.9320000000003157</c:v>
                </c:pt>
                <c:pt idx="5933">
                  <c:v>5.933000000000316</c:v>
                </c:pt>
                <c:pt idx="5934">
                  <c:v>5.9340000000003164</c:v>
                </c:pt>
                <c:pt idx="5935">
                  <c:v>5.9350000000003167</c:v>
                </c:pt>
                <c:pt idx="5936">
                  <c:v>5.936000000000317</c:v>
                </c:pt>
                <c:pt idx="5937">
                  <c:v>5.9370000000003174</c:v>
                </c:pt>
                <c:pt idx="5938">
                  <c:v>5.9380000000003177</c:v>
                </c:pt>
                <c:pt idx="5939">
                  <c:v>5.939000000000318</c:v>
                </c:pt>
                <c:pt idx="5940">
                  <c:v>5.9400000000003184</c:v>
                </c:pt>
                <c:pt idx="5941">
                  <c:v>5.9410000000003187</c:v>
                </c:pt>
                <c:pt idx="5942">
                  <c:v>5.942000000000319</c:v>
                </c:pt>
                <c:pt idx="5943">
                  <c:v>5.9430000000003194</c:v>
                </c:pt>
                <c:pt idx="5944">
                  <c:v>5.9440000000003197</c:v>
                </c:pt>
                <c:pt idx="5945">
                  <c:v>5.94500000000032</c:v>
                </c:pt>
                <c:pt idx="5946">
                  <c:v>5.9460000000003204</c:v>
                </c:pt>
                <c:pt idx="5947">
                  <c:v>5.9470000000003207</c:v>
                </c:pt>
                <c:pt idx="5948">
                  <c:v>5.948000000000321</c:v>
                </c:pt>
                <c:pt idx="5949">
                  <c:v>5.9490000000003214</c:v>
                </c:pt>
                <c:pt idx="5950">
                  <c:v>5.9500000000003217</c:v>
                </c:pt>
                <c:pt idx="5951">
                  <c:v>5.951000000000322</c:v>
                </c:pt>
                <c:pt idx="5952">
                  <c:v>5.9520000000003224</c:v>
                </c:pt>
                <c:pt idx="5953">
                  <c:v>5.9530000000003227</c:v>
                </c:pt>
                <c:pt idx="5954">
                  <c:v>5.954000000000323</c:v>
                </c:pt>
                <c:pt idx="5955">
                  <c:v>5.9550000000003234</c:v>
                </c:pt>
                <c:pt idx="5956">
                  <c:v>5.9560000000003237</c:v>
                </c:pt>
                <c:pt idx="5957">
                  <c:v>5.957000000000324</c:v>
                </c:pt>
                <c:pt idx="5958">
                  <c:v>5.9580000000003244</c:v>
                </c:pt>
                <c:pt idx="5959">
                  <c:v>5.9590000000003247</c:v>
                </c:pt>
                <c:pt idx="5960">
                  <c:v>5.960000000000325</c:v>
                </c:pt>
                <c:pt idx="5961">
                  <c:v>5.9610000000003254</c:v>
                </c:pt>
                <c:pt idx="5962">
                  <c:v>5.9620000000003257</c:v>
                </c:pt>
                <c:pt idx="5963">
                  <c:v>5.963000000000326</c:v>
                </c:pt>
                <c:pt idx="5964">
                  <c:v>5.9640000000003264</c:v>
                </c:pt>
                <c:pt idx="5965">
                  <c:v>5.9650000000003267</c:v>
                </c:pt>
                <c:pt idx="5966">
                  <c:v>5.966000000000327</c:v>
                </c:pt>
                <c:pt idx="5967">
                  <c:v>5.9670000000003274</c:v>
                </c:pt>
                <c:pt idx="5968">
                  <c:v>5.9680000000003277</c:v>
                </c:pt>
                <c:pt idx="5969">
                  <c:v>5.969000000000328</c:v>
                </c:pt>
                <c:pt idx="5970">
                  <c:v>5.9700000000003284</c:v>
                </c:pt>
                <c:pt idx="5971">
                  <c:v>5.9710000000003287</c:v>
                </c:pt>
                <c:pt idx="5972">
                  <c:v>5.972000000000329</c:v>
                </c:pt>
                <c:pt idx="5973">
                  <c:v>5.9730000000003294</c:v>
                </c:pt>
                <c:pt idx="5974">
                  <c:v>5.9740000000003297</c:v>
                </c:pt>
                <c:pt idx="5975">
                  <c:v>5.97500000000033</c:v>
                </c:pt>
                <c:pt idx="5976">
                  <c:v>5.9760000000003304</c:v>
                </c:pt>
                <c:pt idx="5977">
                  <c:v>5.9770000000003307</c:v>
                </c:pt>
                <c:pt idx="5978">
                  <c:v>5.978000000000331</c:v>
                </c:pt>
                <c:pt idx="5979">
                  <c:v>5.9790000000003314</c:v>
                </c:pt>
                <c:pt idx="5980">
                  <c:v>5.9800000000003317</c:v>
                </c:pt>
                <c:pt idx="5981">
                  <c:v>5.9810000000003321</c:v>
                </c:pt>
                <c:pt idx="5982">
                  <c:v>5.9820000000003324</c:v>
                </c:pt>
                <c:pt idx="5983">
                  <c:v>5.9830000000003327</c:v>
                </c:pt>
                <c:pt idx="5984">
                  <c:v>5.9840000000003331</c:v>
                </c:pt>
                <c:pt idx="5985">
                  <c:v>5.9850000000003334</c:v>
                </c:pt>
                <c:pt idx="5986">
                  <c:v>5.9860000000003337</c:v>
                </c:pt>
                <c:pt idx="5987">
                  <c:v>5.9870000000003341</c:v>
                </c:pt>
                <c:pt idx="5988">
                  <c:v>5.9880000000003344</c:v>
                </c:pt>
                <c:pt idx="5989">
                  <c:v>5.9890000000003347</c:v>
                </c:pt>
                <c:pt idx="5990">
                  <c:v>5.9900000000003351</c:v>
                </c:pt>
                <c:pt idx="5991">
                  <c:v>5.9910000000003354</c:v>
                </c:pt>
                <c:pt idx="5992">
                  <c:v>5.9920000000003357</c:v>
                </c:pt>
                <c:pt idx="5993">
                  <c:v>5.9930000000003361</c:v>
                </c:pt>
                <c:pt idx="5994">
                  <c:v>5.9940000000003364</c:v>
                </c:pt>
                <c:pt idx="5995">
                  <c:v>5.9950000000003367</c:v>
                </c:pt>
                <c:pt idx="5996">
                  <c:v>5.9960000000003371</c:v>
                </c:pt>
                <c:pt idx="5997">
                  <c:v>5.9970000000003374</c:v>
                </c:pt>
                <c:pt idx="5998">
                  <c:v>5.9980000000003377</c:v>
                </c:pt>
                <c:pt idx="5999">
                  <c:v>5.9990000000003381</c:v>
                </c:pt>
                <c:pt idx="6000">
                  <c:v>6.0000000000003384</c:v>
                </c:pt>
                <c:pt idx="6001">
                  <c:v>6.0010000000003387</c:v>
                </c:pt>
                <c:pt idx="6002">
                  <c:v>6.0020000000003391</c:v>
                </c:pt>
                <c:pt idx="6003">
                  <c:v>6.0030000000003394</c:v>
                </c:pt>
                <c:pt idx="6004">
                  <c:v>6.0040000000003397</c:v>
                </c:pt>
                <c:pt idx="6005">
                  <c:v>6.0050000000003401</c:v>
                </c:pt>
                <c:pt idx="6006">
                  <c:v>6.0060000000003404</c:v>
                </c:pt>
                <c:pt idx="6007">
                  <c:v>6.0070000000003407</c:v>
                </c:pt>
                <c:pt idx="6008">
                  <c:v>6.0080000000003411</c:v>
                </c:pt>
                <c:pt idx="6009">
                  <c:v>6.0090000000003414</c:v>
                </c:pt>
                <c:pt idx="6010">
                  <c:v>6.0100000000003417</c:v>
                </c:pt>
                <c:pt idx="6011">
                  <c:v>6.0110000000003421</c:v>
                </c:pt>
                <c:pt idx="6012">
                  <c:v>6.0120000000003424</c:v>
                </c:pt>
                <c:pt idx="6013">
                  <c:v>6.0130000000003427</c:v>
                </c:pt>
                <c:pt idx="6014">
                  <c:v>6.0140000000003431</c:v>
                </c:pt>
                <c:pt idx="6015">
                  <c:v>6.0150000000003434</c:v>
                </c:pt>
                <c:pt idx="6016">
                  <c:v>6.0160000000003437</c:v>
                </c:pt>
                <c:pt idx="6017">
                  <c:v>6.0170000000003441</c:v>
                </c:pt>
                <c:pt idx="6018">
                  <c:v>6.0180000000003444</c:v>
                </c:pt>
                <c:pt idx="6019">
                  <c:v>6.0190000000003447</c:v>
                </c:pt>
                <c:pt idx="6020">
                  <c:v>6.0200000000003451</c:v>
                </c:pt>
                <c:pt idx="6021">
                  <c:v>6.0210000000003454</c:v>
                </c:pt>
                <c:pt idx="6022">
                  <c:v>6.0220000000003457</c:v>
                </c:pt>
                <c:pt idx="6023">
                  <c:v>6.0230000000003461</c:v>
                </c:pt>
                <c:pt idx="6024">
                  <c:v>6.0240000000003464</c:v>
                </c:pt>
                <c:pt idx="6025">
                  <c:v>6.0250000000003467</c:v>
                </c:pt>
                <c:pt idx="6026">
                  <c:v>6.0260000000003471</c:v>
                </c:pt>
                <c:pt idx="6027">
                  <c:v>6.0270000000003474</c:v>
                </c:pt>
                <c:pt idx="6028">
                  <c:v>6.0280000000003477</c:v>
                </c:pt>
                <c:pt idx="6029">
                  <c:v>6.0290000000003481</c:v>
                </c:pt>
                <c:pt idx="6030">
                  <c:v>6.0300000000003484</c:v>
                </c:pt>
                <c:pt idx="6031">
                  <c:v>6.0310000000003487</c:v>
                </c:pt>
                <c:pt idx="6032">
                  <c:v>6.0320000000003491</c:v>
                </c:pt>
                <c:pt idx="6033">
                  <c:v>6.0330000000003494</c:v>
                </c:pt>
                <c:pt idx="6034">
                  <c:v>6.0340000000003498</c:v>
                </c:pt>
                <c:pt idx="6035">
                  <c:v>6.0350000000003501</c:v>
                </c:pt>
                <c:pt idx="6036">
                  <c:v>6.0360000000003504</c:v>
                </c:pt>
                <c:pt idx="6037">
                  <c:v>6.0370000000003508</c:v>
                </c:pt>
                <c:pt idx="6038">
                  <c:v>6.0380000000003511</c:v>
                </c:pt>
                <c:pt idx="6039">
                  <c:v>6.0390000000003514</c:v>
                </c:pt>
                <c:pt idx="6040">
                  <c:v>6.0400000000003518</c:v>
                </c:pt>
                <c:pt idx="6041">
                  <c:v>6.0410000000003521</c:v>
                </c:pt>
                <c:pt idx="6042">
                  <c:v>6.0420000000003524</c:v>
                </c:pt>
                <c:pt idx="6043">
                  <c:v>6.0430000000003528</c:v>
                </c:pt>
                <c:pt idx="6044">
                  <c:v>6.0440000000003531</c:v>
                </c:pt>
                <c:pt idx="6045">
                  <c:v>6.0450000000003534</c:v>
                </c:pt>
                <c:pt idx="6046">
                  <c:v>6.0460000000003538</c:v>
                </c:pt>
                <c:pt idx="6047">
                  <c:v>6.0470000000003541</c:v>
                </c:pt>
                <c:pt idx="6048">
                  <c:v>6.0480000000003544</c:v>
                </c:pt>
                <c:pt idx="6049">
                  <c:v>6.0490000000003548</c:v>
                </c:pt>
                <c:pt idx="6050">
                  <c:v>6.0500000000003551</c:v>
                </c:pt>
                <c:pt idx="6051">
                  <c:v>6.0510000000003554</c:v>
                </c:pt>
                <c:pt idx="6052">
                  <c:v>6.0520000000003558</c:v>
                </c:pt>
                <c:pt idx="6053">
                  <c:v>6.0530000000003561</c:v>
                </c:pt>
                <c:pt idx="6054">
                  <c:v>6.0540000000003564</c:v>
                </c:pt>
                <c:pt idx="6055">
                  <c:v>6.0550000000003568</c:v>
                </c:pt>
                <c:pt idx="6056">
                  <c:v>6.0560000000003571</c:v>
                </c:pt>
                <c:pt idx="6057">
                  <c:v>6.0570000000003574</c:v>
                </c:pt>
                <c:pt idx="6058">
                  <c:v>6.0580000000003578</c:v>
                </c:pt>
                <c:pt idx="6059">
                  <c:v>6.0590000000003581</c:v>
                </c:pt>
                <c:pt idx="6060">
                  <c:v>6.0600000000003584</c:v>
                </c:pt>
                <c:pt idx="6061">
                  <c:v>6.0610000000003588</c:v>
                </c:pt>
                <c:pt idx="6062">
                  <c:v>6.0620000000003591</c:v>
                </c:pt>
                <c:pt idx="6063">
                  <c:v>6.0630000000003594</c:v>
                </c:pt>
                <c:pt idx="6064">
                  <c:v>6.0640000000003598</c:v>
                </c:pt>
                <c:pt idx="6065">
                  <c:v>6.0650000000003601</c:v>
                </c:pt>
                <c:pt idx="6066">
                  <c:v>6.0660000000003604</c:v>
                </c:pt>
                <c:pt idx="6067">
                  <c:v>6.0670000000003608</c:v>
                </c:pt>
                <c:pt idx="6068">
                  <c:v>6.0680000000003611</c:v>
                </c:pt>
                <c:pt idx="6069">
                  <c:v>6.0690000000003614</c:v>
                </c:pt>
                <c:pt idx="6070">
                  <c:v>6.0700000000003618</c:v>
                </c:pt>
                <c:pt idx="6071">
                  <c:v>6.0710000000003621</c:v>
                </c:pt>
                <c:pt idx="6072">
                  <c:v>6.0720000000003624</c:v>
                </c:pt>
                <c:pt idx="6073">
                  <c:v>6.0730000000003628</c:v>
                </c:pt>
                <c:pt idx="6074">
                  <c:v>6.0740000000003631</c:v>
                </c:pt>
                <c:pt idx="6075">
                  <c:v>6.0750000000003634</c:v>
                </c:pt>
                <c:pt idx="6076">
                  <c:v>6.0760000000003638</c:v>
                </c:pt>
                <c:pt idx="6077">
                  <c:v>6.0770000000003641</c:v>
                </c:pt>
                <c:pt idx="6078">
                  <c:v>6.0780000000003644</c:v>
                </c:pt>
                <c:pt idx="6079">
                  <c:v>6.0790000000003648</c:v>
                </c:pt>
                <c:pt idx="6080">
                  <c:v>6.0800000000003651</c:v>
                </c:pt>
                <c:pt idx="6081">
                  <c:v>6.0810000000003654</c:v>
                </c:pt>
                <c:pt idx="6082">
                  <c:v>6.0820000000003658</c:v>
                </c:pt>
                <c:pt idx="6083">
                  <c:v>6.0830000000003661</c:v>
                </c:pt>
                <c:pt idx="6084">
                  <c:v>6.0840000000003664</c:v>
                </c:pt>
                <c:pt idx="6085">
                  <c:v>6.0850000000003668</c:v>
                </c:pt>
                <c:pt idx="6086">
                  <c:v>6.0860000000003671</c:v>
                </c:pt>
                <c:pt idx="6087">
                  <c:v>6.0870000000003675</c:v>
                </c:pt>
                <c:pt idx="6088">
                  <c:v>6.0880000000003678</c:v>
                </c:pt>
                <c:pt idx="6089">
                  <c:v>6.0890000000003681</c:v>
                </c:pt>
                <c:pt idx="6090">
                  <c:v>6.0900000000003685</c:v>
                </c:pt>
                <c:pt idx="6091">
                  <c:v>6.0910000000003688</c:v>
                </c:pt>
                <c:pt idx="6092">
                  <c:v>6.0920000000003691</c:v>
                </c:pt>
                <c:pt idx="6093">
                  <c:v>6.0930000000003695</c:v>
                </c:pt>
                <c:pt idx="6094">
                  <c:v>6.0940000000003698</c:v>
                </c:pt>
                <c:pt idx="6095">
                  <c:v>6.0950000000003701</c:v>
                </c:pt>
                <c:pt idx="6096">
                  <c:v>6.0960000000003705</c:v>
                </c:pt>
                <c:pt idx="6097">
                  <c:v>6.0970000000003708</c:v>
                </c:pt>
                <c:pt idx="6098">
                  <c:v>6.0980000000003711</c:v>
                </c:pt>
                <c:pt idx="6099">
                  <c:v>6.0990000000003715</c:v>
                </c:pt>
                <c:pt idx="6100">
                  <c:v>6.1000000000003718</c:v>
                </c:pt>
                <c:pt idx="6101">
                  <c:v>6.1010000000003721</c:v>
                </c:pt>
                <c:pt idx="6102">
                  <c:v>6.1020000000003725</c:v>
                </c:pt>
                <c:pt idx="6103">
                  <c:v>6.1030000000003728</c:v>
                </c:pt>
                <c:pt idx="6104">
                  <c:v>6.1040000000003731</c:v>
                </c:pt>
                <c:pt idx="6105">
                  <c:v>6.1050000000003735</c:v>
                </c:pt>
                <c:pt idx="6106">
                  <c:v>6.1060000000003738</c:v>
                </c:pt>
                <c:pt idx="6107">
                  <c:v>6.1070000000003741</c:v>
                </c:pt>
                <c:pt idx="6108">
                  <c:v>6.1080000000003745</c:v>
                </c:pt>
                <c:pt idx="6109">
                  <c:v>6.1090000000003748</c:v>
                </c:pt>
                <c:pt idx="6110">
                  <c:v>6.1100000000003751</c:v>
                </c:pt>
                <c:pt idx="6111">
                  <c:v>6.1110000000003755</c:v>
                </c:pt>
                <c:pt idx="6112">
                  <c:v>6.1120000000003758</c:v>
                </c:pt>
                <c:pt idx="6113">
                  <c:v>6.1130000000003761</c:v>
                </c:pt>
                <c:pt idx="6114">
                  <c:v>6.1140000000003765</c:v>
                </c:pt>
                <c:pt idx="6115">
                  <c:v>6.1150000000003768</c:v>
                </c:pt>
                <c:pt idx="6116">
                  <c:v>6.1160000000003771</c:v>
                </c:pt>
                <c:pt idx="6117">
                  <c:v>6.1170000000003775</c:v>
                </c:pt>
                <c:pt idx="6118">
                  <c:v>6.1180000000003778</c:v>
                </c:pt>
                <c:pt idx="6119">
                  <c:v>6.1190000000003781</c:v>
                </c:pt>
                <c:pt idx="6120">
                  <c:v>6.1200000000003785</c:v>
                </c:pt>
                <c:pt idx="6121">
                  <c:v>6.1210000000003788</c:v>
                </c:pt>
                <c:pt idx="6122">
                  <c:v>6.1220000000003791</c:v>
                </c:pt>
                <c:pt idx="6123">
                  <c:v>6.1230000000003795</c:v>
                </c:pt>
                <c:pt idx="6124">
                  <c:v>6.1240000000003798</c:v>
                </c:pt>
                <c:pt idx="6125">
                  <c:v>6.1250000000003801</c:v>
                </c:pt>
                <c:pt idx="6126">
                  <c:v>6.1260000000003805</c:v>
                </c:pt>
                <c:pt idx="6127">
                  <c:v>6.1270000000003808</c:v>
                </c:pt>
                <c:pt idx="6128">
                  <c:v>6.1280000000003811</c:v>
                </c:pt>
                <c:pt idx="6129">
                  <c:v>6.1290000000003815</c:v>
                </c:pt>
                <c:pt idx="6130">
                  <c:v>6.1300000000003818</c:v>
                </c:pt>
                <c:pt idx="6131">
                  <c:v>6.1310000000003821</c:v>
                </c:pt>
                <c:pt idx="6132">
                  <c:v>6.1320000000003825</c:v>
                </c:pt>
                <c:pt idx="6133">
                  <c:v>6.1330000000003828</c:v>
                </c:pt>
                <c:pt idx="6134">
                  <c:v>6.1340000000003831</c:v>
                </c:pt>
                <c:pt idx="6135">
                  <c:v>6.1350000000003835</c:v>
                </c:pt>
                <c:pt idx="6136">
                  <c:v>6.1360000000003838</c:v>
                </c:pt>
                <c:pt idx="6137">
                  <c:v>6.1370000000003841</c:v>
                </c:pt>
                <c:pt idx="6138">
                  <c:v>6.1380000000003845</c:v>
                </c:pt>
                <c:pt idx="6139">
                  <c:v>6.1390000000003848</c:v>
                </c:pt>
                <c:pt idx="6140">
                  <c:v>6.1400000000003851</c:v>
                </c:pt>
                <c:pt idx="6141">
                  <c:v>6.1410000000003855</c:v>
                </c:pt>
                <c:pt idx="6142">
                  <c:v>6.1420000000003858</c:v>
                </c:pt>
                <c:pt idx="6143">
                  <c:v>6.1430000000003862</c:v>
                </c:pt>
                <c:pt idx="6144">
                  <c:v>6.1440000000003865</c:v>
                </c:pt>
                <c:pt idx="6145">
                  <c:v>6.1450000000003868</c:v>
                </c:pt>
                <c:pt idx="6146">
                  <c:v>6.1460000000003872</c:v>
                </c:pt>
                <c:pt idx="6147">
                  <c:v>6.1470000000003875</c:v>
                </c:pt>
                <c:pt idx="6148">
                  <c:v>6.1480000000003878</c:v>
                </c:pt>
                <c:pt idx="6149">
                  <c:v>6.1490000000003882</c:v>
                </c:pt>
                <c:pt idx="6150">
                  <c:v>6.1500000000003885</c:v>
                </c:pt>
                <c:pt idx="6151">
                  <c:v>6.1510000000003888</c:v>
                </c:pt>
                <c:pt idx="6152">
                  <c:v>6.1520000000003892</c:v>
                </c:pt>
                <c:pt idx="6153">
                  <c:v>6.1530000000003895</c:v>
                </c:pt>
                <c:pt idx="6154">
                  <c:v>6.1540000000003898</c:v>
                </c:pt>
                <c:pt idx="6155">
                  <c:v>6.1550000000003902</c:v>
                </c:pt>
                <c:pt idx="6156">
                  <c:v>6.1560000000003905</c:v>
                </c:pt>
                <c:pt idx="6157">
                  <c:v>6.1570000000003908</c:v>
                </c:pt>
                <c:pt idx="6158">
                  <c:v>6.1580000000003912</c:v>
                </c:pt>
                <c:pt idx="6159">
                  <c:v>6.1590000000003915</c:v>
                </c:pt>
                <c:pt idx="6160">
                  <c:v>6.1600000000003918</c:v>
                </c:pt>
                <c:pt idx="6161">
                  <c:v>6.1610000000003922</c:v>
                </c:pt>
                <c:pt idx="6162">
                  <c:v>6.1620000000003925</c:v>
                </c:pt>
                <c:pt idx="6163">
                  <c:v>6.1630000000003928</c:v>
                </c:pt>
                <c:pt idx="6164">
                  <c:v>6.1640000000003932</c:v>
                </c:pt>
                <c:pt idx="6165">
                  <c:v>6.1650000000003935</c:v>
                </c:pt>
                <c:pt idx="6166">
                  <c:v>6.1660000000003938</c:v>
                </c:pt>
                <c:pt idx="6167">
                  <c:v>6.1670000000003942</c:v>
                </c:pt>
                <c:pt idx="6168">
                  <c:v>6.1680000000003945</c:v>
                </c:pt>
                <c:pt idx="6169">
                  <c:v>6.1690000000003948</c:v>
                </c:pt>
                <c:pt idx="6170">
                  <c:v>6.1700000000003952</c:v>
                </c:pt>
                <c:pt idx="6171">
                  <c:v>6.1710000000003955</c:v>
                </c:pt>
                <c:pt idx="6172">
                  <c:v>6.1720000000003958</c:v>
                </c:pt>
                <c:pt idx="6173">
                  <c:v>6.1730000000003962</c:v>
                </c:pt>
                <c:pt idx="6174">
                  <c:v>6.1740000000003965</c:v>
                </c:pt>
                <c:pt idx="6175">
                  <c:v>6.1750000000003968</c:v>
                </c:pt>
                <c:pt idx="6176">
                  <c:v>6.1760000000003972</c:v>
                </c:pt>
                <c:pt idx="6177">
                  <c:v>6.1770000000003975</c:v>
                </c:pt>
                <c:pt idx="6178">
                  <c:v>6.1780000000003978</c:v>
                </c:pt>
                <c:pt idx="6179">
                  <c:v>6.1790000000003982</c:v>
                </c:pt>
                <c:pt idx="6180">
                  <c:v>6.1800000000003985</c:v>
                </c:pt>
                <c:pt idx="6181">
                  <c:v>6.1810000000003988</c:v>
                </c:pt>
                <c:pt idx="6182">
                  <c:v>6.1820000000003992</c:v>
                </c:pt>
                <c:pt idx="6183">
                  <c:v>6.1830000000003995</c:v>
                </c:pt>
                <c:pt idx="6184">
                  <c:v>6.1840000000003998</c:v>
                </c:pt>
                <c:pt idx="6185">
                  <c:v>6.1850000000004002</c:v>
                </c:pt>
                <c:pt idx="6186">
                  <c:v>6.1860000000004005</c:v>
                </c:pt>
                <c:pt idx="6187">
                  <c:v>6.1870000000004008</c:v>
                </c:pt>
                <c:pt idx="6188">
                  <c:v>6.1880000000004012</c:v>
                </c:pt>
                <c:pt idx="6189">
                  <c:v>6.1890000000004015</c:v>
                </c:pt>
                <c:pt idx="6190">
                  <c:v>6.1900000000004018</c:v>
                </c:pt>
                <c:pt idx="6191">
                  <c:v>6.1910000000004022</c:v>
                </c:pt>
                <c:pt idx="6192">
                  <c:v>6.1920000000004025</c:v>
                </c:pt>
                <c:pt idx="6193">
                  <c:v>6.1930000000004028</c:v>
                </c:pt>
                <c:pt idx="6194">
                  <c:v>6.1940000000004032</c:v>
                </c:pt>
                <c:pt idx="6195">
                  <c:v>6.1950000000004035</c:v>
                </c:pt>
                <c:pt idx="6196">
                  <c:v>6.1960000000004039</c:v>
                </c:pt>
                <c:pt idx="6197">
                  <c:v>6.1970000000004042</c:v>
                </c:pt>
                <c:pt idx="6198">
                  <c:v>6.1980000000004045</c:v>
                </c:pt>
                <c:pt idx="6199">
                  <c:v>6.1990000000004049</c:v>
                </c:pt>
                <c:pt idx="6200">
                  <c:v>6.2000000000004052</c:v>
                </c:pt>
                <c:pt idx="6201">
                  <c:v>6.2010000000004055</c:v>
                </c:pt>
                <c:pt idx="6202">
                  <c:v>6.2020000000004059</c:v>
                </c:pt>
                <c:pt idx="6203">
                  <c:v>6.2030000000004062</c:v>
                </c:pt>
                <c:pt idx="6204">
                  <c:v>6.2040000000004065</c:v>
                </c:pt>
                <c:pt idx="6205">
                  <c:v>6.2050000000004069</c:v>
                </c:pt>
                <c:pt idx="6206">
                  <c:v>6.2060000000004072</c:v>
                </c:pt>
                <c:pt idx="6207">
                  <c:v>6.2070000000004075</c:v>
                </c:pt>
                <c:pt idx="6208">
                  <c:v>6.2080000000004079</c:v>
                </c:pt>
                <c:pt idx="6209">
                  <c:v>6.2090000000004082</c:v>
                </c:pt>
                <c:pt idx="6210">
                  <c:v>6.2100000000004085</c:v>
                </c:pt>
                <c:pt idx="6211">
                  <c:v>6.2110000000004089</c:v>
                </c:pt>
                <c:pt idx="6212">
                  <c:v>6.2120000000004092</c:v>
                </c:pt>
                <c:pt idx="6213">
                  <c:v>6.2130000000004095</c:v>
                </c:pt>
                <c:pt idx="6214">
                  <c:v>6.2140000000004099</c:v>
                </c:pt>
                <c:pt idx="6215">
                  <c:v>6.2150000000004102</c:v>
                </c:pt>
                <c:pt idx="6216">
                  <c:v>6.2160000000004105</c:v>
                </c:pt>
                <c:pt idx="6217">
                  <c:v>6.2170000000004109</c:v>
                </c:pt>
                <c:pt idx="6218">
                  <c:v>6.2180000000004112</c:v>
                </c:pt>
                <c:pt idx="6219">
                  <c:v>6.2190000000004115</c:v>
                </c:pt>
                <c:pt idx="6220">
                  <c:v>6.2200000000004119</c:v>
                </c:pt>
                <c:pt idx="6221">
                  <c:v>6.2210000000004122</c:v>
                </c:pt>
                <c:pt idx="6222">
                  <c:v>6.2220000000004125</c:v>
                </c:pt>
                <c:pt idx="6223">
                  <c:v>6.2230000000004129</c:v>
                </c:pt>
                <c:pt idx="6224">
                  <c:v>6.2240000000004132</c:v>
                </c:pt>
                <c:pt idx="6225">
                  <c:v>6.2250000000004135</c:v>
                </c:pt>
                <c:pt idx="6226">
                  <c:v>6.2260000000004139</c:v>
                </c:pt>
                <c:pt idx="6227">
                  <c:v>6.2270000000004142</c:v>
                </c:pt>
                <c:pt idx="6228">
                  <c:v>6.2280000000004145</c:v>
                </c:pt>
                <c:pt idx="6229">
                  <c:v>6.2290000000004149</c:v>
                </c:pt>
                <c:pt idx="6230">
                  <c:v>6.2300000000004152</c:v>
                </c:pt>
                <c:pt idx="6231">
                  <c:v>6.2310000000004155</c:v>
                </c:pt>
                <c:pt idx="6232">
                  <c:v>6.2320000000004159</c:v>
                </c:pt>
                <c:pt idx="6233">
                  <c:v>6.2330000000004162</c:v>
                </c:pt>
                <c:pt idx="6234">
                  <c:v>6.2340000000004165</c:v>
                </c:pt>
                <c:pt idx="6235">
                  <c:v>6.2350000000004169</c:v>
                </c:pt>
                <c:pt idx="6236">
                  <c:v>6.2360000000004172</c:v>
                </c:pt>
                <c:pt idx="6237">
                  <c:v>6.2370000000004175</c:v>
                </c:pt>
                <c:pt idx="6238">
                  <c:v>6.2380000000004179</c:v>
                </c:pt>
                <c:pt idx="6239">
                  <c:v>6.2390000000004182</c:v>
                </c:pt>
                <c:pt idx="6240">
                  <c:v>6.2400000000004185</c:v>
                </c:pt>
                <c:pt idx="6241">
                  <c:v>6.2410000000004189</c:v>
                </c:pt>
                <c:pt idx="6242">
                  <c:v>6.2420000000004192</c:v>
                </c:pt>
                <c:pt idx="6243">
                  <c:v>6.2430000000004195</c:v>
                </c:pt>
                <c:pt idx="6244">
                  <c:v>6.2440000000004199</c:v>
                </c:pt>
                <c:pt idx="6245">
                  <c:v>6.2450000000004202</c:v>
                </c:pt>
                <c:pt idx="6246">
                  <c:v>6.2460000000004205</c:v>
                </c:pt>
                <c:pt idx="6247">
                  <c:v>6.2470000000004209</c:v>
                </c:pt>
                <c:pt idx="6248">
                  <c:v>6.2480000000004212</c:v>
                </c:pt>
                <c:pt idx="6249">
                  <c:v>6.2490000000004216</c:v>
                </c:pt>
                <c:pt idx="6250">
                  <c:v>6.2500000000004219</c:v>
                </c:pt>
                <c:pt idx="6251">
                  <c:v>6.2510000000004222</c:v>
                </c:pt>
                <c:pt idx="6252">
                  <c:v>6.2520000000004226</c:v>
                </c:pt>
                <c:pt idx="6253">
                  <c:v>6.2530000000004229</c:v>
                </c:pt>
                <c:pt idx="6254">
                  <c:v>6.2540000000004232</c:v>
                </c:pt>
                <c:pt idx="6255">
                  <c:v>6.2550000000004236</c:v>
                </c:pt>
                <c:pt idx="6256">
                  <c:v>6.2560000000004239</c:v>
                </c:pt>
                <c:pt idx="6257">
                  <c:v>6.2570000000004242</c:v>
                </c:pt>
                <c:pt idx="6258">
                  <c:v>6.2580000000004246</c:v>
                </c:pt>
                <c:pt idx="6259">
                  <c:v>6.2590000000004249</c:v>
                </c:pt>
                <c:pt idx="6260">
                  <c:v>6.2600000000004252</c:v>
                </c:pt>
                <c:pt idx="6261">
                  <c:v>6.2610000000004256</c:v>
                </c:pt>
                <c:pt idx="6262">
                  <c:v>6.2620000000004259</c:v>
                </c:pt>
                <c:pt idx="6263">
                  <c:v>6.2630000000004262</c:v>
                </c:pt>
                <c:pt idx="6264">
                  <c:v>6.2640000000004266</c:v>
                </c:pt>
                <c:pt idx="6265">
                  <c:v>6.2650000000004269</c:v>
                </c:pt>
                <c:pt idx="6266">
                  <c:v>6.2660000000004272</c:v>
                </c:pt>
                <c:pt idx="6267">
                  <c:v>6.2670000000004276</c:v>
                </c:pt>
                <c:pt idx="6268">
                  <c:v>6.2680000000004279</c:v>
                </c:pt>
                <c:pt idx="6269">
                  <c:v>6.2690000000004282</c:v>
                </c:pt>
                <c:pt idx="6270">
                  <c:v>6.2700000000004286</c:v>
                </c:pt>
                <c:pt idx="6271">
                  <c:v>6.2710000000004289</c:v>
                </c:pt>
                <c:pt idx="6272">
                  <c:v>6.2720000000004292</c:v>
                </c:pt>
                <c:pt idx="6273">
                  <c:v>6.2730000000004296</c:v>
                </c:pt>
                <c:pt idx="6274">
                  <c:v>6.2740000000004299</c:v>
                </c:pt>
                <c:pt idx="6275">
                  <c:v>6.2750000000004302</c:v>
                </c:pt>
                <c:pt idx="6276">
                  <c:v>6.2760000000004306</c:v>
                </c:pt>
                <c:pt idx="6277">
                  <c:v>6.2770000000004309</c:v>
                </c:pt>
                <c:pt idx="6278">
                  <c:v>6.2780000000004312</c:v>
                </c:pt>
                <c:pt idx="6279">
                  <c:v>6.2790000000004316</c:v>
                </c:pt>
                <c:pt idx="6280">
                  <c:v>6.2800000000004319</c:v>
                </c:pt>
                <c:pt idx="6281">
                  <c:v>6.2810000000004322</c:v>
                </c:pt>
                <c:pt idx="6282">
                  <c:v>6.2820000000004326</c:v>
                </c:pt>
                <c:pt idx="6283">
                  <c:v>6.2830000000004329</c:v>
                </c:pt>
                <c:pt idx="6284">
                  <c:v>6.2840000000004332</c:v>
                </c:pt>
                <c:pt idx="6285">
                  <c:v>6.2850000000004336</c:v>
                </c:pt>
                <c:pt idx="6286">
                  <c:v>6.2860000000004339</c:v>
                </c:pt>
                <c:pt idx="6287">
                  <c:v>6.2870000000004342</c:v>
                </c:pt>
                <c:pt idx="6288">
                  <c:v>6.2880000000004346</c:v>
                </c:pt>
                <c:pt idx="6289">
                  <c:v>6.2890000000004349</c:v>
                </c:pt>
                <c:pt idx="6290">
                  <c:v>6.2900000000004352</c:v>
                </c:pt>
                <c:pt idx="6291">
                  <c:v>6.2910000000004356</c:v>
                </c:pt>
                <c:pt idx="6292">
                  <c:v>6.2920000000004359</c:v>
                </c:pt>
                <c:pt idx="6293">
                  <c:v>6.2930000000004362</c:v>
                </c:pt>
                <c:pt idx="6294">
                  <c:v>6.2940000000004366</c:v>
                </c:pt>
                <c:pt idx="6295">
                  <c:v>6.2950000000004369</c:v>
                </c:pt>
                <c:pt idx="6296">
                  <c:v>6.2960000000004372</c:v>
                </c:pt>
                <c:pt idx="6297">
                  <c:v>6.2970000000004376</c:v>
                </c:pt>
                <c:pt idx="6298">
                  <c:v>6.2980000000004379</c:v>
                </c:pt>
                <c:pt idx="6299">
                  <c:v>6.2990000000004382</c:v>
                </c:pt>
                <c:pt idx="6300">
                  <c:v>6.3000000000004386</c:v>
                </c:pt>
                <c:pt idx="6301">
                  <c:v>6.3010000000004389</c:v>
                </c:pt>
                <c:pt idx="6302">
                  <c:v>6.3020000000004393</c:v>
                </c:pt>
                <c:pt idx="6303">
                  <c:v>6.3030000000004396</c:v>
                </c:pt>
                <c:pt idx="6304">
                  <c:v>6.3040000000004399</c:v>
                </c:pt>
                <c:pt idx="6305">
                  <c:v>6.3050000000004403</c:v>
                </c:pt>
                <c:pt idx="6306">
                  <c:v>6.3060000000004406</c:v>
                </c:pt>
                <c:pt idx="6307">
                  <c:v>6.3070000000004409</c:v>
                </c:pt>
                <c:pt idx="6308">
                  <c:v>6.3080000000004413</c:v>
                </c:pt>
                <c:pt idx="6309">
                  <c:v>6.3090000000004416</c:v>
                </c:pt>
                <c:pt idx="6310">
                  <c:v>6.3100000000004419</c:v>
                </c:pt>
                <c:pt idx="6311">
                  <c:v>6.3110000000004423</c:v>
                </c:pt>
                <c:pt idx="6312">
                  <c:v>6.3120000000004426</c:v>
                </c:pt>
                <c:pt idx="6313">
                  <c:v>6.3130000000004429</c:v>
                </c:pt>
                <c:pt idx="6314">
                  <c:v>6.3140000000004433</c:v>
                </c:pt>
                <c:pt idx="6315">
                  <c:v>6.3150000000004436</c:v>
                </c:pt>
                <c:pt idx="6316">
                  <c:v>6.3160000000004439</c:v>
                </c:pt>
                <c:pt idx="6317">
                  <c:v>6.3170000000004443</c:v>
                </c:pt>
                <c:pt idx="6318">
                  <c:v>6.3180000000004446</c:v>
                </c:pt>
                <c:pt idx="6319">
                  <c:v>6.3190000000004449</c:v>
                </c:pt>
                <c:pt idx="6320">
                  <c:v>6.3200000000004453</c:v>
                </c:pt>
                <c:pt idx="6321">
                  <c:v>6.3210000000004456</c:v>
                </c:pt>
                <c:pt idx="6322">
                  <c:v>6.3220000000004459</c:v>
                </c:pt>
                <c:pt idx="6323">
                  <c:v>6.3230000000004463</c:v>
                </c:pt>
                <c:pt idx="6324">
                  <c:v>6.3240000000004466</c:v>
                </c:pt>
                <c:pt idx="6325">
                  <c:v>6.3250000000004469</c:v>
                </c:pt>
                <c:pt idx="6326">
                  <c:v>6.3260000000004473</c:v>
                </c:pt>
                <c:pt idx="6327">
                  <c:v>6.3270000000004476</c:v>
                </c:pt>
                <c:pt idx="6328">
                  <c:v>6.3280000000004479</c:v>
                </c:pt>
                <c:pt idx="6329">
                  <c:v>6.3290000000004483</c:v>
                </c:pt>
                <c:pt idx="6330">
                  <c:v>6.3300000000004486</c:v>
                </c:pt>
                <c:pt idx="6331">
                  <c:v>6.3310000000004489</c:v>
                </c:pt>
                <c:pt idx="6332">
                  <c:v>6.3320000000004493</c:v>
                </c:pt>
                <c:pt idx="6333">
                  <c:v>6.3330000000004496</c:v>
                </c:pt>
                <c:pt idx="6334">
                  <c:v>6.3340000000004499</c:v>
                </c:pt>
                <c:pt idx="6335">
                  <c:v>6.3350000000004503</c:v>
                </c:pt>
                <c:pt idx="6336">
                  <c:v>6.3360000000004506</c:v>
                </c:pt>
                <c:pt idx="6337">
                  <c:v>6.3370000000004509</c:v>
                </c:pt>
                <c:pt idx="6338">
                  <c:v>6.3380000000004513</c:v>
                </c:pt>
                <c:pt idx="6339">
                  <c:v>6.3390000000004516</c:v>
                </c:pt>
                <c:pt idx="6340">
                  <c:v>6.3400000000004519</c:v>
                </c:pt>
                <c:pt idx="6341">
                  <c:v>6.3410000000004523</c:v>
                </c:pt>
                <c:pt idx="6342">
                  <c:v>6.3420000000004526</c:v>
                </c:pt>
                <c:pt idx="6343">
                  <c:v>6.3430000000004529</c:v>
                </c:pt>
                <c:pt idx="6344">
                  <c:v>6.3440000000004533</c:v>
                </c:pt>
                <c:pt idx="6345">
                  <c:v>6.3450000000004536</c:v>
                </c:pt>
                <c:pt idx="6346">
                  <c:v>6.3460000000004539</c:v>
                </c:pt>
                <c:pt idx="6347">
                  <c:v>6.3470000000004543</c:v>
                </c:pt>
                <c:pt idx="6348">
                  <c:v>6.3480000000004546</c:v>
                </c:pt>
                <c:pt idx="6349">
                  <c:v>6.3490000000004549</c:v>
                </c:pt>
                <c:pt idx="6350">
                  <c:v>6.3500000000004553</c:v>
                </c:pt>
                <c:pt idx="6351">
                  <c:v>6.3510000000004556</c:v>
                </c:pt>
                <c:pt idx="6352">
                  <c:v>6.3520000000004559</c:v>
                </c:pt>
                <c:pt idx="6353">
                  <c:v>6.3530000000004563</c:v>
                </c:pt>
                <c:pt idx="6354">
                  <c:v>6.3540000000004566</c:v>
                </c:pt>
                <c:pt idx="6355">
                  <c:v>6.355000000000457</c:v>
                </c:pt>
                <c:pt idx="6356">
                  <c:v>6.3560000000004573</c:v>
                </c:pt>
                <c:pt idx="6357">
                  <c:v>6.3570000000004576</c:v>
                </c:pt>
                <c:pt idx="6358">
                  <c:v>6.358000000000458</c:v>
                </c:pt>
                <c:pt idx="6359">
                  <c:v>6.3590000000004583</c:v>
                </c:pt>
                <c:pt idx="6360">
                  <c:v>6.3600000000004586</c:v>
                </c:pt>
                <c:pt idx="6361">
                  <c:v>6.361000000000459</c:v>
                </c:pt>
                <c:pt idx="6362">
                  <c:v>6.3620000000004593</c:v>
                </c:pt>
                <c:pt idx="6363">
                  <c:v>6.3630000000004596</c:v>
                </c:pt>
                <c:pt idx="6364">
                  <c:v>6.36400000000046</c:v>
                </c:pt>
                <c:pt idx="6365">
                  <c:v>6.3650000000004603</c:v>
                </c:pt>
                <c:pt idx="6366">
                  <c:v>6.3660000000004606</c:v>
                </c:pt>
                <c:pt idx="6367">
                  <c:v>6.367000000000461</c:v>
                </c:pt>
                <c:pt idx="6368">
                  <c:v>6.3680000000004613</c:v>
                </c:pt>
                <c:pt idx="6369">
                  <c:v>6.3690000000004616</c:v>
                </c:pt>
                <c:pt idx="6370">
                  <c:v>6.370000000000462</c:v>
                </c:pt>
                <c:pt idx="6371">
                  <c:v>6.3710000000004623</c:v>
                </c:pt>
                <c:pt idx="6372">
                  <c:v>6.3720000000004626</c:v>
                </c:pt>
                <c:pt idx="6373">
                  <c:v>6.373000000000463</c:v>
                </c:pt>
                <c:pt idx="6374">
                  <c:v>6.3740000000004633</c:v>
                </c:pt>
                <c:pt idx="6375">
                  <c:v>6.3750000000004636</c:v>
                </c:pt>
                <c:pt idx="6376">
                  <c:v>6.376000000000464</c:v>
                </c:pt>
                <c:pt idx="6377">
                  <c:v>6.3770000000004643</c:v>
                </c:pt>
                <c:pt idx="6378">
                  <c:v>6.3780000000004646</c:v>
                </c:pt>
                <c:pt idx="6379">
                  <c:v>6.379000000000465</c:v>
                </c:pt>
                <c:pt idx="6380">
                  <c:v>6.3800000000004653</c:v>
                </c:pt>
                <c:pt idx="6381">
                  <c:v>6.3810000000004656</c:v>
                </c:pt>
                <c:pt idx="6382">
                  <c:v>6.382000000000466</c:v>
                </c:pt>
                <c:pt idx="6383">
                  <c:v>6.3830000000004663</c:v>
                </c:pt>
                <c:pt idx="6384">
                  <c:v>6.3840000000004666</c:v>
                </c:pt>
                <c:pt idx="6385">
                  <c:v>6.385000000000467</c:v>
                </c:pt>
                <c:pt idx="6386">
                  <c:v>6.3860000000004673</c:v>
                </c:pt>
                <c:pt idx="6387">
                  <c:v>6.3870000000004676</c:v>
                </c:pt>
                <c:pt idx="6388">
                  <c:v>6.388000000000468</c:v>
                </c:pt>
                <c:pt idx="6389">
                  <c:v>6.3890000000004683</c:v>
                </c:pt>
                <c:pt idx="6390">
                  <c:v>6.3900000000004686</c:v>
                </c:pt>
                <c:pt idx="6391">
                  <c:v>6.391000000000469</c:v>
                </c:pt>
                <c:pt idx="6392">
                  <c:v>6.3920000000004693</c:v>
                </c:pt>
                <c:pt idx="6393">
                  <c:v>6.3930000000004696</c:v>
                </c:pt>
                <c:pt idx="6394">
                  <c:v>6.39400000000047</c:v>
                </c:pt>
                <c:pt idx="6395">
                  <c:v>6.3950000000004703</c:v>
                </c:pt>
                <c:pt idx="6396">
                  <c:v>6.3960000000004706</c:v>
                </c:pt>
                <c:pt idx="6397">
                  <c:v>6.397000000000471</c:v>
                </c:pt>
                <c:pt idx="6398">
                  <c:v>6.3980000000004713</c:v>
                </c:pt>
                <c:pt idx="6399">
                  <c:v>6.3990000000004716</c:v>
                </c:pt>
                <c:pt idx="6400">
                  <c:v>6.400000000000472</c:v>
                </c:pt>
                <c:pt idx="6401">
                  <c:v>6.4010000000004723</c:v>
                </c:pt>
                <c:pt idx="6402">
                  <c:v>6.4020000000004726</c:v>
                </c:pt>
                <c:pt idx="6403">
                  <c:v>6.403000000000473</c:v>
                </c:pt>
                <c:pt idx="6404">
                  <c:v>6.4040000000004733</c:v>
                </c:pt>
                <c:pt idx="6405">
                  <c:v>6.4050000000004736</c:v>
                </c:pt>
                <c:pt idx="6406">
                  <c:v>6.406000000000474</c:v>
                </c:pt>
                <c:pt idx="6407">
                  <c:v>6.4070000000004743</c:v>
                </c:pt>
                <c:pt idx="6408">
                  <c:v>6.4080000000004746</c:v>
                </c:pt>
                <c:pt idx="6409">
                  <c:v>6.409000000000475</c:v>
                </c:pt>
                <c:pt idx="6410">
                  <c:v>6.4100000000004753</c:v>
                </c:pt>
                <c:pt idx="6411">
                  <c:v>6.4110000000004757</c:v>
                </c:pt>
                <c:pt idx="6412">
                  <c:v>6.412000000000476</c:v>
                </c:pt>
                <c:pt idx="6413">
                  <c:v>6.4130000000004763</c:v>
                </c:pt>
                <c:pt idx="6414">
                  <c:v>6.4140000000004767</c:v>
                </c:pt>
                <c:pt idx="6415">
                  <c:v>6.415000000000477</c:v>
                </c:pt>
                <c:pt idx="6416">
                  <c:v>6.4160000000004773</c:v>
                </c:pt>
                <c:pt idx="6417">
                  <c:v>6.4170000000004777</c:v>
                </c:pt>
                <c:pt idx="6418">
                  <c:v>6.418000000000478</c:v>
                </c:pt>
                <c:pt idx="6419">
                  <c:v>6.4190000000004783</c:v>
                </c:pt>
                <c:pt idx="6420">
                  <c:v>6.4200000000004787</c:v>
                </c:pt>
                <c:pt idx="6421">
                  <c:v>6.421000000000479</c:v>
                </c:pt>
                <c:pt idx="6422">
                  <c:v>6.4220000000004793</c:v>
                </c:pt>
                <c:pt idx="6423">
                  <c:v>6.4230000000004797</c:v>
                </c:pt>
                <c:pt idx="6424">
                  <c:v>6.42400000000048</c:v>
                </c:pt>
                <c:pt idx="6425">
                  <c:v>6.4250000000004803</c:v>
                </c:pt>
                <c:pt idx="6426">
                  <c:v>6.4260000000004807</c:v>
                </c:pt>
                <c:pt idx="6427">
                  <c:v>6.427000000000481</c:v>
                </c:pt>
                <c:pt idx="6428">
                  <c:v>6.4280000000004813</c:v>
                </c:pt>
                <c:pt idx="6429">
                  <c:v>6.4290000000004817</c:v>
                </c:pt>
                <c:pt idx="6430">
                  <c:v>6.430000000000482</c:v>
                </c:pt>
                <c:pt idx="6431">
                  <c:v>6.4310000000004823</c:v>
                </c:pt>
                <c:pt idx="6432">
                  <c:v>6.4320000000004827</c:v>
                </c:pt>
                <c:pt idx="6433">
                  <c:v>6.433000000000483</c:v>
                </c:pt>
                <c:pt idx="6434">
                  <c:v>6.4340000000004833</c:v>
                </c:pt>
                <c:pt idx="6435">
                  <c:v>6.4350000000004837</c:v>
                </c:pt>
                <c:pt idx="6436">
                  <c:v>6.436000000000484</c:v>
                </c:pt>
                <c:pt idx="6437">
                  <c:v>6.4370000000004843</c:v>
                </c:pt>
                <c:pt idx="6438">
                  <c:v>6.4380000000004847</c:v>
                </c:pt>
                <c:pt idx="6439">
                  <c:v>6.439000000000485</c:v>
                </c:pt>
                <c:pt idx="6440">
                  <c:v>6.4400000000004853</c:v>
                </c:pt>
                <c:pt idx="6441">
                  <c:v>6.4410000000004857</c:v>
                </c:pt>
                <c:pt idx="6442">
                  <c:v>6.442000000000486</c:v>
                </c:pt>
                <c:pt idx="6443">
                  <c:v>6.4430000000004863</c:v>
                </c:pt>
                <c:pt idx="6444">
                  <c:v>6.4440000000004867</c:v>
                </c:pt>
                <c:pt idx="6445">
                  <c:v>6.445000000000487</c:v>
                </c:pt>
                <c:pt idx="6446">
                  <c:v>6.4460000000004873</c:v>
                </c:pt>
                <c:pt idx="6447">
                  <c:v>6.4470000000004877</c:v>
                </c:pt>
                <c:pt idx="6448">
                  <c:v>6.448000000000488</c:v>
                </c:pt>
                <c:pt idx="6449">
                  <c:v>6.4490000000004883</c:v>
                </c:pt>
                <c:pt idx="6450">
                  <c:v>6.4500000000004887</c:v>
                </c:pt>
                <c:pt idx="6451">
                  <c:v>6.451000000000489</c:v>
                </c:pt>
                <c:pt idx="6452">
                  <c:v>6.4520000000004893</c:v>
                </c:pt>
                <c:pt idx="6453">
                  <c:v>6.4530000000004897</c:v>
                </c:pt>
                <c:pt idx="6454">
                  <c:v>6.45400000000049</c:v>
                </c:pt>
                <c:pt idx="6455">
                  <c:v>6.4550000000004903</c:v>
                </c:pt>
                <c:pt idx="6456">
                  <c:v>6.4560000000004907</c:v>
                </c:pt>
                <c:pt idx="6457">
                  <c:v>6.457000000000491</c:v>
                </c:pt>
                <c:pt idx="6458">
                  <c:v>6.4580000000004913</c:v>
                </c:pt>
                <c:pt idx="6459">
                  <c:v>6.4590000000004917</c:v>
                </c:pt>
                <c:pt idx="6460">
                  <c:v>6.460000000000492</c:v>
                </c:pt>
                <c:pt idx="6461">
                  <c:v>6.4610000000004923</c:v>
                </c:pt>
                <c:pt idx="6462">
                  <c:v>6.4620000000004927</c:v>
                </c:pt>
                <c:pt idx="6463">
                  <c:v>6.463000000000493</c:v>
                </c:pt>
                <c:pt idx="6464">
                  <c:v>6.4640000000004934</c:v>
                </c:pt>
                <c:pt idx="6465">
                  <c:v>6.4650000000004937</c:v>
                </c:pt>
                <c:pt idx="6466">
                  <c:v>6.466000000000494</c:v>
                </c:pt>
                <c:pt idx="6467">
                  <c:v>6.4670000000004944</c:v>
                </c:pt>
                <c:pt idx="6468">
                  <c:v>6.4680000000004947</c:v>
                </c:pt>
                <c:pt idx="6469">
                  <c:v>6.469000000000495</c:v>
                </c:pt>
                <c:pt idx="6470">
                  <c:v>6.4700000000004954</c:v>
                </c:pt>
                <c:pt idx="6471">
                  <c:v>6.4710000000004957</c:v>
                </c:pt>
                <c:pt idx="6472">
                  <c:v>6.472000000000496</c:v>
                </c:pt>
                <c:pt idx="6473">
                  <c:v>6.4730000000004964</c:v>
                </c:pt>
                <c:pt idx="6474">
                  <c:v>6.4740000000004967</c:v>
                </c:pt>
                <c:pt idx="6475">
                  <c:v>6.475000000000497</c:v>
                </c:pt>
                <c:pt idx="6476">
                  <c:v>6.4760000000004974</c:v>
                </c:pt>
                <c:pt idx="6477">
                  <c:v>6.4770000000004977</c:v>
                </c:pt>
                <c:pt idx="6478">
                  <c:v>6.478000000000498</c:v>
                </c:pt>
                <c:pt idx="6479">
                  <c:v>6.4790000000004984</c:v>
                </c:pt>
                <c:pt idx="6480">
                  <c:v>6.4800000000004987</c:v>
                </c:pt>
                <c:pt idx="6481">
                  <c:v>6.481000000000499</c:v>
                </c:pt>
                <c:pt idx="6482">
                  <c:v>6.4820000000004994</c:v>
                </c:pt>
                <c:pt idx="6483">
                  <c:v>6.4830000000004997</c:v>
                </c:pt>
                <c:pt idx="6484">
                  <c:v>6.4840000000005</c:v>
                </c:pt>
                <c:pt idx="6485">
                  <c:v>6.4850000000005004</c:v>
                </c:pt>
                <c:pt idx="6486">
                  <c:v>6.4860000000005007</c:v>
                </c:pt>
                <c:pt idx="6487">
                  <c:v>6.487000000000501</c:v>
                </c:pt>
                <c:pt idx="6488">
                  <c:v>6.4880000000005014</c:v>
                </c:pt>
                <c:pt idx="6489">
                  <c:v>6.4890000000005017</c:v>
                </c:pt>
                <c:pt idx="6490">
                  <c:v>6.490000000000502</c:v>
                </c:pt>
                <c:pt idx="6491">
                  <c:v>6.4910000000005024</c:v>
                </c:pt>
                <c:pt idx="6492">
                  <c:v>6.4920000000005027</c:v>
                </c:pt>
                <c:pt idx="6493">
                  <c:v>6.493000000000503</c:v>
                </c:pt>
                <c:pt idx="6494">
                  <c:v>6.4940000000005034</c:v>
                </c:pt>
                <c:pt idx="6495">
                  <c:v>6.4950000000005037</c:v>
                </c:pt>
                <c:pt idx="6496">
                  <c:v>6.496000000000504</c:v>
                </c:pt>
                <c:pt idx="6497">
                  <c:v>6.4970000000005044</c:v>
                </c:pt>
                <c:pt idx="6498">
                  <c:v>6.4980000000005047</c:v>
                </c:pt>
                <c:pt idx="6499">
                  <c:v>6.499000000000505</c:v>
                </c:pt>
                <c:pt idx="6500">
                  <c:v>6.5000000000005054</c:v>
                </c:pt>
                <c:pt idx="6501">
                  <c:v>6.5010000000005057</c:v>
                </c:pt>
                <c:pt idx="6502">
                  <c:v>6.502000000000506</c:v>
                </c:pt>
                <c:pt idx="6503">
                  <c:v>6.5030000000005064</c:v>
                </c:pt>
                <c:pt idx="6504">
                  <c:v>6.5040000000005067</c:v>
                </c:pt>
                <c:pt idx="6505">
                  <c:v>6.505000000000507</c:v>
                </c:pt>
                <c:pt idx="6506">
                  <c:v>6.5060000000005074</c:v>
                </c:pt>
                <c:pt idx="6507">
                  <c:v>6.5070000000005077</c:v>
                </c:pt>
                <c:pt idx="6508">
                  <c:v>6.508000000000508</c:v>
                </c:pt>
                <c:pt idx="6509">
                  <c:v>6.5090000000005084</c:v>
                </c:pt>
                <c:pt idx="6510">
                  <c:v>6.5100000000005087</c:v>
                </c:pt>
                <c:pt idx="6511">
                  <c:v>6.511000000000509</c:v>
                </c:pt>
                <c:pt idx="6512">
                  <c:v>6.5120000000005094</c:v>
                </c:pt>
                <c:pt idx="6513">
                  <c:v>6.5130000000005097</c:v>
                </c:pt>
                <c:pt idx="6514">
                  <c:v>6.51400000000051</c:v>
                </c:pt>
                <c:pt idx="6515">
                  <c:v>6.5150000000005104</c:v>
                </c:pt>
                <c:pt idx="6516">
                  <c:v>6.5160000000005107</c:v>
                </c:pt>
                <c:pt idx="6517">
                  <c:v>6.5170000000005111</c:v>
                </c:pt>
                <c:pt idx="6518">
                  <c:v>6.5180000000005114</c:v>
                </c:pt>
                <c:pt idx="6519">
                  <c:v>6.5190000000005117</c:v>
                </c:pt>
                <c:pt idx="6520">
                  <c:v>6.5200000000005121</c:v>
                </c:pt>
                <c:pt idx="6521">
                  <c:v>6.5210000000005124</c:v>
                </c:pt>
                <c:pt idx="6522">
                  <c:v>6.5220000000005127</c:v>
                </c:pt>
                <c:pt idx="6523">
                  <c:v>6.5230000000005131</c:v>
                </c:pt>
                <c:pt idx="6524">
                  <c:v>6.5240000000005134</c:v>
                </c:pt>
                <c:pt idx="6525">
                  <c:v>6.5250000000005137</c:v>
                </c:pt>
                <c:pt idx="6526">
                  <c:v>6.5260000000005141</c:v>
                </c:pt>
                <c:pt idx="6527">
                  <c:v>6.5270000000005144</c:v>
                </c:pt>
                <c:pt idx="6528">
                  <c:v>6.5280000000005147</c:v>
                </c:pt>
                <c:pt idx="6529">
                  <c:v>6.5290000000005151</c:v>
                </c:pt>
                <c:pt idx="6530">
                  <c:v>6.5300000000005154</c:v>
                </c:pt>
                <c:pt idx="6531">
                  <c:v>6.5310000000005157</c:v>
                </c:pt>
                <c:pt idx="6532">
                  <c:v>6.5320000000005161</c:v>
                </c:pt>
                <c:pt idx="6533">
                  <c:v>6.5330000000005164</c:v>
                </c:pt>
                <c:pt idx="6534">
                  <c:v>6.5340000000005167</c:v>
                </c:pt>
                <c:pt idx="6535">
                  <c:v>6.5350000000005171</c:v>
                </c:pt>
                <c:pt idx="6536">
                  <c:v>6.5360000000005174</c:v>
                </c:pt>
                <c:pt idx="6537">
                  <c:v>6.5370000000005177</c:v>
                </c:pt>
                <c:pt idx="6538">
                  <c:v>6.5380000000005181</c:v>
                </c:pt>
                <c:pt idx="6539">
                  <c:v>6.5390000000005184</c:v>
                </c:pt>
                <c:pt idx="6540">
                  <c:v>6.5400000000005187</c:v>
                </c:pt>
                <c:pt idx="6541">
                  <c:v>6.5410000000005191</c:v>
                </c:pt>
                <c:pt idx="6542">
                  <c:v>6.5420000000005194</c:v>
                </c:pt>
                <c:pt idx="6543">
                  <c:v>6.5430000000005197</c:v>
                </c:pt>
                <c:pt idx="6544">
                  <c:v>6.5440000000005201</c:v>
                </c:pt>
                <c:pt idx="6545">
                  <c:v>6.5450000000005204</c:v>
                </c:pt>
                <c:pt idx="6546">
                  <c:v>6.5460000000005207</c:v>
                </c:pt>
                <c:pt idx="6547">
                  <c:v>6.5470000000005211</c:v>
                </c:pt>
                <c:pt idx="6548">
                  <c:v>6.5480000000005214</c:v>
                </c:pt>
                <c:pt idx="6549">
                  <c:v>6.5490000000005217</c:v>
                </c:pt>
                <c:pt idx="6550">
                  <c:v>6.5500000000005221</c:v>
                </c:pt>
                <c:pt idx="6551">
                  <c:v>6.5510000000005224</c:v>
                </c:pt>
                <c:pt idx="6552">
                  <c:v>6.5520000000005227</c:v>
                </c:pt>
                <c:pt idx="6553">
                  <c:v>6.5530000000005231</c:v>
                </c:pt>
                <c:pt idx="6554">
                  <c:v>6.5540000000005234</c:v>
                </c:pt>
                <c:pt idx="6555">
                  <c:v>6.5550000000005237</c:v>
                </c:pt>
                <c:pt idx="6556">
                  <c:v>6.5560000000005241</c:v>
                </c:pt>
                <c:pt idx="6557">
                  <c:v>6.5570000000005244</c:v>
                </c:pt>
                <c:pt idx="6558">
                  <c:v>6.5580000000005247</c:v>
                </c:pt>
                <c:pt idx="6559">
                  <c:v>6.5590000000005251</c:v>
                </c:pt>
                <c:pt idx="6560">
                  <c:v>6.5600000000005254</c:v>
                </c:pt>
                <c:pt idx="6561">
                  <c:v>6.5610000000005257</c:v>
                </c:pt>
                <c:pt idx="6562">
                  <c:v>6.5620000000005261</c:v>
                </c:pt>
                <c:pt idx="6563">
                  <c:v>6.5630000000005264</c:v>
                </c:pt>
                <c:pt idx="6564">
                  <c:v>6.5640000000005267</c:v>
                </c:pt>
                <c:pt idx="6565">
                  <c:v>6.5650000000005271</c:v>
                </c:pt>
                <c:pt idx="6566">
                  <c:v>6.5660000000005274</c:v>
                </c:pt>
                <c:pt idx="6567">
                  <c:v>6.5670000000005277</c:v>
                </c:pt>
                <c:pt idx="6568">
                  <c:v>6.5680000000005281</c:v>
                </c:pt>
                <c:pt idx="6569">
                  <c:v>6.5690000000005284</c:v>
                </c:pt>
                <c:pt idx="6570">
                  <c:v>6.5700000000005288</c:v>
                </c:pt>
                <c:pt idx="6571">
                  <c:v>6.5710000000005291</c:v>
                </c:pt>
                <c:pt idx="6572">
                  <c:v>6.5720000000005294</c:v>
                </c:pt>
                <c:pt idx="6573">
                  <c:v>6.5730000000005298</c:v>
                </c:pt>
                <c:pt idx="6574">
                  <c:v>6.5740000000005301</c:v>
                </c:pt>
                <c:pt idx="6575">
                  <c:v>6.5750000000005304</c:v>
                </c:pt>
                <c:pt idx="6576">
                  <c:v>6.5760000000005308</c:v>
                </c:pt>
                <c:pt idx="6577">
                  <c:v>6.5770000000005311</c:v>
                </c:pt>
                <c:pt idx="6578">
                  <c:v>6.5780000000005314</c:v>
                </c:pt>
                <c:pt idx="6579">
                  <c:v>6.5790000000005318</c:v>
                </c:pt>
                <c:pt idx="6580">
                  <c:v>6.5800000000005321</c:v>
                </c:pt>
                <c:pt idx="6581">
                  <c:v>6.5810000000005324</c:v>
                </c:pt>
                <c:pt idx="6582">
                  <c:v>6.5820000000005328</c:v>
                </c:pt>
                <c:pt idx="6583">
                  <c:v>6.5830000000005331</c:v>
                </c:pt>
                <c:pt idx="6584">
                  <c:v>6.5840000000005334</c:v>
                </c:pt>
                <c:pt idx="6585">
                  <c:v>6.5850000000005338</c:v>
                </c:pt>
                <c:pt idx="6586">
                  <c:v>6.5860000000005341</c:v>
                </c:pt>
                <c:pt idx="6587">
                  <c:v>6.5870000000005344</c:v>
                </c:pt>
                <c:pt idx="6588">
                  <c:v>6.5880000000005348</c:v>
                </c:pt>
                <c:pt idx="6589">
                  <c:v>6.5890000000005351</c:v>
                </c:pt>
                <c:pt idx="6590">
                  <c:v>6.5900000000005354</c:v>
                </c:pt>
                <c:pt idx="6591">
                  <c:v>6.5910000000005358</c:v>
                </c:pt>
                <c:pt idx="6592">
                  <c:v>6.5920000000005361</c:v>
                </c:pt>
                <c:pt idx="6593">
                  <c:v>6.5930000000005364</c:v>
                </c:pt>
                <c:pt idx="6594">
                  <c:v>6.5940000000005368</c:v>
                </c:pt>
                <c:pt idx="6595">
                  <c:v>6.5950000000005371</c:v>
                </c:pt>
                <c:pt idx="6596">
                  <c:v>6.5960000000005374</c:v>
                </c:pt>
                <c:pt idx="6597">
                  <c:v>6.5970000000005378</c:v>
                </c:pt>
                <c:pt idx="6598">
                  <c:v>6.5980000000005381</c:v>
                </c:pt>
                <c:pt idx="6599">
                  <c:v>6.5990000000005384</c:v>
                </c:pt>
                <c:pt idx="6600">
                  <c:v>6.6000000000005388</c:v>
                </c:pt>
                <c:pt idx="6601">
                  <c:v>6.6010000000005391</c:v>
                </c:pt>
                <c:pt idx="6602">
                  <c:v>6.6020000000005394</c:v>
                </c:pt>
                <c:pt idx="6603">
                  <c:v>6.6030000000005398</c:v>
                </c:pt>
                <c:pt idx="6604">
                  <c:v>6.6040000000005401</c:v>
                </c:pt>
                <c:pt idx="6605">
                  <c:v>6.6050000000005404</c:v>
                </c:pt>
                <c:pt idx="6606">
                  <c:v>6.6060000000005408</c:v>
                </c:pt>
                <c:pt idx="6607">
                  <c:v>6.6070000000005411</c:v>
                </c:pt>
                <c:pt idx="6608">
                  <c:v>6.6080000000005414</c:v>
                </c:pt>
                <c:pt idx="6609">
                  <c:v>6.6090000000005418</c:v>
                </c:pt>
                <c:pt idx="6610">
                  <c:v>6.6100000000005421</c:v>
                </c:pt>
                <c:pt idx="6611">
                  <c:v>6.6110000000005424</c:v>
                </c:pt>
                <c:pt idx="6612">
                  <c:v>6.6120000000005428</c:v>
                </c:pt>
                <c:pt idx="6613">
                  <c:v>6.6130000000005431</c:v>
                </c:pt>
                <c:pt idx="6614">
                  <c:v>6.6140000000005434</c:v>
                </c:pt>
                <c:pt idx="6615">
                  <c:v>6.6150000000005438</c:v>
                </c:pt>
                <c:pt idx="6616">
                  <c:v>6.6160000000005441</c:v>
                </c:pt>
                <c:pt idx="6617">
                  <c:v>6.6170000000005444</c:v>
                </c:pt>
                <c:pt idx="6618">
                  <c:v>6.6180000000005448</c:v>
                </c:pt>
                <c:pt idx="6619">
                  <c:v>6.6190000000005451</c:v>
                </c:pt>
                <c:pt idx="6620">
                  <c:v>6.6200000000005454</c:v>
                </c:pt>
                <c:pt idx="6621">
                  <c:v>6.6210000000005458</c:v>
                </c:pt>
                <c:pt idx="6622">
                  <c:v>6.6220000000005461</c:v>
                </c:pt>
                <c:pt idx="6623">
                  <c:v>6.6230000000005464</c:v>
                </c:pt>
                <c:pt idx="6624">
                  <c:v>6.6240000000005468</c:v>
                </c:pt>
                <c:pt idx="6625">
                  <c:v>6.6250000000005471</c:v>
                </c:pt>
                <c:pt idx="6626">
                  <c:v>6.6260000000005475</c:v>
                </c:pt>
                <c:pt idx="6627">
                  <c:v>6.6270000000005478</c:v>
                </c:pt>
                <c:pt idx="6628">
                  <c:v>6.6280000000005481</c:v>
                </c:pt>
                <c:pt idx="6629">
                  <c:v>6.6290000000005485</c:v>
                </c:pt>
                <c:pt idx="6630">
                  <c:v>6.6300000000005488</c:v>
                </c:pt>
                <c:pt idx="6631">
                  <c:v>6.6310000000005491</c:v>
                </c:pt>
                <c:pt idx="6632">
                  <c:v>6.6320000000005495</c:v>
                </c:pt>
                <c:pt idx="6633">
                  <c:v>6.6330000000005498</c:v>
                </c:pt>
                <c:pt idx="6634">
                  <c:v>6.6340000000005501</c:v>
                </c:pt>
                <c:pt idx="6635">
                  <c:v>6.6350000000005505</c:v>
                </c:pt>
                <c:pt idx="6636">
                  <c:v>6.6360000000005508</c:v>
                </c:pt>
                <c:pt idx="6637">
                  <c:v>6.6370000000005511</c:v>
                </c:pt>
                <c:pt idx="6638">
                  <c:v>6.6380000000005515</c:v>
                </c:pt>
                <c:pt idx="6639">
                  <c:v>6.6390000000005518</c:v>
                </c:pt>
                <c:pt idx="6640">
                  <c:v>6.6400000000005521</c:v>
                </c:pt>
                <c:pt idx="6641">
                  <c:v>6.6410000000005525</c:v>
                </c:pt>
                <c:pt idx="6642">
                  <c:v>6.6420000000005528</c:v>
                </c:pt>
                <c:pt idx="6643">
                  <c:v>6.6430000000005531</c:v>
                </c:pt>
                <c:pt idx="6644">
                  <c:v>6.6440000000005535</c:v>
                </c:pt>
                <c:pt idx="6645">
                  <c:v>6.6450000000005538</c:v>
                </c:pt>
                <c:pt idx="6646">
                  <c:v>6.6460000000005541</c:v>
                </c:pt>
                <c:pt idx="6647">
                  <c:v>6.6470000000005545</c:v>
                </c:pt>
                <c:pt idx="6648">
                  <c:v>6.6480000000005548</c:v>
                </c:pt>
                <c:pt idx="6649">
                  <c:v>6.6490000000005551</c:v>
                </c:pt>
                <c:pt idx="6650">
                  <c:v>6.6500000000005555</c:v>
                </c:pt>
                <c:pt idx="6651">
                  <c:v>6.6510000000005558</c:v>
                </c:pt>
                <c:pt idx="6652">
                  <c:v>6.6520000000005561</c:v>
                </c:pt>
                <c:pt idx="6653">
                  <c:v>6.6530000000005565</c:v>
                </c:pt>
                <c:pt idx="6654">
                  <c:v>6.6540000000005568</c:v>
                </c:pt>
                <c:pt idx="6655">
                  <c:v>6.6550000000005571</c:v>
                </c:pt>
                <c:pt idx="6656">
                  <c:v>6.6560000000005575</c:v>
                </c:pt>
                <c:pt idx="6657">
                  <c:v>6.6570000000005578</c:v>
                </c:pt>
                <c:pt idx="6658">
                  <c:v>6.6580000000005581</c:v>
                </c:pt>
                <c:pt idx="6659">
                  <c:v>6.6590000000005585</c:v>
                </c:pt>
                <c:pt idx="6660">
                  <c:v>6.6600000000005588</c:v>
                </c:pt>
                <c:pt idx="6661">
                  <c:v>6.6610000000005591</c:v>
                </c:pt>
                <c:pt idx="6662">
                  <c:v>6.6620000000005595</c:v>
                </c:pt>
                <c:pt idx="6663">
                  <c:v>6.6630000000005598</c:v>
                </c:pt>
                <c:pt idx="6664">
                  <c:v>6.6640000000005601</c:v>
                </c:pt>
                <c:pt idx="6665">
                  <c:v>6.6650000000005605</c:v>
                </c:pt>
                <c:pt idx="6666">
                  <c:v>6.6660000000005608</c:v>
                </c:pt>
                <c:pt idx="6667">
                  <c:v>6.6670000000005611</c:v>
                </c:pt>
                <c:pt idx="6668">
                  <c:v>6.6680000000005615</c:v>
                </c:pt>
                <c:pt idx="6669">
                  <c:v>6.6690000000005618</c:v>
                </c:pt>
                <c:pt idx="6670">
                  <c:v>6.6700000000005621</c:v>
                </c:pt>
                <c:pt idx="6671">
                  <c:v>6.6710000000005625</c:v>
                </c:pt>
                <c:pt idx="6672">
                  <c:v>6.6720000000005628</c:v>
                </c:pt>
                <c:pt idx="6673">
                  <c:v>6.6730000000005631</c:v>
                </c:pt>
                <c:pt idx="6674">
                  <c:v>6.6740000000005635</c:v>
                </c:pt>
                <c:pt idx="6675">
                  <c:v>6.6750000000005638</c:v>
                </c:pt>
                <c:pt idx="6676">
                  <c:v>6.6760000000005641</c:v>
                </c:pt>
                <c:pt idx="6677">
                  <c:v>6.6770000000005645</c:v>
                </c:pt>
                <c:pt idx="6678">
                  <c:v>6.6780000000005648</c:v>
                </c:pt>
                <c:pt idx="6679">
                  <c:v>6.6790000000005652</c:v>
                </c:pt>
                <c:pt idx="6680">
                  <c:v>6.6800000000005655</c:v>
                </c:pt>
                <c:pt idx="6681">
                  <c:v>6.6810000000005658</c:v>
                </c:pt>
                <c:pt idx="6682">
                  <c:v>6.6820000000005662</c:v>
                </c:pt>
                <c:pt idx="6683">
                  <c:v>6.6830000000005665</c:v>
                </c:pt>
                <c:pt idx="6684">
                  <c:v>6.6840000000005668</c:v>
                </c:pt>
                <c:pt idx="6685">
                  <c:v>6.6850000000005672</c:v>
                </c:pt>
                <c:pt idx="6686">
                  <c:v>6.6860000000005675</c:v>
                </c:pt>
                <c:pt idx="6687">
                  <c:v>6.6870000000005678</c:v>
                </c:pt>
                <c:pt idx="6688">
                  <c:v>6.6880000000005682</c:v>
                </c:pt>
                <c:pt idx="6689">
                  <c:v>6.6890000000005685</c:v>
                </c:pt>
                <c:pt idx="6690">
                  <c:v>6.6900000000005688</c:v>
                </c:pt>
                <c:pt idx="6691">
                  <c:v>6.6910000000005692</c:v>
                </c:pt>
                <c:pt idx="6692">
                  <c:v>6.6920000000005695</c:v>
                </c:pt>
                <c:pt idx="6693">
                  <c:v>6.6930000000005698</c:v>
                </c:pt>
                <c:pt idx="6694">
                  <c:v>6.6940000000005702</c:v>
                </c:pt>
                <c:pt idx="6695">
                  <c:v>6.6950000000005705</c:v>
                </c:pt>
                <c:pt idx="6696">
                  <c:v>6.6960000000005708</c:v>
                </c:pt>
                <c:pt idx="6697">
                  <c:v>6.6970000000005712</c:v>
                </c:pt>
                <c:pt idx="6698">
                  <c:v>6.6980000000005715</c:v>
                </c:pt>
                <c:pt idx="6699">
                  <c:v>6.6990000000005718</c:v>
                </c:pt>
                <c:pt idx="6700">
                  <c:v>6.7000000000005722</c:v>
                </c:pt>
                <c:pt idx="6701">
                  <c:v>6.7010000000005725</c:v>
                </c:pt>
                <c:pt idx="6702">
                  <c:v>6.7020000000005728</c:v>
                </c:pt>
                <c:pt idx="6703">
                  <c:v>6.7030000000005732</c:v>
                </c:pt>
                <c:pt idx="6704">
                  <c:v>6.7040000000005735</c:v>
                </c:pt>
                <c:pt idx="6705">
                  <c:v>6.7050000000005738</c:v>
                </c:pt>
                <c:pt idx="6706">
                  <c:v>6.7060000000005742</c:v>
                </c:pt>
                <c:pt idx="6707">
                  <c:v>6.7070000000005745</c:v>
                </c:pt>
                <c:pt idx="6708">
                  <c:v>6.7080000000005748</c:v>
                </c:pt>
                <c:pt idx="6709">
                  <c:v>6.7090000000005752</c:v>
                </c:pt>
                <c:pt idx="6710">
                  <c:v>6.7100000000005755</c:v>
                </c:pt>
                <c:pt idx="6711">
                  <c:v>6.7110000000005758</c:v>
                </c:pt>
                <c:pt idx="6712">
                  <c:v>6.7120000000005762</c:v>
                </c:pt>
                <c:pt idx="6713">
                  <c:v>6.7130000000005765</c:v>
                </c:pt>
                <c:pt idx="6714">
                  <c:v>6.7140000000005768</c:v>
                </c:pt>
                <c:pt idx="6715">
                  <c:v>6.7150000000005772</c:v>
                </c:pt>
                <c:pt idx="6716">
                  <c:v>6.7160000000005775</c:v>
                </c:pt>
                <c:pt idx="6717">
                  <c:v>6.7170000000005778</c:v>
                </c:pt>
                <c:pt idx="6718">
                  <c:v>6.7180000000005782</c:v>
                </c:pt>
                <c:pt idx="6719">
                  <c:v>6.7190000000005785</c:v>
                </c:pt>
                <c:pt idx="6720">
                  <c:v>6.7200000000005788</c:v>
                </c:pt>
                <c:pt idx="6721">
                  <c:v>6.7210000000005792</c:v>
                </c:pt>
                <c:pt idx="6722">
                  <c:v>6.7220000000005795</c:v>
                </c:pt>
                <c:pt idx="6723">
                  <c:v>6.7230000000005798</c:v>
                </c:pt>
                <c:pt idx="6724">
                  <c:v>6.7240000000005802</c:v>
                </c:pt>
                <c:pt idx="6725">
                  <c:v>6.7250000000005805</c:v>
                </c:pt>
                <c:pt idx="6726">
                  <c:v>6.7260000000005808</c:v>
                </c:pt>
                <c:pt idx="6727">
                  <c:v>6.7270000000005812</c:v>
                </c:pt>
                <c:pt idx="6728">
                  <c:v>6.7280000000005815</c:v>
                </c:pt>
                <c:pt idx="6729">
                  <c:v>6.7290000000005818</c:v>
                </c:pt>
                <c:pt idx="6730">
                  <c:v>6.7300000000005822</c:v>
                </c:pt>
                <c:pt idx="6731">
                  <c:v>6.7310000000005825</c:v>
                </c:pt>
                <c:pt idx="6732">
                  <c:v>6.7320000000005829</c:v>
                </c:pt>
                <c:pt idx="6733">
                  <c:v>6.7330000000005832</c:v>
                </c:pt>
                <c:pt idx="6734">
                  <c:v>6.7340000000005835</c:v>
                </c:pt>
                <c:pt idx="6735">
                  <c:v>6.7350000000005839</c:v>
                </c:pt>
                <c:pt idx="6736">
                  <c:v>6.7360000000005842</c:v>
                </c:pt>
                <c:pt idx="6737">
                  <c:v>6.7370000000005845</c:v>
                </c:pt>
                <c:pt idx="6738">
                  <c:v>6.7380000000005849</c:v>
                </c:pt>
                <c:pt idx="6739">
                  <c:v>6.7390000000005852</c:v>
                </c:pt>
                <c:pt idx="6740">
                  <c:v>6.7400000000005855</c:v>
                </c:pt>
                <c:pt idx="6741">
                  <c:v>6.7410000000005859</c:v>
                </c:pt>
                <c:pt idx="6742">
                  <c:v>6.7420000000005862</c:v>
                </c:pt>
                <c:pt idx="6743">
                  <c:v>6.7430000000005865</c:v>
                </c:pt>
                <c:pt idx="6744">
                  <c:v>6.7440000000005869</c:v>
                </c:pt>
                <c:pt idx="6745">
                  <c:v>6.7450000000005872</c:v>
                </c:pt>
                <c:pt idx="6746">
                  <c:v>6.7460000000005875</c:v>
                </c:pt>
                <c:pt idx="6747">
                  <c:v>6.7470000000005879</c:v>
                </c:pt>
                <c:pt idx="6748">
                  <c:v>6.7480000000005882</c:v>
                </c:pt>
                <c:pt idx="6749">
                  <c:v>6.7490000000005885</c:v>
                </c:pt>
                <c:pt idx="6750">
                  <c:v>6.7500000000005889</c:v>
                </c:pt>
                <c:pt idx="6751">
                  <c:v>6.7510000000005892</c:v>
                </c:pt>
                <c:pt idx="6752">
                  <c:v>6.7520000000005895</c:v>
                </c:pt>
                <c:pt idx="6753">
                  <c:v>6.7530000000005899</c:v>
                </c:pt>
                <c:pt idx="6754">
                  <c:v>6.7540000000005902</c:v>
                </c:pt>
                <c:pt idx="6755">
                  <c:v>6.7550000000005905</c:v>
                </c:pt>
                <c:pt idx="6756">
                  <c:v>6.7560000000005909</c:v>
                </c:pt>
                <c:pt idx="6757">
                  <c:v>6.7570000000005912</c:v>
                </c:pt>
                <c:pt idx="6758">
                  <c:v>6.7580000000005915</c:v>
                </c:pt>
                <c:pt idx="6759">
                  <c:v>6.7590000000005919</c:v>
                </c:pt>
                <c:pt idx="6760">
                  <c:v>6.7600000000005922</c:v>
                </c:pt>
                <c:pt idx="6761">
                  <c:v>6.7610000000005925</c:v>
                </c:pt>
                <c:pt idx="6762">
                  <c:v>6.7620000000005929</c:v>
                </c:pt>
                <c:pt idx="6763">
                  <c:v>6.7630000000005932</c:v>
                </c:pt>
                <c:pt idx="6764">
                  <c:v>6.7640000000005935</c:v>
                </c:pt>
                <c:pt idx="6765">
                  <c:v>6.7650000000005939</c:v>
                </c:pt>
                <c:pt idx="6766">
                  <c:v>6.7660000000005942</c:v>
                </c:pt>
                <c:pt idx="6767">
                  <c:v>6.7670000000005945</c:v>
                </c:pt>
                <c:pt idx="6768">
                  <c:v>6.7680000000005949</c:v>
                </c:pt>
                <c:pt idx="6769">
                  <c:v>6.7690000000005952</c:v>
                </c:pt>
                <c:pt idx="6770">
                  <c:v>6.7700000000005955</c:v>
                </c:pt>
                <c:pt idx="6771">
                  <c:v>6.7710000000005959</c:v>
                </c:pt>
                <c:pt idx="6772">
                  <c:v>6.7720000000005962</c:v>
                </c:pt>
                <c:pt idx="6773">
                  <c:v>6.7730000000005965</c:v>
                </c:pt>
                <c:pt idx="6774">
                  <c:v>6.7740000000005969</c:v>
                </c:pt>
                <c:pt idx="6775">
                  <c:v>6.7750000000005972</c:v>
                </c:pt>
                <c:pt idx="6776">
                  <c:v>6.7760000000005975</c:v>
                </c:pt>
                <c:pt idx="6777">
                  <c:v>6.7770000000005979</c:v>
                </c:pt>
                <c:pt idx="6778">
                  <c:v>6.7780000000005982</c:v>
                </c:pt>
                <c:pt idx="6779">
                  <c:v>6.7790000000005985</c:v>
                </c:pt>
                <c:pt idx="6780">
                  <c:v>6.7800000000005989</c:v>
                </c:pt>
                <c:pt idx="6781">
                  <c:v>6.7810000000005992</c:v>
                </c:pt>
                <c:pt idx="6782">
                  <c:v>6.7820000000005995</c:v>
                </c:pt>
                <c:pt idx="6783">
                  <c:v>6.7830000000005999</c:v>
                </c:pt>
                <c:pt idx="6784">
                  <c:v>6.7840000000006002</c:v>
                </c:pt>
                <c:pt idx="6785">
                  <c:v>6.7850000000006006</c:v>
                </c:pt>
                <c:pt idx="6786">
                  <c:v>6.7860000000006009</c:v>
                </c:pt>
                <c:pt idx="6787">
                  <c:v>6.7870000000006012</c:v>
                </c:pt>
                <c:pt idx="6788">
                  <c:v>6.7880000000006016</c:v>
                </c:pt>
                <c:pt idx="6789">
                  <c:v>6.7890000000006019</c:v>
                </c:pt>
                <c:pt idx="6790">
                  <c:v>6.7900000000006022</c:v>
                </c:pt>
                <c:pt idx="6791">
                  <c:v>6.7910000000006026</c:v>
                </c:pt>
                <c:pt idx="6792">
                  <c:v>6.7920000000006029</c:v>
                </c:pt>
                <c:pt idx="6793">
                  <c:v>6.7930000000006032</c:v>
                </c:pt>
                <c:pt idx="6794">
                  <c:v>6.7940000000006036</c:v>
                </c:pt>
                <c:pt idx="6795">
                  <c:v>6.7950000000006039</c:v>
                </c:pt>
                <c:pt idx="6796">
                  <c:v>6.7960000000006042</c:v>
                </c:pt>
                <c:pt idx="6797">
                  <c:v>6.7970000000006046</c:v>
                </c:pt>
                <c:pt idx="6798">
                  <c:v>6.7980000000006049</c:v>
                </c:pt>
                <c:pt idx="6799">
                  <c:v>6.7990000000006052</c:v>
                </c:pt>
                <c:pt idx="6800">
                  <c:v>6.8000000000006056</c:v>
                </c:pt>
                <c:pt idx="6801">
                  <c:v>6.8010000000006059</c:v>
                </c:pt>
                <c:pt idx="6802">
                  <c:v>6.8020000000006062</c:v>
                </c:pt>
                <c:pt idx="6803">
                  <c:v>6.8030000000006066</c:v>
                </c:pt>
                <c:pt idx="6804">
                  <c:v>6.8040000000006069</c:v>
                </c:pt>
                <c:pt idx="6805">
                  <c:v>6.8050000000006072</c:v>
                </c:pt>
                <c:pt idx="6806">
                  <c:v>6.8060000000006076</c:v>
                </c:pt>
                <c:pt idx="6807">
                  <c:v>6.8070000000006079</c:v>
                </c:pt>
                <c:pt idx="6808">
                  <c:v>6.8080000000006082</c:v>
                </c:pt>
                <c:pt idx="6809">
                  <c:v>6.8090000000006086</c:v>
                </c:pt>
                <c:pt idx="6810">
                  <c:v>6.8100000000006089</c:v>
                </c:pt>
                <c:pt idx="6811">
                  <c:v>6.8110000000006092</c:v>
                </c:pt>
                <c:pt idx="6812">
                  <c:v>6.8120000000006096</c:v>
                </c:pt>
                <c:pt idx="6813">
                  <c:v>6.8130000000006099</c:v>
                </c:pt>
                <c:pt idx="6814">
                  <c:v>6.8140000000006102</c:v>
                </c:pt>
                <c:pt idx="6815">
                  <c:v>6.8150000000006106</c:v>
                </c:pt>
                <c:pt idx="6816">
                  <c:v>6.8160000000006109</c:v>
                </c:pt>
                <c:pt idx="6817">
                  <c:v>6.8170000000006112</c:v>
                </c:pt>
                <c:pt idx="6818">
                  <c:v>6.8180000000006116</c:v>
                </c:pt>
                <c:pt idx="6819">
                  <c:v>6.8190000000006119</c:v>
                </c:pt>
                <c:pt idx="6820">
                  <c:v>6.8200000000006122</c:v>
                </c:pt>
                <c:pt idx="6821">
                  <c:v>6.8210000000006126</c:v>
                </c:pt>
                <c:pt idx="6822">
                  <c:v>6.8220000000006129</c:v>
                </c:pt>
                <c:pt idx="6823">
                  <c:v>6.8230000000006132</c:v>
                </c:pt>
                <c:pt idx="6824">
                  <c:v>6.8240000000006136</c:v>
                </c:pt>
                <c:pt idx="6825">
                  <c:v>6.8250000000006139</c:v>
                </c:pt>
                <c:pt idx="6826">
                  <c:v>6.8260000000006142</c:v>
                </c:pt>
                <c:pt idx="6827">
                  <c:v>6.8270000000006146</c:v>
                </c:pt>
                <c:pt idx="6828">
                  <c:v>6.8280000000006149</c:v>
                </c:pt>
                <c:pt idx="6829">
                  <c:v>6.8290000000006152</c:v>
                </c:pt>
                <c:pt idx="6830">
                  <c:v>6.8300000000006156</c:v>
                </c:pt>
                <c:pt idx="6831">
                  <c:v>6.8310000000006159</c:v>
                </c:pt>
                <c:pt idx="6832">
                  <c:v>6.8320000000006162</c:v>
                </c:pt>
                <c:pt idx="6833">
                  <c:v>6.8330000000006166</c:v>
                </c:pt>
                <c:pt idx="6834">
                  <c:v>6.8340000000006169</c:v>
                </c:pt>
                <c:pt idx="6835">
                  <c:v>6.8350000000006172</c:v>
                </c:pt>
                <c:pt idx="6836">
                  <c:v>6.8360000000006176</c:v>
                </c:pt>
                <c:pt idx="6837">
                  <c:v>6.8370000000006179</c:v>
                </c:pt>
                <c:pt idx="6838">
                  <c:v>6.8380000000006183</c:v>
                </c:pt>
                <c:pt idx="6839">
                  <c:v>6.8390000000006186</c:v>
                </c:pt>
                <c:pt idx="6840">
                  <c:v>6.8400000000006189</c:v>
                </c:pt>
                <c:pt idx="6841">
                  <c:v>6.8410000000006193</c:v>
                </c:pt>
                <c:pt idx="6842">
                  <c:v>6.8420000000006196</c:v>
                </c:pt>
                <c:pt idx="6843">
                  <c:v>6.8430000000006199</c:v>
                </c:pt>
                <c:pt idx="6844">
                  <c:v>6.8440000000006203</c:v>
                </c:pt>
                <c:pt idx="6845">
                  <c:v>6.8450000000006206</c:v>
                </c:pt>
                <c:pt idx="6846">
                  <c:v>6.8460000000006209</c:v>
                </c:pt>
                <c:pt idx="6847">
                  <c:v>6.8470000000006213</c:v>
                </c:pt>
                <c:pt idx="6848">
                  <c:v>6.8480000000006216</c:v>
                </c:pt>
                <c:pt idx="6849">
                  <c:v>6.8490000000006219</c:v>
                </c:pt>
                <c:pt idx="6850">
                  <c:v>6.8500000000006223</c:v>
                </c:pt>
                <c:pt idx="6851">
                  <c:v>6.8510000000006226</c:v>
                </c:pt>
                <c:pt idx="6852">
                  <c:v>6.8520000000006229</c:v>
                </c:pt>
                <c:pt idx="6853">
                  <c:v>6.8530000000006233</c:v>
                </c:pt>
                <c:pt idx="6854">
                  <c:v>6.8540000000006236</c:v>
                </c:pt>
                <c:pt idx="6855">
                  <c:v>6.8550000000006239</c:v>
                </c:pt>
                <c:pt idx="6856">
                  <c:v>6.8560000000006243</c:v>
                </c:pt>
                <c:pt idx="6857">
                  <c:v>6.8570000000006246</c:v>
                </c:pt>
                <c:pt idx="6858">
                  <c:v>6.8580000000006249</c:v>
                </c:pt>
                <c:pt idx="6859">
                  <c:v>6.8590000000006253</c:v>
                </c:pt>
                <c:pt idx="6860">
                  <c:v>6.8600000000006256</c:v>
                </c:pt>
                <c:pt idx="6861">
                  <c:v>6.8610000000006259</c:v>
                </c:pt>
                <c:pt idx="6862">
                  <c:v>6.8620000000006263</c:v>
                </c:pt>
                <c:pt idx="6863">
                  <c:v>6.8630000000006266</c:v>
                </c:pt>
                <c:pt idx="6864">
                  <c:v>6.8640000000006269</c:v>
                </c:pt>
                <c:pt idx="6865">
                  <c:v>6.8650000000006273</c:v>
                </c:pt>
                <c:pt idx="6866">
                  <c:v>6.8660000000006276</c:v>
                </c:pt>
                <c:pt idx="6867">
                  <c:v>6.8670000000006279</c:v>
                </c:pt>
                <c:pt idx="6868">
                  <c:v>6.8680000000006283</c:v>
                </c:pt>
                <c:pt idx="6869">
                  <c:v>6.8690000000006286</c:v>
                </c:pt>
                <c:pt idx="6870">
                  <c:v>6.8700000000006289</c:v>
                </c:pt>
                <c:pt idx="6871">
                  <c:v>6.8710000000006293</c:v>
                </c:pt>
                <c:pt idx="6872">
                  <c:v>6.8720000000006296</c:v>
                </c:pt>
                <c:pt idx="6873">
                  <c:v>6.8730000000006299</c:v>
                </c:pt>
                <c:pt idx="6874">
                  <c:v>6.8740000000006303</c:v>
                </c:pt>
                <c:pt idx="6875">
                  <c:v>6.8750000000006306</c:v>
                </c:pt>
                <c:pt idx="6876">
                  <c:v>6.8760000000006309</c:v>
                </c:pt>
                <c:pt idx="6877">
                  <c:v>6.8770000000006313</c:v>
                </c:pt>
                <c:pt idx="6878">
                  <c:v>6.8780000000006316</c:v>
                </c:pt>
                <c:pt idx="6879">
                  <c:v>6.8790000000006319</c:v>
                </c:pt>
                <c:pt idx="6880">
                  <c:v>6.8800000000006323</c:v>
                </c:pt>
                <c:pt idx="6881">
                  <c:v>6.8810000000006326</c:v>
                </c:pt>
                <c:pt idx="6882">
                  <c:v>6.8820000000006329</c:v>
                </c:pt>
                <c:pt idx="6883">
                  <c:v>6.8830000000006333</c:v>
                </c:pt>
                <c:pt idx="6884">
                  <c:v>6.8840000000006336</c:v>
                </c:pt>
                <c:pt idx="6885">
                  <c:v>6.8850000000006339</c:v>
                </c:pt>
                <c:pt idx="6886">
                  <c:v>6.8860000000006343</c:v>
                </c:pt>
                <c:pt idx="6887">
                  <c:v>6.8870000000006346</c:v>
                </c:pt>
                <c:pt idx="6888">
                  <c:v>6.8880000000006349</c:v>
                </c:pt>
                <c:pt idx="6889">
                  <c:v>6.8890000000006353</c:v>
                </c:pt>
                <c:pt idx="6890">
                  <c:v>6.8900000000006356</c:v>
                </c:pt>
                <c:pt idx="6891">
                  <c:v>6.8910000000006359</c:v>
                </c:pt>
                <c:pt idx="6892">
                  <c:v>6.8920000000006363</c:v>
                </c:pt>
                <c:pt idx="6893">
                  <c:v>6.8930000000006366</c:v>
                </c:pt>
                <c:pt idx="6894">
                  <c:v>6.894000000000637</c:v>
                </c:pt>
                <c:pt idx="6895">
                  <c:v>6.8950000000006373</c:v>
                </c:pt>
                <c:pt idx="6896">
                  <c:v>6.8960000000006376</c:v>
                </c:pt>
                <c:pt idx="6897">
                  <c:v>6.897000000000638</c:v>
                </c:pt>
                <c:pt idx="6898">
                  <c:v>6.8980000000006383</c:v>
                </c:pt>
                <c:pt idx="6899">
                  <c:v>6.8990000000006386</c:v>
                </c:pt>
                <c:pt idx="6900">
                  <c:v>6.900000000000639</c:v>
                </c:pt>
                <c:pt idx="6901">
                  <c:v>6.9010000000006393</c:v>
                </c:pt>
                <c:pt idx="6902">
                  <c:v>6.9020000000006396</c:v>
                </c:pt>
                <c:pt idx="6903">
                  <c:v>6.90300000000064</c:v>
                </c:pt>
                <c:pt idx="6904">
                  <c:v>6.9040000000006403</c:v>
                </c:pt>
                <c:pt idx="6905">
                  <c:v>6.9050000000006406</c:v>
                </c:pt>
                <c:pt idx="6906">
                  <c:v>6.906000000000641</c:v>
                </c:pt>
                <c:pt idx="6907">
                  <c:v>6.9070000000006413</c:v>
                </c:pt>
                <c:pt idx="6908">
                  <c:v>6.9080000000006416</c:v>
                </c:pt>
                <c:pt idx="6909">
                  <c:v>6.909000000000642</c:v>
                </c:pt>
                <c:pt idx="6910">
                  <c:v>6.9100000000006423</c:v>
                </c:pt>
                <c:pt idx="6911">
                  <c:v>6.9110000000006426</c:v>
                </c:pt>
                <c:pt idx="6912">
                  <c:v>6.912000000000643</c:v>
                </c:pt>
                <c:pt idx="6913">
                  <c:v>6.9130000000006433</c:v>
                </c:pt>
                <c:pt idx="6914">
                  <c:v>6.9140000000006436</c:v>
                </c:pt>
                <c:pt idx="6915">
                  <c:v>6.915000000000644</c:v>
                </c:pt>
                <c:pt idx="6916">
                  <c:v>6.9160000000006443</c:v>
                </c:pt>
                <c:pt idx="6917">
                  <c:v>6.9170000000006446</c:v>
                </c:pt>
                <c:pt idx="6918">
                  <c:v>6.918000000000645</c:v>
                </c:pt>
                <c:pt idx="6919">
                  <c:v>6.9190000000006453</c:v>
                </c:pt>
                <c:pt idx="6920">
                  <c:v>6.9200000000006456</c:v>
                </c:pt>
                <c:pt idx="6921">
                  <c:v>6.921000000000646</c:v>
                </c:pt>
                <c:pt idx="6922">
                  <c:v>6.9220000000006463</c:v>
                </c:pt>
                <c:pt idx="6923">
                  <c:v>6.9230000000006466</c:v>
                </c:pt>
                <c:pt idx="6924">
                  <c:v>6.924000000000647</c:v>
                </c:pt>
                <c:pt idx="6925">
                  <c:v>6.9250000000006473</c:v>
                </c:pt>
                <c:pt idx="6926">
                  <c:v>6.9260000000006476</c:v>
                </c:pt>
                <c:pt idx="6927">
                  <c:v>6.927000000000648</c:v>
                </c:pt>
                <c:pt idx="6928">
                  <c:v>6.9280000000006483</c:v>
                </c:pt>
                <c:pt idx="6929">
                  <c:v>6.9290000000006486</c:v>
                </c:pt>
                <c:pt idx="6930">
                  <c:v>6.930000000000649</c:v>
                </c:pt>
                <c:pt idx="6931">
                  <c:v>6.9310000000006493</c:v>
                </c:pt>
                <c:pt idx="6932">
                  <c:v>6.9320000000006496</c:v>
                </c:pt>
                <c:pt idx="6933">
                  <c:v>6.93300000000065</c:v>
                </c:pt>
                <c:pt idx="6934">
                  <c:v>6.9340000000006503</c:v>
                </c:pt>
                <c:pt idx="6935">
                  <c:v>6.9350000000006506</c:v>
                </c:pt>
                <c:pt idx="6936">
                  <c:v>6.936000000000651</c:v>
                </c:pt>
                <c:pt idx="6937">
                  <c:v>6.9370000000006513</c:v>
                </c:pt>
                <c:pt idx="6938">
                  <c:v>6.9380000000006516</c:v>
                </c:pt>
                <c:pt idx="6939">
                  <c:v>6.939000000000652</c:v>
                </c:pt>
                <c:pt idx="6940">
                  <c:v>6.9400000000006523</c:v>
                </c:pt>
                <c:pt idx="6941">
                  <c:v>6.9410000000006526</c:v>
                </c:pt>
                <c:pt idx="6942">
                  <c:v>6.942000000000653</c:v>
                </c:pt>
                <c:pt idx="6943">
                  <c:v>6.9430000000006533</c:v>
                </c:pt>
                <c:pt idx="6944">
                  <c:v>6.9440000000006536</c:v>
                </c:pt>
                <c:pt idx="6945">
                  <c:v>6.945000000000654</c:v>
                </c:pt>
                <c:pt idx="6946">
                  <c:v>6.9460000000006543</c:v>
                </c:pt>
                <c:pt idx="6947">
                  <c:v>6.9470000000006547</c:v>
                </c:pt>
                <c:pt idx="6948">
                  <c:v>6.948000000000655</c:v>
                </c:pt>
                <c:pt idx="6949">
                  <c:v>6.9490000000006553</c:v>
                </c:pt>
                <c:pt idx="6950">
                  <c:v>6.9500000000006557</c:v>
                </c:pt>
                <c:pt idx="6951">
                  <c:v>6.951000000000656</c:v>
                </c:pt>
                <c:pt idx="6952">
                  <c:v>6.9520000000006563</c:v>
                </c:pt>
                <c:pt idx="6953">
                  <c:v>6.9530000000006567</c:v>
                </c:pt>
                <c:pt idx="6954">
                  <c:v>6.954000000000657</c:v>
                </c:pt>
                <c:pt idx="6955">
                  <c:v>6.9550000000006573</c:v>
                </c:pt>
                <c:pt idx="6956">
                  <c:v>6.9560000000006577</c:v>
                </c:pt>
                <c:pt idx="6957">
                  <c:v>6.957000000000658</c:v>
                </c:pt>
                <c:pt idx="6958">
                  <c:v>6.9580000000006583</c:v>
                </c:pt>
                <c:pt idx="6959">
                  <c:v>6.9590000000006587</c:v>
                </c:pt>
                <c:pt idx="6960">
                  <c:v>6.960000000000659</c:v>
                </c:pt>
                <c:pt idx="6961">
                  <c:v>6.9610000000006593</c:v>
                </c:pt>
                <c:pt idx="6962">
                  <c:v>6.9620000000006597</c:v>
                </c:pt>
                <c:pt idx="6963">
                  <c:v>6.96300000000066</c:v>
                </c:pt>
                <c:pt idx="6964">
                  <c:v>6.9640000000006603</c:v>
                </c:pt>
                <c:pt idx="6965">
                  <c:v>6.9650000000006607</c:v>
                </c:pt>
                <c:pt idx="6966">
                  <c:v>6.966000000000661</c:v>
                </c:pt>
                <c:pt idx="6967">
                  <c:v>6.9670000000006613</c:v>
                </c:pt>
                <c:pt idx="6968">
                  <c:v>6.9680000000006617</c:v>
                </c:pt>
                <c:pt idx="6969">
                  <c:v>6.969000000000662</c:v>
                </c:pt>
                <c:pt idx="6970">
                  <c:v>6.9700000000006623</c:v>
                </c:pt>
                <c:pt idx="6971">
                  <c:v>6.9710000000006627</c:v>
                </c:pt>
                <c:pt idx="6972">
                  <c:v>6.972000000000663</c:v>
                </c:pt>
                <c:pt idx="6973">
                  <c:v>6.9730000000006633</c:v>
                </c:pt>
                <c:pt idx="6974">
                  <c:v>6.9740000000006637</c:v>
                </c:pt>
                <c:pt idx="6975">
                  <c:v>6.975000000000664</c:v>
                </c:pt>
                <c:pt idx="6976">
                  <c:v>6.9760000000006643</c:v>
                </c:pt>
                <c:pt idx="6977">
                  <c:v>6.9770000000006647</c:v>
                </c:pt>
                <c:pt idx="6978">
                  <c:v>6.978000000000665</c:v>
                </c:pt>
                <c:pt idx="6979">
                  <c:v>6.9790000000006653</c:v>
                </c:pt>
                <c:pt idx="6980">
                  <c:v>6.9800000000006657</c:v>
                </c:pt>
                <c:pt idx="6981">
                  <c:v>6.981000000000666</c:v>
                </c:pt>
                <c:pt idx="6982">
                  <c:v>6.9820000000006663</c:v>
                </c:pt>
                <c:pt idx="6983">
                  <c:v>6.9830000000006667</c:v>
                </c:pt>
                <c:pt idx="6984">
                  <c:v>6.984000000000667</c:v>
                </c:pt>
                <c:pt idx="6985">
                  <c:v>6.9850000000006673</c:v>
                </c:pt>
                <c:pt idx="6986">
                  <c:v>6.9860000000006677</c:v>
                </c:pt>
                <c:pt idx="6987">
                  <c:v>6.987000000000668</c:v>
                </c:pt>
                <c:pt idx="6988">
                  <c:v>6.9880000000006683</c:v>
                </c:pt>
                <c:pt idx="6989">
                  <c:v>6.9890000000006687</c:v>
                </c:pt>
                <c:pt idx="6990">
                  <c:v>6.990000000000669</c:v>
                </c:pt>
                <c:pt idx="6991">
                  <c:v>6.9910000000006693</c:v>
                </c:pt>
                <c:pt idx="6992">
                  <c:v>6.9920000000006697</c:v>
                </c:pt>
                <c:pt idx="6993">
                  <c:v>6.99300000000067</c:v>
                </c:pt>
                <c:pt idx="6994">
                  <c:v>6.9940000000006703</c:v>
                </c:pt>
                <c:pt idx="6995">
                  <c:v>6.9950000000006707</c:v>
                </c:pt>
                <c:pt idx="6996">
                  <c:v>6.996000000000671</c:v>
                </c:pt>
                <c:pt idx="6997">
                  <c:v>6.9970000000006713</c:v>
                </c:pt>
                <c:pt idx="6998">
                  <c:v>6.9980000000006717</c:v>
                </c:pt>
                <c:pt idx="6999">
                  <c:v>6.999000000000672</c:v>
                </c:pt>
                <c:pt idx="7000">
                  <c:v>7.0000000000006724</c:v>
                </c:pt>
                <c:pt idx="7001">
                  <c:v>7.0010000000006727</c:v>
                </c:pt>
                <c:pt idx="7002">
                  <c:v>7.002000000000673</c:v>
                </c:pt>
                <c:pt idx="7003">
                  <c:v>7.0030000000006734</c:v>
                </c:pt>
                <c:pt idx="7004">
                  <c:v>7.0040000000006737</c:v>
                </c:pt>
                <c:pt idx="7005">
                  <c:v>7.005000000000674</c:v>
                </c:pt>
                <c:pt idx="7006">
                  <c:v>7.0060000000006744</c:v>
                </c:pt>
                <c:pt idx="7007">
                  <c:v>7.0070000000006747</c:v>
                </c:pt>
                <c:pt idx="7008">
                  <c:v>7.008000000000675</c:v>
                </c:pt>
                <c:pt idx="7009">
                  <c:v>7.0090000000006754</c:v>
                </c:pt>
                <c:pt idx="7010">
                  <c:v>7.0100000000006757</c:v>
                </c:pt>
                <c:pt idx="7011">
                  <c:v>7.011000000000676</c:v>
                </c:pt>
                <c:pt idx="7012">
                  <c:v>7.0120000000006764</c:v>
                </c:pt>
                <c:pt idx="7013">
                  <c:v>7.0130000000006767</c:v>
                </c:pt>
                <c:pt idx="7014">
                  <c:v>7.014000000000677</c:v>
                </c:pt>
                <c:pt idx="7015">
                  <c:v>7.0150000000006774</c:v>
                </c:pt>
                <c:pt idx="7016">
                  <c:v>7.0160000000006777</c:v>
                </c:pt>
                <c:pt idx="7017">
                  <c:v>7.017000000000678</c:v>
                </c:pt>
                <c:pt idx="7018">
                  <c:v>7.0180000000006784</c:v>
                </c:pt>
                <c:pt idx="7019">
                  <c:v>7.0190000000006787</c:v>
                </c:pt>
                <c:pt idx="7020">
                  <c:v>7.020000000000679</c:v>
                </c:pt>
                <c:pt idx="7021">
                  <c:v>7.0210000000006794</c:v>
                </c:pt>
                <c:pt idx="7022">
                  <c:v>7.0220000000006797</c:v>
                </c:pt>
                <c:pt idx="7023">
                  <c:v>7.02300000000068</c:v>
                </c:pt>
                <c:pt idx="7024">
                  <c:v>7.0240000000006804</c:v>
                </c:pt>
                <c:pt idx="7025">
                  <c:v>7.0250000000006807</c:v>
                </c:pt>
                <c:pt idx="7026">
                  <c:v>7.026000000000681</c:v>
                </c:pt>
                <c:pt idx="7027">
                  <c:v>7.0270000000006814</c:v>
                </c:pt>
                <c:pt idx="7028">
                  <c:v>7.0280000000006817</c:v>
                </c:pt>
                <c:pt idx="7029">
                  <c:v>7.029000000000682</c:v>
                </c:pt>
                <c:pt idx="7030">
                  <c:v>7.0300000000006824</c:v>
                </c:pt>
                <c:pt idx="7031">
                  <c:v>7.0310000000006827</c:v>
                </c:pt>
                <c:pt idx="7032">
                  <c:v>7.032000000000683</c:v>
                </c:pt>
                <c:pt idx="7033">
                  <c:v>7.0330000000006834</c:v>
                </c:pt>
                <c:pt idx="7034">
                  <c:v>7.0340000000006837</c:v>
                </c:pt>
                <c:pt idx="7035">
                  <c:v>7.035000000000684</c:v>
                </c:pt>
                <c:pt idx="7036">
                  <c:v>7.0360000000006844</c:v>
                </c:pt>
                <c:pt idx="7037">
                  <c:v>7.0370000000006847</c:v>
                </c:pt>
                <c:pt idx="7038">
                  <c:v>7.038000000000685</c:v>
                </c:pt>
                <c:pt idx="7039">
                  <c:v>7.0390000000006854</c:v>
                </c:pt>
                <c:pt idx="7040">
                  <c:v>7.0400000000006857</c:v>
                </c:pt>
                <c:pt idx="7041">
                  <c:v>7.041000000000686</c:v>
                </c:pt>
                <c:pt idx="7042">
                  <c:v>7.0420000000006864</c:v>
                </c:pt>
                <c:pt idx="7043">
                  <c:v>7.0430000000006867</c:v>
                </c:pt>
                <c:pt idx="7044">
                  <c:v>7.044000000000687</c:v>
                </c:pt>
                <c:pt idx="7045">
                  <c:v>7.0450000000006874</c:v>
                </c:pt>
                <c:pt idx="7046">
                  <c:v>7.0460000000006877</c:v>
                </c:pt>
                <c:pt idx="7047">
                  <c:v>7.047000000000688</c:v>
                </c:pt>
                <c:pt idx="7048">
                  <c:v>7.0480000000006884</c:v>
                </c:pt>
                <c:pt idx="7049">
                  <c:v>7.0490000000006887</c:v>
                </c:pt>
                <c:pt idx="7050">
                  <c:v>7.050000000000689</c:v>
                </c:pt>
                <c:pt idx="7051">
                  <c:v>7.0510000000006894</c:v>
                </c:pt>
                <c:pt idx="7052">
                  <c:v>7.0520000000006897</c:v>
                </c:pt>
                <c:pt idx="7053">
                  <c:v>7.0530000000006901</c:v>
                </c:pt>
                <c:pt idx="7054">
                  <c:v>7.0540000000006904</c:v>
                </c:pt>
                <c:pt idx="7055">
                  <c:v>7.0550000000006907</c:v>
                </c:pt>
                <c:pt idx="7056">
                  <c:v>7.0560000000006911</c:v>
                </c:pt>
                <c:pt idx="7057">
                  <c:v>7.0570000000006914</c:v>
                </c:pt>
                <c:pt idx="7058">
                  <c:v>7.0580000000006917</c:v>
                </c:pt>
                <c:pt idx="7059">
                  <c:v>7.0590000000006921</c:v>
                </c:pt>
                <c:pt idx="7060">
                  <c:v>7.0600000000006924</c:v>
                </c:pt>
                <c:pt idx="7061">
                  <c:v>7.0610000000006927</c:v>
                </c:pt>
                <c:pt idx="7062">
                  <c:v>7.0620000000006931</c:v>
                </c:pt>
                <c:pt idx="7063">
                  <c:v>7.0630000000006934</c:v>
                </c:pt>
                <c:pt idx="7064">
                  <c:v>7.0640000000006937</c:v>
                </c:pt>
                <c:pt idx="7065">
                  <c:v>7.0650000000006941</c:v>
                </c:pt>
                <c:pt idx="7066">
                  <c:v>7.0660000000006944</c:v>
                </c:pt>
                <c:pt idx="7067">
                  <c:v>7.0670000000006947</c:v>
                </c:pt>
                <c:pt idx="7068">
                  <c:v>7.0680000000006951</c:v>
                </c:pt>
                <c:pt idx="7069">
                  <c:v>7.0690000000006954</c:v>
                </c:pt>
                <c:pt idx="7070">
                  <c:v>7.0700000000006957</c:v>
                </c:pt>
                <c:pt idx="7071">
                  <c:v>7.0710000000006961</c:v>
                </c:pt>
                <c:pt idx="7072">
                  <c:v>7.0720000000006964</c:v>
                </c:pt>
                <c:pt idx="7073">
                  <c:v>7.0730000000006967</c:v>
                </c:pt>
                <c:pt idx="7074">
                  <c:v>7.0740000000006971</c:v>
                </c:pt>
                <c:pt idx="7075">
                  <c:v>7.0750000000006974</c:v>
                </c:pt>
                <c:pt idx="7076">
                  <c:v>7.0760000000006977</c:v>
                </c:pt>
                <c:pt idx="7077">
                  <c:v>7.0770000000006981</c:v>
                </c:pt>
                <c:pt idx="7078">
                  <c:v>7.0780000000006984</c:v>
                </c:pt>
                <c:pt idx="7079">
                  <c:v>7.0790000000006987</c:v>
                </c:pt>
                <c:pt idx="7080">
                  <c:v>7.0800000000006991</c:v>
                </c:pt>
                <c:pt idx="7081">
                  <c:v>7.0810000000006994</c:v>
                </c:pt>
                <c:pt idx="7082">
                  <c:v>7.0820000000006997</c:v>
                </c:pt>
                <c:pt idx="7083">
                  <c:v>7.0830000000007001</c:v>
                </c:pt>
                <c:pt idx="7084">
                  <c:v>7.0840000000007004</c:v>
                </c:pt>
                <c:pt idx="7085">
                  <c:v>7.0850000000007007</c:v>
                </c:pt>
                <c:pt idx="7086">
                  <c:v>7.0860000000007011</c:v>
                </c:pt>
                <c:pt idx="7087">
                  <c:v>7.0870000000007014</c:v>
                </c:pt>
                <c:pt idx="7088">
                  <c:v>7.0880000000007017</c:v>
                </c:pt>
                <c:pt idx="7089">
                  <c:v>7.0890000000007021</c:v>
                </c:pt>
                <c:pt idx="7090">
                  <c:v>7.0900000000007024</c:v>
                </c:pt>
                <c:pt idx="7091">
                  <c:v>7.0910000000007027</c:v>
                </c:pt>
                <c:pt idx="7092">
                  <c:v>7.0920000000007031</c:v>
                </c:pt>
                <c:pt idx="7093">
                  <c:v>7.0930000000007034</c:v>
                </c:pt>
                <c:pt idx="7094">
                  <c:v>7.0940000000007037</c:v>
                </c:pt>
                <c:pt idx="7095">
                  <c:v>7.0950000000007041</c:v>
                </c:pt>
                <c:pt idx="7096">
                  <c:v>7.0960000000007044</c:v>
                </c:pt>
                <c:pt idx="7097">
                  <c:v>7.0970000000007047</c:v>
                </c:pt>
                <c:pt idx="7098">
                  <c:v>7.0980000000007051</c:v>
                </c:pt>
                <c:pt idx="7099">
                  <c:v>7.0990000000007054</c:v>
                </c:pt>
                <c:pt idx="7100">
                  <c:v>7.1000000000007057</c:v>
                </c:pt>
                <c:pt idx="7101">
                  <c:v>7.1010000000007061</c:v>
                </c:pt>
                <c:pt idx="7102">
                  <c:v>7.1020000000007064</c:v>
                </c:pt>
                <c:pt idx="7103">
                  <c:v>7.1030000000007067</c:v>
                </c:pt>
                <c:pt idx="7104">
                  <c:v>7.1040000000007071</c:v>
                </c:pt>
                <c:pt idx="7105">
                  <c:v>7.1050000000007074</c:v>
                </c:pt>
                <c:pt idx="7106">
                  <c:v>7.1060000000007078</c:v>
                </c:pt>
                <c:pt idx="7107">
                  <c:v>7.1070000000007081</c:v>
                </c:pt>
                <c:pt idx="7108">
                  <c:v>7.1080000000007084</c:v>
                </c:pt>
                <c:pt idx="7109">
                  <c:v>7.1090000000007088</c:v>
                </c:pt>
                <c:pt idx="7110">
                  <c:v>7.1100000000007091</c:v>
                </c:pt>
                <c:pt idx="7111">
                  <c:v>7.1110000000007094</c:v>
                </c:pt>
                <c:pt idx="7112">
                  <c:v>7.1120000000007098</c:v>
                </c:pt>
                <c:pt idx="7113">
                  <c:v>7.1130000000007101</c:v>
                </c:pt>
                <c:pt idx="7114">
                  <c:v>7.1140000000007104</c:v>
                </c:pt>
                <c:pt idx="7115">
                  <c:v>7.1150000000007108</c:v>
                </c:pt>
                <c:pt idx="7116">
                  <c:v>7.1160000000007111</c:v>
                </c:pt>
                <c:pt idx="7117">
                  <c:v>7.1170000000007114</c:v>
                </c:pt>
                <c:pt idx="7118">
                  <c:v>7.1180000000007118</c:v>
                </c:pt>
                <c:pt idx="7119">
                  <c:v>7.1190000000007121</c:v>
                </c:pt>
                <c:pt idx="7120">
                  <c:v>7.1200000000007124</c:v>
                </c:pt>
                <c:pt idx="7121">
                  <c:v>7.1210000000007128</c:v>
                </c:pt>
                <c:pt idx="7122">
                  <c:v>7.1220000000007131</c:v>
                </c:pt>
                <c:pt idx="7123">
                  <c:v>7.1230000000007134</c:v>
                </c:pt>
                <c:pt idx="7124">
                  <c:v>7.1240000000007138</c:v>
                </c:pt>
                <c:pt idx="7125">
                  <c:v>7.1250000000007141</c:v>
                </c:pt>
                <c:pt idx="7126">
                  <c:v>7.1260000000007144</c:v>
                </c:pt>
                <c:pt idx="7127">
                  <c:v>7.1270000000007148</c:v>
                </c:pt>
                <c:pt idx="7128">
                  <c:v>7.1280000000007151</c:v>
                </c:pt>
                <c:pt idx="7129">
                  <c:v>7.1290000000007154</c:v>
                </c:pt>
                <c:pt idx="7130">
                  <c:v>7.1300000000007158</c:v>
                </c:pt>
                <c:pt idx="7131">
                  <c:v>7.1310000000007161</c:v>
                </c:pt>
                <c:pt idx="7132">
                  <c:v>7.1320000000007164</c:v>
                </c:pt>
                <c:pt idx="7133">
                  <c:v>7.1330000000007168</c:v>
                </c:pt>
                <c:pt idx="7134">
                  <c:v>7.1340000000007171</c:v>
                </c:pt>
                <c:pt idx="7135">
                  <c:v>7.1350000000007174</c:v>
                </c:pt>
                <c:pt idx="7136">
                  <c:v>7.1360000000007178</c:v>
                </c:pt>
                <c:pt idx="7137">
                  <c:v>7.1370000000007181</c:v>
                </c:pt>
                <c:pt idx="7138">
                  <c:v>7.1380000000007184</c:v>
                </c:pt>
                <c:pt idx="7139">
                  <c:v>7.1390000000007188</c:v>
                </c:pt>
                <c:pt idx="7140">
                  <c:v>7.1400000000007191</c:v>
                </c:pt>
                <c:pt idx="7141">
                  <c:v>7.1410000000007194</c:v>
                </c:pt>
                <c:pt idx="7142">
                  <c:v>7.1420000000007198</c:v>
                </c:pt>
                <c:pt idx="7143">
                  <c:v>7.1430000000007201</c:v>
                </c:pt>
                <c:pt idx="7144">
                  <c:v>7.1440000000007204</c:v>
                </c:pt>
                <c:pt idx="7145">
                  <c:v>7.1450000000007208</c:v>
                </c:pt>
                <c:pt idx="7146">
                  <c:v>7.1460000000007211</c:v>
                </c:pt>
                <c:pt idx="7147">
                  <c:v>7.1470000000007214</c:v>
                </c:pt>
                <c:pt idx="7148">
                  <c:v>7.1480000000007218</c:v>
                </c:pt>
                <c:pt idx="7149">
                  <c:v>7.1490000000007221</c:v>
                </c:pt>
                <c:pt idx="7150">
                  <c:v>7.1500000000007224</c:v>
                </c:pt>
                <c:pt idx="7151">
                  <c:v>7.1510000000007228</c:v>
                </c:pt>
                <c:pt idx="7152">
                  <c:v>7.1520000000007231</c:v>
                </c:pt>
                <c:pt idx="7153">
                  <c:v>7.1530000000007234</c:v>
                </c:pt>
                <c:pt idx="7154">
                  <c:v>7.1540000000007238</c:v>
                </c:pt>
                <c:pt idx="7155">
                  <c:v>7.1550000000007241</c:v>
                </c:pt>
                <c:pt idx="7156">
                  <c:v>7.1560000000007244</c:v>
                </c:pt>
                <c:pt idx="7157">
                  <c:v>7.1570000000007248</c:v>
                </c:pt>
                <c:pt idx="7158">
                  <c:v>7.1580000000007251</c:v>
                </c:pt>
                <c:pt idx="7159">
                  <c:v>7.1590000000007254</c:v>
                </c:pt>
                <c:pt idx="7160">
                  <c:v>7.1600000000007258</c:v>
                </c:pt>
                <c:pt idx="7161">
                  <c:v>7.1610000000007261</c:v>
                </c:pt>
                <c:pt idx="7162">
                  <c:v>7.1620000000007265</c:v>
                </c:pt>
                <c:pt idx="7163">
                  <c:v>7.1630000000007268</c:v>
                </c:pt>
                <c:pt idx="7164">
                  <c:v>7.1640000000007271</c:v>
                </c:pt>
                <c:pt idx="7165">
                  <c:v>7.1650000000007275</c:v>
                </c:pt>
                <c:pt idx="7166">
                  <c:v>7.1660000000007278</c:v>
                </c:pt>
                <c:pt idx="7167">
                  <c:v>7.1670000000007281</c:v>
                </c:pt>
                <c:pt idx="7168">
                  <c:v>7.1680000000007285</c:v>
                </c:pt>
                <c:pt idx="7169">
                  <c:v>7.1690000000007288</c:v>
                </c:pt>
                <c:pt idx="7170">
                  <c:v>7.1700000000007291</c:v>
                </c:pt>
                <c:pt idx="7171">
                  <c:v>7.1710000000007295</c:v>
                </c:pt>
                <c:pt idx="7172">
                  <c:v>7.1720000000007298</c:v>
                </c:pt>
                <c:pt idx="7173">
                  <c:v>7.1730000000007301</c:v>
                </c:pt>
                <c:pt idx="7174">
                  <c:v>7.1740000000007305</c:v>
                </c:pt>
                <c:pt idx="7175">
                  <c:v>7.1750000000007308</c:v>
                </c:pt>
                <c:pt idx="7176">
                  <c:v>7.1760000000007311</c:v>
                </c:pt>
                <c:pt idx="7177">
                  <c:v>7.1770000000007315</c:v>
                </c:pt>
                <c:pt idx="7178">
                  <c:v>7.1780000000007318</c:v>
                </c:pt>
                <c:pt idx="7179">
                  <c:v>7.1790000000007321</c:v>
                </c:pt>
                <c:pt idx="7180">
                  <c:v>7.1800000000007325</c:v>
                </c:pt>
                <c:pt idx="7181">
                  <c:v>7.1810000000007328</c:v>
                </c:pt>
                <c:pt idx="7182">
                  <c:v>7.1820000000007331</c:v>
                </c:pt>
                <c:pt idx="7183">
                  <c:v>7.1830000000007335</c:v>
                </c:pt>
                <c:pt idx="7184">
                  <c:v>7.1840000000007338</c:v>
                </c:pt>
                <c:pt idx="7185">
                  <c:v>7.1850000000007341</c:v>
                </c:pt>
                <c:pt idx="7186">
                  <c:v>7.1860000000007345</c:v>
                </c:pt>
                <c:pt idx="7187">
                  <c:v>7.1870000000007348</c:v>
                </c:pt>
                <c:pt idx="7188">
                  <c:v>7.1880000000007351</c:v>
                </c:pt>
                <c:pt idx="7189">
                  <c:v>7.1890000000007355</c:v>
                </c:pt>
                <c:pt idx="7190">
                  <c:v>7.1900000000007358</c:v>
                </c:pt>
                <c:pt idx="7191">
                  <c:v>7.1910000000007361</c:v>
                </c:pt>
                <c:pt idx="7192">
                  <c:v>7.1920000000007365</c:v>
                </c:pt>
                <c:pt idx="7193">
                  <c:v>7.1930000000007368</c:v>
                </c:pt>
                <c:pt idx="7194">
                  <c:v>7.1940000000007371</c:v>
                </c:pt>
                <c:pt idx="7195">
                  <c:v>7.1950000000007375</c:v>
                </c:pt>
                <c:pt idx="7196">
                  <c:v>7.1960000000007378</c:v>
                </c:pt>
                <c:pt idx="7197">
                  <c:v>7.1970000000007381</c:v>
                </c:pt>
                <c:pt idx="7198">
                  <c:v>7.1980000000007385</c:v>
                </c:pt>
                <c:pt idx="7199">
                  <c:v>7.1990000000007388</c:v>
                </c:pt>
                <c:pt idx="7200">
                  <c:v>7.2000000000007391</c:v>
                </c:pt>
                <c:pt idx="7201">
                  <c:v>7.2010000000007395</c:v>
                </c:pt>
                <c:pt idx="7202">
                  <c:v>7.2020000000007398</c:v>
                </c:pt>
                <c:pt idx="7203">
                  <c:v>7.2030000000007401</c:v>
                </c:pt>
                <c:pt idx="7204">
                  <c:v>7.2040000000007405</c:v>
                </c:pt>
                <c:pt idx="7205">
                  <c:v>7.2050000000007408</c:v>
                </c:pt>
                <c:pt idx="7206">
                  <c:v>7.2060000000007411</c:v>
                </c:pt>
                <c:pt idx="7207">
                  <c:v>7.2070000000007415</c:v>
                </c:pt>
                <c:pt idx="7208">
                  <c:v>7.2080000000007418</c:v>
                </c:pt>
                <c:pt idx="7209">
                  <c:v>7.2090000000007421</c:v>
                </c:pt>
                <c:pt idx="7210">
                  <c:v>7.2100000000007425</c:v>
                </c:pt>
                <c:pt idx="7211">
                  <c:v>7.2110000000007428</c:v>
                </c:pt>
                <c:pt idx="7212">
                  <c:v>7.2120000000007431</c:v>
                </c:pt>
                <c:pt idx="7213">
                  <c:v>7.2130000000007435</c:v>
                </c:pt>
                <c:pt idx="7214">
                  <c:v>7.2140000000007438</c:v>
                </c:pt>
                <c:pt idx="7215">
                  <c:v>7.2150000000007442</c:v>
                </c:pt>
                <c:pt idx="7216">
                  <c:v>7.2160000000007445</c:v>
                </c:pt>
                <c:pt idx="7217">
                  <c:v>7.2170000000007448</c:v>
                </c:pt>
                <c:pt idx="7218">
                  <c:v>7.2180000000007452</c:v>
                </c:pt>
                <c:pt idx="7219">
                  <c:v>7.2190000000007455</c:v>
                </c:pt>
                <c:pt idx="7220">
                  <c:v>7.2200000000007458</c:v>
                </c:pt>
                <c:pt idx="7221">
                  <c:v>7.2210000000007462</c:v>
                </c:pt>
                <c:pt idx="7222">
                  <c:v>7.2220000000007465</c:v>
                </c:pt>
                <c:pt idx="7223">
                  <c:v>7.2230000000007468</c:v>
                </c:pt>
                <c:pt idx="7224">
                  <c:v>7.2240000000007472</c:v>
                </c:pt>
                <c:pt idx="7225">
                  <c:v>7.2250000000007475</c:v>
                </c:pt>
                <c:pt idx="7226">
                  <c:v>7.2260000000007478</c:v>
                </c:pt>
                <c:pt idx="7227">
                  <c:v>7.2270000000007482</c:v>
                </c:pt>
                <c:pt idx="7228">
                  <c:v>7.2280000000007485</c:v>
                </c:pt>
                <c:pt idx="7229">
                  <c:v>7.2290000000007488</c:v>
                </c:pt>
                <c:pt idx="7230">
                  <c:v>7.2300000000007492</c:v>
                </c:pt>
                <c:pt idx="7231">
                  <c:v>7.2310000000007495</c:v>
                </c:pt>
                <c:pt idx="7232">
                  <c:v>7.2320000000007498</c:v>
                </c:pt>
                <c:pt idx="7233">
                  <c:v>7.2330000000007502</c:v>
                </c:pt>
                <c:pt idx="7234">
                  <c:v>7.2340000000007505</c:v>
                </c:pt>
                <c:pt idx="7235">
                  <c:v>7.2350000000007508</c:v>
                </c:pt>
                <c:pt idx="7236">
                  <c:v>7.2360000000007512</c:v>
                </c:pt>
                <c:pt idx="7237">
                  <c:v>7.2370000000007515</c:v>
                </c:pt>
                <c:pt idx="7238">
                  <c:v>7.2380000000007518</c:v>
                </c:pt>
                <c:pt idx="7239">
                  <c:v>7.2390000000007522</c:v>
                </c:pt>
                <c:pt idx="7240">
                  <c:v>7.2400000000007525</c:v>
                </c:pt>
                <c:pt idx="7241">
                  <c:v>7.2410000000007528</c:v>
                </c:pt>
                <c:pt idx="7242">
                  <c:v>7.2420000000007532</c:v>
                </c:pt>
                <c:pt idx="7243">
                  <c:v>7.2430000000007535</c:v>
                </c:pt>
                <c:pt idx="7244">
                  <c:v>7.2440000000007538</c:v>
                </c:pt>
                <c:pt idx="7245">
                  <c:v>7.2450000000007542</c:v>
                </c:pt>
                <c:pt idx="7246">
                  <c:v>7.2460000000007545</c:v>
                </c:pt>
                <c:pt idx="7247">
                  <c:v>7.2470000000007548</c:v>
                </c:pt>
                <c:pt idx="7248">
                  <c:v>7.2480000000007552</c:v>
                </c:pt>
                <c:pt idx="7249">
                  <c:v>7.2490000000007555</c:v>
                </c:pt>
                <c:pt idx="7250">
                  <c:v>7.2500000000007558</c:v>
                </c:pt>
                <c:pt idx="7251">
                  <c:v>7.2510000000007562</c:v>
                </c:pt>
                <c:pt idx="7252">
                  <c:v>7.2520000000007565</c:v>
                </c:pt>
                <c:pt idx="7253">
                  <c:v>7.2530000000007568</c:v>
                </c:pt>
                <c:pt idx="7254">
                  <c:v>7.2540000000007572</c:v>
                </c:pt>
                <c:pt idx="7255">
                  <c:v>7.2550000000007575</c:v>
                </c:pt>
                <c:pt idx="7256">
                  <c:v>7.2560000000007578</c:v>
                </c:pt>
                <c:pt idx="7257">
                  <c:v>7.2570000000007582</c:v>
                </c:pt>
                <c:pt idx="7258">
                  <c:v>7.2580000000007585</c:v>
                </c:pt>
                <c:pt idx="7259">
                  <c:v>7.2590000000007588</c:v>
                </c:pt>
                <c:pt idx="7260">
                  <c:v>7.2600000000007592</c:v>
                </c:pt>
                <c:pt idx="7261">
                  <c:v>7.2610000000007595</c:v>
                </c:pt>
                <c:pt idx="7262">
                  <c:v>7.2620000000007598</c:v>
                </c:pt>
                <c:pt idx="7263">
                  <c:v>7.2630000000007602</c:v>
                </c:pt>
                <c:pt idx="7264">
                  <c:v>7.2640000000007605</c:v>
                </c:pt>
                <c:pt idx="7265">
                  <c:v>7.2650000000007608</c:v>
                </c:pt>
                <c:pt idx="7266">
                  <c:v>7.2660000000007612</c:v>
                </c:pt>
                <c:pt idx="7267">
                  <c:v>7.2670000000007615</c:v>
                </c:pt>
                <c:pt idx="7268">
                  <c:v>7.2680000000007619</c:v>
                </c:pt>
                <c:pt idx="7269">
                  <c:v>7.2690000000007622</c:v>
                </c:pt>
                <c:pt idx="7270">
                  <c:v>7.2700000000007625</c:v>
                </c:pt>
                <c:pt idx="7271">
                  <c:v>7.2710000000007629</c:v>
                </c:pt>
                <c:pt idx="7272">
                  <c:v>7.2720000000007632</c:v>
                </c:pt>
                <c:pt idx="7273">
                  <c:v>7.2730000000007635</c:v>
                </c:pt>
                <c:pt idx="7274">
                  <c:v>7.2740000000007639</c:v>
                </c:pt>
                <c:pt idx="7275">
                  <c:v>7.2750000000007642</c:v>
                </c:pt>
                <c:pt idx="7276">
                  <c:v>7.2760000000007645</c:v>
                </c:pt>
                <c:pt idx="7277">
                  <c:v>7.2770000000007649</c:v>
                </c:pt>
                <c:pt idx="7278">
                  <c:v>7.2780000000007652</c:v>
                </c:pt>
                <c:pt idx="7279">
                  <c:v>7.2790000000007655</c:v>
                </c:pt>
                <c:pt idx="7280">
                  <c:v>7.2800000000007659</c:v>
                </c:pt>
                <c:pt idx="7281">
                  <c:v>7.2810000000007662</c:v>
                </c:pt>
                <c:pt idx="7282">
                  <c:v>7.2820000000007665</c:v>
                </c:pt>
                <c:pt idx="7283">
                  <c:v>7.2830000000007669</c:v>
                </c:pt>
                <c:pt idx="7284">
                  <c:v>7.2840000000007672</c:v>
                </c:pt>
                <c:pt idx="7285">
                  <c:v>7.2850000000007675</c:v>
                </c:pt>
                <c:pt idx="7286">
                  <c:v>7.2860000000007679</c:v>
                </c:pt>
                <c:pt idx="7287">
                  <c:v>7.2870000000007682</c:v>
                </c:pt>
                <c:pt idx="7288">
                  <c:v>7.2880000000007685</c:v>
                </c:pt>
                <c:pt idx="7289">
                  <c:v>7.2890000000007689</c:v>
                </c:pt>
                <c:pt idx="7290">
                  <c:v>7.2900000000007692</c:v>
                </c:pt>
                <c:pt idx="7291">
                  <c:v>7.2910000000007695</c:v>
                </c:pt>
                <c:pt idx="7292">
                  <c:v>7.2920000000007699</c:v>
                </c:pt>
                <c:pt idx="7293">
                  <c:v>7.2930000000007702</c:v>
                </c:pt>
                <c:pt idx="7294">
                  <c:v>7.2940000000007705</c:v>
                </c:pt>
                <c:pt idx="7295">
                  <c:v>7.2950000000007709</c:v>
                </c:pt>
                <c:pt idx="7296">
                  <c:v>7.2960000000007712</c:v>
                </c:pt>
                <c:pt idx="7297">
                  <c:v>7.2970000000007715</c:v>
                </c:pt>
                <c:pt idx="7298">
                  <c:v>7.2980000000007719</c:v>
                </c:pt>
                <c:pt idx="7299">
                  <c:v>7.2990000000007722</c:v>
                </c:pt>
                <c:pt idx="7300">
                  <c:v>7.3000000000007725</c:v>
                </c:pt>
                <c:pt idx="7301">
                  <c:v>7.3010000000007729</c:v>
                </c:pt>
                <c:pt idx="7302">
                  <c:v>7.3020000000007732</c:v>
                </c:pt>
                <c:pt idx="7303">
                  <c:v>7.3030000000007735</c:v>
                </c:pt>
                <c:pt idx="7304">
                  <c:v>7.3040000000007739</c:v>
                </c:pt>
                <c:pt idx="7305">
                  <c:v>7.3050000000007742</c:v>
                </c:pt>
                <c:pt idx="7306">
                  <c:v>7.3060000000007745</c:v>
                </c:pt>
                <c:pt idx="7307">
                  <c:v>7.3070000000007749</c:v>
                </c:pt>
                <c:pt idx="7308">
                  <c:v>7.3080000000007752</c:v>
                </c:pt>
                <c:pt idx="7309">
                  <c:v>7.3090000000007755</c:v>
                </c:pt>
                <c:pt idx="7310">
                  <c:v>7.3100000000007759</c:v>
                </c:pt>
                <c:pt idx="7311">
                  <c:v>7.3110000000007762</c:v>
                </c:pt>
                <c:pt idx="7312">
                  <c:v>7.3120000000007765</c:v>
                </c:pt>
                <c:pt idx="7313">
                  <c:v>7.3130000000007769</c:v>
                </c:pt>
                <c:pt idx="7314">
                  <c:v>7.3140000000007772</c:v>
                </c:pt>
                <c:pt idx="7315">
                  <c:v>7.3150000000007775</c:v>
                </c:pt>
                <c:pt idx="7316">
                  <c:v>7.3160000000007779</c:v>
                </c:pt>
                <c:pt idx="7317">
                  <c:v>7.3170000000007782</c:v>
                </c:pt>
                <c:pt idx="7318">
                  <c:v>7.3180000000007785</c:v>
                </c:pt>
                <c:pt idx="7319">
                  <c:v>7.3190000000007789</c:v>
                </c:pt>
                <c:pt idx="7320">
                  <c:v>7.3200000000007792</c:v>
                </c:pt>
                <c:pt idx="7321">
                  <c:v>7.3210000000007796</c:v>
                </c:pt>
                <c:pt idx="7322">
                  <c:v>7.3220000000007799</c:v>
                </c:pt>
                <c:pt idx="7323">
                  <c:v>7.3230000000007802</c:v>
                </c:pt>
                <c:pt idx="7324">
                  <c:v>7.3240000000007806</c:v>
                </c:pt>
                <c:pt idx="7325">
                  <c:v>7.3250000000007809</c:v>
                </c:pt>
                <c:pt idx="7326">
                  <c:v>7.3260000000007812</c:v>
                </c:pt>
                <c:pt idx="7327">
                  <c:v>7.3270000000007816</c:v>
                </c:pt>
                <c:pt idx="7328">
                  <c:v>7.3280000000007819</c:v>
                </c:pt>
                <c:pt idx="7329">
                  <c:v>7.3290000000007822</c:v>
                </c:pt>
                <c:pt idx="7330">
                  <c:v>7.3300000000007826</c:v>
                </c:pt>
                <c:pt idx="7331">
                  <c:v>7.3310000000007829</c:v>
                </c:pt>
                <c:pt idx="7332">
                  <c:v>7.3320000000007832</c:v>
                </c:pt>
                <c:pt idx="7333">
                  <c:v>7.3330000000007836</c:v>
                </c:pt>
                <c:pt idx="7334">
                  <c:v>7.3340000000007839</c:v>
                </c:pt>
                <c:pt idx="7335">
                  <c:v>7.3350000000007842</c:v>
                </c:pt>
                <c:pt idx="7336">
                  <c:v>7.3360000000007846</c:v>
                </c:pt>
                <c:pt idx="7337">
                  <c:v>7.3370000000007849</c:v>
                </c:pt>
                <c:pt idx="7338">
                  <c:v>7.3380000000007852</c:v>
                </c:pt>
                <c:pt idx="7339">
                  <c:v>7.3390000000007856</c:v>
                </c:pt>
                <c:pt idx="7340">
                  <c:v>7.3400000000007859</c:v>
                </c:pt>
                <c:pt idx="7341">
                  <c:v>7.3410000000007862</c:v>
                </c:pt>
                <c:pt idx="7342">
                  <c:v>7.3420000000007866</c:v>
                </c:pt>
                <c:pt idx="7343">
                  <c:v>7.3430000000007869</c:v>
                </c:pt>
                <c:pt idx="7344">
                  <c:v>7.3440000000007872</c:v>
                </c:pt>
                <c:pt idx="7345">
                  <c:v>7.3450000000007876</c:v>
                </c:pt>
                <c:pt idx="7346">
                  <c:v>7.3460000000007879</c:v>
                </c:pt>
                <c:pt idx="7347">
                  <c:v>7.3470000000007882</c:v>
                </c:pt>
                <c:pt idx="7348">
                  <c:v>7.3480000000007886</c:v>
                </c:pt>
                <c:pt idx="7349">
                  <c:v>7.3490000000007889</c:v>
                </c:pt>
                <c:pt idx="7350">
                  <c:v>7.3500000000007892</c:v>
                </c:pt>
                <c:pt idx="7351">
                  <c:v>7.3510000000007896</c:v>
                </c:pt>
                <c:pt idx="7352">
                  <c:v>7.3520000000007899</c:v>
                </c:pt>
                <c:pt idx="7353">
                  <c:v>7.3530000000007902</c:v>
                </c:pt>
                <c:pt idx="7354">
                  <c:v>7.3540000000007906</c:v>
                </c:pt>
                <c:pt idx="7355">
                  <c:v>7.3550000000007909</c:v>
                </c:pt>
                <c:pt idx="7356">
                  <c:v>7.3560000000007912</c:v>
                </c:pt>
                <c:pt idx="7357">
                  <c:v>7.3570000000007916</c:v>
                </c:pt>
                <c:pt idx="7358">
                  <c:v>7.3580000000007919</c:v>
                </c:pt>
                <c:pt idx="7359">
                  <c:v>7.3590000000007922</c:v>
                </c:pt>
                <c:pt idx="7360">
                  <c:v>7.3600000000007926</c:v>
                </c:pt>
                <c:pt idx="7361">
                  <c:v>7.3610000000007929</c:v>
                </c:pt>
                <c:pt idx="7362">
                  <c:v>7.3620000000007932</c:v>
                </c:pt>
                <c:pt idx="7363">
                  <c:v>7.3630000000007936</c:v>
                </c:pt>
                <c:pt idx="7364">
                  <c:v>7.3640000000007939</c:v>
                </c:pt>
                <c:pt idx="7365">
                  <c:v>7.3650000000007942</c:v>
                </c:pt>
                <c:pt idx="7366">
                  <c:v>7.3660000000007946</c:v>
                </c:pt>
                <c:pt idx="7367">
                  <c:v>7.3670000000007949</c:v>
                </c:pt>
                <c:pt idx="7368">
                  <c:v>7.3680000000007952</c:v>
                </c:pt>
                <c:pt idx="7369">
                  <c:v>7.3690000000007956</c:v>
                </c:pt>
                <c:pt idx="7370">
                  <c:v>7.3700000000007959</c:v>
                </c:pt>
                <c:pt idx="7371">
                  <c:v>7.3710000000007962</c:v>
                </c:pt>
                <c:pt idx="7372">
                  <c:v>7.3720000000007966</c:v>
                </c:pt>
                <c:pt idx="7373">
                  <c:v>7.3730000000007969</c:v>
                </c:pt>
                <c:pt idx="7374">
                  <c:v>7.3740000000007973</c:v>
                </c:pt>
                <c:pt idx="7375">
                  <c:v>7.3750000000007976</c:v>
                </c:pt>
                <c:pt idx="7376">
                  <c:v>7.3760000000007979</c:v>
                </c:pt>
                <c:pt idx="7377">
                  <c:v>7.3770000000007983</c:v>
                </c:pt>
                <c:pt idx="7378">
                  <c:v>7.3780000000007986</c:v>
                </c:pt>
                <c:pt idx="7379">
                  <c:v>7.3790000000007989</c:v>
                </c:pt>
                <c:pt idx="7380">
                  <c:v>7.3800000000007993</c:v>
                </c:pt>
                <c:pt idx="7381">
                  <c:v>7.3810000000007996</c:v>
                </c:pt>
                <c:pt idx="7382">
                  <c:v>7.3820000000007999</c:v>
                </c:pt>
                <c:pt idx="7383">
                  <c:v>7.3830000000008003</c:v>
                </c:pt>
                <c:pt idx="7384">
                  <c:v>7.3840000000008006</c:v>
                </c:pt>
                <c:pt idx="7385">
                  <c:v>7.3850000000008009</c:v>
                </c:pt>
                <c:pt idx="7386">
                  <c:v>7.3860000000008013</c:v>
                </c:pt>
                <c:pt idx="7387">
                  <c:v>7.3870000000008016</c:v>
                </c:pt>
                <c:pt idx="7388">
                  <c:v>7.3880000000008019</c:v>
                </c:pt>
                <c:pt idx="7389">
                  <c:v>7.3890000000008023</c:v>
                </c:pt>
                <c:pt idx="7390">
                  <c:v>7.3900000000008026</c:v>
                </c:pt>
                <c:pt idx="7391">
                  <c:v>7.3910000000008029</c:v>
                </c:pt>
                <c:pt idx="7392">
                  <c:v>7.3920000000008033</c:v>
                </c:pt>
                <c:pt idx="7393">
                  <c:v>7.3930000000008036</c:v>
                </c:pt>
                <c:pt idx="7394">
                  <c:v>7.3940000000008039</c:v>
                </c:pt>
                <c:pt idx="7395">
                  <c:v>7.3950000000008043</c:v>
                </c:pt>
                <c:pt idx="7396">
                  <c:v>7.3960000000008046</c:v>
                </c:pt>
                <c:pt idx="7397">
                  <c:v>7.3970000000008049</c:v>
                </c:pt>
                <c:pt idx="7398">
                  <c:v>7.3980000000008053</c:v>
                </c:pt>
                <c:pt idx="7399">
                  <c:v>7.3990000000008056</c:v>
                </c:pt>
                <c:pt idx="7400">
                  <c:v>7.4000000000008059</c:v>
                </c:pt>
                <c:pt idx="7401">
                  <c:v>7.4010000000008063</c:v>
                </c:pt>
                <c:pt idx="7402">
                  <c:v>7.4020000000008066</c:v>
                </c:pt>
                <c:pt idx="7403">
                  <c:v>7.4030000000008069</c:v>
                </c:pt>
                <c:pt idx="7404">
                  <c:v>7.4040000000008073</c:v>
                </c:pt>
                <c:pt idx="7405">
                  <c:v>7.4050000000008076</c:v>
                </c:pt>
                <c:pt idx="7406">
                  <c:v>7.4060000000008079</c:v>
                </c:pt>
                <c:pt idx="7407">
                  <c:v>7.4070000000008083</c:v>
                </c:pt>
                <c:pt idx="7408">
                  <c:v>7.4080000000008086</c:v>
                </c:pt>
                <c:pt idx="7409">
                  <c:v>7.4090000000008089</c:v>
                </c:pt>
                <c:pt idx="7410">
                  <c:v>7.4100000000008093</c:v>
                </c:pt>
                <c:pt idx="7411">
                  <c:v>7.4110000000008096</c:v>
                </c:pt>
                <c:pt idx="7412">
                  <c:v>7.4120000000008099</c:v>
                </c:pt>
                <c:pt idx="7413">
                  <c:v>7.4130000000008103</c:v>
                </c:pt>
                <c:pt idx="7414">
                  <c:v>7.4140000000008106</c:v>
                </c:pt>
                <c:pt idx="7415">
                  <c:v>7.4150000000008109</c:v>
                </c:pt>
                <c:pt idx="7416">
                  <c:v>7.4160000000008113</c:v>
                </c:pt>
                <c:pt idx="7417">
                  <c:v>7.4170000000008116</c:v>
                </c:pt>
                <c:pt idx="7418">
                  <c:v>7.4180000000008119</c:v>
                </c:pt>
                <c:pt idx="7419">
                  <c:v>7.4190000000008123</c:v>
                </c:pt>
                <c:pt idx="7420">
                  <c:v>7.4200000000008126</c:v>
                </c:pt>
                <c:pt idx="7421">
                  <c:v>7.4210000000008129</c:v>
                </c:pt>
                <c:pt idx="7422">
                  <c:v>7.4220000000008133</c:v>
                </c:pt>
                <c:pt idx="7423">
                  <c:v>7.4230000000008136</c:v>
                </c:pt>
                <c:pt idx="7424">
                  <c:v>7.4240000000008139</c:v>
                </c:pt>
                <c:pt idx="7425">
                  <c:v>7.4250000000008143</c:v>
                </c:pt>
                <c:pt idx="7426">
                  <c:v>7.4260000000008146</c:v>
                </c:pt>
                <c:pt idx="7427">
                  <c:v>7.4270000000008149</c:v>
                </c:pt>
                <c:pt idx="7428">
                  <c:v>7.4280000000008153</c:v>
                </c:pt>
                <c:pt idx="7429">
                  <c:v>7.4290000000008156</c:v>
                </c:pt>
                <c:pt idx="7430">
                  <c:v>7.430000000000816</c:v>
                </c:pt>
                <c:pt idx="7431">
                  <c:v>7.4310000000008163</c:v>
                </c:pt>
                <c:pt idx="7432">
                  <c:v>7.4320000000008166</c:v>
                </c:pt>
                <c:pt idx="7433">
                  <c:v>7.433000000000817</c:v>
                </c:pt>
                <c:pt idx="7434">
                  <c:v>7.4340000000008173</c:v>
                </c:pt>
                <c:pt idx="7435">
                  <c:v>7.4350000000008176</c:v>
                </c:pt>
                <c:pt idx="7436">
                  <c:v>7.436000000000818</c:v>
                </c:pt>
                <c:pt idx="7437">
                  <c:v>7.4370000000008183</c:v>
                </c:pt>
                <c:pt idx="7438">
                  <c:v>7.4380000000008186</c:v>
                </c:pt>
                <c:pt idx="7439">
                  <c:v>7.439000000000819</c:v>
                </c:pt>
                <c:pt idx="7440">
                  <c:v>7.4400000000008193</c:v>
                </c:pt>
                <c:pt idx="7441">
                  <c:v>7.4410000000008196</c:v>
                </c:pt>
                <c:pt idx="7442">
                  <c:v>7.44200000000082</c:v>
                </c:pt>
                <c:pt idx="7443">
                  <c:v>7.4430000000008203</c:v>
                </c:pt>
                <c:pt idx="7444">
                  <c:v>7.4440000000008206</c:v>
                </c:pt>
                <c:pt idx="7445">
                  <c:v>7.445000000000821</c:v>
                </c:pt>
                <c:pt idx="7446">
                  <c:v>7.4460000000008213</c:v>
                </c:pt>
                <c:pt idx="7447">
                  <c:v>7.4470000000008216</c:v>
                </c:pt>
                <c:pt idx="7448">
                  <c:v>7.448000000000822</c:v>
                </c:pt>
                <c:pt idx="7449">
                  <c:v>7.4490000000008223</c:v>
                </c:pt>
                <c:pt idx="7450">
                  <c:v>7.4500000000008226</c:v>
                </c:pt>
                <c:pt idx="7451">
                  <c:v>7.451000000000823</c:v>
                </c:pt>
                <c:pt idx="7452">
                  <c:v>7.4520000000008233</c:v>
                </c:pt>
                <c:pt idx="7453">
                  <c:v>7.4530000000008236</c:v>
                </c:pt>
                <c:pt idx="7454">
                  <c:v>7.454000000000824</c:v>
                </c:pt>
                <c:pt idx="7455">
                  <c:v>7.4550000000008243</c:v>
                </c:pt>
                <c:pt idx="7456">
                  <c:v>7.4560000000008246</c:v>
                </c:pt>
                <c:pt idx="7457">
                  <c:v>7.457000000000825</c:v>
                </c:pt>
                <c:pt idx="7458">
                  <c:v>7.4580000000008253</c:v>
                </c:pt>
                <c:pt idx="7459">
                  <c:v>7.4590000000008256</c:v>
                </c:pt>
                <c:pt idx="7460">
                  <c:v>7.460000000000826</c:v>
                </c:pt>
                <c:pt idx="7461">
                  <c:v>7.4610000000008263</c:v>
                </c:pt>
                <c:pt idx="7462">
                  <c:v>7.4620000000008266</c:v>
                </c:pt>
                <c:pt idx="7463">
                  <c:v>7.463000000000827</c:v>
                </c:pt>
                <c:pt idx="7464">
                  <c:v>7.4640000000008273</c:v>
                </c:pt>
                <c:pt idx="7465">
                  <c:v>7.4650000000008276</c:v>
                </c:pt>
                <c:pt idx="7466">
                  <c:v>7.466000000000828</c:v>
                </c:pt>
                <c:pt idx="7467">
                  <c:v>7.4670000000008283</c:v>
                </c:pt>
                <c:pt idx="7468">
                  <c:v>7.4680000000008286</c:v>
                </c:pt>
                <c:pt idx="7469">
                  <c:v>7.469000000000829</c:v>
                </c:pt>
                <c:pt idx="7470">
                  <c:v>7.4700000000008293</c:v>
                </c:pt>
                <c:pt idx="7471">
                  <c:v>7.4710000000008296</c:v>
                </c:pt>
                <c:pt idx="7472">
                  <c:v>7.47200000000083</c:v>
                </c:pt>
                <c:pt idx="7473">
                  <c:v>7.4730000000008303</c:v>
                </c:pt>
                <c:pt idx="7474">
                  <c:v>7.4740000000008306</c:v>
                </c:pt>
                <c:pt idx="7475">
                  <c:v>7.475000000000831</c:v>
                </c:pt>
                <c:pt idx="7476">
                  <c:v>7.4760000000008313</c:v>
                </c:pt>
                <c:pt idx="7477">
                  <c:v>7.4770000000008316</c:v>
                </c:pt>
                <c:pt idx="7478">
                  <c:v>7.478000000000832</c:v>
                </c:pt>
                <c:pt idx="7479">
                  <c:v>7.4790000000008323</c:v>
                </c:pt>
                <c:pt idx="7480">
                  <c:v>7.4800000000008326</c:v>
                </c:pt>
                <c:pt idx="7481">
                  <c:v>7.481000000000833</c:v>
                </c:pt>
                <c:pt idx="7482">
                  <c:v>7.4820000000008333</c:v>
                </c:pt>
                <c:pt idx="7483">
                  <c:v>7.4830000000008337</c:v>
                </c:pt>
                <c:pt idx="7484">
                  <c:v>7.484000000000834</c:v>
                </c:pt>
                <c:pt idx="7485">
                  <c:v>7.4850000000008343</c:v>
                </c:pt>
                <c:pt idx="7486">
                  <c:v>7.4860000000008347</c:v>
                </c:pt>
                <c:pt idx="7487">
                  <c:v>7.487000000000835</c:v>
                </c:pt>
                <c:pt idx="7488">
                  <c:v>7.4880000000008353</c:v>
                </c:pt>
                <c:pt idx="7489">
                  <c:v>7.4890000000008357</c:v>
                </c:pt>
                <c:pt idx="7490">
                  <c:v>7.490000000000836</c:v>
                </c:pt>
                <c:pt idx="7491">
                  <c:v>7.4910000000008363</c:v>
                </c:pt>
                <c:pt idx="7492">
                  <c:v>7.4920000000008367</c:v>
                </c:pt>
                <c:pt idx="7493">
                  <c:v>7.493000000000837</c:v>
                </c:pt>
                <c:pt idx="7494">
                  <c:v>7.4940000000008373</c:v>
                </c:pt>
                <c:pt idx="7495">
                  <c:v>7.4950000000008377</c:v>
                </c:pt>
                <c:pt idx="7496">
                  <c:v>7.496000000000838</c:v>
                </c:pt>
                <c:pt idx="7497">
                  <c:v>7.4970000000008383</c:v>
                </c:pt>
                <c:pt idx="7498">
                  <c:v>7.4980000000008387</c:v>
                </c:pt>
                <c:pt idx="7499">
                  <c:v>7.499000000000839</c:v>
                </c:pt>
                <c:pt idx="7500">
                  <c:v>7.5000000000008393</c:v>
                </c:pt>
                <c:pt idx="7501">
                  <c:v>7.5010000000008397</c:v>
                </c:pt>
                <c:pt idx="7502">
                  <c:v>7.50200000000084</c:v>
                </c:pt>
                <c:pt idx="7503">
                  <c:v>7.5030000000008403</c:v>
                </c:pt>
                <c:pt idx="7504">
                  <c:v>7.5040000000008407</c:v>
                </c:pt>
                <c:pt idx="7505">
                  <c:v>7.505000000000841</c:v>
                </c:pt>
                <c:pt idx="7506">
                  <c:v>7.5060000000008413</c:v>
                </c:pt>
                <c:pt idx="7507">
                  <c:v>7.5070000000008417</c:v>
                </c:pt>
                <c:pt idx="7508">
                  <c:v>7.508000000000842</c:v>
                </c:pt>
                <c:pt idx="7509">
                  <c:v>7.5090000000008423</c:v>
                </c:pt>
                <c:pt idx="7510">
                  <c:v>7.5100000000008427</c:v>
                </c:pt>
                <c:pt idx="7511">
                  <c:v>7.511000000000843</c:v>
                </c:pt>
                <c:pt idx="7512">
                  <c:v>7.5120000000008433</c:v>
                </c:pt>
                <c:pt idx="7513">
                  <c:v>7.5130000000008437</c:v>
                </c:pt>
                <c:pt idx="7514">
                  <c:v>7.514000000000844</c:v>
                </c:pt>
                <c:pt idx="7515">
                  <c:v>7.5150000000008443</c:v>
                </c:pt>
                <c:pt idx="7516">
                  <c:v>7.5160000000008447</c:v>
                </c:pt>
                <c:pt idx="7517">
                  <c:v>7.517000000000845</c:v>
                </c:pt>
                <c:pt idx="7518">
                  <c:v>7.5180000000008453</c:v>
                </c:pt>
                <c:pt idx="7519">
                  <c:v>7.5190000000008457</c:v>
                </c:pt>
                <c:pt idx="7520">
                  <c:v>7.520000000000846</c:v>
                </c:pt>
                <c:pt idx="7521">
                  <c:v>7.5210000000008463</c:v>
                </c:pt>
                <c:pt idx="7522">
                  <c:v>7.5220000000008467</c:v>
                </c:pt>
                <c:pt idx="7523">
                  <c:v>7.523000000000847</c:v>
                </c:pt>
                <c:pt idx="7524">
                  <c:v>7.5240000000008473</c:v>
                </c:pt>
                <c:pt idx="7525">
                  <c:v>7.5250000000008477</c:v>
                </c:pt>
                <c:pt idx="7526">
                  <c:v>7.526000000000848</c:v>
                </c:pt>
                <c:pt idx="7527">
                  <c:v>7.5270000000008483</c:v>
                </c:pt>
                <c:pt idx="7528">
                  <c:v>7.5280000000008487</c:v>
                </c:pt>
                <c:pt idx="7529">
                  <c:v>7.529000000000849</c:v>
                </c:pt>
                <c:pt idx="7530">
                  <c:v>7.5300000000008493</c:v>
                </c:pt>
                <c:pt idx="7531">
                  <c:v>7.5310000000008497</c:v>
                </c:pt>
                <c:pt idx="7532">
                  <c:v>7.53200000000085</c:v>
                </c:pt>
                <c:pt idx="7533">
                  <c:v>7.5330000000008503</c:v>
                </c:pt>
                <c:pt idx="7534">
                  <c:v>7.5340000000008507</c:v>
                </c:pt>
                <c:pt idx="7535">
                  <c:v>7.535000000000851</c:v>
                </c:pt>
                <c:pt idx="7536">
                  <c:v>7.5360000000008514</c:v>
                </c:pt>
                <c:pt idx="7537">
                  <c:v>7.5370000000008517</c:v>
                </c:pt>
                <c:pt idx="7538">
                  <c:v>7.538000000000852</c:v>
                </c:pt>
                <c:pt idx="7539">
                  <c:v>7.5390000000008524</c:v>
                </c:pt>
                <c:pt idx="7540">
                  <c:v>7.5400000000008527</c:v>
                </c:pt>
                <c:pt idx="7541">
                  <c:v>7.541000000000853</c:v>
                </c:pt>
                <c:pt idx="7542">
                  <c:v>7.5420000000008534</c:v>
                </c:pt>
                <c:pt idx="7543">
                  <c:v>7.5430000000008537</c:v>
                </c:pt>
                <c:pt idx="7544">
                  <c:v>7.544000000000854</c:v>
                </c:pt>
                <c:pt idx="7545">
                  <c:v>7.5450000000008544</c:v>
                </c:pt>
                <c:pt idx="7546">
                  <c:v>7.5460000000008547</c:v>
                </c:pt>
                <c:pt idx="7547">
                  <c:v>7.547000000000855</c:v>
                </c:pt>
                <c:pt idx="7548">
                  <c:v>7.5480000000008554</c:v>
                </c:pt>
                <c:pt idx="7549">
                  <c:v>7.5490000000008557</c:v>
                </c:pt>
                <c:pt idx="7550">
                  <c:v>7.550000000000856</c:v>
                </c:pt>
                <c:pt idx="7551">
                  <c:v>7.5510000000008564</c:v>
                </c:pt>
                <c:pt idx="7552">
                  <c:v>7.5520000000008567</c:v>
                </c:pt>
                <c:pt idx="7553">
                  <c:v>7.553000000000857</c:v>
                </c:pt>
                <c:pt idx="7554">
                  <c:v>7.5540000000008574</c:v>
                </c:pt>
                <c:pt idx="7555">
                  <c:v>7.5550000000008577</c:v>
                </c:pt>
                <c:pt idx="7556">
                  <c:v>7.556000000000858</c:v>
                </c:pt>
                <c:pt idx="7557">
                  <c:v>7.5570000000008584</c:v>
                </c:pt>
                <c:pt idx="7558">
                  <c:v>7.5580000000008587</c:v>
                </c:pt>
                <c:pt idx="7559">
                  <c:v>7.559000000000859</c:v>
                </c:pt>
                <c:pt idx="7560">
                  <c:v>7.5600000000008594</c:v>
                </c:pt>
                <c:pt idx="7561">
                  <c:v>7.5610000000008597</c:v>
                </c:pt>
                <c:pt idx="7562">
                  <c:v>7.56200000000086</c:v>
                </c:pt>
                <c:pt idx="7563">
                  <c:v>7.5630000000008604</c:v>
                </c:pt>
                <c:pt idx="7564">
                  <c:v>7.5640000000008607</c:v>
                </c:pt>
                <c:pt idx="7565">
                  <c:v>7.565000000000861</c:v>
                </c:pt>
                <c:pt idx="7566">
                  <c:v>7.5660000000008614</c:v>
                </c:pt>
                <c:pt idx="7567">
                  <c:v>7.5670000000008617</c:v>
                </c:pt>
                <c:pt idx="7568">
                  <c:v>7.568000000000862</c:v>
                </c:pt>
                <c:pt idx="7569">
                  <c:v>7.5690000000008624</c:v>
                </c:pt>
                <c:pt idx="7570">
                  <c:v>7.5700000000008627</c:v>
                </c:pt>
                <c:pt idx="7571">
                  <c:v>7.571000000000863</c:v>
                </c:pt>
                <c:pt idx="7572">
                  <c:v>7.5720000000008634</c:v>
                </c:pt>
                <c:pt idx="7573">
                  <c:v>7.5730000000008637</c:v>
                </c:pt>
                <c:pt idx="7574">
                  <c:v>7.574000000000864</c:v>
                </c:pt>
                <c:pt idx="7575">
                  <c:v>7.5750000000008644</c:v>
                </c:pt>
                <c:pt idx="7576">
                  <c:v>7.5760000000008647</c:v>
                </c:pt>
                <c:pt idx="7577">
                  <c:v>7.577000000000865</c:v>
                </c:pt>
                <c:pt idx="7578">
                  <c:v>7.5780000000008654</c:v>
                </c:pt>
                <c:pt idx="7579">
                  <c:v>7.5790000000008657</c:v>
                </c:pt>
                <c:pt idx="7580">
                  <c:v>7.580000000000866</c:v>
                </c:pt>
                <c:pt idx="7581">
                  <c:v>7.5810000000008664</c:v>
                </c:pt>
                <c:pt idx="7582">
                  <c:v>7.5820000000008667</c:v>
                </c:pt>
                <c:pt idx="7583">
                  <c:v>7.583000000000867</c:v>
                </c:pt>
                <c:pt idx="7584">
                  <c:v>7.5840000000008674</c:v>
                </c:pt>
                <c:pt idx="7585">
                  <c:v>7.5850000000008677</c:v>
                </c:pt>
                <c:pt idx="7586">
                  <c:v>7.586000000000868</c:v>
                </c:pt>
                <c:pt idx="7587">
                  <c:v>7.5870000000008684</c:v>
                </c:pt>
                <c:pt idx="7588">
                  <c:v>7.5880000000008687</c:v>
                </c:pt>
                <c:pt idx="7589">
                  <c:v>7.5890000000008691</c:v>
                </c:pt>
                <c:pt idx="7590">
                  <c:v>7.5900000000008694</c:v>
                </c:pt>
                <c:pt idx="7591">
                  <c:v>7.5910000000008697</c:v>
                </c:pt>
                <c:pt idx="7592">
                  <c:v>7.5920000000008701</c:v>
                </c:pt>
                <c:pt idx="7593">
                  <c:v>7.5930000000008704</c:v>
                </c:pt>
                <c:pt idx="7594">
                  <c:v>7.5940000000008707</c:v>
                </c:pt>
                <c:pt idx="7595">
                  <c:v>7.5950000000008711</c:v>
                </c:pt>
                <c:pt idx="7596">
                  <c:v>7.5960000000008714</c:v>
                </c:pt>
                <c:pt idx="7597">
                  <c:v>7.5970000000008717</c:v>
                </c:pt>
                <c:pt idx="7598">
                  <c:v>7.5980000000008721</c:v>
                </c:pt>
                <c:pt idx="7599">
                  <c:v>7.5990000000008724</c:v>
                </c:pt>
                <c:pt idx="7600">
                  <c:v>7.6000000000008727</c:v>
                </c:pt>
                <c:pt idx="7601">
                  <c:v>7.6010000000008731</c:v>
                </c:pt>
                <c:pt idx="7602">
                  <c:v>7.6020000000008734</c:v>
                </c:pt>
                <c:pt idx="7603">
                  <c:v>7.6030000000008737</c:v>
                </c:pt>
                <c:pt idx="7604">
                  <c:v>7.6040000000008741</c:v>
                </c:pt>
                <c:pt idx="7605">
                  <c:v>7.6050000000008744</c:v>
                </c:pt>
                <c:pt idx="7606">
                  <c:v>7.6060000000008747</c:v>
                </c:pt>
                <c:pt idx="7607">
                  <c:v>7.6070000000008751</c:v>
                </c:pt>
                <c:pt idx="7608">
                  <c:v>7.6080000000008754</c:v>
                </c:pt>
                <c:pt idx="7609">
                  <c:v>7.6090000000008757</c:v>
                </c:pt>
                <c:pt idx="7610">
                  <c:v>7.6100000000008761</c:v>
                </c:pt>
                <c:pt idx="7611">
                  <c:v>7.6110000000008764</c:v>
                </c:pt>
                <c:pt idx="7612">
                  <c:v>7.6120000000008767</c:v>
                </c:pt>
                <c:pt idx="7613">
                  <c:v>7.6130000000008771</c:v>
                </c:pt>
                <c:pt idx="7614">
                  <c:v>7.6140000000008774</c:v>
                </c:pt>
                <c:pt idx="7615">
                  <c:v>7.6150000000008777</c:v>
                </c:pt>
                <c:pt idx="7616">
                  <c:v>7.6160000000008781</c:v>
                </c:pt>
                <c:pt idx="7617">
                  <c:v>7.6170000000008784</c:v>
                </c:pt>
                <c:pt idx="7618">
                  <c:v>7.6180000000008787</c:v>
                </c:pt>
                <c:pt idx="7619">
                  <c:v>7.6190000000008791</c:v>
                </c:pt>
                <c:pt idx="7620">
                  <c:v>7.6200000000008794</c:v>
                </c:pt>
                <c:pt idx="7621">
                  <c:v>7.6210000000008797</c:v>
                </c:pt>
                <c:pt idx="7622">
                  <c:v>7.6220000000008801</c:v>
                </c:pt>
                <c:pt idx="7623">
                  <c:v>7.6230000000008804</c:v>
                </c:pt>
                <c:pt idx="7624">
                  <c:v>7.6240000000008807</c:v>
                </c:pt>
                <c:pt idx="7625">
                  <c:v>7.6250000000008811</c:v>
                </c:pt>
                <c:pt idx="7626">
                  <c:v>7.6260000000008814</c:v>
                </c:pt>
                <c:pt idx="7627">
                  <c:v>7.6270000000008817</c:v>
                </c:pt>
                <c:pt idx="7628">
                  <c:v>7.6280000000008821</c:v>
                </c:pt>
                <c:pt idx="7629">
                  <c:v>7.6290000000008824</c:v>
                </c:pt>
                <c:pt idx="7630">
                  <c:v>7.6300000000008827</c:v>
                </c:pt>
                <c:pt idx="7631">
                  <c:v>7.6310000000008831</c:v>
                </c:pt>
                <c:pt idx="7632">
                  <c:v>7.6320000000008834</c:v>
                </c:pt>
                <c:pt idx="7633">
                  <c:v>7.6330000000008837</c:v>
                </c:pt>
                <c:pt idx="7634">
                  <c:v>7.6340000000008841</c:v>
                </c:pt>
                <c:pt idx="7635">
                  <c:v>7.6350000000008844</c:v>
                </c:pt>
                <c:pt idx="7636">
                  <c:v>7.6360000000008847</c:v>
                </c:pt>
                <c:pt idx="7637">
                  <c:v>7.6370000000008851</c:v>
                </c:pt>
                <c:pt idx="7638">
                  <c:v>7.6380000000008854</c:v>
                </c:pt>
                <c:pt idx="7639">
                  <c:v>7.6390000000008857</c:v>
                </c:pt>
                <c:pt idx="7640">
                  <c:v>7.6400000000008861</c:v>
                </c:pt>
                <c:pt idx="7641">
                  <c:v>7.6410000000008864</c:v>
                </c:pt>
                <c:pt idx="7642">
                  <c:v>7.6420000000008868</c:v>
                </c:pt>
                <c:pt idx="7643">
                  <c:v>7.6430000000008871</c:v>
                </c:pt>
                <c:pt idx="7644">
                  <c:v>7.6440000000008874</c:v>
                </c:pt>
                <c:pt idx="7645">
                  <c:v>7.6450000000008878</c:v>
                </c:pt>
                <c:pt idx="7646">
                  <c:v>7.6460000000008881</c:v>
                </c:pt>
                <c:pt idx="7647">
                  <c:v>7.6470000000008884</c:v>
                </c:pt>
                <c:pt idx="7648">
                  <c:v>7.6480000000008888</c:v>
                </c:pt>
                <c:pt idx="7649">
                  <c:v>7.6490000000008891</c:v>
                </c:pt>
                <c:pt idx="7650">
                  <c:v>7.6500000000008894</c:v>
                </c:pt>
                <c:pt idx="7651">
                  <c:v>7.6510000000008898</c:v>
                </c:pt>
                <c:pt idx="7652">
                  <c:v>7.6520000000008901</c:v>
                </c:pt>
                <c:pt idx="7653">
                  <c:v>7.6530000000008904</c:v>
                </c:pt>
                <c:pt idx="7654">
                  <c:v>7.6540000000008908</c:v>
                </c:pt>
                <c:pt idx="7655">
                  <c:v>7.6550000000008911</c:v>
                </c:pt>
                <c:pt idx="7656">
                  <c:v>7.6560000000008914</c:v>
                </c:pt>
                <c:pt idx="7657">
                  <c:v>7.6570000000008918</c:v>
                </c:pt>
                <c:pt idx="7658">
                  <c:v>7.6580000000008921</c:v>
                </c:pt>
                <c:pt idx="7659">
                  <c:v>7.6590000000008924</c:v>
                </c:pt>
                <c:pt idx="7660">
                  <c:v>7.6600000000008928</c:v>
                </c:pt>
                <c:pt idx="7661">
                  <c:v>7.6610000000008931</c:v>
                </c:pt>
                <c:pt idx="7662">
                  <c:v>7.6620000000008934</c:v>
                </c:pt>
                <c:pt idx="7663">
                  <c:v>7.6630000000008938</c:v>
                </c:pt>
                <c:pt idx="7664">
                  <c:v>7.6640000000008941</c:v>
                </c:pt>
                <c:pt idx="7665">
                  <c:v>7.6650000000008944</c:v>
                </c:pt>
                <c:pt idx="7666">
                  <c:v>7.6660000000008948</c:v>
                </c:pt>
                <c:pt idx="7667">
                  <c:v>7.6670000000008951</c:v>
                </c:pt>
                <c:pt idx="7668">
                  <c:v>7.6680000000008954</c:v>
                </c:pt>
                <c:pt idx="7669">
                  <c:v>7.6690000000008958</c:v>
                </c:pt>
                <c:pt idx="7670">
                  <c:v>7.6700000000008961</c:v>
                </c:pt>
                <c:pt idx="7671">
                  <c:v>7.6710000000008964</c:v>
                </c:pt>
                <c:pt idx="7672">
                  <c:v>7.6720000000008968</c:v>
                </c:pt>
                <c:pt idx="7673">
                  <c:v>7.6730000000008971</c:v>
                </c:pt>
                <c:pt idx="7674">
                  <c:v>7.6740000000008974</c:v>
                </c:pt>
                <c:pt idx="7675">
                  <c:v>7.6750000000008978</c:v>
                </c:pt>
                <c:pt idx="7676">
                  <c:v>7.6760000000008981</c:v>
                </c:pt>
                <c:pt idx="7677">
                  <c:v>7.6770000000008984</c:v>
                </c:pt>
                <c:pt idx="7678">
                  <c:v>7.6780000000008988</c:v>
                </c:pt>
                <c:pt idx="7679">
                  <c:v>7.6790000000008991</c:v>
                </c:pt>
                <c:pt idx="7680">
                  <c:v>7.6800000000008994</c:v>
                </c:pt>
                <c:pt idx="7681">
                  <c:v>7.6810000000008998</c:v>
                </c:pt>
                <c:pt idx="7682">
                  <c:v>7.6820000000009001</c:v>
                </c:pt>
                <c:pt idx="7683">
                  <c:v>7.6830000000009004</c:v>
                </c:pt>
                <c:pt idx="7684">
                  <c:v>7.6840000000009008</c:v>
                </c:pt>
                <c:pt idx="7685">
                  <c:v>7.6850000000009011</c:v>
                </c:pt>
                <c:pt idx="7686">
                  <c:v>7.6860000000009014</c:v>
                </c:pt>
                <c:pt idx="7687">
                  <c:v>7.6870000000009018</c:v>
                </c:pt>
                <c:pt idx="7688">
                  <c:v>7.6880000000009021</c:v>
                </c:pt>
                <c:pt idx="7689">
                  <c:v>7.6890000000009024</c:v>
                </c:pt>
                <c:pt idx="7690">
                  <c:v>7.6900000000009028</c:v>
                </c:pt>
                <c:pt idx="7691">
                  <c:v>7.6910000000009031</c:v>
                </c:pt>
                <c:pt idx="7692">
                  <c:v>7.6920000000009034</c:v>
                </c:pt>
                <c:pt idx="7693">
                  <c:v>7.6930000000009038</c:v>
                </c:pt>
                <c:pt idx="7694">
                  <c:v>7.6940000000009041</c:v>
                </c:pt>
                <c:pt idx="7695">
                  <c:v>7.6950000000009044</c:v>
                </c:pt>
                <c:pt idx="7696">
                  <c:v>7.6960000000009048</c:v>
                </c:pt>
                <c:pt idx="7697">
                  <c:v>7.6970000000009051</c:v>
                </c:pt>
                <c:pt idx="7698">
                  <c:v>7.6980000000009055</c:v>
                </c:pt>
                <c:pt idx="7699">
                  <c:v>7.6990000000009058</c:v>
                </c:pt>
                <c:pt idx="7700">
                  <c:v>7.7000000000009061</c:v>
                </c:pt>
                <c:pt idx="7701">
                  <c:v>7.7010000000009065</c:v>
                </c:pt>
                <c:pt idx="7702">
                  <c:v>7.7020000000009068</c:v>
                </c:pt>
                <c:pt idx="7703">
                  <c:v>7.7030000000009071</c:v>
                </c:pt>
                <c:pt idx="7704">
                  <c:v>7.7040000000009075</c:v>
                </c:pt>
                <c:pt idx="7705">
                  <c:v>7.7050000000009078</c:v>
                </c:pt>
                <c:pt idx="7706">
                  <c:v>7.7060000000009081</c:v>
                </c:pt>
                <c:pt idx="7707">
                  <c:v>7.7070000000009085</c:v>
                </c:pt>
                <c:pt idx="7708">
                  <c:v>7.7080000000009088</c:v>
                </c:pt>
                <c:pt idx="7709">
                  <c:v>7.7090000000009091</c:v>
                </c:pt>
                <c:pt idx="7710">
                  <c:v>7.7100000000009095</c:v>
                </c:pt>
                <c:pt idx="7711">
                  <c:v>7.7110000000009098</c:v>
                </c:pt>
                <c:pt idx="7712">
                  <c:v>7.7120000000009101</c:v>
                </c:pt>
                <c:pt idx="7713">
                  <c:v>7.7130000000009105</c:v>
                </c:pt>
                <c:pt idx="7714">
                  <c:v>7.7140000000009108</c:v>
                </c:pt>
                <c:pt idx="7715">
                  <c:v>7.7150000000009111</c:v>
                </c:pt>
                <c:pt idx="7716">
                  <c:v>7.7160000000009115</c:v>
                </c:pt>
                <c:pt idx="7717">
                  <c:v>7.7170000000009118</c:v>
                </c:pt>
                <c:pt idx="7718">
                  <c:v>7.7180000000009121</c:v>
                </c:pt>
                <c:pt idx="7719">
                  <c:v>7.7190000000009125</c:v>
                </c:pt>
                <c:pt idx="7720">
                  <c:v>7.7200000000009128</c:v>
                </c:pt>
                <c:pt idx="7721">
                  <c:v>7.7210000000009131</c:v>
                </c:pt>
                <c:pt idx="7722">
                  <c:v>7.7220000000009135</c:v>
                </c:pt>
                <c:pt idx="7723">
                  <c:v>7.7230000000009138</c:v>
                </c:pt>
                <c:pt idx="7724">
                  <c:v>7.7240000000009141</c:v>
                </c:pt>
                <c:pt idx="7725">
                  <c:v>7.7250000000009145</c:v>
                </c:pt>
                <c:pt idx="7726">
                  <c:v>7.7260000000009148</c:v>
                </c:pt>
                <c:pt idx="7727">
                  <c:v>7.7270000000009151</c:v>
                </c:pt>
                <c:pt idx="7728">
                  <c:v>7.7280000000009155</c:v>
                </c:pt>
                <c:pt idx="7729">
                  <c:v>7.7290000000009158</c:v>
                </c:pt>
                <c:pt idx="7730">
                  <c:v>7.7300000000009161</c:v>
                </c:pt>
                <c:pt idx="7731">
                  <c:v>7.7310000000009165</c:v>
                </c:pt>
                <c:pt idx="7732">
                  <c:v>7.7320000000009168</c:v>
                </c:pt>
                <c:pt idx="7733">
                  <c:v>7.7330000000009171</c:v>
                </c:pt>
                <c:pt idx="7734">
                  <c:v>7.7340000000009175</c:v>
                </c:pt>
                <c:pt idx="7735">
                  <c:v>7.7350000000009178</c:v>
                </c:pt>
                <c:pt idx="7736">
                  <c:v>7.7360000000009181</c:v>
                </c:pt>
                <c:pt idx="7737">
                  <c:v>7.7370000000009185</c:v>
                </c:pt>
                <c:pt idx="7738">
                  <c:v>7.7380000000009188</c:v>
                </c:pt>
                <c:pt idx="7739">
                  <c:v>7.7390000000009191</c:v>
                </c:pt>
                <c:pt idx="7740">
                  <c:v>7.7400000000009195</c:v>
                </c:pt>
                <c:pt idx="7741">
                  <c:v>7.7410000000009198</c:v>
                </c:pt>
                <c:pt idx="7742">
                  <c:v>7.7420000000009201</c:v>
                </c:pt>
                <c:pt idx="7743">
                  <c:v>7.7430000000009205</c:v>
                </c:pt>
                <c:pt idx="7744">
                  <c:v>7.7440000000009208</c:v>
                </c:pt>
                <c:pt idx="7745">
                  <c:v>7.7450000000009211</c:v>
                </c:pt>
                <c:pt idx="7746">
                  <c:v>7.7460000000009215</c:v>
                </c:pt>
                <c:pt idx="7747">
                  <c:v>7.7470000000009218</c:v>
                </c:pt>
                <c:pt idx="7748">
                  <c:v>7.7480000000009221</c:v>
                </c:pt>
                <c:pt idx="7749">
                  <c:v>7.7490000000009225</c:v>
                </c:pt>
                <c:pt idx="7750">
                  <c:v>7.7500000000009228</c:v>
                </c:pt>
                <c:pt idx="7751">
                  <c:v>7.7510000000009232</c:v>
                </c:pt>
                <c:pt idx="7752">
                  <c:v>7.7520000000009235</c:v>
                </c:pt>
                <c:pt idx="7753">
                  <c:v>7.7530000000009238</c:v>
                </c:pt>
                <c:pt idx="7754">
                  <c:v>7.7540000000009242</c:v>
                </c:pt>
                <c:pt idx="7755">
                  <c:v>7.7550000000009245</c:v>
                </c:pt>
                <c:pt idx="7756">
                  <c:v>7.7560000000009248</c:v>
                </c:pt>
                <c:pt idx="7757">
                  <c:v>7.7570000000009252</c:v>
                </c:pt>
                <c:pt idx="7758">
                  <c:v>7.7580000000009255</c:v>
                </c:pt>
                <c:pt idx="7759">
                  <c:v>7.7590000000009258</c:v>
                </c:pt>
                <c:pt idx="7760">
                  <c:v>7.7600000000009262</c:v>
                </c:pt>
                <c:pt idx="7761">
                  <c:v>7.7610000000009265</c:v>
                </c:pt>
                <c:pt idx="7762">
                  <c:v>7.7620000000009268</c:v>
                </c:pt>
                <c:pt idx="7763">
                  <c:v>7.7630000000009272</c:v>
                </c:pt>
                <c:pt idx="7764">
                  <c:v>7.7640000000009275</c:v>
                </c:pt>
                <c:pt idx="7765">
                  <c:v>7.7650000000009278</c:v>
                </c:pt>
                <c:pt idx="7766">
                  <c:v>7.7660000000009282</c:v>
                </c:pt>
                <c:pt idx="7767">
                  <c:v>7.7670000000009285</c:v>
                </c:pt>
                <c:pt idx="7768">
                  <c:v>7.7680000000009288</c:v>
                </c:pt>
                <c:pt idx="7769">
                  <c:v>7.7690000000009292</c:v>
                </c:pt>
                <c:pt idx="7770">
                  <c:v>7.7700000000009295</c:v>
                </c:pt>
                <c:pt idx="7771">
                  <c:v>7.7710000000009298</c:v>
                </c:pt>
                <c:pt idx="7772">
                  <c:v>7.7720000000009302</c:v>
                </c:pt>
                <c:pt idx="7773">
                  <c:v>7.7730000000009305</c:v>
                </c:pt>
                <c:pt idx="7774">
                  <c:v>7.7740000000009308</c:v>
                </c:pt>
                <c:pt idx="7775">
                  <c:v>7.7750000000009312</c:v>
                </c:pt>
                <c:pt idx="7776">
                  <c:v>7.7760000000009315</c:v>
                </c:pt>
                <c:pt idx="7777">
                  <c:v>7.7770000000009318</c:v>
                </c:pt>
                <c:pt idx="7778">
                  <c:v>7.7780000000009322</c:v>
                </c:pt>
                <c:pt idx="7779">
                  <c:v>7.7790000000009325</c:v>
                </c:pt>
                <c:pt idx="7780">
                  <c:v>7.7800000000009328</c:v>
                </c:pt>
                <c:pt idx="7781">
                  <c:v>7.7810000000009332</c:v>
                </c:pt>
                <c:pt idx="7782">
                  <c:v>7.7820000000009335</c:v>
                </c:pt>
                <c:pt idx="7783">
                  <c:v>7.7830000000009338</c:v>
                </c:pt>
                <c:pt idx="7784">
                  <c:v>7.7840000000009342</c:v>
                </c:pt>
                <c:pt idx="7785">
                  <c:v>7.7850000000009345</c:v>
                </c:pt>
                <c:pt idx="7786">
                  <c:v>7.7860000000009348</c:v>
                </c:pt>
                <c:pt idx="7787">
                  <c:v>7.7870000000009352</c:v>
                </c:pt>
                <c:pt idx="7788">
                  <c:v>7.7880000000009355</c:v>
                </c:pt>
                <c:pt idx="7789">
                  <c:v>7.7890000000009358</c:v>
                </c:pt>
                <c:pt idx="7790">
                  <c:v>7.7900000000009362</c:v>
                </c:pt>
                <c:pt idx="7791">
                  <c:v>7.7910000000009365</c:v>
                </c:pt>
                <c:pt idx="7792">
                  <c:v>7.7920000000009368</c:v>
                </c:pt>
                <c:pt idx="7793">
                  <c:v>7.7930000000009372</c:v>
                </c:pt>
                <c:pt idx="7794">
                  <c:v>7.7940000000009375</c:v>
                </c:pt>
                <c:pt idx="7795">
                  <c:v>7.7950000000009378</c:v>
                </c:pt>
                <c:pt idx="7796">
                  <c:v>7.7960000000009382</c:v>
                </c:pt>
                <c:pt idx="7797">
                  <c:v>7.7970000000009385</c:v>
                </c:pt>
                <c:pt idx="7798">
                  <c:v>7.7980000000009388</c:v>
                </c:pt>
                <c:pt idx="7799">
                  <c:v>7.7990000000009392</c:v>
                </c:pt>
                <c:pt idx="7800">
                  <c:v>7.8000000000009395</c:v>
                </c:pt>
                <c:pt idx="7801">
                  <c:v>7.8010000000009398</c:v>
                </c:pt>
                <c:pt idx="7802">
                  <c:v>7.8020000000009402</c:v>
                </c:pt>
                <c:pt idx="7803">
                  <c:v>7.8030000000009405</c:v>
                </c:pt>
                <c:pt idx="7804">
                  <c:v>7.8040000000009409</c:v>
                </c:pt>
                <c:pt idx="7805">
                  <c:v>7.8050000000009412</c:v>
                </c:pt>
                <c:pt idx="7806">
                  <c:v>7.8060000000009415</c:v>
                </c:pt>
                <c:pt idx="7807">
                  <c:v>7.8070000000009419</c:v>
                </c:pt>
                <c:pt idx="7808">
                  <c:v>7.8080000000009422</c:v>
                </c:pt>
                <c:pt idx="7809">
                  <c:v>7.8090000000009425</c:v>
                </c:pt>
                <c:pt idx="7810">
                  <c:v>7.8100000000009429</c:v>
                </c:pt>
                <c:pt idx="7811">
                  <c:v>7.8110000000009432</c:v>
                </c:pt>
                <c:pt idx="7812">
                  <c:v>7.8120000000009435</c:v>
                </c:pt>
                <c:pt idx="7813">
                  <c:v>7.8130000000009439</c:v>
                </c:pt>
                <c:pt idx="7814">
                  <c:v>7.8140000000009442</c:v>
                </c:pt>
                <c:pt idx="7815">
                  <c:v>7.8150000000009445</c:v>
                </c:pt>
                <c:pt idx="7816">
                  <c:v>7.8160000000009449</c:v>
                </c:pt>
                <c:pt idx="7817">
                  <c:v>7.8170000000009452</c:v>
                </c:pt>
                <c:pt idx="7818">
                  <c:v>7.8180000000009455</c:v>
                </c:pt>
                <c:pt idx="7819">
                  <c:v>7.8190000000009459</c:v>
                </c:pt>
                <c:pt idx="7820">
                  <c:v>7.8200000000009462</c:v>
                </c:pt>
                <c:pt idx="7821">
                  <c:v>7.8210000000009465</c:v>
                </c:pt>
                <c:pt idx="7822">
                  <c:v>7.8220000000009469</c:v>
                </c:pt>
                <c:pt idx="7823">
                  <c:v>7.8230000000009472</c:v>
                </c:pt>
                <c:pt idx="7824">
                  <c:v>7.8240000000009475</c:v>
                </c:pt>
                <c:pt idx="7825">
                  <c:v>7.8250000000009479</c:v>
                </c:pt>
                <c:pt idx="7826">
                  <c:v>7.8260000000009482</c:v>
                </c:pt>
                <c:pt idx="7827">
                  <c:v>7.8270000000009485</c:v>
                </c:pt>
                <c:pt idx="7828">
                  <c:v>7.8280000000009489</c:v>
                </c:pt>
                <c:pt idx="7829">
                  <c:v>7.8290000000009492</c:v>
                </c:pt>
                <c:pt idx="7830">
                  <c:v>7.8300000000009495</c:v>
                </c:pt>
                <c:pt idx="7831">
                  <c:v>7.8310000000009499</c:v>
                </c:pt>
                <c:pt idx="7832">
                  <c:v>7.8320000000009502</c:v>
                </c:pt>
                <c:pt idx="7833">
                  <c:v>7.8330000000009505</c:v>
                </c:pt>
                <c:pt idx="7834">
                  <c:v>7.8340000000009509</c:v>
                </c:pt>
                <c:pt idx="7835">
                  <c:v>7.8350000000009512</c:v>
                </c:pt>
                <c:pt idx="7836">
                  <c:v>7.8360000000009515</c:v>
                </c:pt>
                <c:pt idx="7837">
                  <c:v>7.8370000000009519</c:v>
                </c:pt>
                <c:pt idx="7838">
                  <c:v>7.8380000000009522</c:v>
                </c:pt>
                <c:pt idx="7839">
                  <c:v>7.8390000000009525</c:v>
                </c:pt>
                <c:pt idx="7840">
                  <c:v>7.8400000000009529</c:v>
                </c:pt>
                <c:pt idx="7841">
                  <c:v>7.8410000000009532</c:v>
                </c:pt>
                <c:pt idx="7842">
                  <c:v>7.8420000000009535</c:v>
                </c:pt>
                <c:pt idx="7843">
                  <c:v>7.8430000000009539</c:v>
                </c:pt>
                <c:pt idx="7844">
                  <c:v>7.8440000000009542</c:v>
                </c:pt>
                <c:pt idx="7845">
                  <c:v>7.8450000000009545</c:v>
                </c:pt>
                <c:pt idx="7846">
                  <c:v>7.8460000000009549</c:v>
                </c:pt>
                <c:pt idx="7847">
                  <c:v>7.8470000000009552</c:v>
                </c:pt>
                <c:pt idx="7848">
                  <c:v>7.8480000000009555</c:v>
                </c:pt>
                <c:pt idx="7849">
                  <c:v>7.8490000000009559</c:v>
                </c:pt>
                <c:pt idx="7850">
                  <c:v>7.8500000000009562</c:v>
                </c:pt>
                <c:pt idx="7851">
                  <c:v>7.8510000000009565</c:v>
                </c:pt>
                <c:pt idx="7852">
                  <c:v>7.8520000000009569</c:v>
                </c:pt>
                <c:pt idx="7853">
                  <c:v>7.8530000000009572</c:v>
                </c:pt>
                <c:pt idx="7854">
                  <c:v>7.8540000000009575</c:v>
                </c:pt>
                <c:pt idx="7855">
                  <c:v>7.8550000000009579</c:v>
                </c:pt>
                <c:pt idx="7856">
                  <c:v>7.8560000000009582</c:v>
                </c:pt>
                <c:pt idx="7857">
                  <c:v>7.8570000000009586</c:v>
                </c:pt>
                <c:pt idx="7858">
                  <c:v>7.8580000000009589</c:v>
                </c:pt>
                <c:pt idx="7859">
                  <c:v>7.8590000000009592</c:v>
                </c:pt>
                <c:pt idx="7860">
                  <c:v>7.8600000000009596</c:v>
                </c:pt>
                <c:pt idx="7861">
                  <c:v>7.8610000000009599</c:v>
                </c:pt>
                <c:pt idx="7862">
                  <c:v>7.8620000000009602</c:v>
                </c:pt>
                <c:pt idx="7863">
                  <c:v>7.8630000000009606</c:v>
                </c:pt>
                <c:pt idx="7864">
                  <c:v>7.8640000000009609</c:v>
                </c:pt>
                <c:pt idx="7865">
                  <c:v>7.8650000000009612</c:v>
                </c:pt>
                <c:pt idx="7866">
                  <c:v>7.8660000000009616</c:v>
                </c:pt>
                <c:pt idx="7867">
                  <c:v>7.8670000000009619</c:v>
                </c:pt>
                <c:pt idx="7868">
                  <c:v>7.8680000000009622</c:v>
                </c:pt>
                <c:pt idx="7869">
                  <c:v>7.8690000000009626</c:v>
                </c:pt>
                <c:pt idx="7870">
                  <c:v>7.8700000000009629</c:v>
                </c:pt>
                <c:pt idx="7871">
                  <c:v>7.8710000000009632</c:v>
                </c:pt>
                <c:pt idx="7872">
                  <c:v>7.8720000000009636</c:v>
                </c:pt>
                <c:pt idx="7873">
                  <c:v>7.8730000000009639</c:v>
                </c:pt>
                <c:pt idx="7874">
                  <c:v>7.8740000000009642</c:v>
                </c:pt>
                <c:pt idx="7875">
                  <c:v>7.8750000000009646</c:v>
                </c:pt>
                <c:pt idx="7876">
                  <c:v>7.8760000000009649</c:v>
                </c:pt>
                <c:pt idx="7877">
                  <c:v>7.8770000000009652</c:v>
                </c:pt>
                <c:pt idx="7878">
                  <c:v>7.8780000000009656</c:v>
                </c:pt>
                <c:pt idx="7879">
                  <c:v>7.8790000000009659</c:v>
                </c:pt>
                <c:pt idx="7880">
                  <c:v>7.8800000000009662</c:v>
                </c:pt>
                <c:pt idx="7881">
                  <c:v>7.8810000000009666</c:v>
                </c:pt>
                <c:pt idx="7882">
                  <c:v>7.8820000000009669</c:v>
                </c:pt>
                <c:pt idx="7883">
                  <c:v>7.8830000000009672</c:v>
                </c:pt>
                <c:pt idx="7884">
                  <c:v>7.8840000000009676</c:v>
                </c:pt>
                <c:pt idx="7885">
                  <c:v>7.8850000000009679</c:v>
                </c:pt>
                <c:pt idx="7886">
                  <c:v>7.8860000000009682</c:v>
                </c:pt>
                <c:pt idx="7887">
                  <c:v>7.8870000000009686</c:v>
                </c:pt>
                <c:pt idx="7888">
                  <c:v>7.8880000000009689</c:v>
                </c:pt>
                <c:pt idx="7889">
                  <c:v>7.8890000000009692</c:v>
                </c:pt>
                <c:pt idx="7890">
                  <c:v>7.8900000000009696</c:v>
                </c:pt>
                <c:pt idx="7891">
                  <c:v>7.8910000000009699</c:v>
                </c:pt>
                <c:pt idx="7892">
                  <c:v>7.8920000000009702</c:v>
                </c:pt>
                <c:pt idx="7893">
                  <c:v>7.8930000000009706</c:v>
                </c:pt>
                <c:pt idx="7894">
                  <c:v>7.8940000000009709</c:v>
                </c:pt>
                <c:pt idx="7895">
                  <c:v>7.8950000000009712</c:v>
                </c:pt>
                <c:pt idx="7896">
                  <c:v>7.8960000000009716</c:v>
                </c:pt>
                <c:pt idx="7897">
                  <c:v>7.8970000000009719</c:v>
                </c:pt>
                <c:pt idx="7898">
                  <c:v>7.8980000000009722</c:v>
                </c:pt>
                <c:pt idx="7899">
                  <c:v>7.8990000000009726</c:v>
                </c:pt>
                <c:pt idx="7900">
                  <c:v>7.9000000000009729</c:v>
                </c:pt>
                <c:pt idx="7901">
                  <c:v>7.9010000000009732</c:v>
                </c:pt>
                <c:pt idx="7902">
                  <c:v>7.9020000000009736</c:v>
                </c:pt>
                <c:pt idx="7903">
                  <c:v>7.9030000000009739</c:v>
                </c:pt>
                <c:pt idx="7904">
                  <c:v>7.9040000000009742</c:v>
                </c:pt>
                <c:pt idx="7905">
                  <c:v>7.9050000000009746</c:v>
                </c:pt>
                <c:pt idx="7906">
                  <c:v>7.9060000000009749</c:v>
                </c:pt>
                <c:pt idx="7907">
                  <c:v>7.9070000000009752</c:v>
                </c:pt>
                <c:pt idx="7908">
                  <c:v>7.9080000000009756</c:v>
                </c:pt>
                <c:pt idx="7909">
                  <c:v>7.9090000000009759</c:v>
                </c:pt>
                <c:pt idx="7910">
                  <c:v>7.9100000000009763</c:v>
                </c:pt>
                <c:pt idx="7911">
                  <c:v>7.9110000000009766</c:v>
                </c:pt>
                <c:pt idx="7912">
                  <c:v>7.9120000000009769</c:v>
                </c:pt>
                <c:pt idx="7913">
                  <c:v>7.9130000000009773</c:v>
                </c:pt>
                <c:pt idx="7914">
                  <c:v>7.9140000000009776</c:v>
                </c:pt>
                <c:pt idx="7915">
                  <c:v>7.9150000000009779</c:v>
                </c:pt>
                <c:pt idx="7916">
                  <c:v>7.9160000000009783</c:v>
                </c:pt>
                <c:pt idx="7917">
                  <c:v>7.9170000000009786</c:v>
                </c:pt>
                <c:pt idx="7918">
                  <c:v>7.9180000000009789</c:v>
                </c:pt>
                <c:pt idx="7919">
                  <c:v>7.9190000000009793</c:v>
                </c:pt>
                <c:pt idx="7920">
                  <c:v>7.9200000000009796</c:v>
                </c:pt>
                <c:pt idx="7921">
                  <c:v>7.9210000000009799</c:v>
                </c:pt>
                <c:pt idx="7922">
                  <c:v>7.9220000000009803</c:v>
                </c:pt>
                <c:pt idx="7923">
                  <c:v>7.9230000000009806</c:v>
                </c:pt>
                <c:pt idx="7924">
                  <c:v>7.9240000000009809</c:v>
                </c:pt>
                <c:pt idx="7925">
                  <c:v>7.9250000000009813</c:v>
                </c:pt>
                <c:pt idx="7926">
                  <c:v>7.9260000000009816</c:v>
                </c:pt>
                <c:pt idx="7927">
                  <c:v>7.9270000000009819</c:v>
                </c:pt>
                <c:pt idx="7928">
                  <c:v>7.9280000000009823</c:v>
                </c:pt>
                <c:pt idx="7929">
                  <c:v>7.9290000000009826</c:v>
                </c:pt>
                <c:pt idx="7930">
                  <c:v>7.9300000000009829</c:v>
                </c:pt>
                <c:pt idx="7931">
                  <c:v>7.9310000000009833</c:v>
                </c:pt>
                <c:pt idx="7932">
                  <c:v>7.9320000000009836</c:v>
                </c:pt>
                <c:pt idx="7933">
                  <c:v>7.9330000000009839</c:v>
                </c:pt>
                <c:pt idx="7934">
                  <c:v>7.9340000000009843</c:v>
                </c:pt>
                <c:pt idx="7935">
                  <c:v>7.9350000000009846</c:v>
                </c:pt>
                <c:pt idx="7936">
                  <c:v>7.9360000000009849</c:v>
                </c:pt>
                <c:pt idx="7937">
                  <c:v>7.9370000000009853</c:v>
                </c:pt>
                <c:pt idx="7938">
                  <c:v>7.9380000000009856</c:v>
                </c:pt>
                <c:pt idx="7939">
                  <c:v>7.9390000000009859</c:v>
                </c:pt>
                <c:pt idx="7940">
                  <c:v>7.9400000000009863</c:v>
                </c:pt>
                <c:pt idx="7941">
                  <c:v>7.9410000000009866</c:v>
                </c:pt>
                <c:pt idx="7942">
                  <c:v>7.9420000000009869</c:v>
                </c:pt>
                <c:pt idx="7943">
                  <c:v>7.9430000000009873</c:v>
                </c:pt>
                <c:pt idx="7944">
                  <c:v>7.9440000000009876</c:v>
                </c:pt>
                <c:pt idx="7945">
                  <c:v>7.9450000000009879</c:v>
                </c:pt>
                <c:pt idx="7946">
                  <c:v>7.9460000000009883</c:v>
                </c:pt>
                <c:pt idx="7947">
                  <c:v>7.9470000000009886</c:v>
                </c:pt>
                <c:pt idx="7948">
                  <c:v>7.9480000000009889</c:v>
                </c:pt>
                <c:pt idx="7949">
                  <c:v>7.9490000000009893</c:v>
                </c:pt>
                <c:pt idx="7950">
                  <c:v>7.9500000000009896</c:v>
                </c:pt>
                <c:pt idx="7951">
                  <c:v>7.9510000000009899</c:v>
                </c:pt>
                <c:pt idx="7952">
                  <c:v>7.9520000000009903</c:v>
                </c:pt>
                <c:pt idx="7953">
                  <c:v>7.9530000000009906</c:v>
                </c:pt>
                <c:pt idx="7954">
                  <c:v>7.9540000000009909</c:v>
                </c:pt>
                <c:pt idx="7955">
                  <c:v>7.9550000000009913</c:v>
                </c:pt>
                <c:pt idx="7956">
                  <c:v>7.9560000000009916</c:v>
                </c:pt>
                <c:pt idx="7957">
                  <c:v>7.9570000000009919</c:v>
                </c:pt>
                <c:pt idx="7958">
                  <c:v>7.9580000000009923</c:v>
                </c:pt>
                <c:pt idx="7959">
                  <c:v>7.9590000000009926</c:v>
                </c:pt>
                <c:pt idx="7960">
                  <c:v>7.9600000000009929</c:v>
                </c:pt>
                <c:pt idx="7961">
                  <c:v>7.9610000000009933</c:v>
                </c:pt>
                <c:pt idx="7962">
                  <c:v>7.9620000000009936</c:v>
                </c:pt>
                <c:pt idx="7963">
                  <c:v>7.9630000000009939</c:v>
                </c:pt>
                <c:pt idx="7964">
                  <c:v>7.9640000000009943</c:v>
                </c:pt>
                <c:pt idx="7965">
                  <c:v>7.9650000000009946</c:v>
                </c:pt>
                <c:pt idx="7966">
                  <c:v>7.966000000000995</c:v>
                </c:pt>
                <c:pt idx="7967">
                  <c:v>7.9670000000009953</c:v>
                </c:pt>
                <c:pt idx="7968">
                  <c:v>7.9680000000009956</c:v>
                </c:pt>
                <c:pt idx="7969">
                  <c:v>7.969000000000996</c:v>
                </c:pt>
                <c:pt idx="7970">
                  <c:v>7.9700000000009963</c:v>
                </c:pt>
                <c:pt idx="7971">
                  <c:v>7.9710000000009966</c:v>
                </c:pt>
                <c:pt idx="7972">
                  <c:v>7.972000000000997</c:v>
                </c:pt>
                <c:pt idx="7973">
                  <c:v>7.9730000000009973</c:v>
                </c:pt>
                <c:pt idx="7974">
                  <c:v>7.9740000000009976</c:v>
                </c:pt>
                <c:pt idx="7975">
                  <c:v>7.975000000000998</c:v>
                </c:pt>
                <c:pt idx="7976">
                  <c:v>7.9760000000009983</c:v>
                </c:pt>
                <c:pt idx="7977">
                  <c:v>7.9770000000009986</c:v>
                </c:pt>
                <c:pt idx="7978">
                  <c:v>7.978000000000999</c:v>
                </c:pt>
                <c:pt idx="7979">
                  <c:v>7.9790000000009993</c:v>
                </c:pt>
                <c:pt idx="7980">
                  <c:v>7.9800000000009996</c:v>
                </c:pt>
                <c:pt idx="7981">
                  <c:v>7.981000000001</c:v>
                </c:pt>
                <c:pt idx="7982">
                  <c:v>7.9820000000010003</c:v>
                </c:pt>
                <c:pt idx="7983">
                  <c:v>7.9830000000010006</c:v>
                </c:pt>
                <c:pt idx="7984">
                  <c:v>7.984000000001001</c:v>
                </c:pt>
                <c:pt idx="7985">
                  <c:v>7.9850000000010013</c:v>
                </c:pt>
                <c:pt idx="7986">
                  <c:v>7.9860000000010016</c:v>
                </c:pt>
                <c:pt idx="7987">
                  <c:v>7.987000000001002</c:v>
                </c:pt>
                <c:pt idx="7988">
                  <c:v>7.9880000000010023</c:v>
                </c:pt>
                <c:pt idx="7989">
                  <c:v>7.9890000000010026</c:v>
                </c:pt>
                <c:pt idx="7990">
                  <c:v>7.990000000001003</c:v>
                </c:pt>
                <c:pt idx="7991">
                  <c:v>7.9910000000010033</c:v>
                </c:pt>
                <c:pt idx="7992">
                  <c:v>7.9920000000010036</c:v>
                </c:pt>
                <c:pt idx="7993">
                  <c:v>7.993000000001004</c:v>
                </c:pt>
                <c:pt idx="7994">
                  <c:v>7.9940000000010043</c:v>
                </c:pt>
                <c:pt idx="7995">
                  <c:v>7.9950000000010046</c:v>
                </c:pt>
                <c:pt idx="7996">
                  <c:v>7.996000000001005</c:v>
                </c:pt>
                <c:pt idx="7997">
                  <c:v>7.9970000000010053</c:v>
                </c:pt>
                <c:pt idx="7998">
                  <c:v>7.9980000000010056</c:v>
                </c:pt>
                <c:pt idx="7999">
                  <c:v>7.999000000001006</c:v>
                </c:pt>
                <c:pt idx="8000">
                  <c:v>8.0000000000010054</c:v>
                </c:pt>
                <c:pt idx="8001">
                  <c:v>8.0010000000010049</c:v>
                </c:pt>
                <c:pt idx="8002">
                  <c:v>8.0020000000010043</c:v>
                </c:pt>
                <c:pt idx="8003">
                  <c:v>8.0030000000010038</c:v>
                </c:pt>
                <c:pt idx="8004">
                  <c:v>8.0040000000010032</c:v>
                </c:pt>
                <c:pt idx="8005">
                  <c:v>8.0050000000010026</c:v>
                </c:pt>
                <c:pt idx="8006">
                  <c:v>8.0060000000010021</c:v>
                </c:pt>
                <c:pt idx="8007">
                  <c:v>8.0070000000010015</c:v>
                </c:pt>
                <c:pt idx="8008">
                  <c:v>8.008000000001001</c:v>
                </c:pt>
                <c:pt idx="8009">
                  <c:v>8.0090000000010004</c:v>
                </c:pt>
                <c:pt idx="8010">
                  <c:v>8.0100000000009999</c:v>
                </c:pt>
                <c:pt idx="8011">
                  <c:v>8.0110000000009993</c:v>
                </c:pt>
                <c:pt idx="8012">
                  <c:v>8.0120000000009988</c:v>
                </c:pt>
                <c:pt idx="8013">
                  <c:v>8.0130000000009982</c:v>
                </c:pt>
                <c:pt idx="8014">
                  <c:v>8.0140000000009977</c:v>
                </c:pt>
                <c:pt idx="8015">
                  <c:v>8.0150000000009971</c:v>
                </c:pt>
                <c:pt idx="8016">
                  <c:v>8.0160000000009966</c:v>
                </c:pt>
                <c:pt idx="8017">
                  <c:v>8.017000000000996</c:v>
                </c:pt>
                <c:pt idx="8018">
                  <c:v>8.0180000000009954</c:v>
                </c:pt>
                <c:pt idx="8019">
                  <c:v>8.0190000000009949</c:v>
                </c:pt>
                <c:pt idx="8020">
                  <c:v>8.0200000000009943</c:v>
                </c:pt>
                <c:pt idx="8021">
                  <c:v>8.0210000000009938</c:v>
                </c:pt>
                <c:pt idx="8022">
                  <c:v>8.0220000000009932</c:v>
                </c:pt>
                <c:pt idx="8023">
                  <c:v>8.0230000000009927</c:v>
                </c:pt>
                <c:pt idx="8024">
                  <c:v>8.0240000000009921</c:v>
                </c:pt>
                <c:pt idx="8025">
                  <c:v>8.0250000000009916</c:v>
                </c:pt>
                <c:pt idx="8026">
                  <c:v>8.026000000000991</c:v>
                </c:pt>
                <c:pt idx="8027">
                  <c:v>8.0270000000009905</c:v>
                </c:pt>
                <c:pt idx="8028">
                  <c:v>8.0280000000009899</c:v>
                </c:pt>
                <c:pt idx="8029">
                  <c:v>8.0290000000009893</c:v>
                </c:pt>
                <c:pt idx="8030">
                  <c:v>8.0300000000009888</c:v>
                </c:pt>
                <c:pt idx="8031">
                  <c:v>8.0310000000009882</c:v>
                </c:pt>
                <c:pt idx="8032">
                  <c:v>8.0320000000009877</c:v>
                </c:pt>
                <c:pt idx="8033">
                  <c:v>8.0330000000009871</c:v>
                </c:pt>
                <c:pt idx="8034">
                  <c:v>8.0340000000009866</c:v>
                </c:pt>
                <c:pt idx="8035">
                  <c:v>8.035000000000986</c:v>
                </c:pt>
                <c:pt idx="8036">
                  <c:v>8.0360000000009855</c:v>
                </c:pt>
                <c:pt idx="8037">
                  <c:v>8.0370000000009849</c:v>
                </c:pt>
                <c:pt idx="8038">
                  <c:v>8.0380000000009844</c:v>
                </c:pt>
                <c:pt idx="8039">
                  <c:v>8.0390000000009838</c:v>
                </c:pt>
                <c:pt idx="8040">
                  <c:v>8.0400000000009832</c:v>
                </c:pt>
                <c:pt idx="8041">
                  <c:v>8.0410000000009827</c:v>
                </c:pt>
                <c:pt idx="8042">
                  <c:v>8.0420000000009821</c:v>
                </c:pt>
                <c:pt idx="8043">
                  <c:v>8.0430000000009816</c:v>
                </c:pt>
                <c:pt idx="8044">
                  <c:v>8.044000000000981</c:v>
                </c:pt>
                <c:pt idx="8045">
                  <c:v>8.0450000000009805</c:v>
                </c:pt>
                <c:pt idx="8046">
                  <c:v>8.0460000000009799</c:v>
                </c:pt>
                <c:pt idx="8047">
                  <c:v>8.0470000000009794</c:v>
                </c:pt>
                <c:pt idx="8048">
                  <c:v>8.0480000000009788</c:v>
                </c:pt>
                <c:pt idx="8049">
                  <c:v>8.0490000000009783</c:v>
                </c:pt>
                <c:pt idx="8050">
                  <c:v>8.0500000000009777</c:v>
                </c:pt>
                <c:pt idx="8051">
                  <c:v>8.0510000000009772</c:v>
                </c:pt>
                <c:pt idx="8052">
                  <c:v>8.0520000000009766</c:v>
                </c:pt>
                <c:pt idx="8053">
                  <c:v>8.053000000000976</c:v>
                </c:pt>
                <c:pt idx="8054">
                  <c:v>8.0540000000009755</c:v>
                </c:pt>
                <c:pt idx="8055">
                  <c:v>8.0550000000009749</c:v>
                </c:pt>
                <c:pt idx="8056">
                  <c:v>8.0560000000009744</c:v>
                </c:pt>
                <c:pt idx="8057">
                  <c:v>8.0570000000009738</c:v>
                </c:pt>
                <c:pt idx="8058">
                  <c:v>8.0580000000009733</c:v>
                </c:pt>
                <c:pt idx="8059">
                  <c:v>8.0590000000009727</c:v>
                </c:pt>
                <c:pt idx="8060">
                  <c:v>8.0600000000009722</c:v>
                </c:pt>
                <c:pt idx="8061">
                  <c:v>8.0610000000009716</c:v>
                </c:pt>
                <c:pt idx="8062">
                  <c:v>8.0620000000009711</c:v>
                </c:pt>
                <c:pt idx="8063">
                  <c:v>8.0630000000009705</c:v>
                </c:pt>
                <c:pt idx="8064">
                  <c:v>8.0640000000009699</c:v>
                </c:pt>
                <c:pt idx="8065">
                  <c:v>8.0650000000009694</c:v>
                </c:pt>
                <c:pt idx="8066">
                  <c:v>8.0660000000009688</c:v>
                </c:pt>
                <c:pt idx="8067">
                  <c:v>8.0670000000009683</c:v>
                </c:pt>
                <c:pt idx="8068">
                  <c:v>8.0680000000009677</c:v>
                </c:pt>
                <c:pt idx="8069">
                  <c:v>8.0690000000009672</c:v>
                </c:pt>
                <c:pt idx="8070">
                  <c:v>8.0700000000009666</c:v>
                </c:pt>
                <c:pt idx="8071">
                  <c:v>8.0710000000009661</c:v>
                </c:pt>
                <c:pt idx="8072">
                  <c:v>8.0720000000009655</c:v>
                </c:pt>
                <c:pt idx="8073">
                  <c:v>8.073000000000965</c:v>
                </c:pt>
                <c:pt idx="8074">
                  <c:v>8.0740000000009644</c:v>
                </c:pt>
                <c:pt idx="8075">
                  <c:v>8.0750000000009639</c:v>
                </c:pt>
                <c:pt idx="8076">
                  <c:v>8.0760000000009633</c:v>
                </c:pt>
                <c:pt idx="8077">
                  <c:v>8.0770000000009627</c:v>
                </c:pt>
                <c:pt idx="8078">
                  <c:v>8.0780000000009622</c:v>
                </c:pt>
                <c:pt idx="8079">
                  <c:v>8.0790000000009616</c:v>
                </c:pt>
                <c:pt idx="8080">
                  <c:v>8.0800000000009611</c:v>
                </c:pt>
                <c:pt idx="8081">
                  <c:v>8.0810000000009605</c:v>
                </c:pt>
                <c:pt idx="8082">
                  <c:v>8.08200000000096</c:v>
                </c:pt>
                <c:pt idx="8083">
                  <c:v>8.0830000000009594</c:v>
                </c:pt>
                <c:pt idx="8084">
                  <c:v>8.0840000000009589</c:v>
                </c:pt>
                <c:pt idx="8085">
                  <c:v>8.0850000000009583</c:v>
                </c:pt>
                <c:pt idx="8086">
                  <c:v>8.0860000000009578</c:v>
                </c:pt>
                <c:pt idx="8087">
                  <c:v>8.0870000000009572</c:v>
                </c:pt>
                <c:pt idx="8088">
                  <c:v>8.0880000000009566</c:v>
                </c:pt>
                <c:pt idx="8089">
                  <c:v>8.0890000000009561</c:v>
                </c:pt>
                <c:pt idx="8090">
                  <c:v>8.0900000000009555</c:v>
                </c:pt>
                <c:pt idx="8091">
                  <c:v>8.091000000000955</c:v>
                </c:pt>
                <c:pt idx="8092">
                  <c:v>8.0920000000009544</c:v>
                </c:pt>
                <c:pt idx="8093">
                  <c:v>8.0930000000009539</c:v>
                </c:pt>
                <c:pt idx="8094">
                  <c:v>8.0940000000009533</c:v>
                </c:pt>
                <c:pt idx="8095">
                  <c:v>8.0950000000009528</c:v>
                </c:pt>
                <c:pt idx="8096">
                  <c:v>8.0960000000009522</c:v>
                </c:pt>
                <c:pt idx="8097">
                  <c:v>8.0970000000009517</c:v>
                </c:pt>
                <c:pt idx="8098">
                  <c:v>8.0980000000009511</c:v>
                </c:pt>
                <c:pt idx="8099">
                  <c:v>8.0990000000009505</c:v>
                </c:pt>
                <c:pt idx="8100">
                  <c:v>8.10000000000095</c:v>
                </c:pt>
                <c:pt idx="8101">
                  <c:v>8.1010000000009494</c:v>
                </c:pt>
                <c:pt idx="8102">
                  <c:v>8.1020000000009489</c:v>
                </c:pt>
                <c:pt idx="8103">
                  <c:v>8.1030000000009483</c:v>
                </c:pt>
                <c:pt idx="8104">
                  <c:v>8.1040000000009478</c:v>
                </c:pt>
                <c:pt idx="8105">
                  <c:v>8.1050000000009472</c:v>
                </c:pt>
                <c:pt idx="8106">
                  <c:v>8.1060000000009467</c:v>
                </c:pt>
                <c:pt idx="8107">
                  <c:v>8.1070000000009461</c:v>
                </c:pt>
                <c:pt idx="8108">
                  <c:v>8.1080000000009456</c:v>
                </c:pt>
                <c:pt idx="8109">
                  <c:v>8.109000000000945</c:v>
                </c:pt>
                <c:pt idx="8110">
                  <c:v>8.1100000000009445</c:v>
                </c:pt>
                <c:pt idx="8111">
                  <c:v>8.1110000000009439</c:v>
                </c:pt>
                <c:pt idx="8112">
                  <c:v>8.1120000000009433</c:v>
                </c:pt>
                <c:pt idx="8113">
                  <c:v>8.1130000000009428</c:v>
                </c:pt>
                <c:pt idx="8114">
                  <c:v>8.1140000000009422</c:v>
                </c:pt>
                <c:pt idx="8115">
                  <c:v>8.1150000000009417</c:v>
                </c:pt>
                <c:pt idx="8116">
                  <c:v>8.1160000000009411</c:v>
                </c:pt>
                <c:pt idx="8117">
                  <c:v>8.1170000000009406</c:v>
                </c:pt>
                <c:pt idx="8118">
                  <c:v>8.11800000000094</c:v>
                </c:pt>
                <c:pt idx="8119">
                  <c:v>8.1190000000009395</c:v>
                </c:pt>
                <c:pt idx="8120">
                  <c:v>8.1200000000009389</c:v>
                </c:pt>
                <c:pt idx="8121">
                  <c:v>8.1210000000009384</c:v>
                </c:pt>
                <c:pt idx="8122">
                  <c:v>8.1220000000009378</c:v>
                </c:pt>
                <c:pt idx="8123">
                  <c:v>8.1230000000009372</c:v>
                </c:pt>
                <c:pt idx="8124">
                  <c:v>8.1240000000009367</c:v>
                </c:pt>
                <c:pt idx="8125">
                  <c:v>8.1250000000009361</c:v>
                </c:pt>
                <c:pt idx="8126">
                  <c:v>8.1260000000009356</c:v>
                </c:pt>
                <c:pt idx="8127">
                  <c:v>8.127000000000935</c:v>
                </c:pt>
                <c:pt idx="8128">
                  <c:v>8.1280000000009345</c:v>
                </c:pt>
                <c:pt idx="8129">
                  <c:v>8.1290000000009339</c:v>
                </c:pt>
                <c:pt idx="8130">
                  <c:v>8.1300000000009334</c:v>
                </c:pt>
                <c:pt idx="8131">
                  <c:v>8.1310000000009328</c:v>
                </c:pt>
                <c:pt idx="8132">
                  <c:v>8.1320000000009323</c:v>
                </c:pt>
                <c:pt idx="8133">
                  <c:v>8.1330000000009317</c:v>
                </c:pt>
                <c:pt idx="8134">
                  <c:v>8.1340000000009312</c:v>
                </c:pt>
                <c:pt idx="8135">
                  <c:v>8.1350000000009306</c:v>
                </c:pt>
                <c:pt idx="8136">
                  <c:v>8.13600000000093</c:v>
                </c:pt>
                <c:pt idx="8137">
                  <c:v>8.1370000000009295</c:v>
                </c:pt>
                <c:pt idx="8138">
                  <c:v>8.1380000000009289</c:v>
                </c:pt>
                <c:pt idx="8139">
                  <c:v>8.1390000000009284</c:v>
                </c:pt>
                <c:pt idx="8140">
                  <c:v>8.1400000000009278</c:v>
                </c:pt>
                <c:pt idx="8141">
                  <c:v>8.1410000000009273</c:v>
                </c:pt>
                <c:pt idx="8142">
                  <c:v>8.1420000000009267</c:v>
                </c:pt>
                <c:pt idx="8143">
                  <c:v>8.1430000000009262</c:v>
                </c:pt>
                <c:pt idx="8144">
                  <c:v>8.1440000000009256</c:v>
                </c:pt>
                <c:pt idx="8145">
                  <c:v>8.1450000000009251</c:v>
                </c:pt>
                <c:pt idx="8146">
                  <c:v>8.1460000000009245</c:v>
                </c:pt>
                <c:pt idx="8147">
                  <c:v>8.1470000000009239</c:v>
                </c:pt>
                <c:pt idx="8148">
                  <c:v>8.1480000000009234</c:v>
                </c:pt>
                <c:pt idx="8149">
                  <c:v>8.1490000000009228</c:v>
                </c:pt>
                <c:pt idx="8150">
                  <c:v>8.1500000000009223</c:v>
                </c:pt>
                <c:pt idx="8151">
                  <c:v>8.1510000000009217</c:v>
                </c:pt>
                <c:pt idx="8152">
                  <c:v>8.1520000000009212</c:v>
                </c:pt>
                <c:pt idx="8153">
                  <c:v>8.1530000000009206</c:v>
                </c:pt>
                <c:pt idx="8154">
                  <c:v>8.1540000000009201</c:v>
                </c:pt>
                <c:pt idx="8155">
                  <c:v>8.1550000000009195</c:v>
                </c:pt>
                <c:pt idx="8156">
                  <c:v>8.156000000000919</c:v>
                </c:pt>
                <c:pt idx="8157">
                  <c:v>8.1570000000009184</c:v>
                </c:pt>
                <c:pt idx="8158">
                  <c:v>8.1580000000009179</c:v>
                </c:pt>
                <c:pt idx="8159">
                  <c:v>8.1590000000009173</c:v>
                </c:pt>
                <c:pt idx="8160">
                  <c:v>8.1600000000009167</c:v>
                </c:pt>
                <c:pt idx="8161">
                  <c:v>8.1610000000009162</c:v>
                </c:pt>
                <c:pt idx="8162">
                  <c:v>8.1620000000009156</c:v>
                </c:pt>
                <c:pt idx="8163">
                  <c:v>8.1630000000009151</c:v>
                </c:pt>
                <c:pt idx="8164">
                  <c:v>8.1640000000009145</c:v>
                </c:pt>
                <c:pt idx="8165">
                  <c:v>8.165000000000914</c:v>
                </c:pt>
                <c:pt idx="8166">
                  <c:v>8.1660000000009134</c:v>
                </c:pt>
                <c:pt idx="8167">
                  <c:v>8.1670000000009129</c:v>
                </c:pt>
                <c:pt idx="8168">
                  <c:v>8.1680000000009123</c:v>
                </c:pt>
                <c:pt idx="8169">
                  <c:v>8.1690000000009118</c:v>
                </c:pt>
                <c:pt idx="8170">
                  <c:v>8.1700000000009112</c:v>
                </c:pt>
                <c:pt idx="8171">
                  <c:v>8.1710000000009106</c:v>
                </c:pt>
                <c:pt idx="8172">
                  <c:v>8.1720000000009101</c:v>
                </c:pt>
                <c:pt idx="8173">
                  <c:v>8.1730000000009095</c:v>
                </c:pt>
                <c:pt idx="8174">
                  <c:v>8.174000000000909</c:v>
                </c:pt>
                <c:pt idx="8175">
                  <c:v>8.1750000000009084</c:v>
                </c:pt>
                <c:pt idx="8176">
                  <c:v>8.1760000000009079</c:v>
                </c:pt>
                <c:pt idx="8177">
                  <c:v>8.1770000000009073</c:v>
                </c:pt>
                <c:pt idx="8178">
                  <c:v>8.1780000000009068</c:v>
                </c:pt>
                <c:pt idx="8179">
                  <c:v>8.1790000000009062</c:v>
                </c:pt>
                <c:pt idx="8180">
                  <c:v>8.1800000000009057</c:v>
                </c:pt>
                <c:pt idx="8181">
                  <c:v>8.1810000000009051</c:v>
                </c:pt>
                <c:pt idx="8182">
                  <c:v>8.1820000000009045</c:v>
                </c:pt>
                <c:pt idx="8183">
                  <c:v>8.183000000000904</c:v>
                </c:pt>
                <c:pt idx="8184">
                  <c:v>8.1840000000009034</c:v>
                </c:pt>
                <c:pt idx="8185">
                  <c:v>8.1850000000009029</c:v>
                </c:pt>
                <c:pt idx="8186">
                  <c:v>8.1860000000009023</c:v>
                </c:pt>
                <c:pt idx="8187">
                  <c:v>8.1870000000009018</c:v>
                </c:pt>
                <c:pt idx="8188">
                  <c:v>8.1880000000009012</c:v>
                </c:pt>
                <c:pt idx="8189">
                  <c:v>8.1890000000009007</c:v>
                </c:pt>
                <c:pt idx="8190">
                  <c:v>8.1900000000009001</c:v>
                </c:pt>
                <c:pt idx="8191">
                  <c:v>8.1910000000008996</c:v>
                </c:pt>
                <c:pt idx="8192">
                  <c:v>8.192000000000899</c:v>
                </c:pt>
                <c:pt idx="8193">
                  <c:v>8.1930000000008985</c:v>
                </c:pt>
                <c:pt idx="8194">
                  <c:v>8.1940000000008979</c:v>
                </c:pt>
                <c:pt idx="8195">
                  <c:v>8.1950000000008973</c:v>
                </c:pt>
                <c:pt idx="8196">
                  <c:v>8.1960000000008968</c:v>
                </c:pt>
                <c:pt idx="8197">
                  <c:v>8.1970000000008962</c:v>
                </c:pt>
                <c:pt idx="8198">
                  <c:v>8.1980000000008957</c:v>
                </c:pt>
                <c:pt idx="8199">
                  <c:v>8.1990000000008951</c:v>
                </c:pt>
                <c:pt idx="8200">
                  <c:v>8.2000000000008946</c:v>
                </c:pt>
                <c:pt idx="8201">
                  <c:v>8.201000000000894</c:v>
                </c:pt>
                <c:pt idx="8202">
                  <c:v>8.2020000000008935</c:v>
                </c:pt>
                <c:pt idx="8203">
                  <c:v>8.2030000000008929</c:v>
                </c:pt>
                <c:pt idx="8204">
                  <c:v>8.2040000000008924</c:v>
                </c:pt>
                <c:pt idx="8205">
                  <c:v>8.2050000000008918</c:v>
                </c:pt>
                <c:pt idx="8206">
                  <c:v>8.2060000000008912</c:v>
                </c:pt>
                <c:pt idx="8207">
                  <c:v>8.2070000000008907</c:v>
                </c:pt>
                <c:pt idx="8208">
                  <c:v>8.2080000000008901</c:v>
                </c:pt>
                <c:pt idx="8209">
                  <c:v>8.2090000000008896</c:v>
                </c:pt>
                <c:pt idx="8210">
                  <c:v>8.210000000000889</c:v>
                </c:pt>
                <c:pt idx="8211">
                  <c:v>8.2110000000008885</c:v>
                </c:pt>
                <c:pt idx="8212">
                  <c:v>8.2120000000008879</c:v>
                </c:pt>
                <c:pt idx="8213">
                  <c:v>8.2130000000008874</c:v>
                </c:pt>
                <c:pt idx="8214">
                  <c:v>8.2140000000008868</c:v>
                </c:pt>
                <c:pt idx="8215">
                  <c:v>8.2150000000008863</c:v>
                </c:pt>
                <c:pt idx="8216">
                  <c:v>8.2160000000008857</c:v>
                </c:pt>
                <c:pt idx="8217">
                  <c:v>8.2170000000008852</c:v>
                </c:pt>
                <c:pt idx="8218">
                  <c:v>8.2180000000008846</c:v>
                </c:pt>
                <c:pt idx="8219">
                  <c:v>8.219000000000884</c:v>
                </c:pt>
                <c:pt idx="8220">
                  <c:v>8.2200000000008835</c:v>
                </c:pt>
                <c:pt idx="8221">
                  <c:v>8.2210000000008829</c:v>
                </c:pt>
                <c:pt idx="8222">
                  <c:v>8.2220000000008824</c:v>
                </c:pt>
                <c:pt idx="8223">
                  <c:v>8.2230000000008818</c:v>
                </c:pt>
                <c:pt idx="8224">
                  <c:v>8.2240000000008813</c:v>
                </c:pt>
                <c:pt idx="8225">
                  <c:v>8.2250000000008807</c:v>
                </c:pt>
                <c:pt idx="8226">
                  <c:v>8.2260000000008802</c:v>
                </c:pt>
                <c:pt idx="8227">
                  <c:v>8.2270000000008796</c:v>
                </c:pt>
                <c:pt idx="8228">
                  <c:v>8.2280000000008791</c:v>
                </c:pt>
                <c:pt idx="8229">
                  <c:v>8.2290000000008785</c:v>
                </c:pt>
                <c:pt idx="8230">
                  <c:v>8.2300000000008779</c:v>
                </c:pt>
                <c:pt idx="8231">
                  <c:v>8.2310000000008774</c:v>
                </c:pt>
                <c:pt idx="8232">
                  <c:v>8.2320000000008768</c:v>
                </c:pt>
                <c:pt idx="8233">
                  <c:v>8.2330000000008763</c:v>
                </c:pt>
                <c:pt idx="8234">
                  <c:v>8.2340000000008757</c:v>
                </c:pt>
                <c:pt idx="8235">
                  <c:v>8.2350000000008752</c:v>
                </c:pt>
                <c:pt idx="8236">
                  <c:v>8.2360000000008746</c:v>
                </c:pt>
                <c:pt idx="8237">
                  <c:v>8.2370000000008741</c:v>
                </c:pt>
                <c:pt idx="8238">
                  <c:v>8.2380000000008735</c:v>
                </c:pt>
                <c:pt idx="8239">
                  <c:v>8.239000000000873</c:v>
                </c:pt>
                <c:pt idx="8240">
                  <c:v>8.2400000000008724</c:v>
                </c:pt>
                <c:pt idx="8241">
                  <c:v>8.2410000000008719</c:v>
                </c:pt>
                <c:pt idx="8242">
                  <c:v>8.2420000000008713</c:v>
                </c:pt>
                <c:pt idx="8243">
                  <c:v>8.2430000000008707</c:v>
                </c:pt>
                <c:pt idx="8244">
                  <c:v>8.2440000000008702</c:v>
                </c:pt>
                <c:pt idx="8245">
                  <c:v>8.2450000000008696</c:v>
                </c:pt>
                <c:pt idx="8246">
                  <c:v>8.2460000000008691</c:v>
                </c:pt>
                <c:pt idx="8247">
                  <c:v>8.2470000000008685</c:v>
                </c:pt>
                <c:pt idx="8248">
                  <c:v>8.248000000000868</c:v>
                </c:pt>
                <c:pt idx="8249">
                  <c:v>8.2490000000008674</c:v>
                </c:pt>
                <c:pt idx="8250">
                  <c:v>8.2500000000008669</c:v>
                </c:pt>
                <c:pt idx="8251">
                  <c:v>8.2510000000008663</c:v>
                </c:pt>
                <c:pt idx="8252">
                  <c:v>8.2520000000008658</c:v>
                </c:pt>
                <c:pt idx="8253">
                  <c:v>8.2530000000008652</c:v>
                </c:pt>
                <c:pt idx="8254">
                  <c:v>8.2540000000008646</c:v>
                </c:pt>
                <c:pt idx="8255">
                  <c:v>8.2550000000008641</c:v>
                </c:pt>
                <c:pt idx="8256">
                  <c:v>8.2560000000008635</c:v>
                </c:pt>
                <c:pt idx="8257">
                  <c:v>8.257000000000863</c:v>
                </c:pt>
                <c:pt idx="8258">
                  <c:v>8.2580000000008624</c:v>
                </c:pt>
                <c:pt idx="8259">
                  <c:v>8.2590000000008619</c:v>
                </c:pt>
                <c:pt idx="8260">
                  <c:v>8.2600000000008613</c:v>
                </c:pt>
                <c:pt idx="8261">
                  <c:v>8.2610000000008608</c:v>
                </c:pt>
                <c:pt idx="8262">
                  <c:v>8.2620000000008602</c:v>
                </c:pt>
                <c:pt idx="8263">
                  <c:v>8.2630000000008597</c:v>
                </c:pt>
                <c:pt idx="8264">
                  <c:v>8.2640000000008591</c:v>
                </c:pt>
                <c:pt idx="8265">
                  <c:v>8.2650000000008585</c:v>
                </c:pt>
                <c:pt idx="8266">
                  <c:v>8.266000000000858</c:v>
                </c:pt>
                <c:pt idx="8267">
                  <c:v>8.2670000000008574</c:v>
                </c:pt>
                <c:pt idx="8268">
                  <c:v>8.2680000000008569</c:v>
                </c:pt>
                <c:pt idx="8269">
                  <c:v>8.2690000000008563</c:v>
                </c:pt>
                <c:pt idx="8270">
                  <c:v>8.2700000000008558</c:v>
                </c:pt>
                <c:pt idx="8271">
                  <c:v>8.2710000000008552</c:v>
                </c:pt>
                <c:pt idx="8272">
                  <c:v>8.2720000000008547</c:v>
                </c:pt>
                <c:pt idx="8273">
                  <c:v>8.2730000000008541</c:v>
                </c:pt>
                <c:pt idx="8274">
                  <c:v>8.2740000000008536</c:v>
                </c:pt>
                <c:pt idx="8275">
                  <c:v>8.275000000000853</c:v>
                </c:pt>
                <c:pt idx="8276">
                  <c:v>8.2760000000008525</c:v>
                </c:pt>
                <c:pt idx="8277">
                  <c:v>8.2770000000008519</c:v>
                </c:pt>
                <c:pt idx="8278">
                  <c:v>8.2780000000008513</c:v>
                </c:pt>
                <c:pt idx="8279">
                  <c:v>8.2790000000008508</c:v>
                </c:pt>
                <c:pt idx="8280">
                  <c:v>8.2800000000008502</c:v>
                </c:pt>
                <c:pt idx="8281">
                  <c:v>8.2810000000008497</c:v>
                </c:pt>
                <c:pt idx="8282">
                  <c:v>8.2820000000008491</c:v>
                </c:pt>
                <c:pt idx="8283">
                  <c:v>8.2830000000008486</c:v>
                </c:pt>
                <c:pt idx="8284">
                  <c:v>8.284000000000848</c:v>
                </c:pt>
                <c:pt idx="8285">
                  <c:v>8.2850000000008475</c:v>
                </c:pt>
                <c:pt idx="8286">
                  <c:v>8.2860000000008469</c:v>
                </c:pt>
                <c:pt idx="8287">
                  <c:v>8.2870000000008464</c:v>
                </c:pt>
                <c:pt idx="8288">
                  <c:v>8.2880000000008458</c:v>
                </c:pt>
                <c:pt idx="8289">
                  <c:v>8.2890000000008452</c:v>
                </c:pt>
                <c:pt idx="8290">
                  <c:v>8.2900000000008447</c:v>
                </c:pt>
                <c:pt idx="8291">
                  <c:v>8.2910000000008441</c:v>
                </c:pt>
                <c:pt idx="8292">
                  <c:v>8.2920000000008436</c:v>
                </c:pt>
                <c:pt idx="8293">
                  <c:v>8.293000000000843</c:v>
                </c:pt>
                <c:pt idx="8294">
                  <c:v>8.2940000000008425</c:v>
                </c:pt>
                <c:pt idx="8295">
                  <c:v>8.2950000000008419</c:v>
                </c:pt>
                <c:pt idx="8296">
                  <c:v>8.2960000000008414</c:v>
                </c:pt>
                <c:pt idx="8297">
                  <c:v>8.2970000000008408</c:v>
                </c:pt>
                <c:pt idx="8298">
                  <c:v>8.2980000000008403</c:v>
                </c:pt>
                <c:pt idx="8299">
                  <c:v>8.2990000000008397</c:v>
                </c:pt>
                <c:pt idx="8300">
                  <c:v>8.3000000000008392</c:v>
                </c:pt>
                <c:pt idx="8301">
                  <c:v>8.3010000000008386</c:v>
                </c:pt>
                <c:pt idx="8302">
                  <c:v>8.302000000000838</c:v>
                </c:pt>
                <c:pt idx="8303">
                  <c:v>8.3030000000008375</c:v>
                </c:pt>
                <c:pt idx="8304">
                  <c:v>8.3040000000008369</c:v>
                </c:pt>
                <c:pt idx="8305">
                  <c:v>8.3050000000008364</c:v>
                </c:pt>
                <c:pt idx="8306">
                  <c:v>8.3060000000008358</c:v>
                </c:pt>
                <c:pt idx="8307">
                  <c:v>8.3070000000008353</c:v>
                </c:pt>
                <c:pt idx="8308">
                  <c:v>8.3080000000008347</c:v>
                </c:pt>
                <c:pt idx="8309">
                  <c:v>8.3090000000008342</c:v>
                </c:pt>
                <c:pt idx="8310">
                  <c:v>8.3100000000008336</c:v>
                </c:pt>
                <c:pt idx="8311">
                  <c:v>8.3110000000008331</c:v>
                </c:pt>
                <c:pt idx="8312">
                  <c:v>8.3120000000008325</c:v>
                </c:pt>
                <c:pt idx="8313">
                  <c:v>8.3130000000008319</c:v>
                </c:pt>
                <c:pt idx="8314">
                  <c:v>8.3140000000008314</c:v>
                </c:pt>
                <c:pt idx="8315">
                  <c:v>8.3150000000008308</c:v>
                </c:pt>
                <c:pt idx="8316">
                  <c:v>8.3160000000008303</c:v>
                </c:pt>
                <c:pt idx="8317">
                  <c:v>8.3170000000008297</c:v>
                </c:pt>
                <c:pt idx="8318">
                  <c:v>8.3180000000008292</c:v>
                </c:pt>
                <c:pt idx="8319">
                  <c:v>8.3190000000008286</c:v>
                </c:pt>
                <c:pt idx="8320">
                  <c:v>8.3200000000008281</c:v>
                </c:pt>
                <c:pt idx="8321">
                  <c:v>8.3210000000008275</c:v>
                </c:pt>
                <c:pt idx="8322">
                  <c:v>8.322000000000827</c:v>
                </c:pt>
                <c:pt idx="8323">
                  <c:v>8.3230000000008264</c:v>
                </c:pt>
                <c:pt idx="8324">
                  <c:v>8.3240000000008258</c:v>
                </c:pt>
                <c:pt idx="8325">
                  <c:v>8.3250000000008253</c:v>
                </c:pt>
                <c:pt idx="8326">
                  <c:v>8.3260000000008247</c:v>
                </c:pt>
                <c:pt idx="8327">
                  <c:v>8.3270000000008242</c:v>
                </c:pt>
                <c:pt idx="8328">
                  <c:v>8.3280000000008236</c:v>
                </c:pt>
                <c:pt idx="8329">
                  <c:v>8.3290000000008231</c:v>
                </c:pt>
                <c:pt idx="8330">
                  <c:v>8.3300000000008225</c:v>
                </c:pt>
                <c:pt idx="8331">
                  <c:v>8.331000000000822</c:v>
                </c:pt>
                <c:pt idx="8332">
                  <c:v>8.3320000000008214</c:v>
                </c:pt>
                <c:pt idx="8333">
                  <c:v>8.3330000000008209</c:v>
                </c:pt>
                <c:pt idx="8334">
                  <c:v>8.3340000000008203</c:v>
                </c:pt>
                <c:pt idx="8335">
                  <c:v>8.3350000000008198</c:v>
                </c:pt>
                <c:pt idx="8336">
                  <c:v>8.3360000000008192</c:v>
                </c:pt>
                <c:pt idx="8337">
                  <c:v>8.3370000000008186</c:v>
                </c:pt>
                <c:pt idx="8338">
                  <c:v>8.3380000000008181</c:v>
                </c:pt>
                <c:pt idx="8339">
                  <c:v>8.3390000000008175</c:v>
                </c:pt>
                <c:pt idx="8340">
                  <c:v>8.340000000000817</c:v>
                </c:pt>
                <c:pt idx="8341">
                  <c:v>8.3410000000008164</c:v>
                </c:pt>
                <c:pt idx="8342">
                  <c:v>8.3420000000008159</c:v>
                </c:pt>
                <c:pt idx="8343">
                  <c:v>8.3430000000008153</c:v>
                </c:pt>
                <c:pt idx="8344">
                  <c:v>8.3440000000008148</c:v>
                </c:pt>
                <c:pt idx="8345">
                  <c:v>8.3450000000008142</c:v>
                </c:pt>
                <c:pt idx="8346">
                  <c:v>8.3460000000008137</c:v>
                </c:pt>
                <c:pt idx="8347">
                  <c:v>8.3470000000008131</c:v>
                </c:pt>
                <c:pt idx="8348">
                  <c:v>8.3480000000008125</c:v>
                </c:pt>
                <c:pt idx="8349">
                  <c:v>8.349000000000812</c:v>
                </c:pt>
                <c:pt idx="8350">
                  <c:v>8.3500000000008114</c:v>
                </c:pt>
                <c:pt idx="8351">
                  <c:v>8.3510000000008109</c:v>
                </c:pt>
                <c:pt idx="8352">
                  <c:v>8.3520000000008103</c:v>
                </c:pt>
                <c:pt idx="8353">
                  <c:v>8.3530000000008098</c:v>
                </c:pt>
                <c:pt idx="8354">
                  <c:v>8.3540000000008092</c:v>
                </c:pt>
                <c:pt idx="8355">
                  <c:v>8.3550000000008087</c:v>
                </c:pt>
                <c:pt idx="8356">
                  <c:v>8.3560000000008081</c:v>
                </c:pt>
                <c:pt idx="8357">
                  <c:v>8.3570000000008076</c:v>
                </c:pt>
                <c:pt idx="8358">
                  <c:v>8.358000000000807</c:v>
                </c:pt>
                <c:pt idx="8359">
                  <c:v>8.3590000000008065</c:v>
                </c:pt>
                <c:pt idx="8360">
                  <c:v>8.3600000000008059</c:v>
                </c:pt>
                <c:pt idx="8361">
                  <c:v>8.3610000000008053</c:v>
                </c:pt>
                <c:pt idx="8362">
                  <c:v>8.3620000000008048</c:v>
                </c:pt>
                <c:pt idx="8363">
                  <c:v>8.3630000000008042</c:v>
                </c:pt>
                <c:pt idx="8364">
                  <c:v>8.3640000000008037</c:v>
                </c:pt>
                <c:pt idx="8365">
                  <c:v>8.3650000000008031</c:v>
                </c:pt>
                <c:pt idx="8366">
                  <c:v>8.3660000000008026</c:v>
                </c:pt>
                <c:pt idx="8367">
                  <c:v>8.367000000000802</c:v>
                </c:pt>
                <c:pt idx="8368">
                  <c:v>8.3680000000008015</c:v>
                </c:pt>
                <c:pt idx="8369">
                  <c:v>8.3690000000008009</c:v>
                </c:pt>
                <c:pt idx="8370">
                  <c:v>8.3700000000008004</c:v>
                </c:pt>
                <c:pt idx="8371">
                  <c:v>8.3710000000007998</c:v>
                </c:pt>
                <c:pt idx="8372">
                  <c:v>8.3720000000007992</c:v>
                </c:pt>
                <c:pt idx="8373">
                  <c:v>8.3730000000007987</c:v>
                </c:pt>
                <c:pt idx="8374">
                  <c:v>8.3740000000007981</c:v>
                </c:pt>
                <c:pt idx="8375">
                  <c:v>8.3750000000007976</c:v>
                </c:pt>
                <c:pt idx="8376">
                  <c:v>8.376000000000797</c:v>
                </c:pt>
                <c:pt idx="8377">
                  <c:v>8.3770000000007965</c:v>
                </c:pt>
                <c:pt idx="8378">
                  <c:v>8.3780000000007959</c:v>
                </c:pt>
                <c:pt idx="8379">
                  <c:v>8.3790000000007954</c:v>
                </c:pt>
                <c:pt idx="8380">
                  <c:v>8.3800000000007948</c:v>
                </c:pt>
                <c:pt idx="8381">
                  <c:v>8.3810000000007943</c:v>
                </c:pt>
                <c:pt idx="8382">
                  <c:v>8.3820000000007937</c:v>
                </c:pt>
                <c:pt idx="8383">
                  <c:v>8.3830000000007932</c:v>
                </c:pt>
                <c:pt idx="8384">
                  <c:v>8.3840000000007926</c:v>
                </c:pt>
                <c:pt idx="8385">
                  <c:v>8.385000000000792</c:v>
                </c:pt>
                <c:pt idx="8386">
                  <c:v>8.3860000000007915</c:v>
                </c:pt>
                <c:pt idx="8387">
                  <c:v>8.3870000000007909</c:v>
                </c:pt>
                <c:pt idx="8388">
                  <c:v>8.3880000000007904</c:v>
                </c:pt>
                <c:pt idx="8389">
                  <c:v>8.3890000000007898</c:v>
                </c:pt>
                <c:pt idx="8390">
                  <c:v>8.3900000000007893</c:v>
                </c:pt>
                <c:pt idx="8391">
                  <c:v>8.3910000000007887</c:v>
                </c:pt>
                <c:pt idx="8392">
                  <c:v>8.3920000000007882</c:v>
                </c:pt>
                <c:pt idx="8393">
                  <c:v>8.3930000000007876</c:v>
                </c:pt>
                <c:pt idx="8394">
                  <c:v>8.3940000000007871</c:v>
                </c:pt>
                <c:pt idx="8395">
                  <c:v>8.3950000000007865</c:v>
                </c:pt>
                <c:pt idx="8396">
                  <c:v>8.3960000000007859</c:v>
                </c:pt>
                <c:pt idx="8397">
                  <c:v>8.3970000000007854</c:v>
                </c:pt>
                <c:pt idx="8398">
                  <c:v>8.3980000000007848</c:v>
                </c:pt>
                <c:pt idx="8399">
                  <c:v>8.3990000000007843</c:v>
                </c:pt>
                <c:pt idx="8400">
                  <c:v>8.4000000000007837</c:v>
                </c:pt>
                <c:pt idx="8401">
                  <c:v>8.4010000000007832</c:v>
                </c:pt>
                <c:pt idx="8402">
                  <c:v>8.4020000000007826</c:v>
                </c:pt>
                <c:pt idx="8403">
                  <c:v>8.4030000000007821</c:v>
                </c:pt>
                <c:pt idx="8404">
                  <c:v>8.4040000000007815</c:v>
                </c:pt>
                <c:pt idx="8405">
                  <c:v>8.405000000000781</c:v>
                </c:pt>
                <c:pt idx="8406">
                  <c:v>8.4060000000007804</c:v>
                </c:pt>
                <c:pt idx="8407">
                  <c:v>8.4070000000007798</c:v>
                </c:pt>
                <c:pt idx="8408">
                  <c:v>8.4080000000007793</c:v>
                </c:pt>
                <c:pt idx="8409">
                  <c:v>8.4090000000007787</c:v>
                </c:pt>
                <c:pt idx="8410">
                  <c:v>8.4100000000007782</c:v>
                </c:pt>
                <c:pt idx="8411">
                  <c:v>8.4110000000007776</c:v>
                </c:pt>
                <c:pt idx="8412">
                  <c:v>8.4120000000007771</c:v>
                </c:pt>
                <c:pt idx="8413">
                  <c:v>8.4130000000007765</c:v>
                </c:pt>
                <c:pt idx="8414">
                  <c:v>8.414000000000776</c:v>
                </c:pt>
                <c:pt idx="8415">
                  <c:v>8.4150000000007754</c:v>
                </c:pt>
                <c:pt idx="8416">
                  <c:v>8.4160000000007749</c:v>
                </c:pt>
                <c:pt idx="8417">
                  <c:v>8.4170000000007743</c:v>
                </c:pt>
                <c:pt idx="8418">
                  <c:v>8.4180000000007738</c:v>
                </c:pt>
                <c:pt idx="8419">
                  <c:v>8.4190000000007732</c:v>
                </c:pt>
                <c:pt idx="8420">
                  <c:v>8.4200000000007726</c:v>
                </c:pt>
                <c:pt idx="8421">
                  <c:v>8.4210000000007721</c:v>
                </c:pt>
                <c:pt idx="8422">
                  <c:v>8.4220000000007715</c:v>
                </c:pt>
                <c:pt idx="8423">
                  <c:v>8.423000000000771</c:v>
                </c:pt>
                <c:pt idx="8424">
                  <c:v>8.4240000000007704</c:v>
                </c:pt>
                <c:pt idx="8425">
                  <c:v>8.4250000000007699</c:v>
                </c:pt>
                <c:pt idx="8426">
                  <c:v>8.4260000000007693</c:v>
                </c:pt>
                <c:pt idx="8427">
                  <c:v>8.4270000000007688</c:v>
                </c:pt>
                <c:pt idx="8428">
                  <c:v>8.4280000000007682</c:v>
                </c:pt>
                <c:pt idx="8429">
                  <c:v>8.4290000000007677</c:v>
                </c:pt>
                <c:pt idx="8430">
                  <c:v>8.4300000000007671</c:v>
                </c:pt>
                <c:pt idx="8431">
                  <c:v>8.4310000000007665</c:v>
                </c:pt>
                <c:pt idx="8432">
                  <c:v>8.432000000000766</c:v>
                </c:pt>
                <c:pt idx="8433">
                  <c:v>8.4330000000007654</c:v>
                </c:pt>
                <c:pt idx="8434">
                  <c:v>8.4340000000007649</c:v>
                </c:pt>
                <c:pt idx="8435">
                  <c:v>8.4350000000007643</c:v>
                </c:pt>
                <c:pt idx="8436">
                  <c:v>8.4360000000007638</c:v>
                </c:pt>
                <c:pt idx="8437">
                  <c:v>8.4370000000007632</c:v>
                </c:pt>
                <c:pt idx="8438">
                  <c:v>8.4380000000007627</c:v>
                </c:pt>
                <c:pt idx="8439">
                  <c:v>8.4390000000007621</c:v>
                </c:pt>
                <c:pt idx="8440">
                  <c:v>8.4400000000007616</c:v>
                </c:pt>
                <c:pt idx="8441">
                  <c:v>8.441000000000761</c:v>
                </c:pt>
                <c:pt idx="8442">
                  <c:v>8.4420000000007605</c:v>
                </c:pt>
                <c:pt idx="8443">
                  <c:v>8.4430000000007599</c:v>
                </c:pt>
                <c:pt idx="8444">
                  <c:v>8.4440000000007593</c:v>
                </c:pt>
                <c:pt idx="8445">
                  <c:v>8.4450000000007588</c:v>
                </c:pt>
                <c:pt idx="8446">
                  <c:v>8.4460000000007582</c:v>
                </c:pt>
                <c:pt idx="8447">
                  <c:v>8.4470000000007577</c:v>
                </c:pt>
                <c:pt idx="8448">
                  <c:v>8.4480000000007571</c:v>
                </c:pt>
                <c:pt idx="8449">
                  <c:v>8.4490000000007566</c:v>
                </c:pt>
                <c:pt idx="8450">
                  <c:v>8.450000000000756</c:v>
                </c:pt>
                <c:pt idx="8451">
                  <c:v>8.4510000000007555</c:v>
                </c:pt>
                <c:pt idx="8452">
                  <c:v>8.4520000000007549</c:v>
                </c:pt>
                <c:pt idx="8453">
                  <c:v>8.4530000000007544</c:v>
                </c:pt>
                <c:pt idx="8454">
                  <c:v>8.4540000000007538</c:v>
                </c:pt>
                <c:pt idx="8455">
                  <c:v>8.4550000000007532</c:v>
                </c:pt>
                <c:pt idx="8456">
                  <c:v>8.4560000000007527</c:v>
                </c:pt>
                <c:pt idx="8457">
                  <c:v>8.4570000000007521</c:v>
                </c:pt>
                <c:pt idx="8458">
                  <c:v>8.4580000000007516</c:v>
                </c:pt>
                <c:pt idx="8459">
                  <c:v>8.459000000000751</c:v>
                </c:pt>
                <c:pt idx="8460">
                  <c:v>8.4600000000007505</c:v>
                </c:pt>
                <c:pt idx="8461">
                  <c:v>8.4610000000007499</c:v>
                </c:pt>
                <c:pt idx="8462">
                  <c:v>8.4620000000007494</c:v>
                </c:pt>
                <c:pt idx="8463">
                  <c:v>8.4630000000007488</c:v>
                </c:pt>
                <c:pt idx="8464">
                  <c:v>8.4640000000007483</c:v>
                </c:pt>
                <c:pt idx="8465">
                  <c:v>8.4650000000007477</c:v>
                </c:pt>
                <c:pt idx="8466">
                  <c:v>8.4660000000007471</c:v>
                </c:pt>
                <c:pt idx="8467">
                  <c:v>8.4670000000007466</c:v>
                </c:pt>
                <c:pt idx="8468">
                  <c:v>8.468000000000746</c:v>
                </c:pt>
                <c:pt idx="8469">
                  <c:v>8.4690000000007455</c:v>
                </c:pt>
                <c:pt idx="8470">
                  <c:v>8.4700000000007449</c:v>
                </c:pt>
                <c:pt idx="8471">
                  <c:v>8.4710000000007444</c:v>
                </c:pt>
                <c:pt idx="8472">
                  <c:v>8.4720000000007438</c:v>
                </c:pt>
                <c:pt idx="8473">
                  <c:v>8.4730000000007433</c:v>
                </c:pt>
                <c:pt idx="8474">
                  <c:v>8.4740000000007427</c:v>
                </c:pt>
                <c:pt idx="8475">
                  <c:v>8.4750000000007422</c:v>
                </c:pt>
                <c:pt idx="8476">
                  <c:v>8.4760000000007416</c:v>
                </c:pt>
                <c:pt idx="8477">
                  <c:v>8.4770000000007411</c:v>
                </c:pt>
                <c:pt idx="8478">
                  <c:v>8.4780000000007405</c:v>
                </c:pt>
                <c:pt idx="8479">
                  <c:v>8.4790000000007399</c:v>
                </c:pt>
                <c:pt idx="8480">
                  <c:v>8.4800000000007394</c:v>
                </c:pt>
                <c:pt idx="8481">
                  <c:v>8.4810000000007388</c:v>
                </c:pt>
                <c:pt idx="8482">
                  <c:v>8.4820000000007383</c:v>
                </c:pt>
                <c:pt idx="8483">
                  <c:v>8.4830000000007377</c:v>
                </c:pt>
                <c:pt idx="8484">
                  <c:v>8.4840000000007372</c:v>
                </c:pt>
                <c:pt idx="8485">
                  <c:v>8.4850000000007366</c:v>
                </c:pt>
                <c:pt idx="8486">
                  <c:v>8.4860000000007361</c:v>
                </c:pt>
                <c:pt idx="8487">
                  <c:v>8.4870000000007355</c:v>
                </c:pt>
                <c:pt idx="8488">
                  <c:v>8.488000000000735</c:v>
                </c:pt>
                <c:pt idx="8489">
                  <c:v>8.4890000000007344</c:v>
                </c:pt>
                <c:pt idx="8490">
                  <c:v>8.4900000000007338</c:v>
                </c:pt>
                <c:pt idx="8491">
                  <c:v>8.4910000000007333</c:v>
                </c:pt>
                <c:pt idx="8492">
                  <c:v>8.4920000000007327</c:v>
                </c:pt>
                <c:pt idx="8493">
                  <c:v>8.4930000000007322</c:v>
                </c:pt>
                <c:pt idx="8494">
                  <c:v>8.4940000000007316</c:v>
                </c:pt>
                <c:pt idx="8495">
                  <c:v>8.4950000000007311</c:v>
                </c:pt>
                <c:pt idx="8496">
                  <c:v>8.4960000000007305</c:v>
                </c:pt>
                <c:pt idx="8497">
                  <c:v>8.49700000000073</c:v>
                </c:pt>
                <c:pt idx="8498">
                  <c:v>8.4980000000007294</c:v>
                </c:pt>
                <c:pt idx="8499">
                  <c:v>8.4990000000007289</c:v>
                </c:pt>
                <c:pt idx="8500">
                  <c:v>8.5000000000007283</c:v>
                </c:pt>
                <c:pt idx="8501">
                  <c:v>8.5010000000007278</c:v>
                </c:pt>
                <c:pt idx="8502">
                  <c:v>8.5020000000007272</c:v>
                </c:pt>
                <c:pt idx="8503">
                  <c:v>8.5030000000007266</c:v>
                </c:pt>
                <c:pt idx="8504">
                  <c:v>8.5040000000007261</c:v>
                </c:pt>
                <c:pt idx="8505">
                  <c:v>8.5050000000007255</c:v>
                </c:pt>
                <c:pt idx="8506">
                  <c:v>8.506000000000725</c:v>
                </c:pt>
                <c:pt idx="8507">
                  <c:v>8.5070000000007244</c:v>
                </c:pt>
                <c:pt idx="8508">
                  <c:v>8.5080000000007239</c:v>
                </c:pt>
                <c:pt idx="8509">
                  <c:v>8.5090000000007233</c:v>
                </c:pt>
                <c:pt idx="8510">
                  <c:v>8.5100000000007228</c:v>
                </c:pt>
                <c:pt idx="8511">
                  <c:v>8.5110000000007222</c:v>
                </c:pt>
                <c:pt idx="8512">
                  <c:v>8.5120000000007217</c:v>
                </c:pt>
                <c:pt idx="8513">
                  <c:v>8.5130000000007211</c:v>
                </c:pt>
                <c:pt idx="8514">
                  <c:v>8.5140000000007205</c:v>
                </c:pt>
                <c:pt idx="8515">
                  <c:v>8.51500000000072</c:v>
                </c:pt>
                <c:pt idx="8516">
                  <c:v>8.5160000000007194</c:v>
                </c:pt>
                <c:pt idx="8517">
                  <c:v>8.5170000000007189</c:v>
                </c:pt>
                <c:pt idx="8518">
                  <c:v>8.5180000000007183</c:v>
                </c:pt>
                <c:pt idx="8519">
                  <c:v>8.5190000000007178</c:v>
                </c:pt>
                <c:pt idx="8520">
                  <c:v>8.5200000000007172</c:v>
                </c:pt>
                <c:pt idx="8521">
                  <c:v>8.5210000000007167</c:v>
                </c:pt>
                <c:pt idx="8522">
                  <c:v>8.5220000000007161</c:v>
                </c:pt>
                <c:pt idx="8523">
                  <c:v>8.5230000000007156</c:v>
                </c:pt>
                <c:pt idx="8524">
                  <c:v>8.524000000000715</c:v>
                </c:pt>
                <c:pt idx="8525">
                  <c:v>8.5250000000007145</c:v>
                </c:pt>
                <c:pt idx="8526">
                  <c:v>8.5260000000007139</c:v>
                </c:pt>
                <c:pt idx="8527">
                  <c:v>8.5270000000007133</c:v>
                </c:pt>
                <c:pt idx="8528">
                  <c:v>8.5280000000007128</c:v>
                </c:pt>
                <c:pt idx="8529">
                  <c:v>8.5290000000007122</c:v>
                </c:pt>
                <c:pt idx="8530">
                  <c:v>8.5300000000007117</c:v>
                </c:pt>
                <c:pt idx="8531">
                  <c:v>8.5310000000007111</c:v>
                </c:pt>
                <c:pt idx="8532">
                  <c:v>8.5320000000007106</c:v>
                </c:pt>
                <c:pt idx="8533">
                  <c:v>8.53300000000071</c:v>
                </c:pt>
                <c:pt idx="8534">
                  <c:v>8.5340000000007095</c:v>
                </c:pt>
                <c:pt idx="8535">
                  <c:v>8.5350000000007089</c:v>
                </c:pt>
                <c:pt idx="8536">
                  <c:v>8.5360000000007084</c:v>
                </c:pt>
                <c:pt idx="8537">
                  <c:v>8.5370000000007078</c:v>
                </c:pt>
                <c:pt idx="8538">
                  <c:v>8.5380000000007072</c:v>
                </c:pt>
                <c:pt idx="8539">
                  <c:v>8.5390000000007067</c:v>
                </c:pt>
                <c:pt idx="8540">
                  <c:v>8.5400000000007061</c:v>
                </c:pt>
                <c:pt idx="8541">
                  <c:v>8.5410000000007056</c:v>
                </c:pt>
                <c:pt idx="8542">
                  <c:v>8.542000000000705</c:v>
                </c:pt>
                <c:pt idx="8543">
                  <c:v>8.5430000000007045</c:v>
                </c:pt>
                <c:pt idx="8544">
                  <c:v>8.5440000000007039</c:v>
                </c:pt>
                <c:pt idx="8545">
                  <c:v>8.5450000000007034</c:v>
                </c:pt>
                <c:pt idx="8546">
                  <c:v>8.5460000000007028</c:v>
                </c:pt>
                <c:pt idx="8547">
                  <c:v>8.5470000000007023</c:v>
                </c:pt>
                <c:pt idx="8548">
                  <c:v>8.5480000000007017</c:v>
                </c:pt>
                <c:pt idx="8549">
                  <c:v>8.5490000000007011</c:v>
                </c:pt>
                <c:pt idx="8550">
                  <c:v>8.5500000000007006</c:v>
                </c:pt>
                <c:pt idx="8551">
                  <c:v>8.5510000000007</c:v>
                </c:pt>
                <c:pt idx="8552">
                  <c:v>8.5520000000006995</c:v>
                </c:pt>
                <c:pt idx="8553">
                  <c:v>8.5530000000006989</c:v>
                </c:pt>
                <c:pt idx="8554">
                  <c:v>8.5540000000006984</c:v>
                </c:pt>
                <c:pt idx="8555">
                  <c:v>8.5550000000006978</c:v>
                </c:pt>
                <c:pt idx="8556">
                  <c:v>8.5560000000006973</c:v>
                </c:pt>
                <c:pt idx="8557">
                  <c:v>8.5570000000006967</c:v>
                </c:pt>
                <c:pt idx="8558">
                  <c:v>8.5580000000006962</c:v>
                </c:pt>
                <c:pt idx="8559">
                  <c:v>8.5590000000006956</c:v>
                </c:pt>
                <c:pt idx="8560">
                  <c:v>8.5600000000006951</c:v>
                </c:pt>
                <c:pt idx="8561">
                  <c:v>8.5610000000006945</c:v>
                </c:pt>
                <c:pt idx="8562">
                  <c:v>8.5620000000006939</c:v>
                </c:pt>
                <c:pt idx="8563">
                  <c:v>8.5630000000006934</c:v>
                </c:pt>
                <c:pt idx="8564">
                  <c:v>8.5640000000006928</c:v>
                </c:pt>
                <c:pt idx="8565">
                  <c:v>8.5650000000006923</c:v>
                </c:pt>
                <c:pt idx="8566">
                  <c:v>8.5660000000006917</c:v>
                </c:pt>
                <c:pt idx="8567">
                  <c:v>8.5670000000006912</c:v>
                </c:pt>
                <c:pt idx="8568">
                  <c:v>8.5680000000006906</c:v>
                </c:pt>
                <c:pt idx="8569">
                  <c:v>8.5690000000006901</c:v>
                </c:pt>
                <c:pt idx="8570">
                  <c:v>8.5700000000006895</c:v>
                </c:pt>
                <c:pt idx="8571">
                  <c:v>8.571000000000689</c:v>
                </c:pt>
                <c:pt idx="8572">
                  <c:v>8.5720000000006884</c:v>
                </c:pt>
                <c:pt idx="8573">
                  <c:v>8.5730000000006878</c:v>
                </c:pt>
                <c:pt idx="8574">
                  <c:v>8.5740000000006873</c:v>
                </c:pt>
                <c:pt idx="8575">
                  <c:v>8.5750000000006867</c:v>
                </c:pt>
                <c:pt idx="8576">
                  <c:v>8.5760000000006862</c:v>
                </c:pt>
                <c:pt idx="8577">
                  <c:v>8.5770000000006856</c:v>
                </c:pt>
                <c:pt idx="8578">
                  <c:v>8.5780000000006851</c:v>
                </c:pt>
                <c:pt idx="8579">
                  <c:v>8.5790000000006845</c:v>
                </c:pt>
                <c:pt idx="8580">
                  <c:v>8.580000000000684</c:v>
                </c:pt>
                <c:pt idx="8581">
                  <c:v>8.5810000000006834</c:v>
                </c:pt>
                <c:pt idx="8582">
                  <c:v>8.5820000000006829</c:v>
                </c:pt>
                <c:pt idx="8583">
                  <c:v>8.5830000000006823</c:v>
                </c:pt>
                <c:pt idx="8584">
                  <c:v>8.5840000000006818</c:v>
                </c:pt>
                <c:pt idx="8585">
                  <c:v>8.5850000000006812</c:v>
                </c:pt>
                <c:pt idx="8586">
                  <c:v>8.5860000000006806</c:v>
                </c:pt>
                <c:pt idx="8587">
                  <c:v>8.5870000000006801</c:v>
                </c:pt>
                <c:pt idx="8588">
                  <c:v>8.5880000000006795</c:v>
                </c:pt>
                <c:pt idx="8589">
                  <c:v>8.589000000000679</c:v>
                </c:pt>
                <c:pt idx="8590">
                  <c:v>8.5900000000006784</c:v>
                </c:pt>
                <c:pt idx="8591">
                  <c:v>8.5910000000006779</c:v>
                </c:pt>
                <c:pt idx="8592">
                  <c:v>8.5920000000006773</c:v>
                </c:pt>
                <c:pt idx="8593">
                  <c:v>8.5930000000006768</c:v>
                </c:pt>
                <c:pt idx="8594">
                  <c:v>8.5940000000006762</c:v>
                </c:pt>
                <c:pt idx="8595">
                  <c:v>8.5950000000006757</c:v>
                </c:pt>
                <c:pt idx="8596">
                  <c:v>8.5960000000006751</c:v>
                </c:pt>
                <c:pt idx="8597">
                  <c:v>8.5970000000006745</c:v>
                </c:pt>
                <c:pt idx="8598">
                  <c:v>8.598000000000674</c:v>
                </c:pt>
                <c:pt idx="8599">
                  <c:v>8.5990000000006734</c:v>
                </c:pt>
                <c:pt idx="8600">
                  <c:v>8.6000000000006729</c:v>
                </c:pt>
                <c:pt idx="8601">
                  <c:v>8.6010000000006723</c:v>
                </c:pt>
                <c:pt idx="8602">
                  <c:v>8.6020000000006718</c:v>
                </c:pt>
                <c:pt idx="8603">
                  <c:v>8.6030000000006712</c:v>
                </c:pt>
                <c:pt idx="8604">
                  <c:v>8.6040000000006707</c:v>
                </c:pt>
                <c:pt idx="8605">
                  <c:v>8.6050000000006701</c:v>
                </c:pt>
                <c:pt idx="8606">
                  <c:v>8.6060000000006696</c:v>
                </c:pt>
                <c:pt idx="8607">
                  <c:v>8.607000000000669</c:v>
                </c:pt>
                <c:pt idx="8608">
                  <c:v>8.6080000000006685</c:v>
                </c:pt>
                <c:pt idx="8609">
                  <c:v>8.6090000000006679</c:v>
                </c:pt>
                <c:pt idx="8610">
                  <c:v>8.6100000000006673</c:v>
                </c:pt>
                <c:pt idx="8611">
                  <c:v>8.6110000000006668</c:v>
                </c:pt>
                <c:pt idx="8612">
                  <c:v>8.6120000000006662</c:v>
                </c:pt>
                <c:pt idx="8613">
                  <c:v>8.6130000000006657</c:v>
                </c:pt>
                <c:pt idx="8614">
                  <c:v>8.6140000000006651</c:v>
                </c:pt>
                <c:pt idx="8615">
                  <c:v>8.6150000000006646</c:v>
                </c:pt>
                <c:pt idx="8616">
                  <c:v>8.616000000000664</c:v>
                </c:pt>
                <c:pt idx="8617">
                  <c:v>8.6170000000006635</c:v>
                </c:pt>
                <c:pt idx="8618">
                  <c:v>8.6180000000006629</c:v>
                </c:pt>
                <c:pt idx="8619">
                  <c:v>8.6190000000006624</c:v>
                </c:pt>
                <c:pt idx="8620">
                  <c:v>8.6200000000006618</c:v>
                </c:pt>
                <c:pt idx="8621">
                  <c:v>8.6210000000006612</c:v>
                </c:pt>
                <c:pt idx="8622">
                  <c:v>8.6220000000006607</c:v>
                </c:pt>
                <c:pt idx="8623">
                  <c:v>8.6230000000006601</c:v>
                </c:pt>
                <c:pt idx="8624">
                  <c:v>8.6240000000006596</c:v>
                </c:pt>
                <c:pt idx="8625">
                  <c:v>8.625000000000659</c:v>
                </c:pt>
                <c:pt idx="8626">
                  <c:v>8.6260000000006585</c:v>
                </c:pt>
                <c:pt idx="8627">
                  <c:v>8.6270000000006579</c:v>
                </c:pt>
                <c:pt idx="8628">
                  <c:v>8.6280000000006574</c:v>
                </c:pt>
                <c:pt idx="8629">
                  <c:v>8.6290000000006568</c:v>
                </c:pt>
                <c:pt idx="8630">
                  <c:v>8.6300000000006563</c:v>
                </c:pt>
                <c:pt idx="8631">
                  <c:v>8.6310000000006557</c:v>
                </c:pt>
                <c:pt idx="8632">
                  <c:v>8.6320000000006551</c:v>
                </c:pt>
                <c:pt idx="8633">
                  <c:v>8.6330000000006546</c:v>
                </c:pt>
                <c:pt idx="8634">
                  <c:v>8.634000000000654</c:v>
                </c:pt>
                <c:pt idx="8635">
                  <c:v>8.6350000000006535</c:v>
                </c:pt>
                <c:pt idx="8636">
                  <c:v>8.6360000000006529</c:v>
                </c:pt>
                <c:pt idx="8637">
                  <c:v>8.6370000000006524</c:v>
                </c:pt>
                <c:pt idx="8638">
                  <c:v>8.6380000000006518</c:v>
                </c:pt>
                <c:pt idx="8639">
                  <c:v>8.6390000000006513</c:v>
                </c:pt>
                <c:pt idx="8640">
                  <c:v>8.6400000000006507</c:v>
                </c:pt>
                <c:pt idx="8641">
                  <c:v>8.6410000000006502</c:v>
                </c:pt>
                <c:pt idx="8642">
                  <c:v>8.6420000000006496</c:v>
                </c:pt>
                <c:pt idx="8643">
                  <c:v>8.6430000000006491</c:v>
                </c:pt>
                <c:pt idx="8644">
                  <c:v>8.6440000000006485</c:v>
                </c:pt>
                <c:pt idx="8645">
                  <c:v>8.6450000000006479</c:v>
                </c:pt>
                <c:pt idx="8646">
                  <c:v>8.6460000000006474</c:v>
                </c:pt>
                <c:pt idx="8647">
                  <c:v>8.6470000000006468</c:v>
                </c:pt>
                <c:pt idx="8648">
                  <c:v>8.6480000000006463</c:v>
                </c:pt>
                <c:pt idx="8649">
                  <c:v>8.6490000000006457</c:v>
                </c:pt>
                <c:pt idx="8650">
                  <c:v>8.6500000000006452</c:v>
                </c:pt>
                <c:pt idx="8651">
                  <c:v>8.6510000000006446</c:v>
                </c:pt>
                <c:pt idx="8652">
                  <c:v>8.6520000000006441</c:v>
                </c:pt>
                <c:pt idx="8653">
                  <c:v>8.6530000000006435</c:v>
                </c:pt>
                <c:pt idx="8654">
                  <c:v>8.654000000000643</c:v>
                </c:pt>
                <c:pt idx="8655">
                  <c:v>8.6550000000006424</c:v>
                </c:pt>
                <c:pt idx="8656">
                  <c:v>8.6560000000006418</c:v>
                </c:pt>
                <c:pt idx="8657">
                  <c:v>8.6570000000006413</c:v>
                </c:pt>
                <c:pt idx="8658">
                  <c:v>8.6580000000006407</c:v>
                </c:pt>
                <c:pt idx="8659">
                  <c:v>8.6590000000006402</c:v>
                </c:pt>
                <c:pt idx="8660">
                  <c:v>8.6600000000006396</c:v>
                </c:pt>
                <c:pt idx="8661">
                  <c:v>8.6610000000006391</c:v>
                </c:pt>
                <c:pt idx="8662">
                  <c:v>8.6620000000006385</c:v>
                </c:pt>
                <c:pt idx="8663">
                  <c:v>8.663000000000638</c:v>
                </c:pt>
                <c:pt idx="8664">
                  <c:v>8.6640000000006374</c:v>
                </c:pt>
                <c:pt idx="8665">
                  <c:v>8.6650000000006369</c:v>
                </c:pt>
                <c:pt idx="8666">
                  <c:v>8.6660000000006363</c:v>
                </c:pt>
                <c:pt idx="8667">
                  <c:v>8.6670000000006358</c:v>
                </c:pt>
                <c:pt idx="8668">
                  <c:v>8.6680000000006352</c:v>
                </c:pt>
                <c:pt idx="8669">
                  <c:v>8.6690000000006346</c:v>
                </c:pt>
                <c:pt idx="8670">
                  <c:v>8.6700000000006341</c:v>
                </c:pt>
                <c:pt idx="8671">
                  <c:v>8.6710000000006335</c:v>
                </c:pt>
                <c:pt idx="8672">
                  <c:v>8.672000000000633</c:v>
                </c:pt>
                <c:pt idx="8673">
                  <c:v>8.6730000000006324</c:v>
                </c:pt>
                <c:pt idx="8674">
                  <c:v>8.6740000000006319</c:v>
                </c:pt>
                <c:pt idx="8675">
                  <c:v>8.6750000000006313</c:v>
                </c:pt>
                <c:pt idx="8676">
                  <c:v>8.6760000000006308</c:v>
                </c:pt>
                <c:pt idx="8677">
                  <c:v>8.6770000000006302</c:v>
                </c:pt>
                <c:pt idx="8678">
                  <c:v>8.6780000000006297</c:v>
                </c:pt>
                <c:pt idx="8679">
                  <c:v>8.6790000000006291</c:v>
                </c:pt>
                <c:pt idx="8680">
                  <c:v>8.6800000000006285</c:v>
                </c:pt>
                <c:pt idx="8681">
                  <c:v>8.681000000000628</c:v>
                </c:pt>
                <c:pt idx="8682">
                  <c:v>8.6820000000006274</c:v>
                </c:pt>
                <c:pt idx="8683">
                  <c:v>8.6830000000006269</c:v>
                </c:pt>
                <c:pt idx="8684">
                  <c:v>8.6840000000006263</c:v>
                </c:pt>
                <c:pt idx="8685">
                  <c:v>8.6850000000006258</c:v>
                </c:pt>
                <c:pt idx="8686">
                  <c:v>8.6860000000006252</c:v>
                </c:pt>
                <c:pt idx="8687">
                  <c:v>8.6870000000006247</c:v>
                </c:pt>
                <c:pt idx="8688">
                  <c:v>8.6880000000006241</c:v>
                </c:pt>
                <c:pt idx="8689">
                  <c:v>8.6890000000006236</c:v>
                </c:pt>
                <c:pt idx="8690">
                  <c:v>8.690000000000623</c:v>
                </c:pt>
                <c:pt idx="8691">
                  <c:v>8.6910000000006224</c:v>
                </c:pt>
                <c:pt idx="8692">
                  <c:v>8.6920000000006219</c:v>
                </c:pt>
                <c:pt idx="8693">
                  <c:v>8.6930000000006213</c:v>
                </c:pt>
                <c:pt idx="8694">
                  <c:v>8.6940000000006208</c:v>
                </c:pt>
                <c:pt idx="8695">
                  <c:v>8.6950000000006202</c:v>
                </c:pt>
                <c:pt idx="8696">
                  <c:v>8.6960000000006197</c:v>
                </c:pt>
                <c:pt idx="8697">
                  <c:v>8.6970000000006191</c:v>
                </c:pt>
                <c:pt idx="8698">
                  <c:v>8.6980000000006186</c:v>
                </c:pt>
                <c:pt idx="8699">
                  <c:v>8.699000000000618</c:v>
                </c:pt>
                <c:pt idx="8700">
                  <c:v>8.7000000000006175</c:v>
                </c:pt>
                <c:pt idx="8701">
                  <c:v>8.7010000000006169</c:v>
                </c:pt>
                <c:pt idx="8702">
                  <c:v>8.7020000000006164</c:v>
                </c:pt>
                <c:pt idx="8703">
                  <c:v>8.7030000000006158</c:v>
                </c:pt>
                <c:pt idx="8704">
                  <c:v>8.7040000000006152</c:v>
                </c:pt>
                <c:pt idx="8705">
                  <c:v>8.7050000000006147</c:v>
                </c:pt>
                <c:pt idx="8706">
                  <c:v>8.7060000000006141</c:v>
                </c:pt>
                <c:pt idx="8707">
                  <c:v>8.7070000000006136</c:v>
                </c:pt>
                <c:pt idx="8708">
                  <c:v>8.708000000000613</c:v>
                </c:pt>
                <c:pt idx="8709">
                  <c:v>8.7090000000006125</c:v>
                </c:pt>
                <c:pt idx="8710">
                  <c:v>8.7100000000006119</c:v>
                </c:pt>
                <c:pt idx="8711">
                  <c:v>8.7110000000006114</c:v>
                </c:pt>
                <c:pt idx="8712">
                  <c:v>8.7120000000006108</c:v>
                </c:pt>
                <c:pt idx="8713">
                  <c:v>8.7130000000006103</c:v>
                </c:pt>
                <c:pt idx="8714">
                  <c:v>8.7140000000006097</c:v>
                </c:pt>
                <c:pt idx="8715">
                  <c:v>8.7150000000006091</c:v>
                </c:pt>
                <c:pt idx="8716">
                  <c:v>8.7160000000006086</c:v>
                </c:pt>
                <c:pt idx="8717">
                  <c:v>8.717000000000608</c:v>
                </c:pt>
                <c:pt idx="8718">
                  <c:v>8.7180000000006075</c:v>
                </c:pt>
                <c:pt idx="8719">
                  <c:v>8.7190000000006069</c:v>
                </c:pt>
                <c:pt idx="8720">
                  <c:v>8.7200000000006064</c:v>
                </c:pt>
                <c:pt idx="8721">
                  <c:v>8.7210000000006058</c:v>
                </c:pt>
                <c:pt idx="8722">
                  <c:v>8.7220000000006053</c:v>
                </c:pt>
                <c:pt idx="8723">
                  <c:v>8.7230000000006047</c:v>
                </c:pt>
                <c:pt idx="8724">
                  <c:v>8.7240000000006042</c:v>
                </c:pt>
                <c:pt idx="8725">
                  <c:v>8.7250000000006036</c:v>
                </c:pt>
                <c:pt idx="8726">
                  <c:v>8.7260000000006031</c:v>
                </c:pt>
                <c:pt idx="8727">
                  <c:v>8.7270000000006025</c:v>
                </c:pt>
                <c:pt idx="8728">
                  <c:v>8.7280000000006019</c:v>
                </c:pt>
                <c:pt idx="8729">
                  <c:v>8.7290000000006014</c:v>
                </c:pt>
                <c:pt idx="8730">
                  <c:v>8.7300000000006008</c:v>
                </c:pt>
                <c:pt idx="8731">
                  <c:v>8.7310000000006003</c:v>
                </c:pt>
                <c:pt idx="8732">
                  <c:v>8.7320000000005997</c:v>
                </c:pt>
                <c:pt idx="8733">
                  <c:v>8.7330000000005992</c:v>
                </c:pt>
                <c:pt idx="8734">
                  <c:v>8.7340000000005986</c:v>
                </c:pt>
                <c:pt idx="8735">
                  <c:v>8.7350000000005981</c:v>
                </c:pt>
                <c:pt idx="8736">
                  <c:v>8.7360000000005975</c:v>
                </c:pt>
                <c:pt idx="8737">
                  <c:v>8.737000000000597</c:v>
                </c:pt>
                <c:pt idx="8738">
                  <c:v>8.7380000000005964</c:v>
                </c:pt>
                <c:pt idx="8739">
                  <c:v>8.7390000000005958</c:v>
                </c:pt>
                <c:pt idx="8740">
                  <c:v>8.7400000000005953</c:v>
                </c:pt>
                <c:pt idx="8741">
                  <c:v>8.7410000000005947</c:v>
                </c:pt>
                <c:pt idx="8742">
                  <c:v>8.7420000000005942</c:v>
                </c:pt>
                <c:pt idx="8743">
                  <c:v>8.7430000000005936</c:v>
                </c:pt>
                <c:pt idx="8744">
                  <c:v>8.7440000000005931</c:v>
                </c:pt>
                <c:pt idx="8745">
                  <c:v>8.7450000000005925</c:v>
                </c:pt>
                <c:pt idx="8746">
                  <c:v>8.746000000000592</c:v>
                </c:pt>
                <c:pt idx="8747">
                  <c:v>8.7470000000005914</c:v>
                </c:pt>
                <c:pt idx="8748">
                  <c:v>8.7480000000005909</c:v>
                </c:pt>
                <c:pt idx="8749">
                  <c:v>8.7490000000005903</c:v>
                </c:pt>
                <c:pt idx="8750">
                  <c:v>8.7500000000005898</c:v>
                </c:pt>
                <c:pt idx="8751">
                  <c:v>8.7510000000005892</c:v>
                </c:pt>
                <c:pt idx="8752">
                  <c:v>8.7520000000005886</c:v>
                </c:pt>
                <c:pt idx="8753">
                  <c:v>8.7530000000005881</c:v>
                </c:pt>
                <c:pt idx="8754">
                  <c:v>8.7540000000005875</c:v>
                </c:pt>
                <c:pt idx="8755">
                  <c:v>8.755000000000587</c:v>
                </c:pt>
                <c:pt idx="8756">
                  <c:v>8.7560000000005864</c:v>
                </c:pt>
                <c:pt idx="8757">
                  <c:v>8.7570000000005859</c:v>
                </c:pt>
                <c:pt idx="8758">
                  <c:v>8.7580000000005853</c:v>
                </c:pt>
                <c:pt idx="8759">
                  <c:v>8.7590000000005848</c:v>
                </c:pt>
                <c:pt idx="8760">
                  <c:v>8.7600000000005842</c:v>
                </c:pt>
                <c:pt idx="8761">
                  <c:v>8.7610000000005837</c:v>
                </c:pt>
                <c:pt idx="8762">
                  <c:v>8.7620000000005831</c:v>
                </c:pt>
                <c:pt idx="8763">
                  <c:v>8.7630000000005825</c:v>
                </c:pt>
                <c:pt idx="8764">
                  <c:v>8.764000000000582</c:v>
                </c:pt>
                <c:pt idx="8765">
                  <c:v>8.7650000000005814</c:v>
                </c:pt>
                <c:pt idx="8766">
                  <c:v>8.7660000000005809</c:v>
                </c:pt>
                <c:pt idx="8767">
                  <c:v>8.7670000000005803</c:v>
                </c:pt>
                <c:pt idx="8768">
                  <c:v>8.7680000000005798</c:v>
                </c:pt>
                <c:pt idx="8769">
                  <c:v>8.7690000000005792</c:v>
                </c:pt>
                <c:pt idx="8770">
                  <c:v>8.7700000000005787</c:v>
                </c:pt>
                <c:pt idx="8771">
                  <c:v>8.7710000000005781</c:v>
                </c:pt>
                <c:pt idx="8772">
                  <c:v>8.7720000000005776</c:v>
                </c:pt>
                <c:pt idx="8773">
                  <c:v>8.773000000000577</c:v>
                </c:pt>
                <c:pt idx="8774">
                  <c:v>8.7740000000005764</c:v>
                </c:pt>
                <c:pt idx="8775">
                  <c:v>8.7750000000005759</c:v>
                </c:pt>
                <c:pt idx="8776">
                  <c:v>8.7760000000005753</c:v>
                </c:pt>
                <c:pt idx="8777">
                  <c:v>8.7770000000005748</c:v>
                </c:pt>
                <c:pt idx="8778">
                  <c:v>8.7780000000005742</c:v>
                </c:pt>
                <c:pt idx="8779">
                  <c:v>8.7790000000005737</c:v>
                </c:pt>
                <c:pt idx="8780">
                  <c:v>8.7800000000005731</c:v>
                </c:pt>
                <c:pt idx="8781">
                  <c:v>8.7810000000005726</c:v>
                </c:pt>
                <c:pt idx="8782">
                  <c:v>8.782000000000572</c:v>
                </c:pt>
                <c:pt idx="8783">
                  <c:v>8.7830000000005715</c:v>
                </c:pt>
                <c:pt idx="8784">
                  <c:v>8.7840000000005709</c:v>
                </c:pt>
                <c:pt idx="8785">
                  <c:v>8.7850000000005704</c:v>
                </c:pt>
                <c:pt idx="8786">
                  <c:v>8.7860000000005698</c:v>
                </c:pt>
                <c:pt idx="8787">
                  <c:v>8.7870000000005692</c:v>
                </c:pt>
                <c:pt idx="8788">
                  <c:v>8.7880000000005687</c:v>
                </c:pt>
                <c:pt idx="8789">
                  <c:v>8.7890000000005681</c:v>
                </c:pt>
                <c:pt idx="8790">
                  <c:v>8.7900000000005676</c:v>
                </c:pt>
                <c:pt idx="8791">
                  <c:v>8.791000000000567</c:v>
                </c:pt>
                <c:pt idx="8792">
                  <c:v>8.7920000000005665</c:v>
                </c:pt>
                <c:pt idx="8793">
                  <c:v>8.7930000000005659</c:v>
                </c:pt>
                <c:pt idx="8794">
                  <c:v>8.7940000000005654</c:v>
                </c:pt>
                <c:pt idx="8795">
                  <c:v>8.7950000000005648</c:v>
                </c:pt>
                <c:pt idx="8796">
                  <c:v>8.7960000000005643</c:v>
                </c:pt>
                <c:pt idx="8797">
                  <c:v>8.7970000000005637</c:v>
                </c:pt>
                <c:pt idx="8798">
                  <c:v>8.7980000000005631</c:v>
                </c:pt>
                <c:pt idx="8799">
                  <c:v>8.7990000000005626</c:v>
                </c:pt>
                <c:pt idx="8800">
                  <c:v>8.800000000000562</c:v>
                </c:pt>
                <c:pt idx="8801">
                  <c:v>8.8010000000005615</c:v>
                </c:pt>
                <c:pt idx="8802">
                  <c:v>8.8020000000005609</c:v>
                </c:pt>
                <c:pt idx="8803">
                  <c:v>8.8030000000005604</c:v>
                </c:pt>
                <c:pt idx="8804">
                  <c:v>8.8040000000005598</c:v>
                </c:pt>
                <c:pt idx="8805">
                  <c:v>8.8050000000005593</c:v>
                </c:pt>
                <c:pt idx="8806">
                  <c:v>8.8060000000005587</c:v>
                </c:pt>
                <c:pt idx="8807">
                  <c:v>8.8070000000005582</c:v>
                </c:pt>
                <c:pt idx="8808">
                  <c:v>8.8080000000005576</c:v>
                </c:pt>
                <c:pt idx="8809">
                  <c:v>8.8090000000005571</c:v>
                </c:pt>
                <c:pt idx="8810">
                  <c:v>8.8100000000005565</c:v>
                </c:pt>
                <c:pt idx="8811">
                  <c:v>8.8110000000005559</c:v>
                </c:pt>
                <c:pt idx="8812">
                  <c:v>8.8120000000005554</c:v>
                </c:pt>
                <c:pt idx="8813">
                  <c:v>8.8130000000005548</c:v>
                </c:pt>
                <c:pt idx="8814">
                  <c:v>8.8140000000005543</c:v>
                </c:pt>
                <c:pt idx="8815">
                  <c:v>8.8150000000005537</c:v>
                </c:pt>
                <c:pt idx="8816">
                  <c:v>8.8160000000005532</c:v>
                </c:pt>
                <c:pt idx="8817">
                  <c:v>8.8170000000005526</c:v>
                </c:pt>
                <c:pt idx="8818">
                  <c:v>8.8180000000005521</c:v>
                </c:pt>
                <c:pt idx="8819">
                  <c:v>8.8190000000005515</c:v>
                </c:pt>
                <c:pt idx="8820">
                  <c:v>8.820000000000551</c:v>
                </c:pt>
                <c:pt idx="8821">
                  <c:v>8.8210000000005504</c:v>
                </c:pt>
                <c:pt idx="8822">
                  <c:v>8.8220000000005498</c:v>
                </c:pt>
                <c:pt idx="8823">
                  <c:v>8.8230000000005493</c:v>
                </c:pt>
                <c:pt idx="8824">
                  <c:v>8.8240000000005487</c:v>
                </c:pt>
                <c:pt idx="8825">
                  <c:v>8.8250000000005482</c:v>
                </c:pt>
                <c:pt idx="8826">
                  <c:v>8.8260000000005476</c:v>
                </c:pt>
                <c:pt idx="8827">
                  <c:v>8.8270000000005471</c:v>
                </c:pt>
                <c:pt idx="8828">
                  <c:v>8.8280000000005465</c:v>
                </c:pt>
                <c:pt idx="8829">
                  <c:v>8.829000000000546</c:v>
                </c:pt>
                <c:pt idx="8830">
                  <c:v>8.8300000000005454</c:v>
                </c:pt>
                <c:pt idx="8831">
                  <c:v>8.8310000000005449</c:v>
                </c:pt>
                <c:pt idx="8832">
                  <c:v>8.8320000000005443</c:v>
                </c:pt>
                <c:pt idx="8833">
                  <c:v>8.8330000000005437</c:v>
                </c:pt>
                <c:pt idx="8834">
                  <c:v>8.8340000000005432</c:v>
                </c:pt>
                <c:pt idx="8835">
                  <c:v>8.8350000000005426</c:v>
                </c:pt>
                <c:pt idx="8836">
                  <c:v>8.8360000000005421</c:v>
                </c:pt>
                <c:pt idx="8837">
                  <c:v>8.8370000000005415</c:v>
                </c:pt>
                <c:pt idx="8838">
                  <c:v>8.838000000000541</c:v>
                </c:pt>
                <c:pt idx="8839">
                  <c:v>8.8390000000005404</c:v>
                </c:pt>
                <c:pt idx="8840">
                  <c:v>8.8400000000005399</c:v>
                </c:pt>
                <c:pt idx="8841">
                  <c:v>8.8410000000005393</c:v>
                </c:pt>
                <c:pt idx="8842">
                  <c:v>8.8420000000005388</c:v>
                </c:pt>
                <c:pt idx="8843">
                  <c:v>8.8430000000005382</c:v>
                </c:pt>
                <c:pt idx="8844">
                  <c:v>8.8440000000005377</c:v>
                </c:pt>
                <c:pt idx="8845">
                  <c:v>8.8450000000005371</c:v>
                </c:pt>
                <c:pt idx="8846">
                  <c:v>8.8460000000005365</c:v>
                </c:pt>
                <c:pt idx="8847">
                  <c:v>8.847000000000536</c:v>
                </c:pt>
                <c:pt idx="8848">
                  <c:v>8.8480000000005354</c:v>
                </c:pt>
                <c:pt idx="8849">
                  <c:v>8.8490000000005349</c:v>
                </c:pt>
                <c:pt idx="8850">
                  <c:v>8.8500000000005343</c:v>
                </c:pt>
                <c:pt idx="8851">
                  <c:v>8.8510000000005338</c:v>
                </c:pt>
                <c:pt idx="8852">
                  <c:v>8.8520000000005332</c:v>
                </c:pt>
                <c:pt idx="8853">
                  <c:v>8.8530000000005327</c:v>
                </c:pt>
                <c:pt idx="8854">
                  <c:v>8.8540000000005321</c:v>
                </c:pt>
                <c:pt idx="8855">
                  <c:v>8.8550000000005316</c:v>
                </c:pt>
                <c:pt idx="8856">
                  <c:v>8.856000000000531</c:v>
                </c:pt>
                <c:pt idx="8857">
                  <c:v>8.8570000000005304</c:v>
                </c:pt>
                <c:pt idx="8858">
                  <c:v>8.8580000000005299</c:v>
                </c:pt>
                <c:pt idx="8859">
                  <c:v>8.8590000000005293</c:v>
                </c:pt>
                <c:pt idx="8860">
                  <c:v>8.8600000000005288</c:v>
                </c:pt>
                <c:pt idx="8861">
                  <c:v>8.8610000000005282</c:v>
                </c:pt>
                <c:pt idx="8862">
                  <c:v>8.8620000000005277</c:v>
                </c:pt>
                <c:pt idx="8863">
                  <c:v>8.8630000000005271</c:v>
                </c:pt>
                <c:pt idx="8864">
                  <c:v>8.8640000000005266</c:v>
                </c:pt>
                <c:pt idx="8865">
                  <c:v>8.865000000000526</c:v>
                </c:pt>
                <c:pt idx="8866">
                  <c:v>8.8660000000005255</c:v>
                </c:pt>
                <c:pt idx="8867">
                  <c:v>8.8670000000005249</c:v>
                </c:pt>
                <c:pt idx="8868">
                  <c:v>8.8680000000005244</c:v>
                </c:pt>
                <c:pt idx="8869">
                  <c:v>8.8690000000005238</c:v>
                </c:pt>
                <c:pt idx="8870">
                  <c:v>8.8700000000005232</c:v>
                </c:pt>
                <c:pt idx="8871">
                  <c:v>8.8710000000005227</c:v>
                </c:pt>
                <c:pt idx="8872">
                  <c:v>8.8720000000005221</c:v>
                </c:pt>
                <c:pt idx="8873">
                  <c:v>8.8730000000005216</c:v>
                </c:pt>
                <c:pt idx="8874">
                  <c:v>8.874000000000521</c:v>
                </c:pt>
                <c:pt idx="8875">
                  <c:v>8.8750000000005205</c:v>
                </c:pt>
                <c:pt idx="8876">
                  <c:v>8.8760000000005199</c:v>
                </c:pt>
                <c:pt idx="8877">
                  <c:v>8.8770000000005194</c:v>
                </c:pt>
                <c:pt idx="8878">
                  <c:v>8.8780000000005188</c:v>
                </c:pt>
                <c:pt idx="8879">
                  <c:v>8.8790000000005183</c:v>
                </c:pt>
                <c:pt idx="8880">
                  <c:v>8.8800000000005177</c:v>
                </c:pt>
                <c:pt idx="8881">
                  <c:v>8.8810000000005171</c:v>
                </c:pt>
                <c:pt idx="8882">
                  <c:v>8.8820000000005166</c:v>
                </c:pt>
                <c:pt idx="8883">
                  <c:v>8.883000000000516</c:v>
                </c:pt>
                <c:pt idx="8884">
                  <c:v>8.8840000000005155</c:v>
                </c:pt>
                <c:pt idx="8885">
                  <c:v>8.8850000000005149</c:v>
                </c:pt>
                <c:pt idx="8886">
                  <c:v>8.8860000000005144</c:v>
                </c:pt>
                <c:pt idx="8887">
                  <c:v>8.8870000000005138</c:v>
                </c:pt>
                <c:pt idx="8888">
                  <c:v>8.8880000000005133</c:v>
                </c:pt>
                <c:pt idx="8889">
                  <c:v>8.8890000000005127</c:v>
                </c:pt>
                <c:pt idx="8890">
                  <c:v>8.8900000000005122</c:v>
                </c:pt>
                <c:pt idx="8891">
                  <c:v>8.8910000000005116</c:v>
                </c:pt>
                <c:pt idx="8892">
                  <c:v>8.8920000000005111</c:v>
                </c:pt>
                <c:pt idx="8893">
                  <c:v>8.8930000000005105</c:v>
                </c:pt>
                <c:pt idx="8894">
                  <c:v>8.8940000000005099</c:v>
                </c:pt>
                <c:pt idx="8895">
                  <c:v>8.8950000000005094</c:v>
                </c:pt>
                <c:pt idx="8896">
                  <c:v>8.8960000000005088</c:v>
                </c:pt>
                <c:pt idx="8897">
                  <c:v>8.8970000000005083</c:v>
                </c:pt>
                <c:pt idx="8898">
                  <c:v>8.8980000000005077</c:v>
                </c:pt>
                <c:pt idx="8899">
                  <c:v>8.8990000000005072</c:v>
                </c:pt>
                <c:pt idx="8900">
                  <c:v>8.9000000000005066</c:v>
                </c:pt>
                <c:pt idx="8901">
                  <c:v>8.9010000000005061</c:v>
                </c:pt>
                <c:pt idx="8902">
                  <c:v>8.9020000000005055</c:v>
                </c:pt>
                <c:pt idx="8903">
                  <c:v>8.903000000000505</c:v>
                </c:pt>
                <c:pt idx="8904">
                  <c:v>8.9040000000005044</c:v>
                </c:pt>
                <c:pt idx="8905">
                  <c:v>8.9050000000005038</c:v>
                </c:pt>
                <c:pt idx="8906">
                  <c:v>8.9060000000005033</c:v>
                </c:pt>
                <c:pt idx="8907">
                  <c:v>8.9070000000005027</c:v>
                </c:pt>
                <c:pt idx="8908">
                  <c:v>8.9080000000005022</c:v>
                </c:pt>
                <c:pt idx="8909">
                  <c:v>8.9090000000005016</c:v>
                </c:pt>
                <c:pt idx="8910">
                  <c:v>8.9100000000005011</c:v>
                </c:pt>
                <c:pt idx="8911">
                  <c:v>8.9110000000005005</c:v>
                </c:pt>
                <c:pt idx="8912">
                  <c:v>8.9120000000005</c:v>
                </c:pt>
                <c:pt idx="8913">
                  <c:v>8.9130000000004994</c:v>
                </c:pt>
                <c:pt idx="8914">
                  <c:v>8.9140000000004989</c:v>
                </c:pt>
                <c:pt idx="8915">
                  <c:v>8.9150000000004983</c:v>
                </c:pt>
                <c:pt idx="8916">
                  <c:v>8.9160000000004977</c:v>
                </c:pt>
                <c:pt idx="8917">
                  <c:v>8.9170000000004972</c:v>
                </c:pt>
                <c:pt idx="8918">
                  <c:v>8.9180000000004966</c:v>
                </c:pt>
                <c:pt idx="8919">
                  <c:v>8.9190000000004961</c:v>
                </c:pt>
                <c:pt idx="8920">
                  <c:v>8.9200000000004955</c:v>
                </c:pt>
                <c:pt idx="8921">
                  <c:v>8.921000000000495</c:v>
                </c:pt>
                <c:pt idx="8922">
                  <c:v>8.9220000000004944</c:v>
                </c:pt>
                <c:pt idx="8923">
                  <c:v>8.9230000000004939</c:v>
                </c:pt>
                <c:pt idx="8924">
                  <c:v>8.9240000000004933</c:v>
                </c:pt>
                <c:pt idx="8925">
                  <c:v>8.9250000000004928</c:v>
                </c:pt>
                <c:pt idx="8926">
                  <c:v>8.9260000000004922</c:v>
                </c:pt>
                <c:pt idx="8927">
                  <c:v>8.9270000000004917</c:v>
                </c:pt>
                <c:pt idx="8928">
                  <c:v>8.9280000000004911</c:v>
                </c:pt>
                <c:pt idx="8929">
                  <c:v>8.9290000000004905</c:v>
                </c:pt>
                <c:pt idx="8930">
                  <c:v>8.93000000000049</c:v>
                </c:pt>
                <c:pt idx="8931">
                  <c:v>8.9310000000004894</c:v>
                </c:pt>
                <c:pt idx="8932">
                  <c:v>8.9320000000004889</c:v>
                </c:pt>
                <c:pt idx="8933">
                  <c:v>8.9330000000004883</c:v>
                </c:pt>
                <c:pt idx="8934">
                  <c:v>8.9340000000004878</c:v>
                </c:pt>
                <c:pt idx="8935">
                  <c:v>8.9350000000004872</c:v>
                </c:pt>
                <c:pt idx="8936">
                  <c:v>8.9360000000004867</c:v>
                </c:pt>
                <c:pt idx="8937">
                  <c:v>8.9370000000004861</c:v>
                </c:pt>
                <c:pt idx="8938">
                  <c:v>8.9380000000004856</c:v>
                </c:pt>
                <c:pt idx="8939">
                  <c:v>8.939000000000485</c:v>
                </c:pt>
                <c:pt idx="8940">
                  <c:v>8.9400000000004844</c:v>
                </c:pt>
                <c:pt idx="8941">
                  <c:v>8.9410000000004839</c:v>
                </c:pt>
                <c:pt idx="8942">
                  <c:v>8.9420000000004833</c:v>
                </c:pt>
                <c:pt idx="8943">
                  <c:v>8.9430000000004828</c:v>
                </c:pt>
                <c:pt idx="8944">
                  <c:v>8.9440000000004822</c:v>
                </c:pt>
                <c:pt idx="8945">
                  <c:v>8.9450000000004817</c:v>
                </c:pt>
                <c:pt idx="8946">
                  <c:v>8.9460000000004811</c:v>
                </c:pt>
                <c:pt idx="8947">
                  <c:v>8.9470000000004806</c:v>
                </c:pt>
                <c:pt idx="8948">
                  <c:v>8.94800000000048</c:v>
                </c:pt>
                <c:pt idx="8949">
                  <c:v>8.9490000000004795</c:v>
                </c:pt>
                <c:pt idx="8950">
                  <c:v>8.9500000000004789</c:v>
                </c:pt>
                <c:pt idx="8951">
                  <c:v>8.9510000000004784</c:v>
                </c:pt>
                <c:pt idx="8952">
                  <c:v>8.9520000000004778</c:v>
                </c:pt>
                <c:pt idx="8953">
                  <c:v>8.9530000000004772</c:v>
                </c:pt>
                <c:pt idx="8954">
                  <c:v>8.9540000000004767</c:v>
                </c:pt>
                <c:pt idx="8955">
                  <c:v>8.9550000000004761</c:v>
                </c:pt>
                <c:pt idx="8956">
                  <c:v>8.9560000000004756</c:v>
                </c:pt>
                <c:pt idx="8957">
                  <c:v>8.957000000000475</c:v>
                </c:pt>
                <c:pt idx="8958">
                  <c:v>8.9580000000004745</c:v>
                </c:pt>
                <c:pt idx="8959">
                  <c:v>8.9590000000004739</c:v>
                </c:pt>
                <c:pt idx="8960">
                  <c:v>8.9600000000004734</c:v>
                </c:pt>
                <c:pt idx="8961">
                  <c:v>8.9610000000004728</c:v>
                </c:pt>
                <c:pt idx="8962">
                  <c:v>8.9620000000004723</c:v>
                </c:pt>
                <c:pt idx="8963">
                  <c:v>8.9630000000004717</c:v>
                </c:pt>
                <c:pt idx="8964">
                  <c:v>8.9640000000004711</c:v>
                </c:pt>
                <c:pt idx="8965">
                  <c:v>8.9650000000004706</c:v>
                </c:pt>
                <c:pt idx="8966">
                  <c:v>8.96600000000047</c:v>
                </c:pt>
                <c:pt idx="8967">
                  <c:v>8.9670000000004695</c:v>
                </c:pt>
                <c:pt idx="8968">
                  <c:v>8.9680000000004689</c:v>
                </c:pt>
                <c:pt idx="8969">
                  <c:v>8.9690000000004684</c:v>
                </c:pt>
                <c:pt idx="8970">
                  <c:v>8.9700000000004678</c:v>
                </c:pt>
                <c:pt idx="8971">
                  <c:v>8.9710000000004673</c:v>
                </c:pt>
                <c:pt idx="8972">
                  <c:v>8.9720000000004667</c:v>
                </c:pt>
                <c:pt idx="8973">
                  <c:v>8.9730000000004662</c:v>
                </c:pt>
                <c:pt idx="8974">
                  <c:v>8.9740000000004656</c:v>
                </c:pt>
                <c:pt idx="8975">
                  <c:v>8.9750000000004651</c:v>
                </c:pt>
                <c:pt idx="8976">
                  <c:v>8.9760000000004645</c:v>
                </c:pt>
                <c:pt idx="8977">
                  <c:v>8.9770000000004639</c:v>
                </c:pt>
                <c:pt idx="8978">
                  <c:v>8.9780000000004634</c:v>
                </c:pt>
                <c:pt idx="8979">
                  <c:v>8.9790000000004628</c:v>
                </c:pt>
                <c:pt idx="8980">
                  <c:v>8.9800000000004623</c:v>
                </c:pt>
                <c:pt idx="8981">
                  <c:v>8.9810000000004617</c:v>
                </c:pt>
                <c:pt idx="8982">
                  <c:v>8.9820000000004612</c:v>
                </c:pt>
                <c:pt idx="8983">
                  <c:v>8.9830000000004606</c:v>
                </c:pt>
                <c:pt idx="8984">
                  <c:v>8.9840000000004601</c:v>
                </c:pt>
                <c:pt idx="8985">
                  <c:v>8.9850000000004595</c:v>
                </c:pt>
                <c:pt idx="8986">
                  <c:v>8.986000000000459</c:v>
                </c:pt>
                <c:pt idx="8987">
                  <c:v>8.9870000000004584</c:v>
                </c:pt>
                <c:pt idx="8988">
                  <c:v>8.9880000000004578</c:v>
                </c:pt>
                <c:pt idx="8989">
                  <c:v>8.9890000000004573</c:v>
                </c:pt>
                <c:pt idx="8990">
                  <c:v>8.9900000000004567</c:v>
                </c:pt>
                <c:pt idx="8991">
                  <c:v>8.9910000000004562</c:v>
                </c:pt>
                <c:pt idx="8992">
                  <c:v>8.9920000000004556</c:v>
                </c:pt>
                <c:pt idx="8993">
                  <c:v>8.9930000000004551</c:v>
                </c:pt>
                <c:pt idx="8994">
                  <c:v>8.9940000000004545</c:v>
                </c:pt>
                <c:pt idx="8995">
                  <c:v>8.995000000000454</c:v>
                </c:pt>
                <c:pt idx="8996">
                  <c:v>8.9960000000004534</c:v>
                </c:pt>
                <c:pt idx="8997">
                  <c:v>8.9970000000004529</c:v>
                </c:pt>
                <c:pt idx="8998">
                  <c:v>8.9980000000004523</c:v>
                </c:pt>
                <c:pt idx="8999">
                  <c:v>8.9990000000004517</c:v>
                </c:pt>
                <c:pt idx="9000">
                  <c:v>9.0000000000004512</c:v>
                </c:pt>
                <c:pt idx="9001">
                  <c:v>9.0010000000004506</c:v>
                </c:pt>
                <c:pt idx="9002">
                  <c:v>9.0020000000004501</c:v>
                </c:pt>
                <c:pt idx="9003">
                  <c:v>9.0030000000004495</c:v>
                </c:pt>
                <c:pt idx="9004">
                  <c:v>9.004000000000449</c:v>
                </c:pt>
                <c:pt idx="9005">
                  <c:v>9.0050000000004484</c:v>
                </c:pt>
                <c:pt idx="9006">
                  <c:v>9.0060000000004479</c:v>
                </c:pt>
                <c:pt idx="9007">
                  <c:v>9.0070000000004473</c:v>
                </c:pt>
                <c:pt idx="9008">
                  <c:v>9.0080000000004468</c:v>
                </c:pt>
                <c:pt idx="9009">
                  <c:v>9.0090000000004462</c:v>
                </c:pt>
                <c:pt idx="9010">
                  <c:v>9.0100000000004457</c:v>
                </c:pt>
                <c:pt idx="9011">
                  <c:v>9.0110000000004451</c:v>
                </c:pt>
                <c:pt idx="9012">
                  <c:v>9.0120000000004445</c:v>
                </c:pt>
                <c:pt idx="9013">
                  <c:v>9.013000000000444</c:v>
                </c:pt>
                <c:pt idx="9014">
                  <c:v>9.0140000000004434</c:v>
                </c:pt>
                <c:pt idx="9015">
                  <c:v>9.0150000000004429</c:v>
                </c:pt>
                <c:pt idx="9016">
                  <c:v>9.0160000000004423</c:v>
                </c:pt>
                <c:pt idx="9017">
                  <c:v>9.0170000000004418</c:v>
                </c:pt>
                <c:pt idx="9018">
                  <c:v>9.0180000000004412</c:v>
                </c:pt>
                <c:pt idx="9019">
                  <c:v>9.0190000000004407</c:v>
                </c:pt>
                <c:pt idx="9020">
                  <c:v>9.0200000000004401</c:v>
                </c:pt>
                <c:pt idx="9021">
                  <c:v>9.0210000000004396</c:v>
                </c:pt>
                <c:pt idx="9022">
                  <c:v>9.022000000000439</c:v>
                </c:pt>
                <c:pt idx="9023">
                  <c:v>9.0230000000004384</c:v>
                </c:pt>
                <c:pt idx="9024">
                  <c:v>9.0240000000004379</c:v>
                </c:pt>
                <c:pt idx="9025">
                  <c:v>9.0250000000004373</c:v>
                </c:pt>
                <c:pt idx="9026">
                  <c:v>9.0260000000004368</c:v>
                </c:pt>
                <c:pt idx="9027">
                  <c:v>9.0270000000004362</c:v>
                </c:pt>
                <c:pt idx="9028">
                  <c:v>9.0280000000004357</c:v>
                </c:pt>
                <c:pt idx="9029">
                  <c:v>9.0290000000004351</c:v>
                </c:pt>
                <c:pt idx="9030">
                  <c:v>9.0300000000004346</c:v>
                </c:pt>
                <c:pt idx="9031">
                  <c:v>9.031000000000434</c:v>
                </c:pt>
                <c:pt idx="9032">
                  <c:v>9.0320000000004335</c:v>
                </c:pt>
                <c:pt idx="9033">
                  <c:v>9.0330000000004329</c:v>
                </c:pt>
                <c:pt idx="9034">
                  <c:v>9.0340000000004324</c:v>
                </c:pt>
                <c:pt idx="9035">
                  <c:v>9.0350000000004318</c:v>
                </c:pt>
                <c:pt idx="9036">
                  <c:v>9.0360000000004312</c:v>
                </c:pt>
                <c:pt idx="9037">
                  <c:v>9.0370000000004307</c:v>
                </c:pt>
                <c:pt idx="9038">
                  <c:v>9.0380000000004301</c:v>
                </c:pt>
                <c:pt idx="9039">
                  <c:v>9.0390000000004296</c:v>
                </c:pt>
                <c:pt idx="9040">
                  <c:v>9.040000000000429</c:v>
                </c:pt>
                <c:pt idx="9041">
                  <c:v>9.0410000000004285</c:v>
                </c:pt>
                <c:pt idx="9042">
                  <c:v>9.0420000000004279</c:v>
                </c:pt>
                <c:pt idx="9043">
                  <c:v>9.0430000000004274</c:v>
                </c:pt>
                <c:pt idx="9044">
                  <c:v>9.0440000000004268</c:v>
                </c:pt>
                <c:pt idx="9045">
                  <c:v>9.0450000000004263</c:v>
                </c:pt>
                <c:pt idx="9046">
                  <c:v>9.0460000000004257</c:v>
                </c:pt>
                <c:pt idx="9047">
                  <c:v>9.0470000000004251</c:v>
                </c:pt>
                <c:pt idx="9048">
                  <c:v>9.0480000000004246</c:v>
                </c:pt>
                <c:pt idx="9049">
                  <c:v>9.049000000000424</c:v>
                </c:pt>
                <c:pt idx="9050">
                  <c:v>9.0500000000004235</c:v>
                </c:pt>
                <c:pt idx="9051">
                  <c:v>9.0510000000004229</c:v>
                </c:pt>
                <c:pt idx="9052">
                  <c:v>9.0520000000004224</c:v>
                </c:pt>
                <c:pt idx="9053">
                  <c:v>9.0530000000004218</c:v>
                </c:pt>
                <c:pt idx="9054">
                  <c:v>9.0540000000004213</c:v>
                </c:pt>
                <c:pt idx="9055">
                  <c:v>9.0550000000004207</c:v>
                </c:pt>
                <c:pt idx="9056">
                  <c:v>9.0560000000004202</c:v>
                </c:pt>
                <c:pt idx="9057">
                  <c:v>9.0570000000004196</c:v>
                </c:pt>
                <c:pt idx="9058">
                  <c:v>9.058000000000419</c:v>
                </c:pt>
                <c:pt idx="9059">
                  <c:v>9.0590000000004185</c:v>
                </c:pt>
                <c:pt idx="9060">
                  <c:v>9.0600000000004179</c:v>
                </c:pt>
                <c:pt idx="9061">
                  <c:v>9.0610000000004174</c:v>
                </c:pt>
                <c:pt idx="9062">
                  <c:v>9.0620000000004168</c:v>
                </c:pt>
                <c:pt idx="9063">
                  <c:v>9.0630000000004163</c:v>
                </c:pt>
                <c:pt idx="9064">
                  <c:v>9.0640000000004157</c:v>
                </c:pt>
                <c:pt idx="9065">
                  <c:v>9.0650000000004152</c:v>
                </c:pt>
                <c:pt idx="9066">
                  <c:v>9.0660000000004146</c:v>
                </c:pt>
                <c:pt idx="9067">
                  <c:v>9.0670000000004141</c:v>
                </c:pt>
                <c:pt idx="9068">
                  <c:v>9.0680000000004135</c:v>
                </c:pt>
                <c:pt idx="9069">
                  <c:v>9.069000000000413</c:v>
                </c:pt>
                <c:pt idx="9070">
                  <c:v>9.0700000000004124</c:v>
                </c:pt>
                <c:pt idx="9071">
                  <c:v>9.0710000000004118</c:v>
                </c:pt>
                <c:pt idx="9072">
                  <c:v>9.0720000000004113</c:v>
                </c:pt>
                <c:pt idx="9073">
                  <c:v>9.0730000000004107</c:v>
                </c:pt>
                <c:pt idx="9074">
                  <c:v>9.0740000000004102</c:v>
                </c:pt>
                <c:pt idx="9075">
                  <c:v>9.0750000000004096</c:v>
                </c:pt>
                <c:pt idx="9076">
                  <c:v>9.0760000000004091</c:v>
                </c:pt>
                <c:pt idx="9077">
                  <c:v>9.0770000000004085</c:v>
                </c:pt>
                <c:pt idx="9078">
                  <c:v>9.078000000000408</c:v>
                </c:pt>
                <c:pt idx="9079">
                  <c:v>9.0790000000004074</c:v>
                </c:pt>
                <c:pt idx="9080">
                  <c:v>9.0800000000004069</c:v>
                </c:pt>
                <c:pt idx="9081">
                  <c:v>9.0810000000004063</c:v>
                </c:pt>
                <c:pt idx="9082">
                  <c:v>9.0820000000004057</c:v>
                </c:pt>
                <c:pt idx="9083">
                  <c:v>9.0830000000004052</c:v>
                </c:pt>
                <c:pt idx="9084">
                  <c:v>9.0840000000004046</c:v>
                </c:pt>
                <c:pt idx="9085">
                  <c:v>9.0850000000004041</c:v>
                </c:pt>
                <c:pt idx="9086">
                  <c:v>9.0860000000004035</c:v>
                </c:pt>
                <c:pt idx="9087">
                  <c:v>9.087000000000403</c:v>
                </c:pt>
                <c:pt idx="9088">
                  <c:v>9.0880000000004024</c:v>
                </c:pt>
                <c:pt idx="9089">
                  <c:v>9.0890000000004019</c:v>
                </c:pt>
                <c:pt idx="9090">
                  <c:v>9.0900000000004013</c:v>
                </c:pt>
                <c:pt idx="9091">
                  <c:v>9.0910000000004008</c:v>
                </c:pt>
                <c:pt idx="9092">
                  <c:v>9.0920000000004002</c:v>
                </c:pt>
                <c:pt idx="9093">
                  <c:v>9.0930000000003997</c:v>
                </c:pt>
                <c:pt idx="9094">
                  <c:v>9.0940000000003991</c:v>
                </c:pt>
                <c:pt idx="9095">
                  <c:v>9.0950000000003985</c:v>
                </c:pt>
                <c:pt idx="9096">
                  <c:v>9.096000000000398</c:v>
                </c:pt>
                <c:pt idx="9097">
                  <c:v>9.0970000000003974</c:v>
                </c:pt>
                <c:pt idx="9098">
                  <c:v>9.0980000000003969</c:v>
                </c:pt>
                <c:pt idx="9099">
                  <c:v>9.0990000000003963</c:v>
                </c:pt>
                <c:pt idx="9100">
                  <c:v>9.1000000000003958</c:v>
                </c:pt>
                <c:pt idx="9101">
                  <c:v>9.1010000000003952</c:v>
                </c:pt>
                <c:pt idx="9102">
                  <c:v>9.1020000000003947</c:v>
                </c:pt>
                <c:pt idx="9103">
                  <c:v>9.1030000000003941</c:v>
                </c:pt>
                <c:pt idx="9104">
                  <c:v>9.1040000000003936</c:v>
                </c:pt>
                <c:pt idx="9105">
                  <c:v>9.105000000000393</c:v>
                </c:pt>
                <c:pt idx="9106">
                  <c:v>9.1060000000003924</c:v>
                </c:pt>
                <c:pt idx="9107">
                  <c:v>9.1070000000003919</c:v>
                </c:pt>
                <c:pt idx="9108">
                  <c:v>9.1080000000003913</c:v>
                </c:pt>
                <c:pt idx="9109">
                  <c:v>9.1090000000003908</c:v>
                </c:pt>
                <c:pt idx="9110">
                  <c:v>9.1100000000003902</c:v>
                </c:pt>
                <c:pt idx="9111">
                  <c:v>9.1110000000003897</c:v>
                </c:pt>
                <c:pt idx="9112">
                  <c:v>9.1120000000003891</c:v>
                </c:pt>
                <c:pt idx="9113">
                  <c:v>9.1130000000003886</c:v>
                </c:pt>
                <c:pt idx="9114">
                  <c:v>9.114000000000388</c:v>
                </c:pt>
                <c:pt idx="9115">
                  <c:v>9.1150000000003875</c:v>
                </c:pt>
                <c:pt idx="9116">
                  <c:v>9.1160000000003869</c:v>
                </c:pt>
                <c:pt idx="9117">
                  <c:v>9.1170000000003864</c:v>
                </c:pt>
                <c:pt idx="9118">
                  <c:v>9.1180000000003858</c:v>
                </c:pt>
                <c:pt idx="9119">
                  <c:v>9.1190000000003852</c:v>
                </c:pt>
                <c:pt idx="9120">
                  <c:v>9.1200000000003847</c:v>
                </c:pt>
                <c:pt idx="9121">
                  <c:v>9.1210000000003841</c:v>
                </c:pt>
                <c:pt idx="9122">
                  <c:v>9.1220000000003836</c:v>
                </c:pt>
                <c:pt idx="9123">
                  <c:v>9.123000000000383</c:v>
                </c:pt>
                <c:pt idx="9124">
                  <c:v>9.1240000000003825</c:v>
                </c:pt>
                <c:pt idx="9125">
                  <c:v>9.1250000000003819</c:v>
                </c:pt>
                <c:pt idx="9126">
                  <c:v>9.1260000000003814</c:v>
                </c:pt>
                <c:pt idx="9127">
                  <c:v>9.1270000000003808</c:v>
                </c:pt>
                <c:pt idx="9128">
                  <c:v>9.1280000000003803</c:v>
                </c:pt>
                <c:pt idx="9129">
                  <c:v>9.1290000000003797</c:v>
                </c:pt>
                <c:pt idx="9130">
                  <c:v>9.1300000000003791</c:v>
                </c:pt>
                <c:pt idx="9131">
                  <c:v>9.1310000000003786</c:v>
                </c:pt>
                <c:pt idx="9132">
                  <c:v>9.132000000000378</c:v>
                </c:pt>
                <c:pt idx="9133">
                  <c:v>9.1330000000003775</c:v>
                </c:pt>
                <c:pt idx="9134">
                  <c:v>9.1340000000003769</c:v>
                </c:pt>
                <c:pt idx="9135">
                  <c:v>9.1350000000003764</c:v>
                </c:pt>
                <c:pt idx="9136">
                  <c:v>9.1360000000003758</c:v>
                </c:pt>
                <c:pt idx="9137">
                  <c:v>9.1370000000003753</c:v>
                </c:pt>
                <c:pt idx="9138">
                  <c:v>9.1380000000003747</c:v>
                </c:pt>
                <c:pt idx="9139">
                  <c:v>9.1390000000003742</c:v>
                </c:pt>
                <c:pt idx="9140">
                  <c:v>9.1400000000003736</c:v>
                </c:pt>
                <c:pt idx="9141">
                  <c:v>9.141000000000373</c:v>
                </c:pt>
                <c:pt idx="9142">
                  <c:v>9.1420000000003725</c:v>
                </c:pt>
                <c:pt idx="9143">
                  <c:v>9.1430000000003719</c:v>
                </c:pt>
                <c:pt idx="9144">
                  <c:v>9.1440000000003714</c:v>
                </c:pt>
                <c:pt idx="9145">
                  <c:v>9.1450000000003708</c:v>
                </c:pt>
                <c:pt idx="9146">
                  <c:v>9.1460000000003703</c:v>
                </c:pt>
                <c:pt idx="9147">
                  <c:v>9.1470000000003697</c:v>
                </c:pt>
                <c:pt idx="9148">
                  <c:v>9.1480000000003692</c:v>
                </c:pt>
                <c:pt idx="9149">
                  <c:v>9.1490000000003686</c:v>
                </c:pt>
                <c:pt idx="9150">
                  <c:v>9.1500000000003681</c:v>
                </c:pt>
                <c:pt idx="9151">
                  <c:v>9.1510000000003675</c:v>
                </c:pt>
                <c:pt idx="9152">
                  <c:v>9.152000000000367</c:v>
                </c:pt>
                <c:pt idx="9153">
                  <c:v>9.1530000000003664</c:v>
                </c:pt>
                <c:pt idx="9154">
                  <c:v>9.1540000000003658</c:v>
                </c:pt>
                <c:pt idx="9155">
                  <c:v>9.1550000000003653</c:v>
                </c:pt>
                <c:pt idx="9156">
                  <c:v>9.1560000000003647</c:v>
                </c:pt>
                <c:pt idx="9157">
                  <c:v>9.1570000000003642</c:v>
                </c:pt>
                <c:pt idx="9158">
                  <c:v>9.1580000000003636</c:v>
                </c:pt>
                <c:pt idx="9159">
                  <c:v>9.1590000000003631</c:v>
                </c:pt>
                <c:pt idx="9160">
                  <c:v>9.1600000000003625</c:v>
                </c:pt>
                <c:pt idx="9161">
                  <c:v>9.161000000000362</c:v>
                </c:pt>
                <c:pt idx="9162">
                  <c:v>9.1620000000003614</c:v>
                </c:pt>
                <c:pt idx="9163">
                  <c:v>9.1630000000003609</c:v>
                </c:pt>
                <c:pt idx="9164">
                  <c:v>9.1640000000003603</c:v>
                </c:pt>
                <c:pt idx="9165">
                  <c:v>9.1650000000003597</c:v>
                </c:pt>
                <c:pt idx="9166">
                  <c:v>9.1660000000003592</c:v>
                </c:pt>
                <c:pt idx="9167">
                  <c:v>9.1670000000003586</c:v>
                </c:pt>
                <c:pt idx="9168">
                  <c:v>9.1680000000003581</c:v>
                </c:pt>
                <c:pt idx="9169">
                  <c:v>9.1690000000003575</c:v>
                </c:pt>
                <c:pt idx="9170">
                  <c:v>9.170000000000357</c:v>
                </c:pt>
                <c:pt idx="9171">
                  <c:v>9.1710000000003564</c:v>
                </c:pt>
                <c:pt idx="9172">
                  <c:v>9.1720000000003559</c:v>
                </c:pt>
                <c:pt idx="9173">
                  <c:v>9.1730000000003553</c:v>
                </c:pt>
                <c:pt idx="9174">
                  <c:v>9.1740000000003548</c:v>
                </c:pt>
                <c:pt idx="9175">
                  <c:v>9.1750000000003542</c:v>
                </c:pt>
                <c:pt idx="9176">
                  <c:v>9.1760000000003537</c:v>
                </c:pt>
                <c:pt idx="9177">
                  <c:v>9.1770000000003531</c:v>
                </c:pt>
                <c:pt idx="9178">
                  <c:v>9.1780000000003525</c:v>
                </c:pt>
                <c:pt idx="9179">
                  <c:v>9.179000000000352</c:v>
                </c:pt>
                <c:pt idx="9180">
                  <c:v>9.1800000000003514</c:v>
                </c:pt>
                <c:pt idx="9181">
                  <c:v>9.1810000000003509</c:v>
                </c:pt>
                <c:pt idx="9182">
                  <c:v>9.1820000000003503</c:v>
                </c:pt>
                <c:pt idx="9183">
                  <c:v>9.1830000000003498</c:v>
                </c:pt>
                <c:pt idx="9184">
                  <c:v>9.1840000000003492</c:v>
                </c:pt>
                <c:pt idx="9185">
                  <c:v>9.1850000000003487</c:v>
                </c:pt>
                <c:pt idx="9186">
                  <c:v>9.1860000000003481</c:v>
                </c:pt>
                <c:pt idx="9187">
                  <c:v>9.1870000000003476</c:v>
                </c:pt>
                <c:pt idx="9188">
                  <c:v>9.188000000000347</c:v>
                </c:pt>
                <c:pt idx="9189">
                  <c:v>9.1890000000003464</c:v>
                </c:pt>
                <c:pt idx="9190">
                  <c:v>9.1900000000003459</c:v>
                </c:pt>
                <c:pt idx="9191">
                  <c:v>9.1910000000003453</c:v>
                </c:pt>
                <c:pt idx="9192">
                  <c:v>9.1920000000003448</c:v>
                </c:pt>
                <c:pt idx="9193">
                  <c:v>9.1930000000003442</c:v>
                </c:pt>
                <c:pt idx="9194">
                  <c:v>9.1940000000003437</c:v>
                </c:pt>
                <c:pt idx="9195">
                  <c:v>9.1950000000003431</c:v>
                </c:pt>
                <c:pt idx="9196">
                  <c:v>9.1960000000003426</c:v>
                </c:pt>
                <c:pt idx="9197">
                  <c:v>9.197000000000342</c:v>
                </c:pt>
                <c:pt idx="9198">
                  <c:v>9.1980000000003415</c:v>
                </c:pt>
                <c:pt idx="9199">
                  <c:v>9.1990000000003409</c:v>
                </c:pt>
                <c:pt idx="9200">
                  <c:v>9.2000000000003403</c:v>
                </c:pt>
                <c:pt idx="9201">
                  <c:v>9.2010000000003398</c:v>
                </c:pt>
                <c:pt idx="9202">
                  <c:v>9.2020000000003392</c:v>
                </c:pt>
                <c:pt idx="9203">
                  <c:v>9.2030000000003387</c:v>
                </c:pt>
                <c:pt idx="9204">
                  <c:v>9.2040000000003381</c:v>
                </c:pt>
                <c:pt idx="9205">
                  <c:v>9.2050000000003376</c:v>
                </c:pt>
                <c:pt idx="9206">
                  <c:v>9.206000000000337</c:v>
                </c:pt>
                <c:pt idx="9207">
                  <c:v>9.2070000000003365</c:v>
                </c:pt>
                <c:pt idx="9208">
                  <c:v>9.2080000000003359</c:v>
                </c:pt>
                <c:pt idx="9209">
                  <c:v>9.2090000000003354</c:v>
                </c:pt>
                <c:pt idx="9210">
                  <c:v>9.2100000000003348</c:v>
                </c:pt>
                <c:pt idx="9211">
                  <c:v>9.2110000000003343</c:v>
                </c:pt>
                <c:pt idx="9212">
                  <c:v>9.2120000000003337</c:v>
                </c:pt>
                <c:pt idx="9213">
                  <c:v>9.2130000000003331</c:v>
                </c:pt>
                <c:pt idx="9214">
                  <c:v>9.2140000000003326</c:v>
                </c:pt>
                <c:pt idx="9215">
                  <c:v>9.215000000000332</c:v>
                </c:pt>
                <c:pt idx="9216">
                  <c:v>9.2160000000003315</c:v>
                </c:pt>
                <c:pt idx="9217">
                  <c:v>9.2170000000003309</c:v>
                </c:pt>
                <c:pt idx="9218">
                  <c:v>9.2180000000003304</c:v>
                </c:pt>
                <c:pt idx="9219">
                  <c:v>9.2190000000003298</c:v>
                </c:pt>
                <c:pt idx="9220">
                  <c:v>9.2200000000003293</c:v>
                </c:pt>
                <c:pt idx="9221">
                  <c:v>9.2210000000003287</c:v>
                </c:pt>
                <c:pt idx="9222">
                  <c:v>9.2220000000003282</c:v>
                </c:pt>
                <c:pt idx="9223">
                  <c:v>9.2230000000003276</c:v>
                </c:pt>
                <c:pt idx="9224">
                  <c:v>9.224000000000327</c:v>
                </c:pt>
                <c:pt idx="9225">
                  <c:v>9.2250000000003265</c:v>
                </c:pt>
                <c:pt idx="9226">
                  <c:v>9.2260000000003259</c:v>
                </c:pt>
                <c:pt idx="9227">
                  <c:v>9.2270000000003254</c:v>
                </c:pt>
                <c:pt idx="9228">
                  <c:v>9.2280000000003248</c:v>
                </c:pt>
                <c:pt idx="9229">
                  <c:v>9.2290000000003243</c:v>
                </c:pt>
                <c:pt idx="9230">
                  <c:v>9.2300000000003237</c:v>
                </c:pt>
                <c:pt idx="9231">
                  <c:v>9.2310000000003232</c:v>
                </c:pt>
                <c:pt idx="9232">
                  <c:v>9.2320000000003226</c:v>
                </c:pt>
                <c:pt idx="9233">
                  <c:v>9.2330000000003221</c:v>
                </c:pt>
                <c:pt idx="9234">
                  <c:v>9.2340000000003215</c:v>
                </c:pt>
                <c:pt idx="9235">
                  <c:v>9.235000000000321</c:v>
                </c:pt>
                <c:pt idx="9236">
                  <c:v>9.2360000000003204</c:v>
                </c:pt>
                <c:pt idx="9237">
                  <c:v>9.2370000000003198</c:v>
                </c:pt>
                <c:pt idx="9238">
                  <c:v>9.2380000000003193</c:v>
                </c:pt>
                <c:pt idx="9239">
                  <c:v>9.2390000000003187</c:v>
                </c:pt>
                <c:pt idx="9240">
                  <c:v>9.2400000000003182</c:v>
                </c:pt>
                <c:pt idx="9241">
                  <c:v>9.2410000000003176</c:v>
                </c:pt>
                <c:pt idx="9242">
                  <c:v>9.2420000000003171</c:v>
                </c:pt>
                <c:pt idx="9243">
                  <c:v>9.2430000000003165</c:v>
                </c:pt>
                <c:pt idx="9244">
                  <c:v>9.244000000000316</c:v>
                </c:pt>
                <c:pt idx="9245">
                  <c:v>9.2450000000003154</c:v>
                </c:pt>
                <c:pt idx="9246">
                  <c:v>9.2460000000003149</c:v>
                </c:pt>
                <c:pt idx="9247">
                  <c:v>9.2470000000003143</c:v>
                </c:pt>
                <c:pt idx="9248">
                  <c:v>9.2480000000003137</c:v>
                </c:pt>
                <c:pt idx="9249">
                  <c:v>9.2490000000003132</c:v>
                </c:pt>
                <c:pt idx="9250">
                  <c:v>9.2500000000003126</c:v>
                </c:pt>
                <c:pt idx="9251">
                  <c:v>9.2510000000003121</c:v>
                </c:pt>
                <c:pt idx="9252">
                  <c:v>9.2520000000003115</c:v>
                </c:pt>
                <c:pt idx="9253">
                  <c:v>9.253000000000311</c:v>
                </c:pt>
                <c:pt idx="9254">
                  <c:v>9.2540000000003104</c:v>
                </c:pt>
                <c:pt idx="9255">
                  <c:v>9.2550000000003099</c:v>
                </c:pt>
                <c:pt idx="9256">
                  <c:v>9.2560000000003093</c:v>
                </c:pt>
                <c:pt idx="9257">
                  <c:v>9.2570000000003088</c:v>
                </c:pt>
                <c:pt idx="9258">
                  <c:v>9.2580000000003082</c:v>
                </c:pt>
                <c:pt idx="9259">
                  <c:v>9.2590000000003077</c:v>
                </c:pt>
                <c:pt idx="9260">
                  <c:v>9.2600000000003071</c:v>
                </c:pt>
                <c:pt idx="9261">
                  <c:v>9.2610000000003065</c:v>
                </c:pt>
                <c:pt idx="9262">
                  <c:v>9.262000000000306</c:v>
                </c:pt>
                <c:pt idx="9263">
                  <c:v>9.2630000000003054</c:v>
                </c:pt>
                <c:pt idx="9264">
                  <c:v>9.2640000000003049</c:v>
                </c:pt>
                <c:pt idx="9265">
                  <c:v>9.2650000000003043</c:v>
                </c:pt>
                <c:pt idx="9266">
                  <c:v>9.2660000000003038</c:v>
                </c:pt>
                <c:pt idx="9267">
                  <c:v>9.2670000000003032</c:v>
                </c:pt>
                <c:pt idx="9268">
                  <c:v>9.2680000000003027</c:v>
                </c:pt>
                <c:pt idx="9269">
                  <c:v>9.2690000000003021</c:v>
                </c:pt>
                <c:pt idx="9270">
                  <c:v>9.2700000000003016</c:v>
                </c:pt>
                <c:pt idx="9271">
                  <c:v>9.271000000000301</c:v>
                </c:pt>
                <c:pt idx="9272">
                  <c:v>9.2720000000003004</c:v>
                </c:pt>
                <c:pt idx="9273">
                  <c:v>9.2730000000002999</c:v>
                </c:pt>
                <c:pt idx="9274">
                  <c:v>9.2740000000002993</c:v>
                </c:pt>
                <c:pt idx="9275">
                  <c:v>9.2750000000002988</c:v>
                </c:pt>
                <c:pt idx="9276">
                  <c:v>9.2760000000002982</c:v>
                </c:pt>
                <c:pt idx="9277">
                  <c:v>9.2770000000002977</c:v>
                </c:pt>
                <c:pt idx="9278">
                  <c:v>9.2780000000002971</c:v>
                </c:pt>
                <c:pt idx="9279">
                  <c:v>9.2790000000002966</c:v>
                </c:pt>
                <c:pt idx="9280">
                  <c:v>9.280000000000296</c:v>
                </c:pt>
                <c:pt idx="9281">
                  <c:v>9.2810000000002955</c:v>
                </c:pt>
                <c:pt idx="9282">
                  <c:v>9.2820000000002949</c:v>
                </c:pt>
                <c:pt idx="9283">
                  <c:v>9.2830000000002943</c:v>
                </c:pt>
                <c:pt idx="9284">
                  <c:v>9.2840000000002938</c:v>
                </c:pt>
                <c:pt idx="9285">
                  <c:v>9.2850000000002932</c:v>
                </c:pt>
                <c:pt idx="9286">
                  <c:v>9.2860000000002927</c:v>
                </c:pt>
                <c:pt idx="9287">
                  <c:v>9.2870000000002921</c:v>
                </c:pt>
                <c:pt idx="9288">
                  <c:v>9.2880000000002916</c:v>
                </c:pt>
                <c:pt idx="9289">
                  <c:v>9.289000000000291</c:v>
                </c:pt>
                <c:pt idx="9290">
                  <c:v>9.2900000000002905</c:v>
                </c:pt>
                <c:pt idx="9291">
                  <c:v>9.2910000000002899</c:v>
                </c:pt>
                <c:pt idx="9292">
                  <c:v>9.2920000000002894</c:v>
                </c:pt>
                <c:pt idx="9293">
                  <c:v>9.2930000000002888</c:v>
                </c:pt>
                <c:pt idx="9294">
                  <c:v>9.2940000000002883</c:v>
                </c:pt>
                <c:pt idx="9295">
                  <c:v>9.2950000000002877</c:v>
                </c:pt>
                <c:pt idx="9296">
                  <c:v>9.2960000000002871</c:v>
                </c:pt>
                <c:pt idx="9297">
                  <c:v>9.2970000000002866</c:v>
                </c:pt>
                <c:pt idx="9298">
                  <c:v>9.298000000000286</c:v>
                </c:pt>
                <c:pt idx="9299">
                  <c:v>9.2990000000002855</c:v>
                </c:pt>
                <c:pt idx="9300">
                  <c:v>9.3000000000002849</c:v>
                </c:pt>
                <c:pt idx="9301">
                  <c:v>9.3010000000002844</c:v>
                </c:pt>
                <c:pt idx="9302">
                  <c:v>9.3020000000002838</c:v>
                </c:pt>
                <c:pt idx="9303">
                  <c:v>9.3030000000002833</c:v>
                </c:pt>
                <c:pt idx="9304">
                  <c:v>9.3040000000002827</c:v>
                </c:pt>
                <c:pt idx="9305">
                  <c:v>9.3050000000002822</c:v>
                </c:pt>
                <c:pt idx="9306">
                  <c:v>9.3060000000002816</c:v>
                </c:pt>
                <c:pt idx="9307">
                  <c:v>9.307000000000281</c:v>
                </c:pt>
                <c:pt idx="9308">
                  <c:v>9.3080000000002805</c:v>
                </c:pt>
                <c:pt idx="9309">
                  <c:v>9.3090000000002799</c:v>
                </c:pt>
                <c:pt idx="9310">
                  <c:v>9.3100000000002794</c:v>
                </c:pt>
                <c:pt idx="9311">
                  <c:v>9.3110000000002788</c:v>
                </c:pt>
                <c:pt idx="9312">
                  <c:v>9.3120000000002783</c:v>
                </c:pt>
                <c:pt idx="9313">
                  <c:v>9.3130000000002777</c:v>
                </c:pt>
                <c:pt idx="9314">
                  <c:v>9.3140000000002772</c:v>
                </c:pt>
                <c:pt idx="9315">
                  <c:v>9.3150000000002766</c:v>
                </c:pt>
                <c:pt idx="9316">
                  <c:v>9.3160000000002761</c:v>
                </c:pt>
                <c:pt idx="9317">
                  <c:v>9.3170000000002755</c:v>
                </c:pt>
                <c:pt idx="9318">
                  <c:v>9.318000000000275</c:v>
                </c:pt>
                <c:pt idx="9319">
                  <c:v>9.3190000000002744</c:v>
                </c:pt>
                <c:pt idx="9320">
                  <c:v>9.3200000000002738</c:v>
                </c:pt>
                <c:pt idx="9321">
                  <c:v>9.3210000000002733</c:v>
                </c:pt>
                <c:pt idx="9322">
                  <c:v>9.3220000000002727</c:v>
                </c:pt>
                <c:pt idx="9323">
                  <c:v>9.3230000000002722</c:v>
                </c:pt>
                <c:pt idx="9324">
                  <c:v>9.3240000000002716</c:v>
                </c:pt>
                <c:pt idx="9325">
                  <c:v>9.3250000000002711</c:v>
                </c:pt>
                <c:pt idx="9326">
                  <c:v>9.3260000000002705</c:v>
                </c:pt>
                <c:pt idx="9327">
                  <c:v>9.32700000000027</c:v>
                </c:pt>
                <c:pt idx="9328">
                  <c:v>9.3280000000002694</c:v>
                </c:pt>
                <c:pt idx="9329">
                  <c:v>9.3290000000002689</c:v>
                </c:pt>
                <c:pt idx="9330">
                  <c:v>9.3300000000002683</c:v>
                </c:pt>
                <c:pt idx="9331">
                  <c:v>9.3310000000002677</c:v>
                </c:pt>
                <c:pt idx="9332">
                  <c:v>9.3320000000002672</c:v>
                </c:pt>
                <c:pt idx="9333">
                  <c:v>9.3330000000002666</c:v>
                </c:pt>
                <c:pt idx="9334">
                  <c:v>9.3340000000002661</c:v>
                </c:pt>
                <c:pt idx="9335">
                  <c:v>9.3350000000002655</c:v>
                </c:pt>
                <c:pt idx="9336">
                  <c:v>9.336000000000265</c:v>
                </c:pt>
                <c:pt idx="9337">
                  <c:v>9.3370000000002644</c:v>
                </c:pt>
                <c:pt idx="9338">
                  <c:v>9.3380000000002639</c:v>
                </c:pt>
                <c:pt idx="9339">
                  <c:v>9.3390000000002633</c:v>
                </c:pt>
                <c:pt idx="9340">
                  <c:v>9.3400000000002628</c:v>
                </c:pt>
                <c:pt idx="9341">
                  <c:v>9.3410000000002622</c:v>
                </c:pt>
                <c:pt idx="9342">
                  <c:v>9.3420000000002617</c:v>
                </c:pt>
                <c:pt idx="9343">
                  <c:v>9.3430000000002611</c:v>
                </c:pt>
                <c:pt idx="9344">
                  <c:v>9.3440000000002605</c:v>
                </c:pt>
                <c:pt idx="9345">
                  <c:v>9.34500000000026</c:v>
                </c:pt>
                <c:pt idx="9346">
                  <c:v>9.3460000000002594</c:v>
                </c:pt>
                <c:pt idx="9347">
                  <c:v>9.3470000000002589</c:v>
                </c:pt>
                <c:pt idx="9348">
                  <c:v>9.3480000000002583</c:v>
                </c:pt>
                <c:pt idx="9349">
                  <c:v>9.3490000000002578</c:v>
                </c:pt>
                <c:pt idx="9350">
                  <c:v>9.3500000000002572</c:v>
                </c:pt>
                <c:pt idx="9351">
                  <c:v>9.3510000000002567</c:v>
                </c:pt>
                <c:pt idx="9352">
                  <c:v>9.3520000000002561</c:v>
                </c:pt>
                <c:pt idx="9353">
                  <c:v>9.3530000000002556</c:v>
                </c:pt>
                <c:pt idx="9354">
                  <c:v>9.354000000000255</c:v>
                </c:pt>
                <c:pt idx="9355">
                  <c:v>9.3550000000002544</c:v>
                </c:pt>
                <c:pt idx="9356">
                  <c:v>9.3560000000002539</c:v>
                </c:pt>
                <c:pt idx="9357">
                  <c:v>9.3570000000002533</c:v>
                </c:pt>
                <c:pt idx="9358">
                  <c:v>9.3580000000002528</c:v>
                </c:pt>
                <c:pt idx="9359">
                  <c:v>9.3590000000002522</c:v>
                </c:pt>
                <c:pt idx="9360">
                  <c:v>9.3600000000002517</c:v>
                </c:pt>
                <c:pt idx="9361">
                  <c:v>9.3610000000002511</c:v>
                </c:pt>
                <c:pt idx="9362">
                  <c:v>9.3620000000002506</c:v>
                </c:pt>
                <c:pt idx="9363">
                  <c:v>9.36300000000025</c:v>
                </c:pt>
                <c:pt idx="9364">
                  <c:v>9.3640000000002495</c:v>
                </c:pt>
                <c:pt idx="9365">
                  <c:v>9.3650000000002489</c:v>
                </c:pt>
                <c:pt idx="9366">
                  <c:v>9.3660000000002483</c:v>
                </c:pt>
                <c:pt idx="9367">
                  <c:v>9.3670000000002478</c:v>
                </c:pt>
                <c:pt idx="9368">
                  <c:v>9.3680000000002472</c:v>
                </c:pt>
                <c:pt idx="9369">
                  <c:v>9.3690000000002467</c:v>
                </c:pt>
                <c:pt idx="9370">
                  <c:v>9.3700000000002461</c:v>
                </c:pt>
                <c:pt idx="9371">
                  <c:v>9.3710000000002456</c:v>
                </c:pt>
                <c:pt idx="9372">
                  <c:v>9.372000000000245</c:v>
                </c:pt>
                <c:pt idx="9373">
                  <c:v>9.3730000000002445</c:v>
                </c:pt>
                <c:pt idx="9374">
                  <c:v>9.3740000000002439</c:v>
                </c:pt>
                <c:pt idx="9375">
                  <c:v>9.3750000000002434</c:v>
                </c:pt>
                <c:pt idx="9376">
                  <c:v>9.3760000000002428</c:v>
                </c:pt>
                <c:pt idx="9377">
                  <c:v>9.3770000000002423</c:v>
                </c:pt>
                <c:pt idx="9378">
                  <c:v>9.3780000000002417</c:v>
                </c:pt>
                <c:pt idx="9379">
                  <c:v>9.3790000000002411</c:v>
                </c:pt>
                <c:pt idx="9380">
                  <c:v>9.3800000000002406</c:v>
                </c:pt>
                <c:pt idx="9381">
                  <c:v>9.38100000000024</c:v>
                </c:pt>
                <c:pt idx="9382">
                  <c:v>9.3820000000002395</c:v>
                </c:pt>
                <c:pt idx="9383">
                  <c:v>9.3830000000002389</c:v>
                </c:pt>
                <c:pt idx="9384">
                  <c:v>9.3840000000002384</c:v>
                </c:pt>
                <c:pt idx="9385">
                  <c:v>9.3850000000002378</c:v>
                </c:pt>
                <c:pt idx="9386">
                  <c:v>9.3860000000002373</c:v>
                </c:pt>
                <c:pt idx="9387">
                  <c:v>9.3870000000002367</c:v>
                </c:pt>
                <c:pt idx="9388">
                  <c:v>9.3880000000002362</c:v>
                </c:pt>
                <c:pt idx="9389">
                  <c:v>9.3890000000002356</c:v>
                </c:pt>
                <c:pt idx="9390">
                  <c:v>9.390000000000235</c:v>
                </c:pt>
                <c:pt idx="9391">
                  <c:v>9.3910000000002345</c:v>
                </c:pt>
                <c:pt idx="9392">
                  <c:v>9.3920000000002339</c:v>
                </c:pt>
                <c:pt idx="9393">
                  <c:v>9.3930000000002334</c:v>
                </c:pt>
                <c:pt idx="9394">
                  <c:v>9.3940000000002328</c:v>
                </c:pt>
                <c:pt idx="9395">
                  <c:v>9.3950000000002323</c:v>
                </c:pt>
                <c:pt idx="9396">
                  <c:v>9.3960000000002317</c:v>
                </c:pt>
                <c:pt idx="9397">
                  <c:v>9.3970000000002312</c:v>
                </c:pt>
                <c:pt idx="9398">
                  <c:v>9.3980000000002306</c:v>
                </c:pt>
                <c:pt idx="9399">
                  <c:v>9.3990000000002301</c:v>
                </c:pt>
                <c:pt idx="9400">
                  <c:v>9.4000000000002295</c:v>
                </c:pt>
                <c:pt idx="9401">
                  <c:v>9.401000000000229</c:v>
                </c:pt>
                <c:pt idx="9402">
                  <c:v>9.4020000000002284</c:v>
                </c:pt>
                <c:pt idx="9403">
                  <c:v>9.4030000000002278</c:v>
                </c:pt>
                <c:pt idx="9404">
                  <c:v>9.4040000000002273</c:v>
                </c:pt>
                <c:pt idx="9405">
                  <c:v>9.4050000000002267</c:v>
                </c:pt>
                <c:pt idx="9406">
                  <c:v>9.4060000000002262</c:v>
                </c:pt>
                <c:pt idx="9407">
                  <c:v>9.4070000000002256</c:v>
                </c:pt>
                <c:pt idx="9408">
                  <c:v>9.4080000000002251</c:v>
                </c:pt>
                <c:pt idx="9409">
                  <c:v>9.4090000000002245</c:v>
                </c:pt>
                <c:pt idx="9410">
                  <c:v>9.410000000000224</c:v>
                </c:pt>
                <c:pt idx="9411">
                  <c:v>9.4110000000002234</c:v>
                </c:pt>
                <c:pt idx="9412">
                  <c:v>9.4120000000002229</c:v>
                </c:pt>
                <c:pt idx="9413">
                  <c:v>9.4130000000002223</c:v>
                </c:pt>
                <c:pt idx="9414">
                  <c:v>9.4140000000002217</c:v>
                </c:pt>
                <c:pt idx="9415">
                  <c:v>9.4150000000002212</c:v>
                </c:pt>
                <c:pt idx="9416">
                  <c:v>9.4160000000002206</c:v>
                </c:pt>
                <c:pt idx="9417">
                  <c:v>9.4170000000002201</c:v>
                </c:pt>
                <c:pt idx="9418">
                  <c:v>9.4180000000002195</c:v>
                </c:pt>
                <c:pt idx="9419">
                  <c:v>9.419000000000219</c:v>
                </c:pt>
                <c:pt idx="9420">
                  <c:v>9.4200000000002184</c:v>
                </c:pt>
                <c:pt idx="9421">
                  <c:v>9.4210000000002179</c:v>
                </c:pt>
                <c:pt idx="9422">
                  <c:v>9.4220000000002173</c:v>
                </c:pt>
                <c:pt idx="9423">
                  <c:v>9.4230000000002168</c:v>
                </c:pt>
                <c:pt idx="9424">
                  <c:v>9.4240000000002162</c:v>
                </c:pt>
                <c:pt idx="9425">
                  <c:v>9.4250000000002156</c:v>
                </c:pt>
                <c:pt idx="9426">
                  <c:v>9.4260000000002151</c:v>
                </c:pt>
                <c:pt idx="9427">
                  <c:v>9.4270000000002145</c:v>
                </c:pt>
                <c:pt idx="9428">
                  <c:v>9.428000000000214</c:v>
                </c:pt>
                <c:pt idx="9429">
                  <c:v>9.4290000000002134</c:v>
                </c:pt>
                <c:pt idx="9430">
                  <c:v>9.4300000000002129</c:v>
                </c:pt>
                <c:pt idx="9431">
                  <c:v>9.4310000000002123</c:v>
                </c:pt>
                <c:pt idx="9432">
                  <c:v>9.4320000000002118</c:v>
                </c:pt>
                <c:pt idx="9433">
                  <c:v>9.4330000000002112</c:v>
                </c:pt>
                <c:pt idx="9434">
                  <c:v>9.4340000000002107</c:v>
                </c:pt>
                <c:pt idx="9435">
                  <c:v>9.4350000000002101</c:v>
                </c:pt>
                <c:pt idx="9436">
                  <c:v>9.4360000000002096</c:v>
                </c:pt>
                <c:pt idx="9437">
                  <c:v>9.437000000000209</c:v>
                </c:pt>
                <c:pt idx="9438">
                  <c:v>9.4380000000002084</c:v>
                </c:pt>
                <c:pt idx="9439">
                  <c:v>9.4390000000002079</c:v>
                </c:pt>
                <c:pt idx="9440">
                  <c:v>9.4400000000002073</c:v>
                </c:pt>
                <c:pt idx="9441">
                  <c:v>9.4410000000002068</c:v>
                </c:pt>
                <c:pt idx="9442">
                  <c:v>9.4420000000002062</c:v>
                </c:pt>
                <c:pt idx="9443">
                  <c:v>9.4430000000002057</c:v>
                </c:pt>
                <c:pt idx="9444">
                  <c:v>9.4440000000002051</c:v>
                </c:pt>
                <c:pt idx="9445">
                  <c:v>9.4450000000002046</c:v>
                </c:pt>
                <c:pt idx="9446">
                  <c:v>9.446000000000204</c:v>
                </c:pt>
                <c:pt idx="9447">
                  <c:v>9.4470000000002035</c:v>
                </c:pt>
                <c:pt idx="9448">
                  <c:v>9.4480000000002029</c:v>
                </c:pt>
                <c:pt idx="9449">
                  <c:v>9.4490000000002023</c:v>
                </c:pt>
                <c:pt idx="9450">
                  <c:v>9.4500000000002018</c:v>
                </c:pt>
                <c:pt idx="9451">
                  <c:v>9.4510000000002012</c:v>
                </c:pt>
                <c:pt idx="9452">
                  <c:v>9.4520000000002007</c:v>
                </c:pt>
                <c:pt idx="9453">
                  <c:v>9.4530000000002001</c:v>
                </c:pt>
                <c:pt idx="9454">
                  <c:v>9.4540000000001996</c:v>
                </c:pt>
                <c:pt idx="9455">
                  <c:v>9.455000000000199</c:v>
                </c:pt>
                <c:pt idx="9456">
                  <c:v>9.4560000000001985</c:v>
                </c:pt>
                <c:pt idx="9457">
                  <c:v>9.4570000000001979</c:v>
                </c:pt>
                <c:pt idx="9458">
                  <c:v>9.4580000000001974</c:v>
                </c:pt>
                <c:pt idx="9459">
                  <c:v>9.4590000000001968</c:v>
                </c:pt>
                <c:pt idx="9460">
                  <c:v>9.4600000000001963</c:v>
                </c:pt>
                <c:pt idx="9461">
                  <c:v>9.4610000000001957</c:v>
                </c:pt>
                <c:pt idx="9462">
                  <c:v>9.4620000000001951</c:v>
                </c:pt>
                <c:pt idx="9463">
                  <c:v>9.4630000000001946</c:v>
                </c:pt>
                <c:pt idx="9464">
                  <c:v>9.464000000000194</c:v>
                </c:pt>
                <c:pt idx="9465">
                  <c:v>9.4650000000001935</c:v>
                </c:pt>
                <c:pt idx="9466">
                  <c:v>9.4660000000001929</c:v>
                </c:pt>
                <c:pt idx="9467">
                  <c:v>9.4670000000001924</c:v>
                </c:pt>
                <c:pt idx="9468">
                  <c:v>9.4680000000001918</c:v>
                </c:pt>
                <c:pt idx="9469">
                  <c:v>9.4690000000001913</c:v>
                </c:pt>
                <c:pt idx="9470">
                  <c:v>9.4700000000001907</c:v>
                </c:pt>
                <c:pt idx="9471">
                  <c:v>9.4710000000001902</c:v>
                </c:pt>
                <c:pt idx="9472">
                  <c:v>9.4720000000001896</c:v>
                </c:pt>
                <c:pt idx="9473">
                  <c:v>9.473000000000189</c:v>
                </c:pt>
                <c:pt idx="9474">
                  <c:v>9.4740000000001885</c:v>
                </c:pt>
                <c:pt idx="9475">
                  <c:v>9.4750000000001879</c:v>
                </c:pt>
                <c:pt idx="9476">
                  <c:v>9.4760000000001874</c:v>
                </c:pt>
                <c:pt idx="9477">
                  <c:v>9.4770000000001868</c:v>
                </c:pt>
                <c:pt idx="9478">
                  <c:v>9.4780000000001863</c:v>
                </c:pt>
                <c:pt idx="9479">
                  <c:v>9.4790000000001857</c:v>
                </c:pt>
                <c:pt idx="9480">
                  <c:v>9.4800000000001852</c:v>
                </c:pt>
                <c:pt idx="9481">
                  <c:v>9.4810000000001846</c:v>
                </c:pt>
                <c:pt idx="9482">
                  <c:v>9.4820000000001841</c:v>
                </c:pt>
                <c:pt idx="9483">
                  <c:v>9.4830000000001835</c:v>
                </c:pt>
                <c:pt idx="9484">
                  <c:v>9.484000000000183</c:v>
                </c:pt>
                <c:pt idx="9485">
                  <c:v>9.4850000000001824</c:v>
                </c:pt>
                <c:pt idx="9486">
                  <c:v>9.4860000000001818</c:v>
                </c:pt>
                <c:pt idx="9487">
                  <c:v>9.4870000000001813</c:v>
                </c:pt>
                <c:pt idx="9488">
                  <c:v>9.4880000000001807</c:v>
                </c:pt>
                <c:pt idx="9489">
                  <c:v>9.4890000000001802</c:v>
                </c:pt>
                <c:pt idx="9490">
                  <c:v>9.4900000000001796</c:v>
                </c:pt>
                <c:pt idx="9491">
                  <c:v>9.4910000000001791</c:v>
                </c:pt>
                <c:pt idx="9492">
                  <c:v>9.4920000000001785</c:v>
                </c:pt>
                <c:pt idx="9493">
                  <c:v>9.493000000000178</c:v>
                </c:pt>
                <c:pt idx="9494">
                  <c:v>9.4940000000001774</c:v>
                </c:pt>
                <c:pt idx="9495">
                  <c:v>9.4950000000001769</c:v>
                </c:pt>
                <c:pt idx="9496">
                  <c:v>9.4960000000001763</c:v>
                </c:pt>
                <c:pt idx="9497">
                  <c:v>9.4970000000001757</c:v>
                </c:pt>
                <c:pt idx="9498">
                  <c:v>9.4980000000001752</c:v>
                </c:pt>
                <c:pt idx="9499">
                  <c:v>9.4990000000001746</c:v>
                </c:pt>
                <c:pt idx="9500">
                  <c:v>9.5000000000001741</c:v>
                </c:pt>
                <c:pt idx="9501">
                  <c:v>9.5010000000001735</c:v>
                </c:pt>
                <c:pt idx="9502">
                  <c:v>9.502000000000173</c:v>
                </c:pt>
                <c:pt idx="9503">
                  <c:v>9.5030000000001724</c:v>
                </c:pt>
                <c:pt idx="9504">
                  <c:v>9.5040000000001719</c:v>
                </c:pt>
                <c:pt idx="9505">
                  <c:v>9.5050000000001713</c:v>
                </c:pt>
                <c:pt idx="9506">
                  <c:v>9.5060000000001708</c:v>
                </c:pt>
                <c:pt idx="9507">
                  <c:v>9.5070000000001702</c:v>
                </c:pt>
                <c:pt idx="9508">
                  <c:v>9.5080000000001696</c:v>
                </c:pt>
                <c:pt idx="9509">
                  <c:v>9.5090000000001691</c:v>
                </c:pt>
                <c:pt idx="9510">
                  <c:v>9.5100000000001685</c:v>
                </c:pt>
                <c:pt idx="9511">
                  <c:v>9.511000000000168</c:v>
                </c:pt>
                <c:pt idx="9512">
                  <c:v>9.5120000000001674</c:v>
                </c:pt>
                <c:pt idx="9513">
                  <c:v>9.5130000000001669</c:v>
                </c:pt>
                <c:pt idx="9514">
                  <c:v>9.5140000000001663</c:v>
                </c:pt>
                <c:pt idx="9515">
                  <c:v>9.5150000000001658</c:v>
                </c:pt>
                <c:pt idx="9516">
                  <c:v>9.5160000000001652</c:v>
                </c:pt>
                <c:pt idx="9517">
                  <c:v>9.5170000000001647</c:v>
                </c:pt>
                <c:pt idx="9518">
                  <c:v>9.5180000000001641</c:v>
                </c:pt>
                <c:pt idx="9519">
                  <c:v>9.5190000000001636</c:v>
                </c:pt>
                <c:pt idx="9520">
                  <c:v>9.520000000000163</c:v>
                </c:pt>
                <c:pt idx="9521">
                  <c:v>9.5210000000001624</c:v>
                </c:pt>
                <c:pt idx="9522">
                  <c:v>9.5220000000001619</c:v>
                </c:pt>
                <c:pt idx="9523">
                  <c:v>9.5230000000001613</c:v>
                </c:pt>
                <c:pt idx="9524">
                  <c:v>9.5240000000001608</c:v>
                </c:pt>
                <c:pt idx="9525">
                  <c:v>9.5250000000001602</c:v>
                </c:pt>
                <c:pt idx="9526">
                  <c:v>9.5260000000001597</c:v>
                </c:pt>
                <c:pt idx="9527">
                  <c:v>9.5270000000001591</c:v>
                </c:pt>
                <c:pt idx="9528">
                  <c:v>9.5280000000001586</c:v>
                </c:pt>
                <c:pt idx="9529">
                  <c:v>9.529000000000158</c:v>
                </c:pt>
                <c:pt idx="9530">
                  <c:v>9.5300000000001575</c:v>
                </c:pt>
                <c:pt idx="9531">
                  <c:v>9.5310000000001569</c:v>
                </c:pt>
                <c:pt idx="9532">
                  <c:v>9.5320000000001563</c:v>
                </c:pt>
                <c:pt idx="9533">
                  <c:v>9.5330000000001558</c:v>
                </c:pt>
                <c:pt idx="9534">
                  <c:v>9.5340000000001552</c:v>
                </c:pt>
                <c:pt idx="9535">
                  <c:v>9.5350000000001547</c:v>
                </c:pt>
                <c:pt idx="9536">
                  <c:v>9.5360000000001541</c:v>
                </c:pt>
                <c:pt idx="9537">
                  <c:v>9.5370000000001536</c:v>
                </c:pt>
                <c:pt idx="9538">
                  <c:v>9.538000000000153</c:v>
                </c:pt>
                <c:pt idx="9539">
                  <c:v>9.5390000000001525</c:v>
                </c:pt>
                <c:pt idx="9540">
                  <c:v>9.5400000000001519</c:v>
                </c:pt>
                <c:pt idx="9541">
                  <c:v>9.5410000000001514</c:v>
                </c:pt>
                <c:pt idx="9542">
                  <c:v>9.5420000000001508</c:v>
                </c:pt>
                <c:pt idx="9543">
                  <c:v>9.5430000000001503</c:v>
                </c:pt>
                <c:pt idx="9544">
                  <c:v>9.5440000000001497</c:v>
                </c:pt>
                <c:pt idx="9545">
                  <c:v>9.5450000000001491</c:v>
                </c:pt>
                <c:pt idx="9546">
                  <c:v>9.5460000000001486</c:v>
                </c:pt>
                <c:pt idx="9547">
                  <c:v>9.547000000000148</c:v>
                </c:pt>
                <c:pt idx="9548">
                  <c:v>9.5480000000001475</c:v>
                </c:pt>
                <c:pt idx="9549">
                  <c:v>9.5490000000001469</c:v>
                </c:pt>
                <c:pt idx="9550">
                  <c:v>9.5500000000001464</c:v>
                </c:pt>
                <c:pt idx="9551">
                  <c:v>9.5510000000001458</c:v>
                </c:pt>
                <c:pt idx="9552">
                  <c:v>9.5520000000001453</c:v>
                </c:pt>
                <c:pt idx="9553">
                  <c:v>9.5530000000001447</c:v>
                </c:pt>
                <c:pt idx="9554">
                  <c:v>9.5540000000001442</c:v>
                </c:pt>
                <c:pt idx="9555">
                  <c:v>9.5550000000001436</c:v>
                </c:pt>
                <c:pt idx="9556">
                  <c:v>9.556000000000143</c:v>
                </c:pt>
                <c:pt idx="9557">
                  <c:v>9.5570000000001425</c:v>
                </c:pt>
                <c:pt idx="9558">
                  <c:v>9.5580000000001419</c:v>
                </c:pt>
                <c:pt idx="9559">
                  <c:v>9.5590000000001414</c:v>
                </c:pt>
                <c:pt idx="9560">
                  <c:v>9.5600000000001408</c:v>
                </c:pt>
                <c:pt idx="9561">
                  <c:v>9.5610000000001403</c:v>
                </c:pt>
                <c:pt idx="9562">
                  <c:v>9.5620000000001397</c:v>
                </c:pt>
                <c:pt idx="9563">
                  <c:v>9.5630000000001392</c:v>
                </c:pt>
                <c:pt idx="9564">
                  <c:v>9.5640000000001386</c:v>
                </c:pt>
                <c:pt idx="9565">
                  <c:v>9.5650000000001381</c:v>
                </c:pt>
                <c:pt idx="9566">
                  <c:v>9.5660000000001375</c:v>
                </c:pt>
                <c:pt idx="9567">
                  <c:v>9.567000000000137</c:v>
                </c:pt>
                <c:pt idx="9568">
                  <c:v>9.5680000000001364</c:v>
                </c:pt>
                <c:pt idx="9569">
                  <c:v>9.5690000000001358</c:v>
                </c:pt>
                <c:pt idx="9570">
                  <c:v>9.5700000000001353</c:v>
                </c:pt>
                <c:pt idx="9571">
                  <c:v>9.5710000000001347</c:v>
                </c:pt>
                <c:pt idx="9572">
                  <c:v>9.5720000000001342</c:v>
                </c:pt>
                <c:pt idx="9573">
                  <c:v>9.5730000000001336</c:v>
                </c:pt>
                <c:pt idx="9574">
                  <c:v>9.5740000000001331</c:v>
                </c:pt>
                <c:pt idx="9575">
                  <c:v>9.5750000000001325</c:v>
                </c:pt>
                <c:pt idx="9576">
                  <c:v>9.576000000000132</c:v>
                </c:pt>
                <c:pt idx="9577">
                  <c:v>9.5770000000001314</c:v>
                </c:pt>
                <c:pt idx="9578">
                  <c:v>9.5780000000001309</c:v>
                </c:pt>
                <c:pt idx="9579">
                  <c:v>9.5790000000001303</c:v>
                </c:pt>
                <c:pt idx="9580">
                  <c:v>9.5800000000001297</c:v>
                </c:pt>
                <c:pt idx="9581">
                  <c:v>9.5810000000001292</c:v>
                </c:pt>
                <c:pt idx="9582">
                  <c:v>9.5820000000001286</c:v>
                </c:pt>
                <c:pt idx="9583">
                  <c:v>9.5830000000001281</c:v>
                </c:pt>
                <c:pt idx="9584">
                  <c:v>9.5840000000001275</c:v>
                </c:pt>
                <c:pt idx="9585">
                  <c:v>9.585000000000127</c:v>
                </c:pt>
                <c:pt idx="9586">
                  <c:v>9.5860000000001264</c:v>
                </c:pt>
                <c:pt idx="9587">
                  <c:v>9.5870000000001259</c:v>
                </c:pt>
                <c:pt idx="9588">
                  <c:v>9.5880000000001253</c:v>
                </c:pt>
                <c:pt idx="9589">
                  <c:v>9.5890000000001248</c:v>
                </c:pt>
                <c:pt idx="9590">
                  <c:v>9.5900000000001242</c:v>
                </c:pt>
                <c:pt idx="9591">
                  <c:v>9.5910000000001236</c:v>
                </c:pt>
                <c:pt idx="9592">
                  <c:v>9.5920000000001231</c:v>
                </c:pt>
                <c:pt idx="9593">
                  <c:v>9.5930000000001225</c:v>
                </c:pt>
                <c:pt idx="9594">
                  <c:v>9.594000000000122</c:v>
                </c:pt>
                <c:pt idx="9595">
                  <c:v>9.5950000000001214</c:v>
                </c:pt>
                <c:pt idx="9596">
                  <c:v>9.5960000000001209</c:v>
                </c:pt>
                <c:pt idx="9597">
                  <c:v>9.5970000000001203</c:v>
                </c:pt>
                <c:pt idx="9598">
                  <c:v>9.5980000000001198</c:v>
                </c:pt>
                <c:pt idx="9599">
                  <c:v>9.5990000000001192</c:v>
                </c:pt>
                <c:pt idx="9600">
                  <c:v>9.6000000000001187</c:v>
                </c:pt>
                <c:pt idx="9601">
                  <c:v>9.6010000000001181</c:v>
                </c:pt>
                <c:pt idx="9602">
                  <c:v>9.6020000000001176</c:v>
                </c:pt>
                <c:pt idx="9603">
                  <c:v>9.603000000000117</c:v>
                </c:pt>
                <c:pt idx="9604">
                  <c:v>9.6040000000001164</c:v>
                </c:pt>
                <c:pt idx="9605">
                  <c:v>9.6050000000001159</c:v>
                </c:pt>
                <c:pt idx="9606">
                  <c:v>9.6060000000001153</c:v>
                </c:pt>
                <c:pt idx="9607">
                  <c:v>9.6070000000001148</c:v>
                </c:pt>
                <c:pt idx="9608">
                  <c:v>9.6080000000001142</c:v>
                </c:pt>
                <c:pt idx="9609">
                  <c:v>9.6090000000001137</c:v>
                </c:pt>
                <c:pt idx="9610">
                  <c:v>9.6100000000001131</c:v>
                </c:pt>
                <c:pt idx="9611">
                  <c:v>9.6110000000001126</c:v>
                </c:pt>
                <c:pt idx="9612">
                  <c:v>9.612000000000112</c:v>
                </c:pt>
                <c:pt idx="9613">
                  <c:v>9.6130000000001115</c:v>
                </c:pt>
                <c:pt idx="9614">
                  <c:v>9.6140000000001109</c:v>
                </c:pt>
                <c:pt idx="9615">
                  <c:v>9.6150000000001103</c:v>
                </c:pt>
                <c:pt idx="9616">
                  <c:v>9.6160000000001098</c:v>
                </c:pt>
                <c:pt idx="9617">
                  <c:v>9.6170000000001092</c:v>
                </c:pt>
                <c:pt idx="9618">
                  <c:v>9.6180000000001087</c:v>
                </c:pt>
                <c:pt idx="9619">
                  <c:v>9.6190000000001081</c:v>
                </c:pt>
                <c:pt idx="9620">
                  <c:v>9.6200000000001076</c:v>
                </c:pt>
                <c:pt idx="9621">
                  <c:v>9.621000000000107</c:v>
                </c:pt>
                <c:pt idx="9622">
                  <c:v>9.6220000000001065</c:v>
                </c:pt>
                <c:pt idx="9623">
                  <c:v>9.6230000000001059</c:v>
                </c:pt>
                <c:pt idx="9624">
                  <c:v>9.6240000000001054</c:v>
                </c:pt>
                <c:pt idx="9625">
                  <c:v>9.6250000000001048</c:v>
                </c:pt>
                <c:pt idx="9626">
                  <c:v>9.6260000000001043</c:v>
                </c:pt>
                <c:pt idx="9627">
                  <c:v>9.6270000000001037</c:v>
                </c:pt>
                <c:pt idx="9628">
                  <c:v>9.6280000000001031</c:v>
                </c:pt>
                <c:pt idx="9629">
                  <c:v>9.6290000000001026</c:v>
                </c:pt>
                <c:pt idx="9630">
                  <c:v>9.630000000000102</c:v>
                </c:pt>
                <c:pt idx="9631">
                  <c:v>9.6310000000001015</c:v>
                </c:pt>
                <c:pt idx="9632">
                  <c:v>9.6320000000001009</c:v>
                </c:pt>
                <c:pt idx="9633">
                  <c:v>9.6330000000001004</c:v>
                </c:pt>
                <c:pt idx="9634">
                  <c:v>9.6340000000000998</c:v>
                </c:pt>
                <c:pt idx="9635">
                  <c:v>9.6350000000000993</c:v>
                </c:pt>
                <c:pt idx="9636">
                  <c:v>9.6360000000000987</c:v>
                </c:pt>
                <c:pt idx="9637">
                  <c:v>9.6370000000000982</c:v>
                </c:pt>
                <c:pt idx="9638">
                  <c:v>9.6380000000000976</c:v>
                </c:pt>
                <c:pt idx="9639">
                  <c:v>9.639000000000097</c:v>
                </c:pt>
                <c:pt idx="9640">
                  <c:v>9.6400000000000965</c:v>
                </c:pt>
                <c:pt idx="9641">
                  <c:v>9.6410000000000959</c:v>
                </c:pt>
                <c:pt idx="9642">
                  <c:v>9.6420000000000954</c:v>
                </c:pt>
                <c:pt idx="9643">
                  <c:v>9.6430000000000948</c:v>
                </c:pt>
                <c:pt idx="9644">
                  <c:v>9.6440000000000943</c:v>
                </c:pt>
                <c:pt idx="9645">
                  <c:v>9.6450000000000937</c:v>
                </c:pt>
                <c:pt idx="9646">
                  <c:v>9.6460000000000932</c:v>
                </c:pt>
                <c:pt idx="9647">
                  <c:v>9.6470000000000926</c:v>
                </c:pt>
                <c:pt idx="9648">
                  <c:v>9.6480000000000921</c:v>
                </c:pt>
                <c:pt idx="9649">
                  <c:v>9.6490000000000915</c:v>
                </c:pt>
                <c:pt idx="9650">
                  <c:v>9.6500000000000909</c:v>
                </c:pt>
                <c:pt idx="9651">
                  <c:v>9.6510000000000904</c:v>
                </c:pt>
                <c:pt idx="9652">
                  <c:v>9.6520000000000898</c:v>
                </c:pt>
                <c:pt idx="9653">
                  <c:v>9.6530000000000893</c:v>
                </c:pt>
                <c:pt idx="9654">
                  <c:v>9.6540000000000887</c:v>
                </c:pt>
                <c:pt idx="9655">
                  <c:v>9.6550000000000882</c:v>
                </c:pt>
                <c:pt idx="9656">
                  <c:v>9.6560000000000876</c:v>
                </c:pt>
                <c:pt idx="9657">
                  <c:v>9.6570000000000871</c:v>
                </c:pt>
                <c:pt idx="9658">
                  <c:v>9.6580000000000865</c:v>
                </c:pt>
                <c:pt idx="9659">
                  <c:v>9.659000000000086</c:v>
                </c:pt>
                <c:pt idx="9660">
                  <c:v>9.6600000000000854</c:v>
                </c:pt>
                <c:pt idx="9661">
                  <c:v>9.6610000000000849</c:v>
                </c:pt>
                <c:pt idx="9662">
                  <c:v>9.6620000000000843</c:v>
                </c:pt>
                <c:pt idx="9663">
                  <c:v>9.6630000000000837</c:v>
                </c:pt>
                <c:pt idx="9664">
                  <c:v>9.6640000000000832</c:v>
                </c:pt>
                <c:pt idx="9665">
                  <c:v>9.6650000000000826</c:v>
                </c:pt>
                <c:pt idx="9666">
                  <c:v>9.6660000000000821</c:v>
                </c:pt>
                <c:pt idx="9667">
                  <c:v>9.6670000000000815</c:v>
                </c:pt>
                <c:pt idx="9668">
                  <c:v>9.668000000000081</c:v>
                </c:pt>
                <c:pt idx="9669">
                  <c:v>9.6690000000000804</c:v>
                </c:pt>
                <c:pt idx="9670">
                  <c:v>9.6700000000000799</c:v>
                </c:pt>
                <c:pt idx="9671">
                  <c:v>9.6710000000000793</c:v>
                </c:pt>
                <c:pt idx="9672">
                  <c:v>9.6720000000000788</c:v>
                </c:pt>
                <c:pt idx="9673">
                  <c:v>9.6730000000000782</c:v>
                </c:pt>
                <c:pt idx="9674">
                  <c:v>9.6740000000000776</c:v>
                </c:pt>
                <c:pt idx="9675">
                  <c:v>9.6750000000000771</c:v>
                </c:pt>
                <c:pt idx="9676">
                  <c:v>9.6760000000000765</c:v>
                </c:pt>
                <c:pt idx="9677">
                  <c:v>9.677000000000076</c:v>
                </c:pt>
                <c:pt idx="9678">
                  <c:v>9.6780000000000754</c:v>
                </c:pt>
                <c:pt idx="9679">
                  <c:v>9.6790000000000749</c:v>
                </c:pt>
                <c:pt idx="9680">
                  <c:v>9.6800000000000743</c:v>
                </c:pt>
                <c:pt idx="9681">
                  <c:v>9.6810000000000738</c:v>
                </c:pt>
                <c:pt idx="9682">
                  <c:v>9.6820000000000732</c:v>
                </c:pt>
                <c:pt idx="9683">
                  <c:v>9.6830000000000727</c:v>
                </c:pt>
                <c:pt idx="9684">
                  <c:v>9.6840000000000721</c:v>
                </c:pt>
                <c:pt idx="9685">
                  <c:v>9.6850000000000716</c:v>
                </c:pt>
                <c:pt idx="9686">
                  <c:v>9.686000000000071</c:v>
                </c:pt>
                <c:pt idx="9687">
                  <c:v>9.6870000000000704</c:v>
                </c:pt>
                <c:pt idx="9688">
                  <c:v>9.6880000000000699</c:v>
                </c:pt>
                <c:pt idx="9689">
                  <c:v>9.6890000000000693</c:v>
                </c:pt>
                <c:pt idx="9690">
                  <c:v>9.6900000000000688</c:v>
                </c:pt>
                <c:pt idx="9691">
                  <c:v>9.6910000000000682</c:v>
                </c:pt>
                <c:pt idx="9692">
                  <c:v>9.6920000000000677</c:v>
                </c:pt>
                <c:pt idx="9693">
                  <c:v>9.6930000000000671</c:v>
                </c:pt>
                <c:pt idx="9694">
                  <c:v>9.6940000000000666</c:v>
                </c:pt>
                <c:pt idx="9695">
                  <c:v>9.695000000000066</c:v>
                </c:pt>
                <c:pt idx="9696">
                  <c:v>9.6960000000000655</c:v>
                </c:pt>
                <c:pt idx="9697">
                  <c:v>9.6970000000000649</c:v>
                </c:pt>
                <c:pt idx="9698">
                  <c:v>9.6980000000000643</c:v>
                </c:pt>
                <c:pt idx="9699">
                  <c:v>9.6990000000000638</c:v>
                </c:pt>
                <c:pt idx="9700">
                  <c:v>9.7000000000000632</c:v>
                </c:pt>
                <c:pt idx="9701">
                  <c:v>9.7010000000000627</c:v>
                </c:pt>
                <c:pt idx="9702">
                  <c:v>9.7020000000000621</c:v>
                </c:pt>
                <c:pt idx="9703">
                  <c:v>9.7030000000000616</c:v>
                </c:pt>
                <c:pt idx="9704">
                  <c:v>9.704000000000061</c:v>
                </c:pt>
                <c:pt idx="9705">
                  <c:v>9.7050000000000605</c:v>
                </c:pt>
                <c:pt idx="9706">
                  <c:v>9.7060000000000599</c:v>
                </c:pt>
                <c:pt idx="9707">
                  <c:v>9.7070000000000594</c:v>
                </c:pt>
                <c:pt idx="9708">
                  <c:v>9.7080000000000588</c:v>
                </c:pt>
                <c:pt idx="9709">
                  <c:v>9.7090000000000583</c:v>
                </c:pt>
                <c:pt idx="9710">
                  <c:v>9.7100000000000577</c:v>
                </c:pt>
                <c:pt idx="9711">
                  <c:v>9.7110000000000571</c:v>
                </c:pt>
                <c:pt idx="9712">
                  <c:v>9.7120000000000566</c:v>
                </c:pt>
                <c:pt idx="9713">
                  <c:v>9.713000000000056</c:v>
                </c:pt>
                <c:pt idx="9714">
                  <c:v>9.7140000000000555</c:v>
                </c:pt>
                <c:pt idx="9715">
                  <c:v>9.7150000000000549</c:v>
                </c:pt>
                <c:pt idx="9716">
                  <c:v>9.7160000000000544</c:v>
                </c:pt>
                <c:pt idx="9717">
                  <c:v>9.7170000000000538</c:v>
                </c:pt>
                <c:pt idx="9718">
                  <c:v>9.7180000000000533</c:v>
                </c:pt>
                <c:pt idx="9719">
                  <c:v>9.7190000000000527</c:v>
                </c:pt>
                <c:pt idx="9720">
                  <c:v>9.7200000000000522</c:v>
                </c:pt>
                <c:pt idx="9721">
                  <c:v>9.7210000000000516</c:v>
                </c:pt>
                <c:pt idx="9722">
                  <c:v>9.722000000000051</c:v>
                </c:pt>
                <c:pt idx="9723">
                  <c:v>9.7230000000000505</c:v>
                </c:pt>
                <c:pt idx="9724">
                  <c:v>9.7240000000000499</c:v>
                </c:pt>
                <c:pt idx="9725">
                  <c:v>9.7250000000000494</c:v>
                </c:pt>
                <c:pt idx="9726">
                  <c:v>9.7260000000000488</c:v>
                </c:pt>
                <c:pt idx="9727">
                  <c:v>9.7270000000000483</c:v>
                </c:pt>
                <c:pt idx="9728">
                  <c:v>9.7280000000000477</c:v>
                </c:pt>
                <c:pt idx="9729">
                  <c:v>9.7290000000000472</c:v>
                </c:pt>
                <c:pt idx="9730">
                  <c:v>9.7300000000000466</c:v>
                </c:pt>
                <c:pt idx="9731">
                  <c:v>9.7310000000000461</c:v>
                </c:pt>
                <c:pt idx="9732">
                  <c:v>9.7320000000000455</c:v>
                </c:pt>
                <c:pt idx="9733">
                  <c:v>9.7330000000000449</c:v>
                </c:pt>
                <c:pt idx="9734">
                  <c:v>9.7340000000000444</c:v>
                </c:pt>
                <c:pt idx="9735">
                  <c:v>9.7350000000000438</c:v>
                </c:pt>
                <c:pt idx="9736">
                  <c:v>9.7360000000000433</c:v>
                </c:pt>
                <c:pt idx="9737">
                  <c:v>9.7370000000000427</c:v>
                </c:pt>
                <c:pt idx="9738">
                  <c:v>9.7380000000000422</c:v>
                </c:pt>
                <c:pt idx="9739">
                  <c:v>9.7390000000000416</c:v>
                </c:pt>
                <c:pt idx="9740">
                  <c:v>9.7400000000000411</c:v>
                </c:pt>
                <c:pt idx="9741">
                  <c:v>9.7410000000000405</c:v>
                </c:pt>
                <c:pt idx="9742">
                  <c:v>9.74200000000004</c:v>
                </c:pt>
                <c:pt idx="9743">
                  <c:v>9.7430000000000394</c:v>
                </c:pt>
                <c:pt idx="9744">
                  <c:v>9.7440000000000389</c:v>
                </c:pt>
                <c:pt idx="9745">
                  <c:v>9.7450000000000383</c:v>
                </c:pt>
                <c:pt idx="9746">
                  <c:v>9.7460000000000377</c:v>
                </c:pt>
                <c:pt idx="9747">
                  <c:v>9.7470000000000372</c:v>
                </c:pt>
                <c:pt idx="9748">
                  <c:v>9.7480000000000366</c:v>
                </c:pt>
                <c:pt idx="9749">
                  <c:v>9.7490000000000361</c:v>
                </c:pt>
                <c:pt idx="9750">
                  <c:v>9.7500000000000355</c:v>
                </c:pt>
                <c:pt idx="9751">
                  <c:v>9.751000000000035</c:v>
                </c:pt>
                <c:pt idx="9752">
                  <c:v>9.7520000000000344</c:v>
                </c:pt>
                <c:pt idx="9753">
                  <c:v>9.7530000000000339</c:v>
                </c:pt>
                <c:pt idx="9754">
                  <c:v>9.7540000000000333</c:v>
                </c:pt>
                <c:pt idx="9755">
                  <c:v>9.7550000000000328</c:v>
                </c:pt>
                <c:pt idx="9756">
                  <c:v>9.7560000000000322</c:v>
                </c:pt>
                <c:pt idx="9757">
                  <c:v>9.7570000000000316</c:v>
                </c:pt>
                <c:pt idx="9758">
                  <c:v>9.7580000000000311</c:v>
                </c:pt>
                <c:pt idx="9759">
                  <c:v>9.7590000000000305</c:v>
                </c:pt>
                <c:pt idx="9760">
                  <c:v>9.76000000000003</c:v>
                </c:pt>
                <c:pt idx="9761">
                  <c:v>9.7610000000000294</c:v>
                </c:pt>
                <c:pt idx="9762">
                  <c:v>9.7620000000000289</c:v>
                </c:pt>
                <c:pt idx="9763">
                  <c:v>9.7630000000000283</c:v>
                </c:pt>
                <c:pt idx="9764">
                  <c:v>9.7640000000000278</c:v>
                </c:pt>
                <c:pt idx="9765">
                  <c:v>9.7650000000000272</c:v>
                </c:pt>
                <c:pt idx="9766">
                  <c:v>9.7660000000000267</c:v>
                </c:pt>
                <c:pt idx="9767">
                  <c:v>9.7670000000000261</c:v>
                </c:pt>
                <c:pt idx="9768">
                  <c:v>9.7680000000000256</c:v>
                </c:pt>
                <c:pt idx="9769">
                  <c:v>9.769000000000025</c:v>
                </c:pt>
                <c:pt idx="9770">
                  <c:v>9.7700000000000244</c:v>
                </c:pt>
                <c:pt idx="9771">
                  <c:v>9.7710000000000239</c:v>
                </c:pt>
                <c:pt idx="9772">
                  <c:v>9.7720000000000233</c:v>
                </c:pt>
                <c:pt idx="9773">
                  <c:v>9.7730000000000228</c:v>
                </c:pt>
                <c:pt idx="9774">
                  <c:v>9.7740000000000222</c:v>
                </c:pt>
                <c:pt idx="9775">
                  <c:v>9.7750000000000217</c:v>
                </c:pt>
                <c:pt idx="9776">
                  <c:v>9.7760000000000211</c:v>
                </c:pt>
                <c:pt idx="9777">
                  <c:v>9.7770000000000206</c:v>
                </c:pt>
                <c:pt idx="9778">
                  <c:v>9.77800000000002</c:v>
                </c:pt>
                <c:pt idx="9779">
                  <c:v>9.7790000000000195</c:v>
                </c:pt>
                <c:pt idx="9780">
                  <c:v>9.7800000000000189</c:v>
                </c:pt>
                <c:pt idx="9781">
                  <c:v>9.7810000000000183</c:v>
                </c:pt>
                <c:pt idx="9782">
                  <c:v>9.7820000000000178</c:v>
                </c:pt>
                <c:pt idx="9783">
                  <c:v>9.7830000000000172</c:v>
                </c:pt>
                <c:pt idx="9784">
                  <c:v>9.7840000000000167</c:v>
                </c:pt>
                <c:pt idx="9785">
                  <c:v>9.7850000000000161</c:v>
                </c:pt>
                <c:pt idx="9786">
                  <c:v>9.7860000000000156</c:v>
                </c:pt>
                <c:pt idx="9787">
                  <c:v>9.787000000000015</c:v>
                </c:pt>
                <c:pt idx="9788">
                  <c:v>9.7880000000000145</c:v>
                </c:pt>
                <c:pt idx="9789">
                  <c:v>9.7890000000000139</c:v>
                </c:pt>
                <c:pt idx="9790">
                  <c:v>9.7900000000000134</c:v>
                </c:pt>
                <c:pt idx="9791">
                  <c:v>9.7910000000000128</c:v>
                </c:pt>
                <c:pt idx="9792">
                  <c:v>9.7920000000000122</c:v>
                </c:pt>
                <c:pt idx="9793">
                  <c:v>9.7930000000000117</c:v>
                </c:pt>
                <c:pt idx="9794">
                  <c:v>9.7940000000000111</c:v>
                </c:pt>
                <c:pt idx="9795">
                  <c:v>9.7950000000000106</c:v>
                </c:pt>
                <c:pt idx="9796">
                  <c:v>9.79600000000001</c:v>
                </c:pt>
                <c:pt idx="9797">
                  <c:v>9.7970000000000095</c:v>
                </c:pt>
                <c:pt idx="9798">
                  <c:v>9.7980000000000089</c:v>
                </c:pt>
                <c:pt idx="9799">
                  <c:v>9.7990000000000084</c:v>
                </c:pt>
                <c:pt idx="9800">
                  <c:v>9.8000000000000078</c:v>
                </c:pt>
                <c:pt idx="9801">
                  <c:v>9.8010000000000073</c:v>
                </c:pt>
                <c:pt idx="9802">
                  <c:v>9.8020000000000067</c:v>
                </c:pt>
                <c:pt idx="9803">
                  <c:v>9.8030000000000062</c:v>
                </c:pt>
                <c:pt idx="9804">
                  <c:v>9.8040000000000056</c:v>
                </c:pt>
                <c:pt idx="9805">
                  <c:v>9.805000000000005</c:v>
                </c:pt>
                <c:pt idx="9806">
                  <c:v>9.8060000000000045</c:v>
                </c:pt>
                <c:pt idx="9807">
                  <c:v>9.8070000000000039</c:v>
                </c:pt>
                <c:pt idx="9808">
                  <c:v>9.8080000000000034</c:v>
                </c:pt>
                <c:pt idx="9809">
                  <c:v>9.8090000000000028</c:v>
                </c:pt>
                <c:pt idx="9810">
                  <c:v>9.8100000000000023</c:v>
                </c:pt>
                <c:pt idx="9811">
                  <c:v>9.8110000000000017</c:v>
                </c:pt>
                <c:pt idx="9812">
                  <c:v>9.8120000000000012</c:v>
                </c:pt>
                <c:pt idx="9813">
                  <c:v>9.8130000000000006</c:v>
                </c:pt>
                <c:pt idx="9814">
                  <c:v>9.8140000000000001</c:v>
                </c:pt>
                <c:pt idx="9815">
                  <c:v>9.8149999999999995</c:v>
                </c:pt>
                <c:pt idx="9816">
                  <c:v>9.8159999999999989</c:v>
                </c:pt>
                <c:pt idx="9817">
                  <c:v>9.8169999999999984</c:v>
                </c:pt>
                <c:pt idx="9818">
                  <c:v>9.8179999999999978</c:v>
                </c:pt>
                <c:pt idx="9819">
                  <c:v>9.8189999999999973</c:v>
                </c:pt>
                <c:pt idx="9820">
                  <c:v>9.8199999999999967</c:v>
                </c:pt>
                <c:pt idx="9821">
                  <c:v>9.8209999999999962</c:v>
                </c:pt>
                <c:pt idx="9822">
                  <c:v>9.8219999999999956</c:v>
                </c:pt>
                <c:pt idx="9823">
                  <c:v>9.8229999999999951</c:v>
                </c:pt>
                <c:pt idx="9824">
                  <c:v>9.8239999999999945</c:v>
                </c:pt>
                <c:pt idx="9825">
                  <c:v>9.824999999999994</c:v>
                </c:pt>
                <c:pt idx="9826">
                  <c:v>9.8259999999999934</c:v>
                </c:pt>
                <c:pt idx="9827">
                  <c:v>9.8269999999999929</c:v>
                </c:pt>
                <c:pt idx="9828">
                  <c:v>9.8279999999999923</c:v>
                </c:pt>
                <c:pt idx="9829">
                  <c:v>9.8289999999999917</c:v>
                </c:pt>
                <c:pt idx="9830">
                  <c:v>9.8299999999999912</c:v>
                </c:pt>
                <c:pt idx="9831">
                  <c:v>9.8309999999999906</c:v>
                </c:pt>
                <c:pt idx="9832">
                  <c:v>9.8319999999999901</c:v>
                </c:pt>
                <c:pt idx="9833">
                  <c:v>9.8329999999999895</c:v>
                </c:pt>
                <c:pt idx="9834">
                  <c:v>9.833999999999989</c:v>
                </c:pt>
                <c:pt idx="9835">
                  <c:v>9.8349999999999884</c:v>
                </c:pt>
                <c:pt idx="9836">
                  <c:v>9.8359999999999879</c:v>
                </c:pt>
                <c:pt idx="9837">
                  <c:v>9.8369999999999873</c:v>
                </c:pt>
                <c:pt idx="9838">
                  <c:v>9.8379999999999868</c:v>
                </c:pt>
                <c:pt idx="9839">
                  <c:v>9.8389999999999862</c:v>
                </c:pt>
                <c:pt idx="9840">
                  <c:v>9.8399999999999856</c:v>
                </c:pt>
                <c:pt idx="9841">
                  <c:v>9.8409999999999851</c:v>
                </c:pt>
                <c:pt idx="9842">
                  <c:v>9.8419999999999845</c:v>
                </c:pt>
                <c:pt idx="9843">
                  <c:v>9.842999999999984</c:v>
                </c:pt>
                <c:pt idx="9844">
                  <c:v>9.8439999999999834</c:v>
                </c:pt>
                <c:pt idx="9845">
                  <c:v>9.8449999999999829</c:v>
                </c:pt>
                <c:pt idx="9846">
                  <c:v>9.8459999999999823</c:v>
                </c:pt>
                <c:pt idx="9847">
                  <c:v>9.8469999999999818</c:v>
                </c:pt>
                <c:pt idx="9848">
                  <c:v>9.8479999999999812</c:v>
                </c:pt>
                <c:pt idx="9849">
                  <c:v>9.8489999999999807</c:v>
                </c:pt>
                <c:pt idx="9850">
                  <c:v>9.8499999999999801</c:v>
                </c:pt>
                <c:pt idx="9851">
                  <c:v>9.8509999999999796</c:v>
                </c:pt>
                <c:pt idx="9852">
                  <c:v>9.851999999999979</c:v>
                </c:pt>
                <c:pt idx="9853">
                  <c:v>9.8529999999999784</c:v>
                </c:pt>
                <c:pt idx="9854">
                  <c:v>9.8539999999999779</c:v>
                </c:pt>
                <c:pt idx="9855">
                  <c:v>9.8549999999999773</c:v>
                </c:pt>
                <c:pt idx="9856">
                  <c:v>9.8559999999999768</c:v>
                </c:pt>
                <c:pt idx="9857">
                  <c:v>9.8569999999999762</c:v>
                </c:pt>
                <c:pt idx="9858">
                  <c:v>9.8579999999999757</c:v>
                </c:pt>
                <c:pt idx="9859">
                  <c:v>9.8589999999999751</c:v>
                </c:pt>
                <c:pt idx="9860">
                  <c:v>9.8599999999999746</c:v>
                </c:pt>
                <c:pt idx="9861">
                  <c:v>9.860999999999974</c:v>
                </c:pt>
                <c:pt idx="9862">
                  <c:v>9.8619999999999735</c:v>
                </c:pt>
                <c:pt idx="9863">
                  <c:v>9.8629999999999729</c:v>
                </c:pt>
                <c:pt idx="9864">
                  <c:v>9.8639999999999723</c:v>
                </c:pt>
                <c:pt idx="9865">
                  <c:v>9.8649999999999718</c:v>
                </c:pt>
                <c:pt idx="9866">
                  <c:v>9.8659999999999712</c:v>
                </c:pt>
                <c:pt idx="9867">
                  <c:v>9.8669999999999707</c:v>
                </c:pt>
                <c:pt idx="9868">
                  <c:v>9.8679999999999701</c:v>
                </c:pt>
                <c:pt idx="9869">
                  <c:v>9.8689999999999696</c:v>
                </c:pt>
                <c:pt idx="9870">
                  <c:v>9.869999999999969</c:v>
                </c:pt>
                <c:pt idx="9871">
                  <c:v>9.8709999999999685</c:v>
                </c:pt>
                <c:pt idx="9872">
                  <c:v>9.8719999999999679</c:v>
                </c:pt>
                <c:pt idx="9873">
                  <c:v>9.8729999999999674</c:v>
                </c:pt>
                <c:pt idx="9874">
                  <c:v>9.8739999999999668</c:v>
                </c:pt>
                <c:pt idx="9875">
                  <c:v>9.8749999999999662</c:v>
                </c:pt>
                <c:pt idx="9876">
                  <c:v>9.8759999999999657</c:v>
                </c:pt>
                <c:pt idx="9877">
                  <c:v>9.8769999999999651</c:v>
                </c:pt>
                <c:pt idx="9878">
                  <c:v>9.8779999999999646</c:v>
                </c:pt>
                <c:pt idx="9879">
                  <c:v>9.878999999999964</c:v>
                </c:pt>
                <c:pt idx="9880">
                  <c:v>9.8799999999999635</c:v>
                </c:pt>
                <c:pt idx="9881">
                  <c:v>9.8809999999999629</c:v>
                </c:pt>
                <c:pt idx="9882">
                  <c:v>9.8819999999999624</c:v>
                </c:pt>
                <c:pt idx="9883">
                  <c:v>9.8829999999999618</c:v>
                </c:pt>
                <c:pt idx="9884">
                  <c:v>9.8839999999999613</c:v>
                </c:pt>
                <c:pt idx="9885">
                  <c:v>9.8849999999999607</c:v>
                </c:pt>
                <c:pt idx="9886">
                  <c:v>9.8859999999999602</c:v>
                </c:pt>
                <c:pt idx="9887">
                  <c:v>9.8869999999999596</c:v>
                </c:pt>
                <c:pt idx="9888">
                  <c:v>9.887999999999959</c:v>
                </c:pt>
                <c:pt idx="9889">
                  <c:v>9.8889999999999585</c:v>
                </c:pt>
                <c:pt idx="9890">
                  <c:v>9.8899999999999579</c:v>
                </c:pt>
                <c:pt idx="9891">
                  <c:v>9.8909999999999574</c:v>
                </c:pt>
                <c:pt idx="9892">
                  <c:v>9.8919999999999568</c:v>
                </c:pt>
                <c:pt idx="9893">
                  <c:v>9.8929999999999563</c:v>
                </c:pt>
                <c:pt idx="9894">
                  <c:v>9.8939999999999557</c:v>
                </c:pt>
                <c:pt idx="9895">
                  <c:v>9.8949999999999552</c:v>
                </c:pt>
                <c:pt idx="9896">
                  <c:v>9.8959999999999546</c:v>
                </c:pt>
                <c:pt idx="9897">
                  <c:v>9.8969999999999541</c:v>
                </c:pt>
                <c:pt idx="9898">
                  <c:v>9.8979999999999535</c:v>
                </c:pt>
                <c:pt idx="9899">
                  <c:v>9.8989999999999529</c:v>
                </c:pt>
                <c:pt idx="9900">
                  <c:v>9.8999999999999524</c:v>
                </c:pt>
                <c:pt idx="9901">
                  <c:v>9.9009999999999518</c:v>
                </c:pt>
                <c:pt idx="9902">
                  <c:v>9.9019999999999513</c:v>
                </c:pt>
                <c:pt idx="9903">
                  <c:v>9.9029999999999507</c:v>
                </c:pt>
                <c:pt idx="9904">
                  <c:v>9.9039999999999502</c:v>
                </c:pt>
                <c:pt idx="9905">
                  <c:v>9.9049999999999496</c:v>
                </c:pt>
                <c:pt idx="9906">
                  <c:v>9.9059999999999491</c:v>
                </c:pt>
                <c:pt idx="9907">
                  <c:v>9.9069999999999485</c:v>
                </c:pt>
                <c:pt idx="9908">
                  <c:v>9.907999999999948</c:v>
                </c:pt>
                <c:pt idx="9909">
                  <c:v>9.9089999999999474</c:v>
                </c:pt>
                <c:pt idx="9910">
                  <c:v>9.9099999999999469</c:v>
                </c:pt>
                <c:pt idx="9911">
                  <c:v>9.9109999999999463</c:v>
                </c:pt>
                <c:pt idx="9912">
                  <c:v>9.9119999999999457</c:v>
                </c:pt>
                <c:pt idx="9913">
                  <c:v>9.9129999999999452</c:v>
                </c:pt>
                <c:pt idx="9914">
                  <c:v>9.9139999999999446</c:v>
                </c:pt>
                <c:pt idx="9915">
                  <c:v>9.9149999999999441</c:v>
                </c:pt>
                <c:pt idx="9916">
                  <c:v>9.9159999999999435</c:v>
                </c:pt>
                <c:pt idx="9917">
                  <c:v>9.916999999999943</c:v>
                </c:pt>
                <c:pt idx="9918">
                  <c:v>9.9179999999999424</c:v>
                </c:pt>
                <c:pt idx="9919">
                  <c:v>9.9189999999999419</c:v>
                </c:pt>
                <c:pt idx="9920">
                  <c:v>9.9199999999999413</c:v>
                </c:pt>
                <c:pt idx="9921">
                  <c:v>9.9209999999999408</c:v>
                </c:pt>
                <c:pt idx="9922">
                  <c:v>9.9219999999999402</c:v>
                </c:pt>
                <c:pt idx="9923">
                  <c:v>9.9229999999999396</c:v>
                </c:pt>
                <c:pt idx="9924">
                  <c:v>9.9239999999999391</c:v>
                </c:pt>
                <c:pt idx="9925">
                  <c:v>9.9249999999999385</c:v>
                </c:pt>
                <c:pt idx="9926">
                  <c:v>9.925999999999938</c:v>
                </c:pt>
                <c:pt idx="9927">
                  <c:v>9.9269999999999374</c:v>
                </c:pt>
                <c:pt idx="9928">
                  <c:v>9.9279999999999369</c:v>
                </c:pt>
                <c:pt idx="9929">
                  <c:v>9.9289999999999363</c:v>
                </c:pt>
                <c:pt idx="9930">
                  <c:v>9.9299999999999358</c:v>
                </c:pt>
                <c:pt idx="9931">
                  <c:v>9.9309999999999352</c:v>
                </c:pt>
                <c:pt idx="9932">
                  <c:v>9.9319999999999347</c:v>
                </c:pt>
                <c:pt idx="9933">
                  <c:v>9.9329999999999341</c:v>
                </c:pt>
                <c:pt idx="9934">
                  <c:v>9.9339999999999336</c:v>
                </c:pt>
                <c:pt idx="9935">
                  <c:v>9.934999999999933</c:v>
                </c:pt>
                <c:pt idx="9936">
                  <c:v>9.9359999999999324</c:v>
                </c:pt>
                <c:pt idx="9937">
                  <c:v>9.9369999999999319</c:v>
                </c:pt>
                <c:pt idx="9938">
                  <c:v>9.9379999999999313</c:v>
                </c:pt>
                <c:pt idx="9939">
                  <c:v>9.9389999999999308</c:v>
                </c:pt>
                <c:pt idx="9940">
                  <c:v>9.9399999999999302</c:v>
                </c:pt>
                <c:pt idx="9941">
                  <c:v>9.9409999999999297</c:v>
                </c:pt>
                <c:pt idx="9942">
                  <c:v>9.9419999999999291</c:v>
                </c:pt>
                <c:pt idx="9943">
                  <c:v>9.9429999999999286</c:v>
                </c:pt>
                <c:pt idx="9944">
                  <c:v>9.943999999999928</c:v>
                </c:pt>
                <c:pt idx="9945">
                  <c:v>9.9449999999999275</c:v>
                </c:pt>
                <c:pt idx="9946">
                  <c:v>9.9459999999999269</c:v>
                </c:pt>
                <c:pt idx="9947">
                  <c:v>9.9469999999999263</c:v>
                </c:pt>
                <c:pt idx="9948">
                  <c:v>9.9479999999999258</c:v>
                </c:pt>
                <c:pt idx="9949">
                  <c:v>9.9489999999999252</c:v>
                </c:pt>
                <c:pt idx="9950">
                  <c:v>9.9499999999999247</c:v>
                </c:pt>
                <c:pt idx="9951">
                  <c:v>9.9509999999999241</c:v>
                </c:pt>
                <c:pt idx="9952">
                  <c:v>9.9519999999999236</c:v>
                </c:pt>
                <c:pt idx="9953">
                  <c:v>9.952999999999923</c:v>
                </c:pt>
                <c:pt idx="9954">
                  <c:v>9.9539999999999225</c:v>
                </c:pt>
                <c:pt idx="9955">
                  <c:v>9.9549999999999219</c:v>
                </c:pt>
                <c:pt idx="9956">
                  <c:v>9.9559999999999214</c:v>
                </c:pt>
                <c:pt idx="9957">
                  <c:v>9.9569999999999208</c:v>
                </c:pt>
                <c:pt idx="9958">
                  <c:v>9.9579999999999202</c:v>
                </c:pt>
                <c:pt idx="9959">
                  <c:v>9.9589999999999197</c:v>
                </c:pt>
                <c:pt idx="9960">
                  <c:v>9.9599999999999191</c:v>
                </c:pt>
                <c:pt idx="9961">
                  <c:v>9.9609999999999186</c:v>
                </c:pt>
                <c:pt idx="9962">
                  <c:v>9.961999999999918</c:v>
                </c:pt>
                <c:pt idx="9963">
                  <c:v>9.9629999999999175</c:v>
                </c:pt>
                <c:pt idx="9964">
                  <c:v>9.9639999999999169</c:v>
                </c:pt>
                <c:pt idx="9965">
                  <c:v>9.9649999999999164</c:v>
                </c:pt>
                <c:pt idx="9966">
                  <c:v>9.9659999999999158</c:v>
                </c:pt>
                <c:pt idx="9967">
                  <c:v>9.9669999999999153</c:v>
                </c:pt>
                <c:pt idx="9968">
                  <c:v>9.9679999999999147</c:v>
                </c:pt>
                <c:pt idx="9969">
                  <c:v>9.9689999999999142</c:v>
                </c:pt>
                <c:pt idx="9970">
                  <c:v>9.9699999999999136</c:v>
                </c:pt>
                <c:pt idx="9971">
                  <c:v>9.970999999999913</c:v>
                </c:pt>
                <c:pt idx="9972">
                  <c:v>9.9719999999999125</c:v>
                </c:pt>
                <c:pt idx="9973">
                  <c:v>9.9729999999999119</c:v>
                </c:pt>
                <c:pt idx="9974">
                  <c:v>9.9739999999999114</c:v>
                </c:pt>
                <c:pt idx="9975">
                  <c:v>9.9749999999999108</c:v>
                </c:pt>
                <c:pt idx="9976">
                  <c:v>9.9759999999999103</c:v>
                </c:pt>
                <c:pt idx="9977">
                  <c:v>9.9769999999999097</c:v>
                </c:pt>
                <c:pt idx="9978">
                  <c:v>9.9779999999999092</c:v>
                </c:pt>
                <c:pt idx="9979">
                  <c:v>9.9789999999999086</c:v>
                </c:pt>
                <c:pt idx="9980">
                  <c:v>9.9799999999999081</c:v>
                </c:pt>
                <c:pt idx="9981">
                  <c:v>9.9809999999999075</c:v>
                </c:pt>
                <c:pt idx="9982">
                  <c:v>9.9819999999999069</c:v>
                </c:pt>
                <c:pt idx="9983">
                  <c:v>9.9829999999999064</c:v>
                </c:pt>
                <c:pt idx="9984">
                  <c:v>9.9839999999999058</c:v>
                </c:pt>
                <c:pt idx="9985">
                  <c:v>9.9849999999999053</c:v>
                </c:pt>
                <c:pt idx="9986">
                  <c:v>9.9859999999999047</c:v>
                </c:pt>
                <c:pt idx="9987">
                  <c:v>9.9869999999999042</c:v>
                </c:pt>
                <c:pt idx="9988">
                  <c:v>9.9879999999999036</c:v>
                </c:pt>
                <c:pt idx="9989">
                  <c:v>9.9889999999999031</c:v>
                </c:pt>
                <c:pt idx="9990">
                  <c:v>9.9899999999999025</c:v>
                </c:pt>
                <c:pt idx="9991">
                  <c:v>9.990999999999902</c:v>
                </c:pt>
                <c:pt idx="9992">
                  <c:v>9.9919999999999014</c:v>
                </c:pt>
                <c:pt idx="9993">
                  <c:v>9.9929999999999009</c:v>
                </c:pt>
                <c:pt idx="9994">
                  <c:v>9.9939999999999003</c:v>
                </c:pt>
                <c:pt idx="9995">
                  <c:v>9.9949999999998997</c:v>
                </c:pt>
                <c:pt idx="9996">
                  <c:v>9.9959999999998992</c:v>
                </c:pt>
                <c:pt idx="9997">
                  <c:v>9.9969999999998986</c:v>
                </c:pt>
                <c:pt idx="9998">
                  <c:v>9.9979999999998981</c:v>
                </c:pt>
                <c:pt idx="9999">
                  <c:v>9.9989999999998975</c:v>
                </c:pt>
                <c:pt idx="10000">
                  <c:v>9.999999999999897</c:v>
                </c:pt>
                <c:pt idx="10001">
                  <c:v>10.000999999999896</c:v>
                </c:pt>
                <c:pt idx="10002">
                  <c:v>10.001999999999896</c:v>
                </c:pt>
                <c:pt idx="10003">
                  <c:v>10.002999999999895</c:v>
                </c:pt>
                <c:pt idx="10004">
                  <c:v>10.003999999999895</c:v>
                </c:pt>
                <c:pt idx="10005">
                  <c:v>10.004999999999894</c:v>
                </c:pt>
                <c:pt idx="10006">
                  <c:v>10.005999999999894</c:v>
                </c:pt>
                <c:pt idx="10007">
                  <c:v>10.006999999999893</c:v>
                </c:pt>
                <c:pt idx="10008">
                  <c:v>10.007999999999893</c:v>
                </c:pt>
                <c:pt idx="10009">
                  <c:v>10.008999999999892</c:v>
                </c:pt>
                <c:pt idx="10010">
                  <c:v>10.009999999999891</c:v>
                </c:pt>
                <c:pt idx="10011">
                  <c:v>10.010999999999891</c:v>
                </c:pt>
                <c:pt idx="10012">
                  <c:v>10.01199999999989</c:v>
                </c:pt>
                <c:pt idx="10013">
                  <c:v>10.01299999999989</c:v>
                </c:pt>
                <c:pt idx="10014">
                  <c:v>10.013999999999889</c:v>
                </c:pt>
                <c:pt idx="10015">
                  <c:v>10.014999999999889</c:v>
                </c:pt>
                <c:pt idx="10016">
                  <c:v>10.015999999999888</c:v>
                </c:pt>
                <c:pt idx="10017">
                  <c:v>10.016999999999888</c:v>
                </c:pt>
                <c:pt idx="10018">
                  <c:v>10.017999999999887</c:v>
                </c:pt>
                <c:pt idx="10019">
                  <c:v>10.018999999999886</c:v>
                </c:pt>
                <c:pt idx="10020">
                  <c:v>10.019999999999886</c:v>
                </c:pt>
                <c:pt idx="10021">
                  <c:v>10.020999999999885</c:v>
                </c:pt>
                <c:pt idx="10022">
                  <c:v>10.021999999999885</c:v>
                </c:pt>
                <c:pt idx="10023">
                  <c:v>10.022999999999884</c:v>
                </c:pt>
                <c:pt idx="10024">
                  <c:v>10.023999999999884</c:v>
                </c:pt>
                <c:pt idx="10025">
                  <c:v>10.024999999999883</c:v>
                </c:pt>
                <c:pt idx="10026">
                  <c:v>10.025999999999883</c:v>
                </c:pt>
                <c:pt idx="10027">
                  <c:v>10.026999999999882</c:v>
                </c:pt>
                <c:pt idx="10028">
                  <c:v>10.027999999999881</c:v>
                </c:pt>
                <c:pt idx="10029">
                  <c:v>10.028999999999881</c:v>
                </c:pt>
                <c:pt idx="10030">
                  <c:v>10.02999999999988</c:v>
                </c:pt>
                <c:pt idx="10031">
                  <c:v>10.03099999999988</c:v>
                </c:pt>
                <c:pt idx="10032">
                  <c:v>10.031999999999879</c:v>
                </c:pt>
                <c:pt idx="10033">
                  <c:v>10.032999999999879</c:v>
                </c:pt>
                <c:pt idx="10034">
                  <c:v>10.033999999999878</c:v>
                </c:pt>
                <c:pt idx="10035">
                  <c:v>10.034999999999878</c:v>
                </c:pt>
                <c:pt idx="10036">
                  <c:v>10.035999999999877</c:v>
                </c:pt>
                <c:pt idx="10037">
                  <c:v>10.036999999999876</c:v>
                </c:pt>
                <c:pt idx="10038">
                  <c:v>10.037999999999876</c:v>
                </c:pt>
                <c:pt idx="10039">
                  <c:v>10.038999999999875</c:v>
                </c:pt>
                <c:pt idx="10040">
                  <c:v>10.039999999999875</c:v>
                </c:pt>
                <c:pt idx="10041">
                  <c:v>10.040999999999874</c:v>
                </c:pt>
                <c:pt idx="10042">
                  <c:v>10.041999999999874</c:v>
                </c:pt>
                <c:pt idx="10043">
                  <c:v>10.042999999999873</c:v>
                </c:pt>
                <c:pt idx="10044">
                  <c:v>10.043999999999873</c:v>
                </c:pt>
                <c:pt idx="10045">
                  <c:v>10.044999999999872</c:v>
                </c:pt>
                <c:pt idx="10046">
                  <c:v>10.045999999999871</c:v>
                </c:pt>
                <c:pt idx="10047">
                  <c:v>10.046999999999871</c:v>
                </c:pt>
                <c:pt idx="10048">
                  <c:v>10.04799999999987</c:v>
                </c:pt>
                <c:pt idx="10049">
                  <c:v>10.04899999999987</c:v>
                </c:pt>
                <c:pt idx="10050">
                  <c:v>10.049999999999869</c:v>
                </c:pt>
                <c:pt idx="10051">
                  <c:v>10.050999999999869</c:v>
                </c:pt>
                <c:pt idx="10052">
                  <c:v>10.051999999999868</c:v>
                </c:pt>
                <c:pt idx="10053">
                  <c:v>10.052999999999868</c:v>
                </c:pt>
                <c:pt idx="10054">
                  <c:v>10.053999999999867</c:v>
                </c:pt>
                <c:pt idx="10055">
                  <c:v>10.054999999999866</c:v>
                </c:pt>
                <c:pt idx="10056">
                  <c:v>10.055999999999866</c:v>
                </c:pt>
                <c:pt idx="10057">
                  <c:v>10.056999999999865</c:v>
                </c:pt>
                <c:pt idx="10058">
                  <c:v>10.057999999999865</c:v>
                </c:pt>
                <c:pt idx="10059">
                  <c:v>10.058999999999864</c:v>
                </c:pt>
                <c:pt idx="10060">
                  <c:v>10.059999999999864</c:v>
                </c:pt>
                <c:pt idx="10061">
                  <c:v>10.060999999999863</c:v>
                </c:pt>
                <c:pt idx="10062">
                  <c:v>10.061999999999863</c:v>
                </c:pt>
                <c:pt idx="10063">
                  <c:v>10.062999999999862</c:v>
                </c:pt>
                <c:pt idx="10064">
                  <c:v>10.063999999999862</c:v>
                </c:pt>
                <c:pt idx="10065">
                  <c:v>10.064999999999861</c:v>
                </c:pt>
                <c:pt idx="10066">
                  <c:v>10.06599999999986</c:v>
                </c:pt>
                <c:pt idx="10067">
                  <c:v>10.06699999999986</c:v>
                </c:pt>
                <c:pt idx="10068">
                  <c:v>10.067999999999859</c:v>
                </c:pt>
                <c:pt idx="10069">
                  <c:v>10.068999999999859</c:v>
                </c:pt>
                <c:pt idx="10070">
                  <c:v>10.069999999999858</c:v>
                </c:pt>
                <c:pt idx="10071">
                  <c:v>10.070999999999858</c:v>
                </c:pt>
                <c:pt idx="10072">
                  <c:v>10.071999999999857</c:v>
                </c:pt>
                <c:pt idx="10073">
                  <c:v>10.072999999999857</c:v>
                </c:pt>
                <c:pt idx="10074">
                  <c:v>10.073999999999856</c:v>
                </c:pt>
                <c:pt idx="10075">
                  <c:v>10.074999999999855</c:v>
                </c:pt>
                <c:pt idx="10076">
                  <c:v>10.075999999999855</c:v>
                </c:pt>
                <c:pt idx="10077">
                  <c:v>10.076999999999854</c:v>
                </c:pt>
                <c:pt idx="10078">
                  <c:v>10.077999999999854</c:v>
                </c:pt>
                <c:pt idx="10079">
                  <c:v>10.078999999999853</c:v>
                </c:pt>
                <c:pt idx="10080">
                  <c:v>10.079999999999853</c:v>
                </c:pt>
                <c:pt idx="10081">
                  <c:v>10.080999999999852</c:v>
                </c:pt>
                <c:pt idx="10082">
                  <c:v>10.081999999999852</c:v>
                </c:pt>
                <c:pt idx="10083">
                  <c:v>10.082999999999851</c:v>
                </c:pt>
                <c:pt idx="10084">
                  <c:v>10.08399999999985</c:v>
                </c:pt>
                <c:pt idx="10085">
                  <c:v>10.08499999999985</c:v>
                </c:pt>
                <c:pt idx="10086">
                  <c:v>10.085999999999849</c:v>
                </c:pt>
                <c:pt idx="10087">
                  <c:v>10.086999999999849</c:v>
                </c:pt>
                <c:pt idx="10088">
                  <c:v>10.087999999999848</c:v>
                </c:pt>
                <c:pt idx="10089">
                  <c:v>10.088999999999848</c:v>
                </c:pt>
                <c:pt idx="10090">
                  <c:v>10.089999999999847</c:v>
                </c:pt>
                <c:pt idx="10091">
                  <c:v>10.090999999999847</c:v>
                </c:pt>
                <c:pt idx="10092">
                  <c:v>10.091999999999846</c:v>
                </c:pt>
                <c:pt idx="10093">
                  <c:v>10.092999999999845</c:v>
                </c:pt>
                <c:pt idx="10094">
                  <c:v>10.093999999999845</c:v>
                </c:pt>
                <c:pt idx="10095">
                  <c:v>10.094999999999844</c:v>
                </c:pt>
                <c:pt idx="10096">
                  <c:v>10.095999999999844</c:v>
                </c:pt>
                <c:pt idx="10097">
                  <c:v>10.096999999999843</c:v>
                </c:pt>
                <c:pt idx="10098">
                  <c:v>10.097999999999843</c:v>
                </c:pt>
                <c:pt idx="10099">
                  <c:v>10.098999999999842</c:v>
                </c:pt>
                <c:pt idx="10100">
                  <c:v>10.099999999999842</c:v>
                </c:pt>
                <c:pt idx="10101">
                  <c:v>10.100999999999841</c:v>
                </c:pt>
                <c:pt idx="10102">
                  <c:v>10.10199999999984</c:v>
                </c:pt>
                <c:pt idx="10103">
                  <c:v>10.10299999999984</c:v>
                </c:pt>
                <c:pt idx="10104">
                  <c:v>10.103999999999839</c:v>
                </c:pt>
                <c:pt idx="10105">
                  <c:v>10.104999999999839</c:v>
                </c:pt>
                <c:pt idx="10106">
                  <c:v>10.105999999999838</c:v>
                </c:pt>
                <c:pt idx="10107">
                  <c:v>10.106999999999838</c:v>
                </c:pt>
                <c:pt idx="10108">
                  <c:v>10.107999999999837</c:v>
                </c:pt>
                <c:pt idx="10109">
                  <c:v>10.108999999999837</c:v>
                </c:pt>
                <c:pt idx="10110">
                  <c:v>10.109999999999836</c:v>
                </c:pt>
                <c:pt idx="10111">
                  <c:v>10.110999999999835</c:v>
                </c:pt>
                <c:pt idx="10112">
                  <c:v>10.111999999999835</c:v>
                </c:pt>
                <c:pt idx="10113">
                  <c:v>10.112999999999834</c:v>
                </c:pt>
                <c:pt idx="10114">
                  <c:v>10.113999999999834</c:v>
                </c:pt>
                <c:pt idx="10115">
                  <c:v>10.114999999999833</c:v>
                </c:pt>
                <c:pt idx="10116">
                  <c:v>10.115999999999833</c:v>
                </c:pt>
                <c:pt idx="10117">
                  <c:v>10.116999999999832</c:v>
                </c:pt>
                <c:pt idx="10118">
                  <c:v>10.117999999999832</c:v>
                </c:pt>
                <c:pt idx="10119">
                  <c:v>10.118999999999831</c:v>
                </c:pt>
                <c:pt idx="10120">
                  <c:v>10.11999999999983</c:v>
                </c:pt>
                <c:pt idx="10121">
                  <c:v>10.12099999999983</c:v>
                </c:pt>
                <c:pt idx="10122">
                  <c:v>10.121999999999829</c:v>
                </c:pt>
                <c:pt idx="10123">
                  <c:v>10.122999999999829</c:v>
                </c:pt>
                <c:pt idx="10124">
                  <c:v>10.123999999999828</c:v>
                </c:pt>
                <c:pt idx="10125">
                  <c:v>10.124999999999828</c:v>
                </c:pt>
                <c:pt idx="10126">
                  <c:v>10.125999999999827</c:v>
                </c:pt>
                <c:pt idx="10127">
                  <c:v>10.126999999999827</c:v>
                </c:pt>
                <c:pt idx="10128">
                  <c:v>10.127999999999826</c:v>
                </c:pt>
                <c:pt idx="10129">
                  <c:v>10.128999999999825</c:v>
                </c:pt>
                <c:pt idx="10130">
                  <c:v>10.129999999999825</c:v>
                </c:pt>
                <c:pt idx="10131">
                  <c:v>10.130999999999824</c:v>
                </c:pt>
                <c:pt idx="10132">
                  <c:v>10.131999999999824</c:v>
                </c:pt>
                <c:pt idx="10133">
                  <c:v>10.132999999999823</c:v>
                </c:pt>
                <c:pt idx="10134">
                  <c:v>10.133999999999823</c:v>
                </c:pt>
                <c:pt idx="10135">
                  <c:v>10.134999999999822</c:v>
                </c:pt>
                <c:pt idx="10136">
                  <c:v>10.135999999999822</c:v>
                </c:pt>
                <c:pt idx="10137">
                  <c:v>10.136999999999821</c:v>
                </c:pt>
                <c:pt idx="10138">
                  <c:v>10.13799999999982</c:v>
                </c:pt>
                <c:pt idx="10139">
                  <c:v>10.13899999999982</c:v>
                </c:pt>
                <c:pt idx="10140">
                  <c:v>10.139999999999819</c:v>
                </c:pt>
                <c:pt idx="10141">
                  <c:v>10.140999999999819</c:v>
                </c:pt>
                <c:pt idx="10142">
                  <c:v>10.141999999999818</c:v>
                </c:pt>
                <c:pt idx="10143">
                  <c:v>10.142999999999818</c:v>
                </c:pt>
                <c:pt idx="10144">
                  <c:v>10.143999999999817</c:v>
                </c:pt>
                <c:pt idx="10145">
                  <c:v>10.144999999999817</c:v>
                </c:pt>
                <c:pt idx="10146">
                  <c:v>10.145999999999816</c:v>
                </c:pt>
                <c:pt idx="10147">
                  <c:v>10.146999999999816</c:v>
                </c:pt>
                <c:pt idx="10148">
                  <c:v>10.147999999999815</c:v>
                </c:pt>
                <c:pt idx="10149">
                  <c:v>10.148999999999814</c:v>
                </c:pt>
                <c:pt idx="10150">
                  <c:v>10.149999999999814</c:v>
                </c:pt>
                <c:pt idx="10151">
                  <c:v>10.150999999999813</c:v>
                </c:pt>
                <c:pt idx="10152">
                  <c:v>10.151999999999813</c:v>
                </c:pt>
                <c:pt idx="10153">
                  <c:v>10.152999999999812</c:v>
                </c:pt>
                <c:pt idx="10154">
                  <c:v>10.153999999999812</c:v>
                </c:pt>
                <c:pt idx="10155">
                  <c:v>10.154999999999811</c:v>
                </c:pt>
                <c:pt idx="10156">
                  <c:v>10.155999999999811</c:v>
                </c:pt>
                <c:pt idx="10157">
                  <c:v>10.15699999999981</c:v>
                </c:pt>
                <c:pt idx="10158">
                  <c:v>10.157999999999809</c:v>
                </c:pt>
                <c:pt idx="10159">
                  <c:v>10.158999999999809</c:v>
                </c:pt>
                <c:pt idx="10160">
                  <c:v>10.159999999999808</c:v>
                </c:pt>
                <c:pt idx="10161">
                  <c:v>10.160999999999808</c:v>
                </c:pt>
                <c:pt idx="10162">
                  <c:v>10.161999999999807</c:v>
                </c:pt>
                <c:pt idx="10163">
                  <c:v>10.162999999999807</c:v>
                </c:pt>
                <c:pt idx="10164">
                  <c:v>10.163999999999806</c:v>
                </c:pt>
                <c:pt idx="10165">
                  <c:v>10.164999999999806</c:v>
                </c:pt>
                <c:pt idx="10166">
                  <c:v>10.165999999999805</c:v>
                </c:pt>
                <c:pt idx="10167">
                  <c:v>10.166999999999804</c:v>
                </c:pt>
                <c:pt idx="10168">
                  <c:v>10.167999999999804</c:v>
                </c:pt>
                <c:pt idx="10169">
                  <c:v>10.168999999999803</c:v>
                </c:pt>
                <c:pt idx="10170">
                  <c:v>10.169999999999803</c:v>
                </c:pt>
                <c:pt idx="10171">
                  <c:v>10.170999999999802</c:v>
                </c:pt>
                <c:pt idx="10172">
                  <c:v>10.171999999999802</c:v>
                </c:pt>
                <c:pt idx="10173">
                  <c:v>10.172999999999801</c:v>
                </c:pt>
                <c:pt idx="10174">
                  <c:v>10.173999999999801</c:v>
                </c:pt>
                <c:pt idx="10175">
                  <c:v>10.1749999999998</c:v>
                </c:pt>
                <c:pt idx="10176">
                  <c:v>10.175999999999799</c:v>
                </c:pt>
                <c:pt idx="10177">
                  <c:v>10.176999999999799</c:v>
                </c:pt>
                <c:pt idx="10178">
                  <c:v>10.177999999999798</c:v>
                </c:pt>
                <c:pt idx="10179">
                  <c:v>10.178999999999798</c:v>
                </c:pt>
                <c:pt idx="10180">
                  <c:v>10.179999999999797</c:v>
                </c:pt>
                <c:pt idx="10181">
                  <c:v>10.180999999999797</c:v>
                </c:pt>
                <c:pt idx="10182">
                  <c:v>10.181999999999796</c:v>
                </c:pt>
                <c:pt idx="10183">
                  <c:v>10.182999999999796</c:v>
                </c:pt>
                <c:pt idx="10184">
                  <c:v>10.183999999999795</c:v>
                </c:pt>
                <c:pt idx="10185">
                  <c:v>10.184999999999794</c:v>
                </c:pt>
                <c:pt idx="10186">
                  <c:v>10.185999999999794</c:v>
                </c:pt>
                <c:pt idx="10187">
                  <c:v>10.186999999999793</c:v>
                </c:pt>
                <c:pt idx="10188">
                  <c:v>10.187999999999793</c:v>
                </c:pt>
                <c:pt idx="10189">
                  <c:v>10.188999999999792</c:v>
                </c:pt>
                <c:pt idx="10190">
                  <c:v>10.189999999999792</c:v>
                </c:pt>
                <c:pt idx="10191">
                  <c:v>10.190999999999791</c:v>
                </c:pt>
                <c:pt idx="10192">
                  <c:v>10.191999999999791</c:v>
                </c:pt>
                <c:pt idx="10193">
                  <c:v>10.19299999999979</c:v>
                </c:pt>
                <c:pt idx="10194">
                  <c:v>10.193999999999789</c:v>
                </c:pt>
                <c:pt idx="10195">
                  <c:v>10.194999999999789</c:v>
                </c:pt>
                <c:pt idx="10196">
                  <c:v>10.195999999999788</c:v>
                </c:pt>
                <c:pt idx="10197">
                  <c:v>10.196999999999788</c:v>
                </c:pt>
                <c:pt idx="10198">
                  <c:v>10.197999999999787</c:v>
                </c:pt>
                <c:pt idx="10199">
                  <c:v>10.198999999999787</c:v>
                </c:pt>
                <c:pt idx="10200">
                  <c:v>10.199999999999786</c:v>
                </c:pt>
                <c:pt idx="10201">
                  <c:v>10.200999999999786</c:v>
                </c:pt>
                <c:pt idx="10202">
                  <c:v>10.201999999999785</c:v>
                </c:pt>
                <c:pt idx="10203">
                  <c:v>10.202999999999784</c:v>
                </c:pt>
                <c:pt idx="10204">
                  <c:v>10.203999999999784</c:v>
                </c:pt>
                <c:pt idx="10205">
                  <c:v>10.204999999999783</c:v>
                </c:pt>
                <c:pt idx="10206">
                  <c:v>10.205999999999783</c:v>
                </c:pt>
                <c:pt idx="10207">
                  <c:v>10.206999999999782</c:v>
                </c:pt>
                <c:pt idx="10208">
                  <c:v>10.207999999999782</c:v>
                </c:pt>
                <c:pt idx="10209">
                  <c:v>10.208999999999781</c:v>
                </c:pt>
                <c:pt idx="10210">
                  <c:v>10.209999999999781</c:v>
                </c:pt>
                <c:pt idx="10211">
                  <c:v>10.21099999999978</c:v>
                </c:pt>
                <c:pt idx="10212">
                  <c:v>10.211999999999779</c:v>
                </c:pt>
                <c:pt idx="10213">
                  <c:v>10.212999999999779</c:v>
                </c:pt>
                <c:pt idx="10214">
                  <c:v>10.213999999999778</c:v>
                </c:pt>
                <c:pt idx="10215">
                  <c:v>10.214999999999778</c:v>
                </c:pt>
                <c:pt idx="10216">
                  <c:v>10.215999999999777</c:v>
                </c:pt>
                <c:pt idx="10217">
                  <c:v>10.216999999999777</c:v>
                </c:pt>
                <c:pt idx="10218">
                  <c:v>10.217999999999776</c:v>
                </c:pt>
                <c:pt idx="10219">
                  <c:v>10.218999999999776</c:v>
                </c:pt>
                <c:pt idx="10220">
                  <c:v>10.219999999999775</c:v>
                </c:pt>
                <c:pt idx="10221">
                  <c:v>10.220999999999774</c:v>
                </c:pt>
                <c:pt idx="10222">
                  <c:v>10.221999999999774</c:v>
                </c:pt>
                <c:pt idx="10223">
                  <c:v>10.222999999999773</c:v>
                </c:pt>
                <c:pt idx="10224">
                  <c:v>10.223999999999773</c:v>
                </c:pt>
                <c:pt idx="10225">
                  <c:v>10.224999999999772</c:v>
                </c:pt>
                <c:pt idx="10226">
                  <c:v>10.225999999999772</c:v>
                </c:pt>
                <c:pt idx="10227">
                  <c:v>10.226999999999771</c:v>
                </c:pt>
                <c:pt idx="10228">
                  <c:v>10.227999999999771</c:v>
                </c:pt>
                <c:pt idx="10229">
                  <c:v>10.22899999999977</c:v>
                </c:pt>
                <c:pt idx="10230">
                  <c:v>10.229999999999769</c:v>
                </c:pt>
                <c:pt idx="10231">
                  <c:v>10.230999999999769</c:v>
                </c:pt>
                <c:pt idx="10232">
                  <c:v>10.231999999999768</c:v>
                </c:pt>
                <c:pt idx="10233">
                  <c:v>10.232999999999768</c:v>
                </c:pt>
                <c:pt idx="10234">
                  <c:v>10.233999999999767</c:v>
                </c:pt>
                <c:pt idx="10235">
                  <c:v>10.234999999999767</c:v>
                </c:pt>
                <c:pt idx="10236">
                  <c:v>10.235999999999766</c:v>
                </c:pt>
                <c:pt idx="10237">
                  <c:v>10.236999999999766</c:v>
                </c:pt>
                <c:pt idx="10238">
                  <c:v>10.237999999999765</c:v>
                </c:pt>
                <c:pt idx="10239">
                  <c:v>10.238999999999765</c:v>
                </c:pt>
                <c:pt idx="10240">
                  <c:v>10.239999999999764</c:v>
                </c:pt>
                <c:pt idx="10241">
                  <c:v>10.240999999999763</c:v>
                </c:pt>
                <c:pt idx="10242">
                  <c:v>10.241999999999763</c:v>
                </c:pt>
                <c:pt idx="10243">
                  <c:v>10.242999999999762</c:v>
                </c:pt>
                <c:pt idx="10244">
                  <c:v>10.243999999999762</c:v>
                </c:pt>
                <c:pt idx="10245">
                  <c:v>10.244999999999761</c:v>
                </c:pt>
                <c:pt idx="10246">
                  <c:v>10.245999999999761</c:v>
                </c:pt>
                <c:pt idx="10247">
                  <c:v>10.24699999999976</c:v>
                </c:pt>
                <c:pt idx="10248">
                  <c:v>10.24799999999976</c:v>
                </c:pt>
                <c:pt idx="10249">
                  <c:v>10.248999999999759</c:v>
                </c:pt>
                <c:pt idx="10250">
                  <c:v>10.249999999999758</c:v>
                </c:pt>
                <c:pt idx="10251">
                  <c:v>10.250999999999758</c:v>
                </c:pt>
                <c:pt idx="10252">
                  <c:v>10.251999999999757</c:v>
                </c:pt>
                <c:pt idx="10253">
                  <c:v>10.252999999999757</c:v>
                </c:pt>
                <c:pt idx="10254">
                  <c:v>10.253999999999756</c:v>
                </c:pt>
                <c:pt idx="10255">
                  <c:v>10.254999999999756</c:v>
                </c:pt>
                <c:pt idx="10256">
                  <c:v>10.255999999999755</c:v>
                </c:pt>
                <c:pt idx="10257">
                  <c:v>10.256999999999755</c:v>
                </c:pt>
                <c:pt idx="10258">
                  <c:v>10.257999999999754</c:v>
                </c:pt>
                <c:pt idx="10259">
                  <c:v>10.258999999999753</c:v>
                </c:pt>
                <c:pt idx="10260">
                  <c:v>10.259999999999753</c:v>
                </c:pt>
                <c:pt idx="10261">
                  <c:v>10.260999999999752</c:v>
                </c:pt>
                <c:pt idx="10262">
                  <c:v>10.261999999999752</c:v>
                </c:pt>
                <c:pt idx="10263">
                  <c:v>10.262999999999751</c:v>
                </c:pt>
                <c:pt idx="10264">
                  <c:v>10.263999999999751</c:v>
                </c:pt>
                <c:pt idx="10265">
                  <c:v>10.26499999999975</c:v>
                </c:pt>
                <c:pt idx="10266">
                  <c:v>10.26599999999975</c:v>
                </c:pt>
                <c:pt idx="10267">
                  <c:v>10.266999999999749</c:v>
                </c:pt>
                <c:pt idx="10268">
                  <c:v>10.267999999999748</c:v>
                </c:pt>
                <c:pt idx="10269">
                  <c:v>10.268999999999748</c:v>
                </c:pt>
                <c:pt idx="10270">
                  <c:v>10.269999999999747</c:v>
                </c:pt>
                <c:pt idx="10271">
                  <c:v>10.270999999999747</c:v>
                </c:pt>
                <c:pt idx="10272">
                  <c:v>10.271999999999746</c:v>
                </c:pt>
                <c:pt idx="10273">
                  <c:v>10.272999999999746</c:v>
                </c:pt>
                <c:pt idx="10274">
                  <c:v>10.273999999999745</c:v>
                </c:pt>
                <c:pt idx="10275">
                  <c:v>10.274999999999745</c:v>
                </c:pt>
                <c:pt idx="10276">
                  <c:v>10.275999999999744</c:v>
                </c:pt>
                <c:pt idx="10277">
                  <c:v>10.276999999999743</c:v>
                </c:pt>
                <c:pt idx="10278">
                  <c:v>10.277999999999743</c:v>
                </c:pt>
                <c:pt idx="10279">
                  <c:v>10.278999999999742</c:v>
                </c:pt>
                <c:pt idx="10280">
                  <c:v>10.279999999999742</c:v>
                </c:pt>
                <c:pt idx="10281">
                  <c:v>10.280999999999741</c:v>
                </c:pt>
                <c:pt idx="10282">
                  <c:v>10.281999999999741</c:v>
                </c:pt>
                <c:pt idx="10283">
                  <c:v>10.28299999999974</c:v>
                </c:pt>
                <c:pt idx="10284">
                  <c:v>10.28399999999974</c:v>
                </c:pt>
                <c:pt idx="10285">
                  <c:v>10.284999999999739</c:v>
                </c:pt>
                <c:pt idx="10286">
                  <c:v>10.285999999999738</c:v>
                </c:pt>
                <c:pt idx="10287">
                  <c:v>10.286999999999738</c:v>
                </c:pt>
                <c:pt idx="10288">
                  <c:v>10.287999999999737</c:v>
                </c:pt>
                <c:pt idx="10289">
                  <c:v>10.288999999999737</c:v>
                </c:pt>
                <c:pt idx="10290">
                  <c:v>10.289999999999736</c:v>
                </c:pt>
                <c:pt idx="10291">
                  <c:v>10.290999999999736</c:v>
                </c:pt>
                <c:pt idx="10292">
                  <c:v>10.291999999999735</c:v>
                </c:pt>
                <c:pt idx="10293">
                  <c:v>10.292999999999735</c:v>
                </c:pt>
                <c:pt idx="10294">
                  <c:v>10.293999999999734</c:v>
                </c:pt>
                <c:pt idx="10295">
                  <c:v>10.294999999999733</c:v>
                </c:pt>
                <c:pt idx="10296">
                  <c:v>10.295999999999733</c:v>
                </c:pt>
                <c:pt idx="10297">
                  <c:v>10.296999999999732</c:v>
                </c:pt>
                <c:pt idx="10298">
                  <c:v>10.297999999999732</c:v>
                </c:pt>
                <c:pt idx="10299">
                  <c:v>10.298999999999731</c:v>
                </c:pt>
                <c:pt idx="10300">
                  <c:v>10.299999999999731</c:v>
                </c:pt>
                <c:pt idx="10301">
                  <c:v>10.30099999999973</c:v>
                </c:pt>
                <c:pt idx="10302">
                  <c:v>10.30199999999973</c:v>
                </c:pt>
                <c:pt idx="10303">
                  <c:v>10.302999999999729</c:v>
                </c:pt>
                <c:pt idx="10304">
                  <c:v>10.303999999999728</c:v>
                </c:pt>
                <c:pt idx="10305">
                  <c:v>10.304999999999728</c:v>
                </c:pt>
                <c:pt idx="10306">
                  <c:v>10.305999999999727</c:v>
                </c:pt>
                <c:pt idx="10307">
                  <c:v>10.306999999999727</c:v>
                </c:pt>
                <c:pt idx="10308">
                  <c:v>10.307999999999726</c:v>
                </c:pt>
                <c:pt idx="10309">
                  <c:v>10.308999999999726</c:v>
                </c:pt>
                <c:pt idx="10310">
                  <c:v>10.309999999999725</c:v>
                </c:pt>
                <c:pt idx="10311">
                  <c:v>10.310999999999725</c:v>
                </c:pt>
                <c:pt idx="10312">
                  <c:v>10.311999999999724</c:v>
                </c:pt>
                <c:pt idx="10313">
                  <c:v>10.312999999999723</c:v>
                </c:pt>
                <c:pt idx="10314">
                  <c:v>10.313999999999723</c:v>
                </c:pt>
                <c:pt idx="10315">
                  <c:v>10.314999999999722</c:v>
                </c:pt>
                <c:pt idx="10316">
                  <c:v>10.315999999999722</c:v>
                </c:pt>
                <c:pt idx="10317">
                  <c:v>10.316999999999721</c:v>
                </c:pt>
                <c:pt idx="10318">
                  <c:v>10.317999999999721</c:v>
                </c:pt>
                <c:pt idx="10319">
                  <c:v>10.31899999999972</c:v>
                </c:pt>
                <c:pt idx="10320">
                  <c:v>10.31999999999972</c:v>
                </c:pt>
                <c:pt idx="10321">
                  <c:v>10.320999999999719</c:v>
                </c:pt>
                <c:pt idx="10322">
                  <c:v>10.321999999999719</c:v>
                </c:pt>
                <c:pt idx="10323">
                  <c:v>10.322999999999718</c:v>
                </c:pt>
                <c:pt idx="10324">
                  <c:v>10.323999999999717</c:v>
                </c:pt>
                <c:pt idx="10325">
                  <c:v>10.324999999999717</c:v>
                </c:pt>
                <c:pt idx="10326">
                  <c:v>10.325999999999716</c:v>
                </c:pt>
                <c:pt idx="10327">
                  <c:v>10.326999999999716</c:v>
                </c:pt>
                <c:pt idx="10328">
                  <c:v>10.327999999999715</c:v>
                </c:pt>
                <c:pt idx="10329">
                  <c:v>10.328999999999715</c:v>
                </c:pt>
                <c:pt idx="10330">
                  <c:v>10.329999999999714</c:v>
                </c:pt>
                <c:pt idx="10331">
                  <c:v>10.330999999999714</c:v>
                </c:pt>
                <c:pt idx="10332">
                  <c:v>10.331999999999713</c:v>
                </c:pt>
                <c:pt idx="10333">
                  <c:v>10.332999999999712</c:v>
                </c:pt>
                <c:pt idx="10334">
                  <c:v>10.333999999999712</c:v>
                </c:pt>
                <c:pt idx="10335">
                  <c:v>10.334999999999711</c:v>
                </c:pt>
                <c:pt idx="10336">
                  <c:v>10.335999999999711</c:v>
                </c:pt>
                <c:pt idx="10337">
                  <c:v>10.33699999999971</c:v>
                </c:pt>
                <c:pt idx="10338">
                  <c:v>10.33799999999971</c:v>
                </c:pt>
                <c:pt idx="10339">
                  <c:v>10.338999999999709</c:v>
                </c:pt>
                <c:pt idx="10340">
                  <c:v>10.339999999999709</c:v>
                </c:pt>
                <c:pt idx="10341">
                  <c:v>10.340999999999708</c:v>
                </c:pt>
                <c:pt idx="10342">
                  <c:v>10.341999999999707</c:v>
                </c:pt>
                <c:pt idx="10343">
                  <c:v>10.342999999999707</c:v>
                </c:pt>
                <c:pt idx="10344">
                  <c:v>10.343999999999706</c:v>
                </c:pt>
                <c:pt idx="10345">
                  <c:v>10.344999999999706</c:v>
                </c:pt>
                <c:pt idx="10346">
                  <c:v>10.345999999999705</c:v>
                </c:pt>
                <c:pt idx="10347">
                  <c:v>10.346999999999705</c:v>
                </c:pt>
                <c:pt idx="10348">
                  <c:v>10.347999999999704</c:v>
                </c:pt>
                <c:pt idx="10349">
                  <c:v>10.348999999999704</c:v>
                </c:pt>
                <c:pt idx="10350">
                  <c:v>10.349999999999703</c:v>
                </c:pt>
                <c:pt idx="10351">
                  <c:v>10.350999999999702</c:v>
                </c:pt>
                <c:pt idx="10352">
                  <c:v>10.351999999999702</c:v>
                </c:pt>
                <c:pt idx="10353">
                  <c:v>10.352999999999701</c:v>
                </c:pt>
                <c:pt idx="10354">
                  <c:v>10.353999999999701</c:v>
                </c:pt>
                <c:pt idx="10355">
                  <c:v>10.3549999999997</c:v>
                </c:pt>
                <c:pt idx="10356">
                  <c:v>10.3559999999997</c:v>
                </c:pt>
                <c:pt idx="10357">
                  <c:v>10.356999999999699</c:v>
                </c:pt>
                <c:pt idx="10358">
                  <c:v>10.357999999999699</c:v>
                </c:pt>
                <c:pt idx="10359">
                  <c:v>10.358999999999698</c:v>
                </c:pt>
                <c:pt idx="10360">
                  <c:v>10.359999999999697</c:v>
                </c:pt>
                <c:pt idx="10361">
                  <c:v>10.360999999999697</c:v>
                </c:pt>
                <c:pt idx="10362">
                  <c:v>10.361999999999696</c:v>
                </c:pt>
                <c:pt idx="10363">
                  <c:v>10.362999999999696</c:v>
                </c:pt>
                <c:pt idx="10364">
                  <c:v>10.363999999999695</c:v>
                </c:pt>
                <c:pt idx="10365">
                  <c:v>10.364999999999695</c:v>
                </c:pt>
                <c:pt idx="10366">
                  <c:v>10.365999999999694</c:v>
                </c:pt>
                <c:pt idx="10367">
                  <c:v>10.366999999999694</c:v>
                </c:pt>
                <c:pt idx="10368">
                  <c:v>10.367999999999693</c:v>
                </c:pt>
                <c:pt idx="10369">
                  <c:v>10.368999999999692</c:v>
                </c:pt>
                <c:pt idx="10370">
                  <c:v>10.369999999999692</c:v>
                </c:pt>
                <c:pt idx="10371">
                  <c:v>10.370999999999691</c:v>
                </c:pt>
                <c:pt idx="10372">
                  <c:v>10.371999999999691</c:v>
                </c:pt>
                <c:pt idx="10373">
                  <c:v>10.37299999999969</c:v>
                </c:pt>
                <c:pt idx="10374">
                  <c:v>10.37399999999969</c:v>
                </c:pt>
                <c:pt idx="10375">
                  <c:v>10.374999999999689</c:v>
                </c:pt>
                <c:pt idx="10376">
                  <c:v>10.375999999999689</c:v>
                </c:pt>
                <c:pt idx="10377">
                  <c:v>10.376999999999688</c:v>
                </c:pt>
                <c:pt idx="10378">
                  <c:v>10.377999999999687</c:v>
                </c:pt>
                <c:pt idx="10379">
                  <c:v>10.378999999999687</c:v>
                </c:pt>
                <c:pt idx="10380">
                  <c:v>10.379999999999686</c:v>
                </c:pt>
                <c:pt idx="10381">
                  <c:v>10.380999999999686</c:v>
                </c:pt>
                <c:pt idx="10382">
                  <c:v>10.381999999999685</c:v>
                </c:pt>
                <c:pt idx="10383">
                  <c:v>10.382999999999685</c:v>
                </c:pt>
                <c:pt idx="10384">
                  <c:v>10.383999999999684</c:v>
                </c:pt>
                <c:pt idx="10385">
                  <c:v>10.384999999999684</c:v>
                </c:pt>
                <c:pt idx="10386">
                  <c:v>10.385999999999683</c:v>
                </c:pt>
                <c:pt idx="10387">
                  <c:v>10.386999999999682</c:v>
                </c:pt>
                <c:pt idx="10388">
                  <c:v>10.387999999999682</c:v>
                </c:pt>
                <c:pt idx="10389">
                  <c:v>10.388999999999681</c:v>
                </c:pt>
                <c:pt idx="10390">
                  <c:v>10.389999999999681</c:v>
                </c:pt>
                <c:pt idx="10391">
                  <c:v>10.39099999999968</c:v>
                </c:pt>
                <c:pt idx="10392">
                  <c:v>10.39199999999968</c:v>
                </c:pt>
                <c:pt idx="10393">
                  <c:v>10.392999999999679</c:v>
                </c:pt>
                <c:pt idx="10394">
                  <c:v>10.393999999999679</c:v>
                </c:pt>
                <c:pt idx="10395">
                  <c:v>10.394999999999678</c:v>
                </c:pt>
                <c:pt idx="10396">
                  <c:v>10.395999999999677</c:v>
                </c:pt>
                <c:pt idx="10397">
                  <c:v>10.396999999999677</c:v>
                </c:pt>
                <c:pt idx="10398">
                  <c:v>10.397999999999676</c:v>
                </c:pt>
                <c:pt idx="10399">
                  <c:v>10.398999999999676</c:v>
                </c:pt>
                <c:pt idx="10400">
                  <c:v>10.399999999999675</c:v>
                </c:pt>
                <c:pt idx="10401">
                  <c:v>10.400999999999675</c:v>
                </c:pt>
                <c:pt idx="10402">
                  <c:v>10.401999999999674</c:v>
                </c:pt>
                <c:pt idx="10403">
                  <c:v>10.402999999999674</c:v>
                </c:pt>
                <c:pt idx="10404">
                  <c:v>10.403999999999673</c:v>
                </c:pt>
                <c:pt idx="10405">
                  <c:v>10.404999999999673</c:v>
                </c:pt>
                <c:pt idx="10406">
                  <c:v>10.405999999999672</c:v>
                </c:pt>
                <c:pt idx="10407">
                  <c:v>10.406999999999671</c:v>
                </c:pt>
                <c:pt idx="10408">
                  <c:v>10.407999999999671</c:v>
                </c:pt>
                <c:pt idx="10409">
                  <c:v>10.40899999999967</c:v>
                </c:pt>
                <c:pt idx="10410">
                  <c:v>10.40999999999967</c:v>
                </c:pt>
                <c:pt idx="10411">
                  <c:v>10.410999999999669</c:v>
                </c:pt>
                <c:pt idx="10412">
                  <c:v>10.411999999999669</c:v>
                </c:pt>
                <c:pt idx="10413">
                  <c:v>10.412999999999668</c:v>
                </c:pt>
                <c:pt idx="10414">
                  <c:v>10.413999999999668</c:v>
                </c:pt>
                <c:pt idx="10415">
                  <c:v>10.414999999999667</c:v>
                </c:pt>
                <c:pt idx="10416">
                  <c:v>10.415999999999666</c:v>
                </c:pt>
                <c:pt idx="10417">
                  <c:v>10.416999999999666</c:v>
                </c:pt>
                <c:pt idx="10418">
                  <c:v>10.417999999999665</c:v>
                </c:pt>
                <c:pt idx="10419">
                  <c:v>10.418999999999665</c:v>
                </c:pt>
                <c:pt idx="10420">
                  <c:v>10.419999999999664</c:v>
                </c:pt>
                <c:pt idx="10421">
                  <c:v>10.420999999999664</c:v>
                </c:pt>
                <c:pt idx="10422">
                  <c:v>10.421999999999663</c:v>
                </c:pt>
                <c:pt idx="10423">
                  <c:v>10.422999999999663</c:v>
                </c:pt>
                <c:pt idx="10424">
                  <c:v>10.423999999999662</c:v>
                </c:pt>
                <c:pt idx="10425">
                  <c:v>10.424999999999661</c:v>
                </c:pt>
                <c:pt idx="10426">
                  <c:v>10.425999999999661</c:v>
                </c:pt>
                <c:pt idx="10427">
                  <c:v>10.42699999999966</c:v>
                </c:pt>
                <c:pt idx="10428">
                  <c:v>10.42799999999966</c:v>
                </c:pt>
                <c:pt idx="10429">
                  <c:v>10.428999999999659</c:v>
                </c:pt>
                <c:pt idx="10430">
                  <c:v>10.429999999999659</c:v>
                </c:pt>
                <c:pt idx="10431">
                  <c:v>10.430999999999658</c:v>
                </c:pt>
                <c:pt idx="10432">
                  <c:v>10.431999999999658</c:v>
                </c:pt>
                <c:pt idx="10433">
                  <c:v>10.432999999999657</c:v>
                </c:pt>
                <c:pt idx="10434">
                  <c:v>10.433999999999656</c:v>
                </c:pt>
                <c:pt idx="10435">
                  <c:v>10.434999999999656</c:v>
                </c:pt>
                <c:pt idx="10436">
                  <c:v>10.435999999999655</c:v>
                </c:pt>
                <c:pt idx="10437">
                  <c:v>10.436999999999655</c:v>
                </c:pt>
                <c:pt idx="10438">
                  <c:v>10.437999999999654</c:v>
                </c:pt>
                <c:pt idx="10439">
                  <c:v>10.438999999999654</c:v>
                </c:pt>
                <c:pt idx="10440">
                  <c:v>10.439999999999653</c:v>
                </c:pt>
                <c:pt idx="10441">
                  <c:v>10.440999999999653</c:v>
                </c:pt>
                <c:pt idx="10442">
                  <c:v>10.441999999999652</c:v>
                </c:pt>
                <c:pt idx="10443">
                  <c:v>10.442999999999651</c:v>
                </c:pt>
                <c:pt idx="10444">
                  <c:v>10.443999999999651</c:v>
                </c:pt>
                <c:pt idx="10445">
                  <c:v>10.44499999999965</c:v>
                </c:pt>
                <c:pt idx="10446">
                  <c:v>10.44599999999965</c:v>
                </c:pt>
                <c:pt idx="10447">
                  <c:v>10.446999999999649</c:v>
                </c:pt>
                <c:pt idx="10448">
                  <c:v>10.447999999999649</c:v>
                </c:pt>
                <c:pt idx="10449">
                  <c:v>10.448999999999648</c:v>
                </c:pt>
                <c:pt idx="10450">
                  <c:v>10.449999999999648</c:v>
                </c:pt>
                <c:pt idx="10451">
                  <c:v>10.450999999999647</c:v>
                </c:pt>
                <c:pt idx="10452">
                  <c:v>10.451999999999646</c:v>
                </c:pt>
                <c:pt idx="10453">
                  <c:v>10.452999999999646</c:v>
                </c:pt>
                <c:pt idx="10454">
                  <c:v>10.453999999999645</c:v>
                </c:pt>
                <c:pt idx="10455">
                  <c:v>10.454999999999645</c:v>
                </c:pt>
                <c:pt idx="10456">
                  <c:v>10.455999999999644</c:v>
                </c:pt>
                <c:pt idx="10457">
                  <c:v>10.456999999999644</c:v>
                </c:pt>
                <c:pt idx="10458">
                  <c:v>10.457999999999643</c:v>
                </c:pt>
                <c:pt idx="10459">
                  <c:v>10.458999999999643</c:v>
                </c:pt>
                <c:pt idx="10460">
                  <c:v>10.459999999999642</c:v>
                </c:pt>
                <c:pt idx="10461">
                  <c:v>10.460999999999641</c:v>
                </c:pt>
                <c:pt idx="10462">
                  <c:v>10.461999999999641</c:v>
                </c:pt>
                <c:pt idx="10463">
                  <c:v>10.46299999999964</c:v>
                </c:pt>
                <c:pt idx="10464">
                  <c:v>10.46399999999964</c:v>
                </c:pt>
                <c:pt idx="10465">
                  <c:v>10.464999999999639</c:v>
                </c:pt>
                <c:pt idx="10466">
                  <c:v>10.465999999999639</c:v>
                </c:pt>
                <c:pt idx="10467">
                  <c:v>10.466999999999638</c:v>
                </c:pt>
                <c:pt idx="10468">
                  <c:v>10.467999999999638</c:v>
                </c:pt>
                <c:pt idx="10469">
                  <c:v>10.468999999999637</c:v>
                </c:pt>
                <c:pt idx="10470">
                  <c:v>10.469999999999636</c:v>
                </c:pt>
                <c:pt idx="10471">
                  <c:v>10.470999999999636</c:v>
                </c:pt>
                <c:pt idx="10472">
                  <c:v>10.471999999999635</c:v>
                </c:pt>
                <c:pt idx="10473">
                  <c:v>10.472999999999635</c:v>
                </c:pt>
                <c:pt idx="10474">
                  <c:v>10.473999999999634</c:v>
                </c:pt>
                <c:pt idx="10475">
                  <c:v>10.474999999999634</c:v>
                </c:pt>
                <c:pt idx="10476">
                  <c:v>10.475999999999633</c:v>
                </c:pt>
                <c:pt idx="10477">
                  <c:v>10.476999999999633</c:v>
                </c:pt>
                <c:pt idx="10478">
                  <c:v>10.477999999999632</c:v>
                </c:pt>
                <c:pt idx="10479">
                  <c:v>10.478999999999631</c:v>
                </c:pt>
                <c:pt idx="10480">
                  <c:v>10.479999999999631</c:v>
                </c:pt>
                <c:pt idx="10481">
                  <c:v>10.48099999999963</c:v>
                </c:pt>
                <c:pt idx="10482">
                  <c:v>10.48199999999963</c:v>
                </c:pt>
                <c:pt idx="10483">
                  <c:v>10.482999999999629</c:v>
                </c:pt>
                <c:pt idx="10484">
                  <c:v>10.483999999999629</c:v>
                </c:pt>
                <c:pt idx="10485">
                  <c:v>10.484999999999628</c:v>
                </c:pt>
                <c:pt idx="10486">
                  <c:v>10.485999999999628</c:v>
                </c:pt>
                <c:pt idx="10487">
                  <c:v>10.486999999999627</c:v>
                </c:pt>
                <c:pt idx="10488">
                  <c:v>10.487999999999627</c:v>
                </c:pt>
                <c:pt idx="10489">
                  <c:v>10.488999999999626</c:v>
                </c:pt>
                <c:pt idx="10490">
                  <c:v>10.489999999999625</c:v>
                </c:pt>
                <c:pt idx="10491">
                  <c:v>10.490999999999625</c:v>
                </c:pt>
                <c:pt idx="10492">
                  <c:v>10.491999999999624</c:v>
                </c:pt>
                <c:pt idx="10493">
                  <c:v>10.492999999999624</c:v>
                </c:pt>
                <c:pt idx="10494">
                  <c:v>10.493999999999623</c:v>
                </c:pt>
                <c:pt idx="10495">
                  <c:v>10.494999999999623</c:v>
                </c:pt>
                <c:pt idx="10496">
                  <c:v>10.495999999999622</c:v>
                </c:pt>
                <c:pt idx="10497">
                  <c:v>10.496999999999622</c:v>
                </c:pt>
                <c:pt idx="10498">
                  <c:v>10.497999999999621</c:v>
                </c:pt>
                <c:pt idx="10499">
                  <c:v>10.49899999999962</c:v>
                </c:pt>
                <c:pt idx="10500">
                  <c:v>10.49999999999962</c:v>
                </c:pt>
                <c:pt idx="10501">
                  <c:v>10.500999999999619</c:v>
                </c:pt>
                <c:pt idx="10502">
                  <c:v>10.501999999999619</c:v>
                </c:pt>
                <c:pt idx="10503">
                  <c:v>10.502999999999618</c:v>
                </c:pt>
                <c:pt idx="10504">
                  <c:v>10.503999999999618</c:v>
                </c:pt>
                <c:pt idx="10505">
                  <c:v>10.504999999999617</c:v>
                </c:pt>
                <c:pt idx="10506">
                  <c:v>10.505999999999617</c:v>
                </c:pt>
                <c:pt idx="10507">
                  <c:v>10.506999999999616</c:v>
                </c:pt>
                <c:pt idx="10508">
                  <c:v>10.507999999999615</c:v>
                </c:pt>
                <c:pt idx="10509">
                  <c:v>10.508999999999615</c:v>
                </c:pt>
                <c:pt idx="10510">
                  <c:v>10.509999999999614</c:v>
                </c:pt>
                <c:pt idx="10511">
                  <c:v>10.510999999999614</c:v>
                </c:pt>
                <c:pt idx="10512">
                  <c:v>10.511999999999613</c:v>
                </c:pt>
                <c:pt idx="10513">
                  <c:v>10.512999999999613</c:v>
                </c:pt>
                <c:pt idx="10514">
                  <c:v>10.513999999999612</c:v>
                </c:pt>
                <c:pt idx="10515">
                  <c:v>10.514999999999612</c:v>
                </c:pt>
                <c:pt idx="10516">
                  <c:v>10.515999999999611</c:v>
                </c:pt>
                <c:pt idx="10517">
                  <c:v>10.51699999999961</c:v>
                </c:pt>
                <c:pt idx="10518">
                  <c:v>10.51799999999961</c:v>
                </c:pt>
                <c:pt idx="10519">
                  <c:v>10.518999999999609</c:v>
                </c:pt>
                <c:pt idx="10520">
                  <c:v>10.519999999999609</c:v>
                </c:pt>
                <c:pt idx="10521">
                  <c:v>10.520999999999608</c:v>
                </c:pt>
                <c:pt idx="10522">
                  <c:v>10.521999999999608</c:v>
                </c:pt>
                <c:pt idx="10523">
                  <c:v>10.522999999999607</c:v>
                </c:pt>
                <c:pt idx="10524">
                  <c:v>10.523999999999607</c:v>
                </c:pt>
                <c:pt idx="10525">
                  <c:v>10.524999999999606</c:v>
                </c:pt>
                <c:pt idx="10526">
                  <c:v>10.525999999999605</c:v>
                </c:pt>
                <c:pt idx="10527">
                  <c:v>10.526999999999605</c:v>
                </c:pt>
                <c:pt idx="10528">
                  <c:v>10.527999999999604</c:v>
                </c:pt>
                <c:pt idx="10529">
                  <c:v>10.528999999999604</c:v>
                </c:pt>
                <c:pt idx="10530">
                  <c:v>10.529999999999603</c:v>
                </c:pt>
                <c:pt idx="10531">
                  <c:v>10.530999999999603</c:v>
                </c:pt>
                <c:pt idx="10532">
                  <c:v>10.531999999999602</c:v>
                </c:pt>
                <c:pt idx="10533">
                  <c:v>10.532999999999602</c:v>
                </c:pt>
                <c:pt idx="10534">
                  <c:v>10.533999999999601</c:v>
                </c:pt>
                <c:pt idx="10535">
                  <c:v>10.5349999999996</c:v>
                </c:pt>
                <c:pt idx="10536">
                  <c:v>10.5359999999996</c:v>
                </c:pt>
                <c:pt idx="10537">
                  <c:v>10.536999999999599</c:v>
                </c:pt>
                <c:pt idx="10538">
                  <c:v>10.537999999999599</c:v>
                </c:pt>
                <c:pt idx="10539">
                  <c:v>10.538999999999598</c:v>
                </c:pt>
                <c:pt idx="10540">
                  <c:v>10.539999999999598</c:v>
                </c:pt>
                <c:pt idx="10541">
                  <c:v>10.540999999999597</c:v>
                </c:pt>
                <c:pt idx="10542">
                  <c:v>10.541999999999597</c:v>
                </c:pt>
                <c:pt idx="10543">
                  <c:v>10.542999999999596</c:v>
                </c:pt>
                <c:pt idx="10544">
                  <c:v>10.543999999999595</c:v>
                </c:pt>
                <c:pt idx="10545">
                  <c:v>10.544999999999595</c:v>
                </c:pt>
                <c:pt idx="10546">
                  <c:v>10.545999999999594</c:v>
                </c:pt>
                <c:pt idx="10547">
                  <c:v>10.546999999999594</c:v>
                </c:pt>
                <c:pt idx="10548">
                  <c:v>10.547999999999593</c:v>
                </c:pt>
                <c:pt idx="10549">
                  <c:v>10.548999999999593</c:v>
                </c:pt>
                <c:pt idx="10550">
                  <c:v>10.549999999999592</c:v>
                </c:pt>
                <c:pt idx="10551">
                  <c:v>10.550999999999592</c:v>
                </c:pt>
                <c:pt idx="10552">
                  <c:v>10.551999999999591</c:v>
                </c:pt>
                <c:pt idx="10553">
                  <c:v>10.55299999999959</c:v>
                </c:pt>
                <c:pt idx="10554">
                  <c:v>10.55399999999959</c:v>
                </c:pt>
                <c:pt idx="10555">
                  <c:v>10.554999999999589</c:v>
                </c:pt>
                <c:pt idx="10556">
                  <c:v>10.555999999999589</c:v>
                </c:pt>
                <c:pt idx="10557">
                  <c:v>10.556999999999588</c:v>
                </c:pt>
                <c:pt idx="10558">
                  <c:v>10.557999999999588</c:v>
                </c:pt>
                <c:pt idx="10559">
                  <c:v>10.558999999999587</c:v>
                </c:pt>
                <c:pt idx="10560">
                  <c:v>10.559999999999587</c:v>
                </c:pt>
                <c:pt idx="10561">
                  <c:v>10.560999999999586</c:v>
                </c:pt>
                <c:pt idx="10562">
                  <c:v>10.561999999999585</c:v>
                </c:pt>
                <c:pt idx="10563">
                  <c:v>10.562999999999585</c:v>
                </c:pt>
                <c:pt idx="10564">
                  <c:v>10.563999999999584</c:v>
                </c:pt>
                <c:pt idx="10565">
                  <c:v>10.564999999999584</c:v>
                </c:pt>
                <c:pt idx="10566">
                  <c:v>10.565999999999583</c:v>
                </c:pt>
                <c:pt idx="10567">
                  <c:v>10.566999999999583</c:v>
                </c:pt>
                <c:pt idx="10568">
                  <c:v>10.567999999999582</c:v>
                </c:pt>
                <c:pt idx="10569">
                  <c:v>10.568999999999582</c:v>
                </c:pt>
                <c:pt idx="10570">
                  <c:v>10.569999999999581</c:v>
                </c:pt>
                <c:pt idx="10571">
                  <c:v>10.570999999999581</c:v>
                </c:pt>
                <c:pt idx="10572">
                  <c:v>10.57199999999958</c:v>
                </c:pt>
                <c:pt idx="10573">
                  <c:v>10.572999999999579</c:v>
                </c:pt>
                <c:pt idx="10574">
                  <c:v>10.573999999999579</c:v>
                </c:pt>
                <c:pt idx="10575">
                  <c:v>10.574999999999578</c:v>
                </c:pt>
                <c:pt idx="10576">
                  <c:v>10.575999999999578</c:v>
                </c:pt>
                <c:pt idx="10577">
                  <c:v>10.576999999999577</c:v>
                </c:pt>
                <c:pt idx="10578">
                  <c:v>10.577999999999577</c:v>
                </c:pt>
                <c:pt idx="10579">
                  <c:v>10.578999999999576</c:v>
                </c:pt>
                <c:pt idx="10580">
                  <c:v>10.579999999999576</c:v>
                </c:pt>
                <c:pt idx="10581">
                  <c:v>10.580999999999575</c:v>
                </c:pt>
                <c:pt idx="10582">
                  <c:v>10.581999999999574</c:v>
                </c:pt>
                <c:pt idx="10583">
                  <c:v>10.582999999999574</c:v>
                </c:pt>
                <c:pt idx="10584">
                  <c:v>10.583999999999573</c:v>
                </c:pt>
                <c:pt idx="10585">
                  <c:v>10.584999999999573</c:v>
                </c:pt>
                <c:pt idx="10586">
                  <c:v>10.585999999999572</c:v>
                </c:pt>
                <c:pt idx="10587">
                  <c:v>10.586999999999572</c:v>
                </c:pt>
                <c:pt idx="10588">
                  <c:v>10.587999999999571</c:v>
                </c:pt>
                <c:pt idx="10589">
                  <c:v>10.588999999999571</c:v>
                </c:pt>
                <c:pt idx="10590">
                  <c:v>10.58999999999957</c:v>
                </c:pt>
                <c:pt idx="10591">
                  <c:v>10.590999999999569</c:v>
                </c:pt>
                <c:pt idx="10592">
                  <c:v>10.591999999999569</c:v>
                </c:pt>
                <c:pt idx="10593">
                  <c:v>10.592999999999568</c:v>
                </c:pt>
                <c:pt idx="10594">
                  <c:v>10.593999999999568</c:v>
                </c:pt>
                <c:pt idx="10595">
                  <c:v>10.594999999999567</c:v>
                </c:pt>
                <c:pt idx="10596">
                  <c:v>10.595999999999567</c:v>
                </c:pt>
                <c:pt idx="10597">
                  <c:v>10.596999999999566</c:v>
                </c:pt>
                <c:pt idx="10598">
                  <c:v>10.597999999999566</c:v>
                </c:pt>
                <c:pt idx="10599">
                  <c:v>10.598999999999565</c:v>
                </c:pt>
                <c:pt idx="10600">
                  <c:v>10.599999999999564</c:v>
                </c:pt>
                <c:pt idx="10601">
                  <c:v>10.600999999999564</c:v>
                </c:pt>
                <c:pt idx="10602">
                  <c:v>10.601999999999563</c:v>
                </c:pt>
                <c:pt idx="10603">
                  <c:v>10.602999999999563</c:v>
                </c:pt>
                <c:pt idx="10604">
                  <c:v>10.603999999999562</c:v>
                </c:pt>
                <c:pt idx="10605">
                  <c:v>10.604999999999562</c:v>
                </c:pt>
                <c:pt idx="10606">
                  <c:v>10.605999999999561</c:v>
                </c:pt>
                <c:pt idx="10607">
                  <c:v>10.606999999999561</c:v>
                </c:pt>
                <c:pt idx="10608">
                  <c:v>10.60799999999956</c:v>
                </c:pt>
                <c:pt idx="10609">
                  <c:v>10.608999999999559</c:v>
                </c:pt>
                <c:pt idx="10610">
                  <c:v>10.609999999999559</c:v>
                </c:pt>
                <c:pt idx="10611">
                  <c:v>10.610999999999558</c:v>
                </c:pt>
                <c:pt idx="10612">
                  <c:v>10.611999999999558</c:v>
                </c:pt>
                <c:pt idx="10613">
                  <c:v>10.612999999999557</c:v>
                </c:pt>
                <c:pt idx="10614">
                  <c:v>10.613999999999557</c:v>
                </c:pt>
                <c:pt idx="10615">
                  <c:v>10.614999999999556</c:v>
                </c:pt>
                <c:pt idx="10616">
                  <c:v>10.615999999999556</c:v>
                </c:pt>
                <c:pt idx="10617">
                  <c:v>10.616999999999555</c:v>
                </c:pt>
                <c:pt idx="10618">
                  <c:v>10.617999999999554</c:v>
                </c:pt>
                <c:pt idx="10619">
                  <c:v>10.618999999999554</c:v>
                </c:pt>
                <c:pt idx="10620">
                  <c:v>10.619999999999553</c:v>
                </c:pt>
                <c:pt idx="10621">
                  <c:v>10.620999999999553</c:v>
                </c:pt>
                <c:pt idx="10622">
                  <c:v>10.621999999999552</c:v>
                </c:pt>
                <c:pt idx="10623">
                  <c:v>10.622999999999552</c:v>
                </c:pt>
                <c:pt idx="10624">
                  <c:v>10.623999999999551</c:v>
                </c:pt>
                <c:pt idx="10625">
                  <c:v>10.624999999999551</c:v>
                </c:pt>
                <c:pt idx="10626">
                  <c:v>10.62599999999955</c:v>
                </c:pt>
                <c:pt idx="10627">
                  <c:v>10.626999999999549</c:v>
                </c:pt>
                <c:pt idx="10628">
                  <c:v>10.627999999999549</c:v>
                </c:pt>
                <c:pt idx="10629">
                  <c:v>10.628999999999548</c:v>
                </c:pt>
                <c:pt idx="10630">
                  <c:v>10.629999999999548</c:v>
                </c:pt>
                <c:pt idx="10631">
                  <c:v>10.630999999999547</c:v>
                </c:pt>
                <c:pt idx="10632">
                  <c:v>10.631999999999547</c:v>
                </c:pt>
                <c:pt idx="10633">
                  <c:v>10.632999999999546</c:v>
                </c:pt>
                <c:pt idx="10634">
                  <c:v>10.633999999999546</c:v>
                </c:pt>
                <c:pt idx="10635">
                  <c:v>10.634999999999545</c:v>
                </c:pt>
                <c:pt idx="10636">
                  <c:v>10.635999999999544</c:v>
                </c:pt>
                <c:pt idx="10637">
                  <c:v>10.636999999999544</c:v>
                </c:pt>
                <c:pt idx="10638">
                  <c:v>10.637999999999543</c:v>
                </c:pt>
                <c:pt idx="10639">
                  <c:v>10.638999999999543</c:v>
                </c:pt>
                <c:pt idx="10640">
                  <c:v>10.639999999999542</c:v>
                </c:pt>
                <c:pt idx="10641">
                  <c:v>10.640999999999542</c:v>
                </c:pt>
                <c:pt idx="10642">
                  <c:v>10.641999999999541</c:v>
                </c:pt>
                <c:pt idx="10643">
                  <c:v>10.642999999999541</c:v>
                </c:pt>
                <c:pt idx="10644">
                  <c:v>10.64399999999954</c:v>
                </c:pt>
                <c:pt idx="10645">
                  <c:v>10.644999999999539</c:v>
                </c:pt>
                <c:pt idx="10646">
                  <c:v>10.645999999999539</c:v>
                </c:pt>
                <c:pt idx="10647">
                  <c:v>10.646999999999538</c:v>
                </c:pt>
                <c:pt idx="10648">
                  <c:v>10.647999999999538</c:v>
                </c:pt>
                <c:pt idx="10649">
                  <c:v>10.648999999999537</c:v>
                </c:pt>
                <c:pt idx="10650">
                  <c:v>10.649999999999537</c:v>
                </c:pt>
                <c:pt idx="10651">
                  <c:v>10.650999999999536</c:v>
                </c:pt>
                <c:pt idx="10652">
                  <c:v>10.651999999999536</c:v>
                </c:pt>
                <c:pt idx="10653">
                  <c:v>10.652999999999535</c:v>
                </c:pt>
                <c:pt idx="10654">
                  <c:v>10.653999999999535</c:v>
                </c:pt>
                <c:pt idx="10655">
                  <c:v>10.654999999999534</c:v>
                </c:pt>
                <c:pt idx="10656">
                  <c:v>10.655999999999533</c:v>
                </c:pt>
                <c:pt idx="10657">
                  <c:v>10.656999999999533</c:v>
                </c:pt>
                <c:pt idx="10658">
                  <c:v>10.657999999999532</c:v>
                </c:pt>
                <c:pt idx="10659">
                  <c:v>10.658999999999532</c:v>
                </c:pt>
                <c:pt idx="10660">
                  <c:v>10.659999999999531</c:v>
                </c:pt>
                <c:pt idx="10661">
                  <c:v>10.660999999999531</c:v>
                </c:pt>
                <c:pt idx="10662">
                  <c:v>10.66199999999953</c:v>
                </c:pt>
                <c:pt idx="10663">
                  <c:v>10.66299999999953</c:v>
                </c:pt>
                <c:pt idx="10664">
                  <c:v>10.663999999999529</c:v>
                </c:pt>
                <c:pt idx="10665">
                  <c:v>10.664999999999528</c:v>
                </c:pt>
                <c:pt idx="10666">
                  <c:v>10.665999999999528</c:v>
                </c:pt>
                <c:pt idx="10667">
                  <c:v>10.666999999999527</c:v>
                </c:pt>
                <c:pt idx="10668">
                  <c:v>10.667999999999527</c:v>
                </c:pt>
                <c:pt idx="10669">
                  <c:v>10.668999999999526</c:v>
                </c:pt>
                <c:pt idx="10670">
                  <c:v>10.669999999999526</c:v>
                </c:pt>
                <c:pt idx="10671">
                  <c:v>10.670999999999525</c:v>
                </c:pt>
                <c:pt idx="10672">
                  <c:v>10.671999999999525</c:v>
                </c:pt>
                <c:pt idx="10673">
                  <c:v>10.672999999999524</c:v>
                </c:pt>
                <c:pt idx="10674">
                  <c:v>10.673999999999523</c:v>
                </c:pt>
                <c:pt idx="10675">
                  <c:v>10.674999999999523</c:v>
                </c:pt>
                <c:pt idx="10676">
                  <c:v>10.675999999999522</c:v>
                </c:pt>
                <c:pt idx="10677">
                  <c:v>10.676999999999522</c:v>
                </c:pt>
                <c:pt idx="10678">
                  <c:v>10.677999999999521</c:v>
                </c:pt>
                <c:pt idx="10679">
                  <c:v>10.678999999999521</c:v>
                </c:pt>
                <c:pt idx="10680">
                  <c:v>10.67999999999952</c:v>
                </c:pt>
                <c:pt idx="10681">
                  <c:v>10.68099999999952</c:v>
                </c:pt>
                <c:pt idx="10682">
                  <c:v>10.681999999999519</c:v>
                </c:pt>
                <c:pt idx="10683">
                  <c:v>10.682999999999518</c:v>
                </c:pt>
                <c:pt idx="10684">
                  <c:v>10.683999999999518</c:v>
                </c:pt>
                <c:pt idx="10685">
                  <c:v>10.684999999999517</c:v>
                </c:pt>
                <c:pt idx="10686">
                  <c:v>10.685999999999517</c:v>
                </c:pt>
                <c:pt idx="10687">
                  <c:v>10.686999999999516</c:v>
                </c:pt>
                <c:pt idx="10688">
                  <c:v>10.687999999999516</c:v>
                </c:pt>
                <c:pt idx="10689">
                  <c:v>10.688999999999515</c:v>
                </c:pt>
                <c:pt idx="10690">
                  <c:v>10.689999999999515</c:v>
                </c:pt>
                <c:pt idx="10691">
                  <c:v>10.690999999999514</c:v>
                </c:pt>
                <c:pt idx="10692">
                  <c:v>10.691999999999513</c:v>
                </c:pt>
                <c:pt idx="10693">
                  <c:v>10.692999999999513</c:v>
                </c:pt>
                <c:pt idx="10694">
                  <c:v>10.693999999999512</c:v>
                </c:pt>
                <c:pt idx="10695">
                  <c:v>10.694999999999512</c:v>
                </c:pt>
                <c:pt idx="10696">
                  <c:v>10.695999999999511</c:v>
                </c:pt>
                <c:pt idx="10697">
                  <c:v>10.696999999999511</c:v>
                </c:pt>
                <c:pt idx="10698">
                  <c:v>10.69799999999951</c:v>
                </c:pt>
                <c:pt idx="10699">
                  <c:v>10.69899999999951</c:v>
                </c:pt>
                <c:pt idx="10700">
                  <c:v>10.699999999999509</c:v>
                </c:pt>
                <c:pt idx="10701">
                  <c:v>10.700999999999508</c:v>
                </c:pt>
                <c:pt idx="10702">
                  <c:v>10.701999999999508</c:v>
                </c:pt>
                <c:pt idx="10703">
                  <c:v>10.702999999999507</c:v>
                </c:pt>
                <c:pt idx="10704">
                  <c:v>10.703999999999507</c:v>
                </c:pt>
                <c:pt idx="10705">
                  <c:v>10.704999999999506</c:v>
                </c:pt>
                <c:pt idx="10706">
                  <c:v>10.705999999999506</c:v>
                </c:pt>
                <c:pt idx="10707">
                  <c:v>10.706999999999505</c:v>
                </c:pt>
                <c:pt idx="10708">
                  <c:v>10.707999999999505</c:v>
                </c:pt>
                <c:pt idx="10709">
                  <c:v>10.708999999999504</c:v>
                </c:pt>
                <c:pt idx="10710">
                  <c:v>10.709999999999503</c:v>
                </c:pt>
                <c:pt idx="10711">
                  <c:v>10.710999999999503</c:v>
                </c:pt>
                <c:pt idx="10712">
                  <c:v>10.711999999999502</c:v>
                </c:pt>
                <c:pt idx="10713">
                  <c:v>10.712999999999502</c:v>
                </c:pt>
                <c:pt idx="10714">
                  <c:v>10.713999999999501</c:v>
                </c:pt>
                <c:pt idx="10715">
                  <c:v>10.714999999999501</c:v>
                </c:pt>
                <c:pt idx="10716">
                  <c:v>10.7159999999995</c:v>
                </c:pt>
                <c:pt idx="10717">
                  <c:v>10.7169999999995</c:v>
                </c:pt>
                <c:pt idx="10718">
                  <c:v>10.717999999999499</c:v>
                </c:pt>
                <c:pt idx="10719">
                  <c:v>10.718999999999498</c:v>
                </c:pt>
                <c:pt idx="10720">
                  <c:v>10.719999999999498</c:v>
                </c:pt>
                <c:pt idx="10721">
                  <c:v>10.720999999999497</c:v>
                </c:pt>
                <c:pt idx="10722">
                  <c:v>10.721999999999497</c:v>
                </c:pt>
                <c:pt idx="10723">
                  <c:v>10.722999999999496</c:v>
                </c:pt>
                <c:pt idx="10724">
                  <c:v>10.723999999999496</c:v>
                </c:pt>
                <c:pt idx="10725">
                  <c:v>10.724999999999495</c:v>
                </c:pt>
                <c:pt idx="10726">
                  <c:v>10.725999999999495</c:v>
                </c:pt>
                <c:pt idx="10727">
                  <c:v>10.726999999999494</c:v>
                </c:pt>
                <c:pt idx="10728">
                  <c:v>10.727999999999493</c:v>
                </c:pt>
                <c:pt idx="10729">
                  <c:v>10.728999999999493</c:v>
                </c:pt>
                <c:pt idx="10730">
                  <c:v>10.729999999999492</c:v>
                </c:pt>
                <c:pt idx="10731">
                  <c:v>10.730999999999492</c:v>
                </c:pt>
                <c:pt idx="10732">
                  <c:v>10.731999999999491</c:v>
                </c:pt>
                <c:pt idx="10733">
                  <c:v>10.732999999999491</c:v>
                </c:pt>
                <c:pt idx="10734">
                  <c:v>10.73399999999949</c:v>
                </c:pt>
                <c:pt idx="10735">
                  <c:v>10.73499999999949</c:v>
                </c:pt>
                <c:pt idx="10736">
                  <c:v>10.735999999999489</c:v>
                </c:pt>
                <c:pt idx="10737">
                  <c:v>10.736999999999489</c:v>
                </c:pt>
                <c:pt idx="10738">
                  <c:v>10.737999999999488</c:v>
                </c:pt>
                <c:pt idx="10739">
                  <c:v>10.738999999999487</c:v>
                </c:pt>
                <c:pt idx="10740">
                  <c:v>10.739999999999487</c:v>
                </c:pt>
                <c:pt idx="10741">
                  <c:v>10.740999999999486</c:v>
                </c:pt>
                <c:pt idx="10742">
                  <c:v>10.741999999999486</c:v>
                </c:pt>
                <c:pt idx="10743">
                  <c:v>10.742999999999485</c:v>
                </c:pt>
                <c:pt idx="10744">
                  <c:v>10.743999999999485</c:v>
                </c:pt>
                <c:pt idx="10745">
                  <c:v>10.744999999999484</c:v>
                </c:pt>
                <c:pt idx="10746">
                  <c:v>10.745999999999484</c:v>
                </c:pt>
                <c:pt idx="10747">
                  <c:v>10.746999999999483</c:v>
                </c:pt>
                <c:pt idx="10748">
                  <c:v>10.747999999999482</c:v>
                </c:pt>
                <c:pt idx="10749">
                  <c:v>10.748999999999482</c:v>
                </c:pt>
                <c:pt idx="10750">
                  <c:v>10.749999999999481</c:v>
                </c:pt>
                <c:pt idx="10751">
                  <c:v>10.750999999999481</c:v>
                </c:pt>
                <c:pt idx="10752">
                  <c:v>10.75199999999948</c:v>
                </c:pt>
                <c:pt idx="10753">
                  <c:v>10.75299999999948</c:v>
                </c:pt>
                <c:pt idx="10754">
                  <c:v>10.753999999999479</c:v>
                </c:pt>
                <c:pt idx="10755">
                  <c:v>10.754999999999479</c:v>
                </c:pt>
                <c:pt idx="10756">
                  <c:v>10.755999999999478</c:v>
                </c:pt>
                <c:pt idx="10757">
                  <c:v>10.756999999999477</c:v>
                </c:pt>
                <c:pt idx="10758">
                  <c:v>10.757999999999477</c:v>
                </c:pt>
                <c:pt idx="10759">
                  <c:v>10.758999999999476</c:v>
                </c:pt>
                <c:pt idx="10760">
                  <c:v>10.759999999999476</c:v>
                </c:pt>
                <c:pt idx="10761">
                  <c:v>10.760999999999475</c:v>
                </c:pt>
                <c:pt idx="10762">
                  <c:v>10.761999999999475</c:v>
                </c:pt>
                <c:pt idx="10763">
                  <c:v>10.762999999999474</c:v>
                </c:pt>
                <c:pt idx="10764">
                  <c:v>10.763999999999474</c:v>
                </c:pt>
                <c:pt idx="10765">
                  <c:v>10.764999999999473</c:v>
                </c:pt>
                <c:pt idx="10766">
                  <c:v>10.765999999999472</c:v>
                </c:pt>
                <c:pt idx="10767">
                  <c:v>10.766999999999472</c:v>
                </c:pt>
                <c:pt idx="10768">
                  <c:v>10.767999999999471</c:v>
                </c:pt>
                <c:pt idx="10769">
                  <c:v>10.768999999999471</c:v>
                </c:pt>
                <c:pt idx="10770">
                  <c:v>10.76999999999947</c:v>
                </c:pt>
                <c:pt idx="10771">
                  <c:v>10.77099999999947</c:v>
                </c:pt>
                <c:pt idx="10772">
                  <c:v>10.771999999999469</c:v>
                </c:pt>
                <c:pt idx="10773">
                  <c:v>10.772999999999469</c:v>
                </c:pt>
                <c:pt idx="10774">
                  <c:v>10.773999999999468</c:v>
                </c:pt>
                <c:pt idx="10775">
                  <c:v>10.774999999999467</c:v>
                </c:pt>
                <c:pt idx="10776">
                  <c:v>10.775999999999467</c:v>
                </c:pt>
                <c:pt idx="10777">
                  <c:v>10.776999999999466</c:v>
                </c:pt>
                <c:pt idx="10778">
                  <c:v>10.777999999999466</c:v>
                </c:pt>
                <c:pt idx="10779">
                  <c:v>10.778999999999465</c:v>
                </c:pt>
                <c:pt idx="10780">
                  <c:v>10.779999999999465</c:v>
                </c:pt>
                <c:pt idx="10781">
                  <c:v>10.780999999999464</c:v>
                </c:pt>
                <c:pt idx="10782">
                  <c:v>10.781999999999464</c:v>
                </c:pt>
                <c:pt idx="10783">
                  <c:v>10.782999999999463</c:v>
                </c:pt>
                <c:pt idx="10784">
                  <c:v>10.783999999999462</c:v>
                </c:pt>
                <c:pt idx="10785">
                  <c:v>10.784999999999462</c:v>
                </c:pt>
                <c:pt idx="10786">
                  <c:v>10.785999999999461</c:v>
                </c:pt>
                <c:pt idx="10787">
                  <c:v>10.786999999999461</c:v>
                </c:pt>
                <c:pt idx="10788">
                  <c:v>10.78799999999946</c:v>
                </c:pt>
                <c:pt idx="10789">
                  <c:v>10.78899999999946</c:v>
                </c:pt>
                <c:pt idx="10790">
                  <c:v>10.789999999999459</c:v>
                </c:pt>
                <c:pt idx="10791">
                  <c:v>10.790999999999459</c:v>
                </c:pt>
                <c:pt idx="10792">
                  <c:v>10.791999999999458</c:v>
                </c:pt>
                <c:pt idx="10793">
                  <c:v>10.792999999999457</c:v>
                </c:pt>
                <c:pt idx="10794">
                  <c:v>10.793999999999457</c:v>
                </c:pt>
                <c:pt idx="10795">
                  <c:v>10.794999999999456</c:v>
                </c:pt>
                <c:pt idx="10796">
                  <c:v>10.795999999999456</c:v>
                </c:pt>
                <c:pt idx="10797">
                  <c:v>10.796999999999455</c:v>
                </c:pt>
                <c:pt idx="10798">
                  <c:v>10.797999999999455</c:v>
                </c:pt>
                <c:pt idx="10799">
                  <c:v>10.798999999999454</c:v>
                </c:pt>
                <c:pt idx="10800">
                  <c:v>10.799999999999454</c:v>
                </c:pt>
                <c:pt idx="10801">
                  <c:v>10.800999999999453</c:v>
                </c:pt>
                <c:pt idx="10802">
                  <c:v>10.801999999999452</c:v>
                </c:pt>
                <c:pt idx="10803">
                  <c:v>10.802999999999452</c:v>
                </c:pt>
                <c:pt idx="10804">
                  <c:v>10.803999999999451</c:v>
                </c:pt>
                <c:pt idx="10805">
                  <c:v>10.804999999999451</c:v>
                </c:pt>
                <c:pt idx="10806">
                  <c:v>10.80599999999945</c:v>
                </c:pt>
                <c:pt idx="10807">
                  <c:v>10.80699999999945</c:v>
                </c:pt>
                <c:pt idx="10808">
                  <c:v>10.807999999999449</c:v>
                </c:pt>
                <c:pt idx="10809">
                  <c:v>10.808999999999449</c:v>
                </c:pt>
                <c:pt idx="10810">
                  <c:v>10.809999999999448</c:v>
                </c:pt>
                <c:pt idx="10811">
                  <c:v>10.810999999999447</c:v>
                </c:pt>
                <c:pt idx="10812">
                  <c:v>10.811999999999447</c:v>
                </c:pt>
                <c:pt idx="10813">
                  <c:v>10.812999999999446</c:v>
                </c:pt>
                <c:pt idx="10814">
                  <c:v>10.813999999999446</c:v>
                </c:pt>
                <c:pt idx="10815">
                  <c:v>10.814999999999445</c:v>
                </c:pt>
                <c:pt idx="10816">
                  <c:v>10.815999999999445</c:v>
                </c:pt>
                <c:pt idx="10817">
                  <c:v>10.816999999999444</c:v>
                </c:pt>
                <c:pt idx="10818">
                  <c:v>10.817999999999444</c:v>
                </c:pt>
                <c:pt idx="10819">
                  <c:v>10.818999999999443</c:v>
                </c:pt>
                <c:pt idx="10820">
                  <c:v>10.819999999999443</c:v>
                </c:pt>
                <c:pt idx="10821">
                  <c:v>10.820999999999442</c:v>
                </c:pt>
                <c:pt idx="10822">
                  <c:v>10.821999999999441</c:v>
                </c:pt>
                <c:pt idx="10823">
                  <c:v>10.822999999999441</c:v>
                </c:pt>
                <c:pt idx="10824">
                  <c:v>10.82399999999944</c:v>
                </c:pt>
                <c:pt idx="10825">
                  <c:v>10.82499999999944</c:v>
                </c:pt>
                <c:pt idx="10826">
                  <c:v>10.825999999999439</c:v>
                </c:pt>
                <c:pt idx="10827">
                  <c:v>10.826999999999439</c:v>
                </c:pt>
                <c:pt idx="10828">
                  <c:v>10.827999999999438</c:v>
                </c:pt>
                <c:pt idx="10829">
                  <c:v>10.828999999999438</c:v>
                </c:pt>
                <c:pt idx="10830">
                  <c:v>10.829999999999437</c:v>
                </c:pt>
                <c:pt idx="10831">
                  <c:v>10.830999999999436</c:v>
                </c:pt>
                <c:pt idx="10832">
                  <c:v>10.831999999999436</c:v>
                </c:pt>
                <c:pt idx="10833">
                  <c:v>10.832999999999435</c:v>
                </c:pt>
                <c:pt idx="10834">
                  <c:v>10.833999999999435</c:v>
                </c:pt>
                <c:pt idx="10835">
                  <c:v>10.834999999999434</c:v>
                </c:pt>
                <c:pt idx="10836">
                  <c:v>10.835999999999434</c:v>
                </c:pt>
                <c:pt idx="10837">
                  <c:v>10.836999999999433</c:v>
                </c:pt>
                <c:pt idx="10838">
                  <c:v>10.837999999999433</c:v>
                </c:pt>
                <c:pt idx="10839">
                  <c:v>10.838999999999432</c:v>
                </c:pt>
                <c:pt idx="10840">
                  <c:v>10.839999999999431</c:v>
                </c:pt>
                <c:pt idx="10841">
                  <c:v>10.840999999999431</c:v>
                </c:pt>
                <c:pt idx="10842">
                  <c:v>10.84199999999943</c:v>
                </c:pt>
                <c:pt idx="10843">
                  <c:v>10.84299999999943</c:v>
                </c:pt>
                <c:pt idx="10844">
                  <c:v>10.843999999999429</c:v>
                </c:pt>
                <c:pt idx="10845">
                  <c:v>10.844999999999429</c:v>
                </c:pt>
                <c:pt idx="10846">
                  <c:v>10.845999999999428</c:v>
                </c:pt>
                <c:pt idx="10847">
                  <c:v>10.846999999999428</c:v>
                </c:pt>
                <c:pt idx="10848">
                  <c:v>10.847999999999427</c:v>
                </c:pt>
                <c:pt idx="10849">
                  <c:v>10.848999999999426</c:v>
                </c:pt>
                <c:pt idx="10850">
                  <c:v>10.849999999999426</c:v>
                </c:pt>
                <c:pt idx="10851">
                  <c:v>10.850999999999425</c:v>
                </c:pt>
                <c:pt idx="10852">
                  <c:v>10.851999999999425</c:v>
                </c:pt>
                <c:pt idx="10853">
                  <c:v>10.852999999999424</c:v>
                </c:pt>
                <c:pt idx="10854">
                  <c:v>10.853999999999424</c:v>
                </c:pt>
                <c:pt idx="10855">
                  <c:v>10.854999999999423</c:v>
                </c:pt>
                <c:pt idx="10856">
                  <c:v>10.855999999999423</c:v>
                </c:pt>
                <c:pt idx="10857">
                  <c:v>10.856999999999422</c:v>
                </c:pt>
                <c:pt idx="10858">
                  <c:v>10.857999999999421</c:v>
                </c:pt>
                <c:pt idx="10859">
                  <c:v>10.858999999999421</c:v>
                </c:pt>
                <c:pt idx="10860">
                  <c:v>10.85999999999942</c:v>
                </c:pt>
                <c:pt idx="10861">
                  <c:v>10.86099999999942</c:v>
                </c:pt>
                <c:pt idx="10862">
                  <c:v>10.861999999999419</c:v>
                </c:pt>
                <c:pt idx="10863">
                  <c:v>10.862999999999419</c:v>
                </c:pt>
                <c:pt idx="10864">
                  <c:v>10.863999999999418</c:v>
                </c:pt>
                <c:pt idx="10865">
                  <c:v>10.864999999999418</c:v>
                </c:pt>
                <c:pt idx="10866">
                  <c:v>10.865999999999417</c:v>
                </c:pt>
                <c:pt idx="10867">
                  <c:v>10.866999999999416</c:v>
                </c:pt>
                <c:pt idx="10868">
                  <c:v>10.867999999999416</c:v>
                </c:pt>
                <c:pt idx="10869">
                  <c:v>10.868999999999415</c:v>
                </c:pt>
                <c:pt idx="10870">
                  <c:v>10.869999999999415</c:v>
                </c:pt>
                <c:pt idx="10871">
                  <c:v>10.870999999999414</c:v>
                </c:pt>
                <c:pt idx="10872">
                  <c:v>10.871999999999414</c:v>
                </c:pt>
                <c:pt idx="10873">
                  <c:v>10.872999999999413</c:v>
                </c:pt>
                <c:pt idx="10874">
                  <c:v>10.873999999999413</c:v>
                </c:pt>
                <c:pt idx="10875">
                  <c:v>10.874999999999412</c:v>
                </c:pt>
                <c:pt idx="10876">
                  <c:v>10.875999999999411</c:v>
                </c:pt>
                <c:pt idx="10877">
                  <c:v>10.876999999999411</c:v>
                </c:pt>
                <c:pt idx="10878">
                  <c:v>10.87799999999941</c:v>
                </c:pt>
                <c:pt idx="10879">
                  <c:v>10.87899999999941</c:v>
                </c:pt>
                <c:pt idx="10880">
                  <c:v>10.879999999999409</c:v>
                </c:pt>
                <c:pt idx="10881">
                  <c:v>10.880999999999409</c:v>
                </c:pt>
                <c:pt idx="10882">
                  <c:v>10.881999999999408</c:v>
                </c:pt>
                <c:pt idx="10883">
                  <c:v>10.882999999999408</c:v>
                </c:pt>
                <c:pt idx="10884">
                  <c:v>10.883999999999407</c:v>
                </c:pt>
                <c:pt idx="10885">
                  <c:v>10.884999999999406</c:v>
                </c:pt>
                <c:pt idx="10886">
                  <c:v>10.885999999999406</c:v>
                </c:pt>
                <c:pt idx="10887">
                  <c:v>10.886999999999405</c:v>
                </c:pt>
                <c:pt idx="10888">
                  <c:v>10.887999999999405</c:v>
                </c:pt>
                <c:pt idx="10889">
                  <c:v>10.888999999999404</c:v>
                </c:pt>
                <c:pt idx="10890">
                  <c:v>10.889999999999404</c:v>
                </c:pt>
                <c:pt idx="10891">
                  <c:v>10.890999999999403</c:v>
                </c:pt>
                <c:pt idx="10892">
                  <c:v>10.891999999999403</c:v>
                </c:pt>
                <c:pt idx="10893">
                  <c:v>10.892999999999402</c:v>
                </c:pt>
                <c:pt idx="10894">
                  <c:v>10.893999999999401</c:v>
                </c:pt>
                <c:pt idx="10895">
                  <c:v>10.894999999999401</c:v>
                </c:pt>
                <c:pt idx="10896">
                  <c:v>10.8959999999994</c:v>
                </c:pt>
                <c:pt idx="10897">
                  <c:v>10.8969999999994</c:v>
                </c:pt>
                <c:pt idx="10898">
                  <c:v>10.897999999999399</c:v>
                </c:pt>
                <c:pt idx="10899">
                  <c:v>10.898999999999399</c:v>
                </c:pt>
                <c:pt idx="10900">
                  <c:v>10.899999999999398</c:v>
                </c:pt>
                <c:pt idx="10901">
                  <c:v>10.900999999999398</c:v>
                </c:pt>
                <c:pt idx="10902">
                  <c:v>10.901999999999397</c:v>
                </c:pt>
                <c:pt idx="10903">
                  <c:v>10.902999999999397</c:v>
                </c:pt>
                <c:pt idx="10904">
                  <c:v>10.903999999999396</c:v>
                </c:pt>
                <c:pt idx="10905">
                  <c:v>10.904999999999395</c:v>
                </c:pt>
                <c:pt idx="10906">
                  <c:v>10.905999999999395</c:v>
                </c:pt>
                <c:pt idx="10907">
                  <c:v>10.906999999999394</c:v>
                </c:pt>
                <c:pt idx="10908">
                  <c:v>10.907999999999394</c:v>
                </c:pt>
                <c:pt idx="10909">
                  <c:v>10.908999999999393</c:v>
                </c:pt>
                <c:pt idx="10910">
                  <c:v>10.909999999999393</c:v>
                </c:pt>
                <c:pt idx="10911">
                  <c:v>10.910999999999392</c:v>
                </c:pt>
                <c:pt idx="10912">
                  <c:v>10.911999999999392</c:v>
                </c:pt>
                <c:pt idx="10913">
                  <c:v>10.912999999999391</c:v>
                </c:pt>
                <c:pt idx="10914">
                  <c:v>10.91399999999939</c:v>
                </c:pt>
                <c:pt idx="10915">
                  <c:v>10.91499999999939</c:v>
                </c:pt>
                <c:pt idx="10916">
                  <c:v>10.915999999999389</c:v>
                </c:pt>
                <c:pt idx="10917">
                  <c:v>10.916999999999389</c:v>
                </c:pt>
                <c:pt idx="10918">
                  <c:v>10.917999999999388</c:v>
                </c:pt>
                <c:pt idx="10919">
                  <c:v>10.918999999999388</c:v>
                </c:pt>
                <c:pt idx="10920">
                  <c:v>10.919999999999387</c:v>
                </c:pt>
                <c:pt idx="10921">
                  <c:v>10.920999999999387</c:v>
                </c:pt>
                <c:pt idx="10922">
                  <c:v>10.921999999999386</c:v>
                </c:pt>
                <c:pt idx="10923">
                  <c:v>10.922999999999385</c:v>
                </c:pt>
                <c:pt idx="10924">
                  <c:v>10.923999999999385</c:v>
                </c:pt>
                <c:pt idx="10925">
                  <c:v>10.924999999999384</c:v>
                </c:pt>
                <c:pt idx="10926">
                  <c:v>10.925999999999384</c:v>
                </c:pt>
                <c:pt idx="10927">
                  <c:v>10.926999999999383</c:v>
                </c:pt>
                <c:pt idx="10928">
                  <c:v>10.927999999999383</c:v>
                </c:pt>
                <c:pt idx="10929">
                  <c:v>10.928999999999382</c:v>
                </c:pt>
                <c:pt idx="10930">
                  <c:v>10.929999999999382</c:v>
                </c:pt>
                <c:pt idx="10931">
                  <c:v>10.930999999999381</c:v>
                </c:pt>
                <c:pt idx="10932">
                  <c:v>10.93199999999938</c:v>
                </c:pt>
                <c:pt idx="10933">
                  <c:v>10.93299999999938</c:v>
                </c:pt>
                <c:pt idx="10934">
                  <c:v>10.933999999999379</c:v>
                </c:pt>
                <c:pt idx="10935">
                  <c:v>10.934999999999379</c:v>
                </c:pt>
                <c:pt idx="10936">
                  <c:v>10.935999999999378</c:v>
                </c:pt>
                <c:pt idx="10937">
                  <c:v>10.936999999999378</c:v>
                </c:pt>
                <c:pt idx="10938">
                  <c:v>10.937999999999377</c:v>
                </c:pt>
                <c:pt idx="10939">
                  <c:v>10.938999999999377</c:v>
                </c:pt>
                <c:pt idx="10940">
                  <c:v>10.939999999999376</c:v>
                </c:pt>
                <c:pt idx="10941">
                  <c:v>10.940999999999375</c:v>
                </c:pt>
                <c:pt idx="10942">
                  <c:v>10.941999999999375</c:v>
                </c:pt>
                <c:pt idx="10943">
                  <c:v>10.942999999999374</c:v>
                </c:pt>
                <c:pt idx="10944">
                  <c:v>10.943999999999374</c:v>
                </c:pt>
                <c:pt idx="10945">
                  <c:v>10.944999999999373</c:v>
                </c:pt>
                <c:pt idx="10946">
                  <c:v>10.945999999999373</c:v>
                </c:pt>
                <c:pt idx="10947">
                  <c:v>10.946999999999372</c:v>
                </c:pt>
                <c:pt idx="10948">
                  <c:v>10.947999999999372</c:v>
                </c:pt>
                <c:pt idx="10949">
                  <c:v>10.948999999999371</c:v>
                </c:pt>
                <c:pt idx="10950">
                  <c:v>10.94999999999937</c:v>
                </c:pt>
                <c:pt idx="10951">
                  <c:v>10.95099999999937</c:v>
                </c:pt>
                <c:pt idx="10952">
                  <c:v>10.951999999999369</c:v>
                </c:pt>
                <c:pt idx="10953">
                  <c:v>10.952999999999369</c:v>
                </c:pt>
                <c:pt idx="10954">
                  <c:v>10.953999999999368</c:v>
                </c:pt>
                <c:pt idx="10955">
                  <c:v>10.954999999999368</c:v>
                </c:pt>
                <c:pt idx="10956">
                  <c:v>10.955999999999367</c:v>
                </c:pt>
                <c:pt idx="10957">
                  <c:v>10.956999999999367</c:v>
                </c:pt>
                <c:pt idx="10958">
                  <c:v>10.957999999999366</c:v>
                </c:pt>
                <c:pt idx="10959">
                  <c:v>10.958999999999365</c:v>
                </c:pt>
                <c:pt idx="10960">
                  <c:v>10.959999999999365</c:v>
                </c:pt>
                <c:pt idx="10961">
                  <c:v>10.960999999999364</c:v>
                </c:pt>
                <c:pt idx="10962">
                  <c:v>10.961999999999364</c:v>
                </c:pt>
                <c:pt idx="10963">
                  <c:v>10.962999999999363</c:v>
                </c:pt>
                <c:pt idx="10964">
                  <c:v>10.963999999999363</c:v>
                </c:pt>
                <c:pt idx="10965">
                  <c:v>10.964999999999362</c:v>
                </c:pt>
                <c:pt idx="10966">
                  <c:v>10.965999999999362</c:v>
                </c:pt>
                <c:pt idx="10967">
                  <c:v>10.966999999999361</c:v>
                </c:pt>
                <c:pt idx="10968">
                  <c:v>10.96799999999936</c:v>
                </c:pt>
                <c:pt idx="10969">
                  <c:v>10.96899999999936</c:v>
                </c:pt>
                <c:pt idx="10970">
                  <c:v>10.969999999999359</c:v>
                </c:pt>
                <c:pt idx="10971">
                  <c:v>10.970999999999359</c:v>
                </c:pt>
                <c:pt idx="10972">
                  <c:v>10.971999999999358</c:v>
                </c:pt>
                <c:pt idx="10973">
                  <c:v>10.972999999999358</c:v>
                </c:pt>
                <c:pt idx="10974">
                  <c:v>10.973999999999357</c:v>
                </c:pt>
                <c:pt idx="10975">
                  <c:v>10.974999999999357</c:v>
                </c:pt>
                <c:pt idx="10976">
                  <c:v>10.975999999999356</c:v>
                </c:pt>
                <c:pt idx="10977">
                  <c:v>10.976999999999355</c:v>
                </c:pt>
                <c:pt idx="10978">
                  <c:v>10.977999999999355</c:v>
                </c:pt>
                <c:pt idx="10979">
                  <c:v>10.978999999999354</c:v>
                </c:pt>
                <c:pt idx="10980">
                  <c:v>10.979999999999354</c:v>
                </c:pt>
                <c:pt idx="10981">
                  <c:v>10.980999999999353</c:v>
                </c:pt>
                <c:pt idx="10982">
                  <c:v>10.981999999999353</c:v>
                </c:pt>
                <c:pt idx="10983">
                  <c:v>10.982999999999352</c:v>
                </c:pt>
                <c:pt idx="10984">
                  <c:v>10.983999999999352</c:v>
                </c:pt>
                <c:pt idx="10985">
                  <c:v>10.984999999999351</c:v>
                </c:pt>
                <c:pt idx="10986">
                  <c:v>10.985999999999351</c:v>
                </c:pt>
                <c:pt idx="10987">
                  <c:v>10.98699999999935</c:v>
                </c:pt>
                <c:pt idx="10988">
                  <c:v>10.987999999999349</c:v>
                </c:pt>
                <c:pt idx="10989">
                  <c:v>10.988999999999349</c:v>
                </c:pt>
                <c:pt idx="10990">
                  <c:v>10.989999999999348</c:v>
                </c:pt>
                <c:pt idx="10991">
                  <c:v>10.990999999999348</c:v>
                </c:pt>
                <c:pt idx="10992">
                  <c:v>10.991999999999347</c:v>
                </c:pt>
                <c:pt idx="10993">
                  <c:v>10.992999999999347</c:v>
                </c:pt>
                <c:pt idx="10994">
                  <c:v>10.993999999999346</c:v>
                </c:pt>
                <c:pt idx="10995">
                  <c:v>10.994999999999346</c:v>
                </c:pt>
                <c:pt idx="10996">
                  <c:v>10.995999999999345</c:v>
                </c:pt>
                <c:pt idx="10997">
                  <c:v>10.996999999999344</c:v>
                </c:pt>
                <c:pt idx="10998">
                  <c:v>10.997999999999344</c:v>
                </c:pt>
                <c:pt idx="10999">
                  <c:v>10.998999999999343</c:v>
                </c:pt>
                <c:pt idx="11000">
                  <c:v>10.999999999999343</c:v>
                </c:pt>
                <c:pt idx="11001">
                  <c:v>11.000999999999342</c:v>
                </c:pt>
                <c:pt idx="11002">
                  <c:v>11.001999999999342</c:v>
                </c:pt>
                <c:pt idx="11003">
                  <c:v>11.002999999999341</c:v>
                </c:pt>
                <c:pt idx="11004">
                  <c:v>11.003999999999341</c:v>
                </c:pt>
                <c:pt idx="11005">
                  <c:v>11.00499999999934</c:v>
                </c:pt>
                <c:pt idx="11006">
                  <c:v>11.005999999999339</c:v>
                </c:pt>
                <c:pt idx="11007">
                  <c:v>11.006999999999339</c:v>
                </c:pt>
                <c:pt idx="11008">
                  <c:v>11.007999999999338</c:v>
                </c:pt>
                <c:pt idx="11009">
                  <c:v>11.008999999999338</c:v>
                </c:pt>
                <c:pt idx="11010">
                  <c:v>11.009999999999337</c:v>
                </c:pt>
                <c:pt idx="11011">
                  <c:v>11.010999999999337</c:v>
                </c:pt>
                <c:pt idx="11012">
                  <c:v>11.011999999999336</c:v>
                </c:pt>
                <c:pt idx="11013">
                  <c:v>11.012999999999336</c:v>
                </c:pt>
                <c:pt idx="11014">
                  <c:v>11.013999999999335</c:v>
                </c:pt>
                <c:pt idx="11015">
                  <c:v>11.014999999999334</c:v>
                </c:pt>
                <c:pt idx="11016">
                  <c:v>11.015999999999334</c:v>
                </c:pt>
                <c:pt idx="11017">
                  <c:v>11.016999999999333</c:v>
                </c:pt>
                <c:pt idx="11018">
                  <c:v>11.017999999999333</c:v>
                </c:pt>
                <c:pt idx="11019">
                  <c:v>11.018999999999332</c:v>
                </c:pt>
                <c:pt idx="11020">
                  <c:v>11.019999999999332</c:v>
                </c:pt>
                <c:pt idx="11021">
                  <c:v>11.020999999999331</c:v>
                </c:pt>
                <c:pt idx="11022">
                  <c:v>11.021999999999331</c:v>
                </c:pt>
                <c:pt idx="11023">
                  <c:v>11.02299999999933</c:v>
                </c:pt>
                <c:pt idx="11024">
                  <c:v>11.023999999999329</c:v>
                </c:pt>
                <c:pt idx="11025">
                  <c:v>11.024999999999329</c:v>
                </c:pt>
                <c:pt idx="11026">
                  <c:v>11.025999999999328</c:v>
                </c:pt>
                <c:pt idx="11027">
                  <c:v>11.026999999999328</c:v>
                </c:pt>
                <c:pt idx="11028">
                  <c:v>11.027999999999327</c:v>
                </c:pt>
                <c:pt idx="11029">
                  <c:v>11.028999999999327</c:v>
                </c:pt>
                <c:pt idx="11030">
                  <c:v>11.029999999999326</c:v>
                </c:pt>
                <c:pt idx="11031">
                  <c:v>11.030999999999326</c:v>
                </c:pt>
                <c:pt idx="11032">
                  <c:v>11.031999999999325</c:v>
                </c:pt>
                <c:pt idx="11033">
                  <c:v>11.032999999999324</c:v>
                </c:pt>
                <c:pt idx="11034">
                  <c:v>11.033999999999324</c:v>
                </c:pt>
                <c:pt idx="11035">
                  <c:v>11.034999999999323</c:v>
                </c:pt>
                <c:pt idx="11036">
                  <c:v>11.035999999999323</c:v>
                </c:pt>
                <c:pt idx="11037">
                  <c:v>11.036999999999322</c:v>
                </c:pt>
                <c:pt idx="11038">
                  <c:v>11.037999999999322</c:v>
                </c:pt>
                <c:pt idx="11039">
                  <c:v>11.038999999999321</c:v>
                </c:pt>
                <c:pt idx="11040">
                  <c:v>11.039999999999321</c:v>
                </c:pt>
                <c:pt idx="11041">
                  <c:v>11.04099999999932</c:v>
                </c:pt>
                <c:pt idx="11042">
                  <c:v>11.041999999999319</c:v>
                </c:pt>
                <c:pt idx="11043">
                  <c:v>11.042999999999319</c:v>
                </c:pt>
                <c:pt idx="11044">
                  <c:v>11.043999999999318</c:v>
                </c:pt>
                <c:pt idx="11045">
                  <c:v>11.044999999999318</c:v>
                </c:pt>
                <c:pt idx="11046">
                  <c:v>11.045999999999317</c:v>
                </c:pt>
                <c:pt idx="11047">
                  <c:v>11.046999999999317</c:v>
                </c:pt>
                <c:pt idx="11048">
                  <c:v>11.047999999999316</c:v>
                </c:pt>
                <c:pt idx="11049">
                  <c:v>11.048999999999316</c:v>
                </c:pt>
                <c:pt idx="11050">
                  <c:v>11.049999999999315</c:v>
                </c:pt>
                <c:pt idx="11051">
                  <c:v>11.050999999999314</c:v>
                </c:pt>
                <c:pt idx="11052">
                  <c:v>11.051999999999314</c:v>
                </c:pt>
                <c:pt idx="11053">
                  <c:v>11.052999999999313</c:v>
                </c:pt>
                <c:pt idx="11054">
                  <c:v>11.053999999999313</c:v>
                </c:pt>
                <c:pt idx="11055">
                  <c:v>11.054999999999312</c:v>
                </c:pt>
                <c:pt idx="11056">
                  <c:v>11.055999999999312</c:v>
                </c:pt>
                <c:pt idx="11057">
                  <c:v>11.056999999999311</c:v>
                </c:pt>
                <c:pt idx="11058">
                  <c:v>11.057999999999311</c:v>
                </c:pt>
                <c:pt idx="11059">
                  <c:v>11.05899999999931</c:v>
                </c:pt>
                <c:pt idx="11060">
                  <c:v>11.059999999999309</c:v>
                </c:pt>
                <c:pt idx="11061">
                  <c:v>11.060999999999309</c:v>
                </c:pt>
                <c:pt idx="11062">
                  <c:v>11.061999999999308</c:v>
                </c:pt>
                <c:pt idx="11063">
                  <c:v>11.062999999999308</c:v>
                </c:pt>
                <c:pt idx="11064">
                  <c:v>11.063999999999307</c:v>
                </c:pt>
                <c:pt idx="11065">
                  <c:v>11.064999999999307</c:v>
                </c:pt>
                <c:pt idx="11066">
                  <c:v>11.065999999999306</c:v>
                </c:pt>
                <c:pt idx="11067">
                  <c:v>11.066999999999306</c:v>
                </c:pt>
                <c:pt idx="11068">
                  <c:v>11.067999999999305</c:v>
                </c:pt>
                <c:pt idx="11069">
                  <c:v>11.068999999999305</c:v>
                </c:pt>
                <c:pt idx="11070">
                  <c:v>11.069999999999304</c:v>
                </c:pt>
                <c:pt idx="11071">
                  <c:v>11.070999999999303</c:v>
                </c:pt>
                <c:pt idx="11072">
                  <c:v>11.071999999999303</c:v>
                </c:pt>
                <c:pt idx="11073">
                  <c:v>11.072999999999302</c:v>
                </c:pt>
                <c:pt idx="11074">
                  <c:v>11.073999999999302</c:v>
                </c:pt>
                <c:pt idx="11075">
                  <c:v>11.074999999999301</c:v>
                </c:pt>
                <c:pt idx="11076">
                  <c:v>11.075999999999301</c:v>
                </c:pt>
                <c:pt idx="11077">
                  <c:v>11.0769999999993</c:v>
                </c:pt>
                <c:pt idx="11078">
                  <c:v>11.0779999999993</c:v>
                </c:pt>
                <c:pt idx="11079">
                  <c:v>11.078999999999299</c:v>
                </c:pt>
                <c:pt idx="11080">
                  <c:v>11.079999999999298</c:v>
                </c:pt>
                <c:pt idx="11081">
                  <c:v>11.080999999999298</c:v>
                </c:pt>
                <c:pt idx="11082">
                  <c:v>11.081999999999297</c:v>
                </c:pt>
                <c:pt idx="11083">
                  <c:v>11.082999999999297</c:v>
                </c:pt>
                <c:pt idx="11084">
                  <c:v>11.083999999999296</c:v>
                </c:pt>
                <c:pt idx="11085">
                  <c:v>11.084999999999296</c:v>
                </c:pt>
                <c:pt idx="11086">
                  <c:v>11.085999999999295</c:v>
                </c:pt>
                <c:pt idx="11087">
                  <c:v>11.086999999999295</c:v>
                </c:pt>
                <c:pt idx="11088">
                  <c:v>11.087999999999294</c:v>
                </c:pt>
                <c:pt idx="11089">
                  <c:v>11.088999999999293</c:v>
                </c:pt>
                <c:pt idx="11090">
                  <c:v>11.089999999999293</c:v>
                </c:pt>
                <c:pt idx="11091">
                  <c:v>11.090999999999292</c:v>
                </c:pt>
                <c:pt idx="11092">
                  <c:v>11.091999999999292</c:v>
                </c:pt>
                <c:pt idx="11093">
                  <c:v>11.092999999999291</c:v>
                </c:pt>
                <c:pt idx="11094">
                  <c:v>11.093999999999291</c:v>
                </c:pt>
                <c:pt idx="11095">
                  <c:v>11.09499999999929</c:v>
                </c:pt>
                <c:pt idx="11096">
                  <c:v>11.09599999999929</c:v>
                </c:pt>
                <c:pt idx="11097">
                  <c:v>11.096999999999289</c:v>
                </c:pt>
                <c:pt idx="11098">
                  <c:v>11.097999999999288</c:v>
                </c:pt>
                <c:pt idx="11099">
                  <c:v>11.098999999999288</c:v>
                </c:pt>
                <c:pt idx="11100">
                  <c:v>11.099999999999287</c:v>
                </c:pt>
                <c:pt idx="11101">
                  <c:v>11.100999999999287</c:v>
                </c:pt>
                <c:pt idx="11102">
                  <c:v>11.101999999999286</c:v>
                </c:pt>
                <c:pt idx="11103">
                  <c:v>11.102999999999286</c:v>
                </c:pt>
                <c:pt idx="11104">
                  <c:v>11.103999999999285</c:v>
                </c:pt>
                <c:pt idx="11105">
                  <c:v>11.104999999999285</c:v>
                </c:pt>
                <c:pt idx="11106">
                  <c:v>11.105999999999284</c:v>
                </c:pt>
                <c:pt idx="11107">
                  <c:v>11.106999999999283</c:v>
                </c:pt>
                <c:pt idx="11108">
                  <c:v>11.107999999999283</c:v>
                </c:pt>
                <c:pt idx="11109">
                  <c:v>11.108999999999282</c:v>
                </c:pt>
                <c:pt idx="11110">
                  <c:v>11.109999999999282</c:v>
                </c:pt>
                <c:pt idx="11111">
                  <c:v>11.110999999999281</c:v>
                </c:pt>
                <c:pt idx="11112">
                  <c:v>11.111999999999281</c:v>
                </c:pt>
                <c:pt idx="11113">
                  <c:v>11.11299999999928</c:v>
                </c:pt>
                <c:pt idx="11114">
                  <c:v>11.11399999999928</c:v>
                </c:pt>
                <c:pt idx="11115">
                  <c:v>11.114999999999279</c:v>
                </c:pt>
                <c:pt idx="11116">
                  <c:v>11.115999999999278</c:v>
                </c:pt>
                <c:pt idx="11117">
                  <c:v>11.116999999999278</c:v>
                </c:pt>
                <c:pt idx="11118">
                  <c:v>11.117999999999277</c:v>
                </c:pt>
                <c:pt idx="11119">
                  <c:v>11.118999999999277</c:v>
                </c:pt>
                <c:pt idx="11120">
                  <c:v>11.119999999999276</c:v>
                </c:pt>
                <c:pt idx="11121">
                  <c:v>11.120999999999276</c:v>
                </c:pt>
                <c:pt idx="11122">
                  <c:v>11.121999999999275</c:v>
                </c:pt>
                <c:pt idx="11123">
                  <c:v>11.122999999999275</c:v>
                </c:pt>
                <c:pt idx="11124">
                  <c:v>11.123999999999274</c:v>
                </c:pt>
                <c:pt idx="11125">
                  <c:v>11.124999999999273</c:v>
                </c:pt>
                <c:pt idx="11126">
                  <c:v>11.125999999999273</c:v>
                </c:pt>
                <c:pt idx="11127">
                  <c:v>11.126999999999272</c:v>
                </c:pt>
                <c:pt idx="11128">
                  <c:v>11.127999999999272</c:v>
                </c:pt>
                <c:pt idx="11129">
                  <c:v>11.128999999999271</c:v>
                </c:pt>
                <c:pt idx="11130">
                  <c:v>11.129999999999271</c:v>
                </c:pt>
                <c:pt idx="11131">
                  <c:v>11.13099999999927</c:v>
                </c:pt>
                <c:pt idx="11132">
                  <c:v>11.13199999999927</c:v>
                </c:pt>
                <c:pt idx="11133">
                  <c:v>11.132999999999269</c:v>
                </c:pt>
                <c:pt idx="11134">
                  <c:v>11.133999999999268</c:v>
                </c:pt>
                <c:pt idx="11135">
                  <c:v>11.134999999999268</c:v>
                </c:pt>
                <c:pt idx="11136">
                  <c:v>11.135999999999267</c:v>
                </c:pt>
                <c:pt idx="11137">
                  <c:v>11.136999999999267</c:v>
                </c:pt>
                <c:pt idx="11138">
                  <c:v>11.137999999999266</c:v>
                </c:pt>
                <c:pt idx="11139">
                  <c:v>11.138999999999266</c:v>
                </c:pt>
                <c:pt idx="11140">
                  <c:v>11.139999999999265</c:v>
                </c:pt>
                <c:pt idx="11141">
                  <c:v>11.140999999999265</c:v>
                </c:pt>
                <c:pt idx="11142">
                  <c:v>11.141999999999264</c:v>
                </c:pt>
                <c:pt idx="11143">
                  <c:v>11.142999999999263</c:v>
                </c:pt>
                <c:pt idx="11144">
                  <c:v>11.143999999999263</c:v>
                </c:pt>
                <c:pt idx="11145">
                  <c:v>11.144999999999262</c:v>
                </c:pt>
                <c:pt idx="11146">
                  <c:v>11.145999999999262</c:v>
                </c:pt>
                <c:pt idx="11147">
                  <c:v>11.146999999999261</c:v>
                </c:pt>
                <c:pt idx="11148">
                  <c:v>11.147999999999261</c:v>
                </c:pt>
                <c:pt idx="11149">
                  <c:v>11.14899999999926</c:v>
                </c:pt>
                <c:pt idx="11150">
                  <c:v>11.14999999999926</c:v>
                </c:pt>
                <c:pt idx="11151">
                  <c:v>11.150999999999259</c:v>
                </c:pt>
                <c:pt idx="11152">
                  <c:v>11.151999999999259</c:v>
                </c:pt>
                <c:pt idx="11153">
                  <c:v>11.152999999999258</c:v>
                </c:pt>
                <c:pt idx="11154">
                  <c:v>11.153999999999257</c:v>
                </c:pt>
                <c:pt idx="11155">
                  <c:v>11.154999999999257</c:v>
                </c:pt>
                <c:pt idx="11156">
                  <c:v>11.155999999999256</c:v>
                </c:pt>
                <c:pt idx="11157">
                  <c:v>11.156999999999256</c:v>
                </c:pt>
                <c:pt idx="11158">
                  <c:v>11.157999999999255</c:v>
                </c:pt>
                <c:pt idx="11159">
                  <c:v>11.158999999999255</c:v>
                </c:pt>
                <c:pt idx="11160">
                  <c:v>11.159999999999254</c:v>
                </c:pt>
                <c:pt idx="11161">
                  <c:v>11.160999999999254</c:v>
                </c:pt>
                <c:pt idx="11162">
                  <c:v>11.161999999999253</c:v>
                </c:pt>
                <c:pt idx="11163">
                  <c:v>11.162999999999252</c:v>
                </c:pt>
                <c:pt idx="11164">
                  <c:v>11.163999999999252</c:v>
                </c:pt>
                <c:pt idx="11165">
                  <c:v>11.164999999999251</c:v>
                </c:pt>
                <c:pt idx="11166">
                  <c:v>11.165999999999251</c:v>
                </c:pt>
                <c:pt idx="11167">
                  <c:v>11.16699999999925</c:v>
                </c:pt>
                <c:pt idx="11168">
                  <c:v>11.16799999999925</c:v>
                </c:pt>
                <c:pt idx="11169">
                  <c:v>11.168999999999249</c:v>
                </c:pt>
                <c:pt idx="11170">
                  <c:v>11.169999999999249</c:v>
                </c:pt>
                <c:pt idx="11171">
                  <c:v>11.170999999999248</c:v>
                </c:pt>
                <c:pt idx="11172">
                  <c:v>11.171999999999247</c:v>
                </c:pt>
                <c:pt idx="11173">
                  <c:v>11.172999999999247</c:v>
                </c:pt>
                <c:pt idx="11174">
                  <c:v>11.173999999999246</c:v>
                </c:pt>
                <c:pt idx="11175">
                  <c:v>11.174999999999246</c:v>
                </c:pt>
                <c:pt idx="11176">
                  <c:v>11.175999999999245</c:v>
                </c:pt>
                <c:pt idx="11177">
                  <c:v>11.176999999999245</c:v>
                </c:pt>
                <c:pt idx="11178">
                  <c:v>11.177999999999244</c:v>
                </c:pt>
                <c:pt idx="11179">
                  <c:v>11.178999999999244</c:v>
                </c:pt>
                <c:pt idx="11180">
                  <c:v>11.179999999999243</c:v>
                </c:pt>
                <c:pt idx="11181">
                  <c:v>11.180999999999242</c:v>
                </c:pt>
                <c:pt idx="11182">
                  <c:v>11.181999999999242</c:v>
                </c:pt>
                <c:pt idx="11183">
                  <c:v>11.182999999999241</c:v>
                </c:pt>
                <c:pt idx="11184">
                  <c:v>11.183999999999241</c:v>
                </c:pt>
                <c:pt idx="11185">
                  <c:v>11.18499999999924</c:v>
                </c:pt>
                <c:pt idx="11186">
                  <c:v>11.18599999999924</c:v>
                </c:pt>
                <c:pt idx="11187">
                  <c:v>11.186999999999239</c:v>
                </c:pt>
                <c:pt idx="11188">
                  <c:v>11.187999999999239</c:v>
                </c:pt>
                <c:pt idx="11189">
                  <c:v>11.188999999999238</c:v>
                </c:pt>
                <c:pt idx="11190">
                  <c:v>11.189999999999237</c:v>
                </c:pt>
                <c:pt idx="11191">
                  <c:v>11.190999999999237</c:v>
                </c:pt>
                <c:pt idx="11192">
                  <c:v>11.191999999999236</c:v>
                </c:pt>
                <c:pt idx="11193">
                  <c:v>11.192999999999236</c:v>
                </c:pt>
                <c:pt idx="11194">
                  <c:v>11.193999999999235</c:v>
                </c:pt>
                <c:pt idx="11195">
                  <c:v>11.194999999999235</c:v>
                </c:pt>
                <c:pt idx="11196">
                  <c:v>11.195999999999234</c:v>
                </c:pt>
                <c:pt idx="11197">
                  <c:v>11.196999999999234</c:v>
                </c:pt>
                <c:pt idx="11198">
                  <c:v>11.197999999999233</c:v>
                </c:pt>
                <c:pt idx="11199">
                  <c:v>11.198999999999232</c:v>
                </c:pt>
                <c:pt idx="11200">
                  <c:v>11.199999999999232</c:v>
                </c:pt>
                <c:pt idx="11201">
                  <c:v>11.200999999999231</c:v>
                </c:pt>
                <c:pt idx="11202">
                  <c:v>11.201999999999231</c:v>
                </c:pt>
                <c:pt idx="11203">
                  <c:v>11.20299999999923</c:v>
                </c:pt>
                <c:pt idx="11204">
                  <c:v>11.20399999999923</c:v>
                </c:pt>
                <c:pt idx="11205">
                  <c:v>11.204999999999229</c:v>
                </c:pt>
                <c:pt idx="11206">
                  <c:v>11.205999999999229</c:v>
                </c:pt>
                <c:pt idx="11207">
                  <c:v>11.206999999999228</c:v>
                </c:pt>
                <c:pt idx="11208">
                  <c:v>11.207999999999227</c:v>
                </c:pt>
                <c:pt idx="11209">
                  <c:v>11.208999999999227</c:v>
                </c:pt>
                <c:pt idx="11210">
                  <c:v>11.209999999999226</c:v>
                </c:pt>
                <c:pt idx="11211">
                  <c:v>11.210999999999226</c:v>
                </c:pt>
                <c:pt idx="11212">
                  <c:v>11.211999999999225</c:v>
                </c:pt>
                <c:pt idx="11213">
                  <c:v>11.212999999999225</c:v>
                </c:pt>
                <c:pt idx="11214">
                  <c:v>11.213999999999224</c:v>
                </c:pt>
                <c:pt idx="11215">
                  <c:v>11.214999999999224</c:v>
                </c:pt>
                <c:pt idx="11216">
                  <c:v>11.215999999999223</c:v>
                </c:pt>
                <c:pt idx="11217">
                  <c:v>11.216999999999222</c:v>
                </c:pt>
                <c:pt idx="11218">
                  <c:v>11.217999999999222</c:v>
                </c:pt>
                <c:pt idx="11219">
                  <c:v>11.218999999999221</c:v>
                </c:pt>
                <c:pt idx="11220">
                  <c:v>11.219999999999221</c:v>
                </c:pt>
                <c:pt idx="11221">
                  <c:v>11.22099999999922</c:v>
                </c:pt>
                <c:pt idx="11222">
                  <c:v>11.22199999999922</c:v>
                </c:pt>
                <c:pt idx="11223">
                  <c:v>11.222999999999219</c:v>
                </c:pt>
                <c:pt idx="11224">
                  <c:v>11.223999999999219</c:v>
                </c:pt>
                <c:pt idx="11225">
                  <c:v>11.224999999999218</c:v>
                </c:pt>
                <c:pt idx="11226">
                  <c:v>11.225999999999217</c:v>
                </c:pt>
                <c:pt idx="11227">
                  <c:v>11.226999999999217</c:v>
                </c:pt>
                <c:pt idx="11228">
                  <c:v>11.227999999999216</c:v>
                </c:pt>
                <c:pt idx="11229">
                  <c:v>11.228999999999216</c:v>
                </c:pt>
                <c:pt idx="11230">
                  <c:v>11.229999999999215</c:v>
                </c:pt>
                <c:pt idx="11231">
                  <c:v>11.230999999999215</c:v>
                </c:pt>
                <c:pt idx="11232">
                  <c:v>11.231999999999214</c:v>
                </c:pt>
                <c:pt idx="11233">
                  <c:v>11.232999999999214</c:v>
                </c:pt>
                <c:pt idx="11234">
                  <c:v>11.233999999999213</c:v>
                </c:pt>
                <c:pt idx="11235">
                  <c:v>11.234999999999213</c:v>
                </c:pt>
                <c:pt idx="11236">
                  <c:v>11.235999999999212</c:v>
                </c:pt>
                <c:pt idx="11237">
                  <c:v>11.236999999999211</c:v>
                </c:pt>
                <c:pt idx="11238">
                  <c:v>11.237999999999211</c:v>
                </c:pt>
                <c:pt idx="11239">
                  <c:v>11.23899999999921</c:v>
                </c:pt>
                <c:pt idx="11240">
                  <c:v>11.23999999999921</c:v>
                </c:pt>
                <c:pt idx="11241">
                  <c:v>11.240999999999209</c:v>
                </c:pt>
                <c:pt idx="11242">
                  <c:v>11.241999999999209</c:v>
                </c:pt>
                <c:pt idx="11243">
                  <c:v>11.242999999999208</c:v>
                </c:pt>
                <c:pt idx="11244">
                  <c:v>11.243999999999208</c:v>
                </c:pt>
                <c:pt idx="11245">
                  <c:v>11.244999999999207</c:v>
                </c:pt>
                <c:pt idx="11246">
                  <c:v>11.245999999999206</c:v>
                </c:pt>
                <c:pt idx="11247">
                  <c:v>11.246999999999206</c:v>
                </c:pt>
                <c:pt idx="11248">
                  <c:v>11.247999999999205</c:v>
                </c:pt>
                <c:pt idx="11249">
                  <c:v>11.248999999999205</c:v>
                </c:pt>
                <c:pt idx="11250">
                  <c:v>11.249999999999204</c:v>
                </c:pt>
                <c:pt idx="11251">
                  <c:v>11.250999999999204</c:v>
                </c:pt>
                <c:pt idx="11252">
                  <c:v>11.251999999999203</c:v>
                </c:pt>
                <c:pt idx="11253">
                  <c:v>11.252999999999203</c:v>
                </c:pt>
                <c:pt idx="11254">
                  <c:v>11.253999999999202</c:v>
                </c:pt>
                <c:pt idx="11255">
                  <c:v>11.254999999999201</c:v>
                </c:pt>
                <c:pt idx="11256">
                  <c:v>11.255999999999201</c:v>
                </c:pt>
                <c:pt idx="11257">
                  <c:v>11.2569999999992</c:v>
                </c:pt>
                <c:pt idx="11258">
                  <c:v>11.2579999999992</c:v>
                </c:pt>
                <c:pt idx="11259">
                  <c:v>11.258999999999199</c:v>
                </c:pt>
                <c:pt idx="11260">
                  <c:v>11.259999999999199</c:v>
                </c:pt>
                <c:pt idx="11261">
                  <c:v>11.260999999999198</c:v>
                </c:pt>
                <c:pt idx="11262">
                  <c:v>11.261999999999198</c:v>
                </c:pt>
                <c:pt idx="11263">
                  <c:v>11.262999999999197</c:v>
                </c:pt>
                <c:pt idx="11264">
                  <c:v>11.263999999999196</c:v>
                </c:pt>
                <c:pt idx="11265">
                  <c:v>11.264999999999196</c:v>
                </c:pt>
                <c:pt idx="11266">
                  <c:v>11.265999999999195</c:v>
                </c:pt>
                <c:pt idx="11267">
                  <c:v>11.266999999999195</c:v>
                </c:pt>
                <c:pt idx="11268">
                  <c:v>11.267999999999194</c:v>
                </c:pt>
                <c:pt idx="11269">
                  <c:v>11.268999999999194</c:v>
                </c:pt>
                <c:pt idx="11270">
                  <c:v>11.269999999999193</c:v>
                </c:pt>
                <c:pt idx="11271">
                  <c:v>11.270999999999193</c:v>
                </c:pt>
                <c:pt idx="11272">
                  <c:v>11.271999999999192</c:v>
                </c:pt>
                <c:pt idx="11273">
                  <c:v>11.272999999999191</c:v>
                </c:pt>
                <c:pt idx="11274">
                  <c:v>11.273999999999191</c:v>
                </c:pt>
                <c:pt idx="11275">
                  <c:v>11.27499999999919</c:v>
                </c:pt>
                <c:pt idx="11276">
                  <c:v>11.27599999999919</c:v>
                </c:pt>
                <c:pt idx="11277">
                  <c:v>11.276999999999189</c:v>
                </c:pt>
                <c:pt idx="11278">
                  <c:v>11.277999999999189</c:v>
                </c:pt>
                <c:pt idx="11279">
                  <c:v>11.278999999999188</c:v>
                </c:pt>
                <c:pt idx="11280">
                  <c:v>11.279999999999188</c:v>
                </c:pt>
                <c:pt idx="11281">
                  <c:v>11.280999999999187</c:v>
                </c:pt>
                <c:pt idx="11282">
                  <c:v>11.281999999999186</c:v>
                </c:pt>
                <c:pt idx="11283">
                  <c:v>11.282999999999186</c:v>
                </c:pt>
                <c:pt idx="11284">
                  <c:v>11.283999999999185</c:v>
                </c:pt>
                <c:pt idx="11285">
                  <c:v>11.284999999999185</c:v>
                </c:pt>
                <c:pt idx="11286">
                  <c:v>11.285999999999184</c:v>
                </c:pt>
                <c:pt idx="11287">
                  <c:v>11.286999999999184</c:v>
                </c:pt>
                <c:pt idx="11288">
                  <c:v>11.287999999999183</c:v>
                </c:pt>
                <c:pt idx="11289">
                  <c:v>11.288999999999183</c:v>
                </c:pt>
                <c:pt idx="11290">
                  <c:v>11.289999999999182</c:v>
                </c:pt>
                <c:pt idx="11291">
                  <c:v>11.290999999999181</c:v>
                </c:pt>
                <c:pt idx="11292">
                  <c:v>11.291999999999181</c:v>
                </c:pt>
                <c:pt idx="11293">
                  <c:v>11.29299999999918</c:v>
                </c:pt>
                <c:pt idx="11294">
                  <c:v>11.29399999999918</c:v>
                </c:pt>
                <c:pt idx="11295">
                  <c:v>11.294999999999179</c:v>
                </c:pt>
                <c:pt idx="11296">
                  <c:v>11.295999999999179</c:v>
                </c:pt>
                <c:pt idx="11297">
                  <c:v>11.296999999999178</c:v>
                </c:pt>
                <c:pt idx="11298">
                  <c:v>11.297999999999178</c:v>
                </c:pt>
                <c:pt idx="11299">
                  <c:v>11.298999999999177</c:v>
                </c:pt>
                <c:pt idx="11300">
                  <c:v>11.299999999999176</c:v>
                </c:pt>
                <c:pt idx="11301">
                  <c:v>11.300999999999176</c:v>
                </c:pt>
                <c:pt idx="11302">
                  <c:v>11.301999999999175</c:v>
                </c:pt>
                <c:pt idx="11303">
                  <c:v>11.302999999999175</c:v>
                </c:pt>
                <c:pt idx="11304">
                  <c:v>11.303999999999174</c:v>
                </c:pt>
                <c:pt idx="11305">
                  <c:v>11.304999999999174</c:v>
                </c:pt>
                <c:pt idx="11306">
                  <c:v>11.305999999999173</c:v>
                </c:pt>
                <c:pt idx="11307">
                  <c:v>11.306999999999173</c:v>
                </c:pt>
                <c:pt idx="11308">
                  <c:v>11.307999999999172</c:v>
                </c:pt>
                <c:pt idx="11309">
                  <c:v>11.308999999999171</c:v>
                </c:pt>
                <c:pt idx="11310">
                  <c:v>11.309999999999171</c:v>
                </c:pt>
                <c:pt idx="11311">
                  <c:v>11.31099999999917</c:v>
                </c:pt>
                <c:pt idx="11312">
                  <c:v>11.31199999999917</c:v>
                </c:pt>
                <c:pt idx="11313">
                  <c:v>11.312999999999169</c:v>
                </c:pt>
                <c:pt idx="11314">
                  <c:v>11.313999999999169</c:v>
                </c:pt>
                <c:pt idx="11315">
                  <c:v>11.314999999999168</c:v>
                </c:pt>
                <c:pt idx="11316">
                  <c:v>11.315999999999168</c:v>
                </c:pt>
                <c:pt idx="11317">
                  <c:v>11.316999999999167</c:v>
                </c:pt>
                <c:pt idx="11318">
                  <c:v>11.317999999999167</c:v>
                </c:pt>
                <c:pt idx="11319">
                  <c:v>11.318999999999166</c:v>
                </c:pt>
                <c:pt idx="11320">
                  <c:v>11.319999999999165</c:v>
                </c:pt>
                <c:pt idx="11321">
                  <c:v>11.320999999999165</c:v>
                </c:pt>
                <c:pt idx="11322">
                  <c:v>11.321999999999164</c:v>
                </c:pt>
                <c:pt idx="11323">
                  <c:v>11.322999999999164</c:v>
                </c:pt>
                <c:pt idx="11324">
                  <c:v>11.323999999999163</c:v>
                </c:pt>
                <c:pt idx="11325">
                  <c:v>11.324999999999163</c:v>
                </c:pt>
                <c:pt idx="11326">
                  <c:v>11.325999999999162</c:v>
                </c:pt>
                <c:pt idx="11327">
                  <c:v>11.326999999999162</c:v>
                </c:pt>
                <c:pt idx="11328">
                  <c:v>11.327999999999161</c:v>
                </c:pt>
                <c:pt idx="11329">
                  <c:v>11.32899999999916</c:v>
                </c:pt>
                <c:pt idx="11330">
                  <c:v>11.32999999999916</c:v>
                </c:pt>
                <c:pt idx="11331">
                  <c:v>11.330999999999159</c:v>
                </c:pt>
                <c:pt idx="11332">
                  <c:v>11.331999999999159</c:v>
                </c:pt>
                <c:pt idx="11333">
                  <c:v>11.332999999999158</c:v>
                </c:pt>
                <c:pt idx="11334">
                  <c:v>11.333999999999158</c:v>
                </c:pt>
                <c:pt idx="11335">
                  <c:v>11.334999999999157</c:v>
                </c:pt>
                <c:pt idx="11336">
                  <c:v>11.335999999999157</c:v>
                </c:pt>
                <c:pt idx="11337">
                  <c:v>11.336999999999156</c:v>
                </c:pt>
                <c:pt idx="11338">
                  <c:v>11.337999999999155</c:v>
                </c:pt>
                <c:pt idx="11339">
                  <c:v>11.338999999999155</c:v>
                </c:pt>
                <c:pt idx="11340">
                  <c:v>11.339999999999154</c:v>
                </c:pt>
                <c:pt idx="11341">
                  <c:v>11.340999999999154</c:v>
                </c:pt>
                <c:pt idx="11342">
                  <c:v>11.341999999999153</c:v>
                </c:pt>
                <c:pt idx="11343">
                  <c:v>11.342999999999153</c:v>
                </c:pt>
                <c:pt idx="11344">
                  <c:v>11.343999999999152</c:v>
                </c:pt>
                <c:pt idx="11345">
                  <c:v>11.344999999999152</c:v>
                </c:pt>
                <c:pt idx="11346">
                  <c:v>11.345999999999151</c:v>
                </c:pt>
                <c:pt idx="11347">
                  <c:v>11.34699999999915</c:v>
                </c:pt>
                <c:pt idx="11348">
                  <c:v>11.34799999999915</c:v>
                </c:pt>
                <c:pt idx="11349">
                  <c:v>11.348999999999149</c:v>
                </c:pt>
                <c:pt idx="11350">
                  <c:v>11.349999999999149</c:v>
                </c:pt>
                <c:pt idx="11351">
                  <c:v>11.350999999999148</c:v>
                </c:pt>
                <c:pt idx="11352">
                  <c:v>11.351999999999148</c:v>
                </c:pt>
                <c:pt idx="11353">
                  <c:v>11.352999999999147</c:v>
                </c:pt>
                <c:pt idx="11354">
                  <c:v>11.353999999999147</c:v>
                </c:pt>
                <c:pt idx="11355">
                  <c:v>11.354999999999146</c:v>
                </c:pt>
                <c:pt idx="11356">
                  <c:v>11.355999999999145</c:v>
                </c:pt>
                <c:pt idx="11357">
                  <c:v>11.356999999999145</c:v>
                </c:pt>
                <c:pt idx="11358">
                  <c:v>11.357999999999144</c:v>
                </c:pt>
                <c:pt idx="11359">
                  <c:v>11.358999999999144</c:v>
                </c:pt>
                <c:pt idx="11360">
                  <c:v>11.359999999999143</c:v>
                </c:pt>
                <c:pt idx="11361">
                  <c:v>11.360999999999143</c:v>
                </c:pt>
                <c:pt idx="11362">
                  <c:v>11.361999999999142</c:v>
                </c:pt>
                <c:pt idx="11363">
                  <c:v>11.362999999999142</c:v>
                </c:pt>
                <c:pt idx="11364">
                  <c:v>11.363999999999141</c:v>
                </c:pt>
                <c:pt idx="11365">
                  <c:v>11.36499999999914</c:v>
                </c:pt>
                <c:pt idx="11366">
                  <c:v>11.36599999999914</c:v>
                </c:pt>
                <c:pt idx="11367">
                  <c:v>11.366999999999139</c:v>
                </c:pt>
                <c:pt idx="11368">
                  <c:v>11.367999999999139</c:v>
                </c:pt>
                <c:pt idx="11369">
                  <c:v>11.368999999999138</c:v>
                </c:pt>
                <c:pt idx="11370">
                  <c:v>11.369999999999138</c:v>
                </c:pt>
                <c:pt idx="11371">
                  <c:v>11.370999999999137</c:v>
                </c:pt>
                <c:pt idx="11372">
                  <c:v>11.371999999999137</c:v>
                </c:pt>
                <c:pt idx="11373">
                  <c:v>11.372999999999136</c:v>
                </c:pt>
                <c:pt idx="11374">
                  <c:v>11.373999999999135</c:v>
                </c:pt>
                <c:pt idx="11375">
                  <c:v>11.374999999999135</c:v>
                </c:pt>
                <c:pt idx="11376">
                  <c:v>11.375999999999134</c:v>
                </c:pt>
                <c:pt idx="11377">
                  <c:v>11.376999999999134</c:v>
                </c:pt>
                <c:pt idx="11378">
                  <c:v>11.377999999999133</c:v>
                </c:pt>
                <c:pt idx="11379">
                  <c:v>11.378999999999133</c:v>
                </c:pt>
                <c:pt idx="11380">
                  <c:v>11.379999999999132</c:v>
                </c:pt>
                <c:pt idx="11381">
                  <c:v>11.380999999999132</c:v>
                </c:pt>
                <c:pt idx="11382">
                  <c:v>11.381999999999131</c:v>
                </c:pt>
                <c:pt idx="11383">
                  <c:v>11.38299999999913</c:v>
                </c:pt>
                <c:pt idx="11384">
                  <c:v>11.38399999999913</c:v>
                </c:pt>
                <c:pt idx="11385">
                  <c:v>11.384999999999129</c:v>
                </c:pt>
                <c:pt idx="11386">
                  <c:v>11.385999999999129</c:v>
                </c:pt>
                <c:pt idx="11387">
                  <c:v>11.386999999999128</c:v>
                </c:pt>
                <c:pt idx="11388">
                  <c:v>11.387999999999128</c:v>
                </c:pt>
                <c:pt idx="11389">
                  <c:v>11.388999999999127</c:v>
                </c:pt>
                <c:pt idx="11390">
                  <c:v>11.389999999999127</c:v>
                </c:pt>
                <c:pt idx="11391">
                  <c:v>11.390999999999126</c:v>
                </c:pt>
                <c:pt idx="11392">
                  <c:v>11.391999999999125</c:v>
                </c:pt>
                <c:pt idx="11393">
                  <c:v>11.392999999999125</c:v>
                </c:pt>
                <c:pt idx="11394">
                  <c:v>11.393999999999124</c:v>
                </c:pt>
                <c:pt idx="11395">
                  <c:v>11.394999999999124</c:v>
                </c:pt>
                <c:pt idx="11396">
                  <c:v>11.395999999999123</c:v>
                </c:pt>
                <c:pt idx="11397">
                  <c:v>11.396999999999123</c:v>
                </c:pt>
                <c:pt idx="11398">
                  <c:v>11.397999999999122</c:v>
                </c:pt>
                <c:pt idx="11399">
                  <c:v>11.398999999999122</c:v>
                </c:pt>
                <c:pt idx="11400">
                  <c:v>11.399999999999121</c:v>
                </c:pt>
                <c:pt idx="11401">
                  <c:v>11.400999999999121</c:v>
                </c:pt>
                <c:pt idx="11402">
                  <c:v>11.40199999999912</c:v>
                </c:pt>
                <c:pt idx="11403">
                  <c:v>11.402999999999119</c:v>
                </c:pt>
                <c:pt idx="11404">
                  <c:v>11.403999999999119</c:v>
                </c:pt>
                <c:pt idx="11405">
                  <c:v>11.404999999999118</c:v>
                </c:pt>
                <c:pt idx="11406">
                  <c:v>11.405999999999118</c:v>
                </c:pt>
                <c:pt idx="11407">
                  <c:v>11.406999999999117</c:v>
                </c:pt>
                <c:pt idx="11408">
                  <c:v>11.407999999999117</c:v>
                </c:pt>
                <c:pt idx="11409">
                  <c:v>11.408999999999116</c:v>
                </c:pt>
                <c:pt idx="11410">
                  <c:v>11.409999999999116</c:v>
                </c:pt>
                <c:pt idx="11411">
                  <c:v>11.410999999999115</c:v>
                </c:pt>
                <c:pt idx="11412">
                  <c:v>11.411999999999114</c:v>
                </c:pt>
                <c:pt idx="11413">
                  <c:v>11.412999999999114</c:v>
                </c:pt>
                <c:pt idx="11414">
                  <c:v>11.413999999999113</c:v>
                </c:pt>
                <c:pt idx="11415">
                  <c:v>11.414999999999113</c:v>
                </c:pt>
                <c:pt idx="11416">
                  <c:v>11.415999999999112</c:v>
                </c:pt>
                <c:pt idx="11417">
                  <c:v>11.416999999999112</c:v>
                </c:pt>
                <c:pt idx="11418">
                  <c:v>11.417999999999111</c:v>
                </c:pt>
                <c:pt idx="11419">
                  <c:v>11.418999999999111</c:v>
                </c:pt>
                <c:pt idx="11420">
                  <c:v>11.41999999999911</c:v>
                </c:pt>
                <c:pt idx="11421">
                  <c:v>11.420999999999109</c:v>
                </c:pt>
                <c:pt idx="11422">
                  <c:v>11.421999999999109</c:v>
                </c:pt>
                <c:pt idx="11423">
                  <c:v>11.422999999999108</c:v>
                </c:pt>
                <c:pt idx="11424">
                  <c:v>11.423999999999108</c:v>
                </c:pt>
                <c:pt idx="11425">
                  <c:v>11.424999999999107</c:v>
                </c:pt>
                <c:pt idx="11426">
                  <c:v>11.425999999999107</c:v>
                </c:pt>
                <c:pt idx="11427">
                  <c:v>11.426999999999106</c:v>
                </c:pt>
                <c:pt idx="11428">
                  <c:v>11.427999999999106</c:v>
                </c:pt>
                <c:pt idx="11429">
                  <c:v>11.428999999999105</c:v>
                </c:pt>
                <c:pt idx="11430">
                  <c:v>11.429999999999104</c:v>
                </c:pt>
                <c:pt idx="11431">
                  <c:v>11.430999999999104</c:v>
                </c:pt>
                <c:pt idx="11432">
                  <c:v>11.431999999999103</c:v>
                </c:pt>
                <c:pt idx="11433">
                  <c:v>11.432999999999103</c:v>
                </c:pt>
                <c:pt idx="11434">
                  <c:v>11.433999999999102</c:v>
                </c:pt>
                <c:pt idx="11435">
                  <c:v>11.434999999999102</c:v>
                </c:pt>
                <c:pt idx="11436">
                  <c:v>11.435999999999101</c:v>
                </c:pt>
                <c:pt idx="11437">
                  <c:v>11.436999999999101</c:v>
                </c:pt>
                <c:pt idx="11438">
                  <c:v>11.4379999999991</c:v>
                </c:pt>
                <c:pt idx="11439">
                  <c:v>11.438999999999099</c:v>
                </c:pt>
                <c:pt idx="11440">
                  <c:v>11.439999999999099</c:v>
                </c:pt>
                <c:pt idx="11441">
                  <c:v>11.440999999999098</c:v>
                </c:pt>
                <c:pt idx="11442">
                  <c:v>11.441999999999098</c:v>
                </c:pt>
                <c:pt idx="11443">
                  <c:v>11.442999999999097</c:v>
                </c:pt>
                <c:pt idx="11444">
                  <c:v>11.443999999999097</c:v>
                </c:pt>
                <c:pt idx="11445">
                  <c:v>11.444999999999096</c:v>
                </c:pt>
                <c:pt idx="11446">
                  <c:v>11.445999999999096</c:v>
                </c:pt>
                <c:pt idx="11447">
                  <c:v>11.446999999999095</c:v>
                </c:pt>
                <c:pt idx="11448">
                  <c:v>11.447999999999094</c:v>
                </c:pt>
                <c:pt idx="11449">
                  <c:v>11.448999999999094</c:v>
                </c:pt>
                <c:pt idx="11450">
                  <c:v>11.449999999999093</c:v>
                </c:pt>
                <c:pt idx="11451">
                  <c:v>11.450999999999093</c:v>
                </c:pt>
                <c:pt idx="11452">
                  <c:v>11.451999999999092</c:v>
                </c:pt>
                <c:pt idx="11453">
                  <c:v>11.452999999999092</c:v>
                </c:pt>
                <c:pt idx="11454">
                  <c:v>11.453999999999091</c:v>
                </c:pt>
                <c:pt idx="11455">
                  <c:v>11.454999999999091</c:v>
                </c:pt>
                <c:pt idx="11456">
                  <c:v>11.45599999999909</c:v>
                </c:pt>
                <c:pt idx="11457">
                  <c:v>11.456999999999089</c:v>
                </c:pt>
                <c:pt idx="11458">
                  <c:v>11.457999999999089</c:v>
                </c:pt>
                <c:pt idx="11459">
                  <c:v>11.458999999999088</c:v>
                </c:pt>
                <c:pt idx="11460">
                  <c:v>11.459999999999088</c:v>
                </c:pt>
                <c:pt idx="11461">
                  <c:v>11.460999999999087</c:v>
                </c:pt>
                <c:pt idx="11462">
                  <c:v>11.461999999999087</c:v>
                </c:pt>
                <c:pt idx="11463">
                  <c:v>11.462999999999086</c:v>
                </c:pt>
                <c:pt idx="11464">
                  <c:v>11.463999999999086</c:v>
                </c:pt>
                <c:pt idx="11465">
                  <c:v>11.464999999999085</c:v>
                </c:pt>
                <c:pt idx="11466">
                  <c:v>11.465999999999084</c:v>
                </c:pt>
                <c:pt idx="11467">
                  <c:v>11.466999999999084</c:v>
                </c:pt>
                <c:pt idx="11468">
                  <c:v>11.467999999999083</c:v>
                </c:pt>
                <c:pt idx="11469">
                  <c:v>11.468999999999083</c:v>
                </c:pt>
                <c:pt idx="11470">
                  <c:v>11.469999999999082</c:v>
                </c:pt>
                <c:pt idx="11471">
                  <c:v>11.470999999999082</c:v>
                </c:pt>
                <c:pt idx="11472">
                  <c:v>11.471999999999081</c:v>
                </c:pt>
                <c:pt idx="11473">
                  <c:v>11.472999999999081</c:v>
                </c:pt>
                <c:pt idx="11474">
                  <c:v>11.47399999999908</c:v>
                </c:pt>
                <c:pt idx="11475">
                  <c:v>11.474999999999079</c:v>
                </c:pt>
                <c:pt idx="11476">
                  <c:v>11.475999999999079</c:v>
                </c:pt>
                <c:pt idx="11477">
                  <c:v>11.476999999999078</c:v>
                </c:pt>
                <c:pt idx="11478">
                  <c:v>11.477999999999078</c:v>
                </c:pt>
                <c:pt idx="11479">
                  <c:v>11.478999999999077</c:v>
                </c:pt>
                <c:pt idx="11480">
                  <c:v>11.479999999999077</c:v>
                </c:pt>
                <c:pt idx="11481">
                  <c:v>11.480999999999076</c:v>
                </c:pt>
                <c:pt idx="11482">
                  <c:v>11.481999999999076</c:v>
                </c:pt>
                <c:pt idx="11483">
                  <c:v>11.482999999999075</c:v>
                </c:pt>
                <c:pt idx="11484">
                  <c:v>11.483999999999075</c:v>
                </c:pt>
                <c:pt idx="11485">
                  <c:v>11.484999999999074</c:v>
                </c:pt>
                <c:pt idx="11486">
                  <c:v>11.485999999999073</c:v>
                </c:pt>
                <c:pt idx="11487">
                  <c:v>11.486999999999073</c:v>
                </c:pt>
                <c:pt idx="11488">
                  <c:v>11.487999999999072</c:v>
                </c:pt>
                <c:pt idx="11489">
                  <c:v>11.488999999999072</c:v>
                </c:pt>
                <c:pt idx="11490">
                  <c:v>11.489999999999071</c:v>
                </c:pt>
                <c:pt idx="11491">
                  <c:v>11.490999999999071</c:v>
                </c:pt>
                <c:pt idx="11492">
                  <c:v>11.49199999999907</c:v>
                </c:pt>
                <c:pt idx="11493">
                  <c:v>11.49299999999907</c:v>
                </c:pt>
                <c:pt idx="11494">
                  <c:v>11.493999999999069</c:v>
                </c:pt>
                <c:pt idx="11495">
                  <c:v>11.494999999999068</c:v>
                </c:pt>
                <c:pt idx="11496">
                  <c:v>11.495999999999068</c:v>
                </c:pt>
                <c:pt idx="11497">
                  <c:v>11.496999999999067</c:v>
                </c:pt>
                <c:pt idx="11498">
                  <c:v>11.497999999999067</c:v>
                </c:pt>
                <c:pt idx="11499">
                  <c:v>11.498999999999066</c:v>
                </c:pt>
                <c:pt idx="11500">
                  <c:v>11.499999999999066</c:v>
                </c:pt>
                <c:pt idx="11501">
                  <c:v>11.500999999999065</c:v>
                </c:pt>
                <c:pt idx="11502">
                  <c:v>11.501999999999065</c:v>
                </c:pt>
                <c:pt idx="11503">
                  <c:v>11.502999999999064</c:v>
                </c:pt>
                <c:pt idx="11504">
                  <c:v>11.503999999999063</c:v>
                </c:pt>
                <c:pt idx="11505">
                  <c:v>11.504999999999063</c:v>
                </c:pt>
                <c:pt idx="11506">
                  <c:v>11.505999999999062</c:v>
                </c:pt>
                <c:pt idx="11507">
                  <c:v>11.506999999999062</c:v>
                </c:pt>
                <c:pt idx="11508">
                  <c:v>11.507999999999061</c:v>
                </c:pt>
                <c:pt idx="11509">
                  <c:v>11.508999999999061</c:v>
                </c:pt>
                <c:pt idx="11510">
                  <c:v>11.50999999999906</c:v>
                </c:pt>
                <c:pt idx="11511">
                  <c:v>11.51099999999906</c:v>
                </c:pt>
                <c:pt idx="11512">
                  <c:v>11.511999999999059</c:v>
                </c:pt>
                <c:pt idx="11513">
                  <c:v>11.512999999999058</c:v>
                </c:pt>
                <c:pt idx="11514">
                  <c:v>11.513999999999058</c:v>
                </c:pt>
                <c:pt idx="11515">
                  <c:v>11.514999999999057</c:v>
                </c:pt>
                <c:pt idx="11516">
                  <c:v>11.515999999999057</c:v>
                </c:pt>
                <c:pt idx="11517">
                  <c:v>11.516999999999056</c:v>
                </c:pt>
                <c:pt idx="11518">
                  <c:v>11.517999999999056</c:v>
                </c:pt>
                <c:pt idx="11519">
                  <c:v>11.518999999999055</c:v>
                </c:pt>
                <c:pt idx="11520">
                  <c:v>11.519999999999055</c:v>
                </c:pt>
                <c:pt idx="11521">
                  <c:v>11.520999999999054</c:v>
                </c:pt>
                <c:pt idx="11522">
                  <c:v>11.521999999999053</c:v>
                </c:pt>
                <c:pt idx="11523">
                  <c:v>11.522999999999053</c:v>
                </c:pt>
                <c:pt idx="11524">
                  <c:v>11.523999999999052</c:v>
                </c:pt>
                <c:pt idx="11525">
                  <c:v>11.524999999999052</c:v>
                </c:pt>
                <c:pt idx="11526">
                  <c:v>11.525999999999051</c:v>
                </c:pt>
                <c:pt idx="11527">
                  <c:v>11.526999999999051</c:v>
                </c:pt>
                <c:pt idx="11528">
                  <c:v>11.52799999999905</c:v>
                </c:pt>
                <c:pt idx="11529">
                  <c:v>11.52899999999905</c:v>
                </c:pt>
                <c:pt idx="11530">
                  <c:v>11.529999999999049</c:v>
                </c:pt>
                <c:pt idx="11531">
                  <c:v>11.530999999999048</c:v>
                </c:pt>
                <c:pt idx="11532">
                  <c:v>11.531999999999048</c:v>
                </c:pt>
                <c:pt idx="11533">
                  <c:v>11.532999999999047</c:v>
                </c:pt>
                <c:pt idx="11534">
                  <c:v>11.533999999999047</c:v>
                </c:pt>
                <c:pt idx="11535">
                  <c:v>11.534999999999046</c:v>
                </c:pt>
                <c:pt idx="11536">
                  <c:v>11.535999999999046</c:v>
                </c:pt>
                <c:pt idx="11537">
                  <c:v>11.536999999999045</c:v>
                </c:pt>
                <c:pt idx="11538">
                  <c:v>11.537999999999045</c:v>
                </c:pt>
                <c:pt idx="11539">
                  <c:v>11.538999999999044</c:v>
                </c:pt>
                <c:pt idx="11540">
                  <c:v>11.539999999999043</c:v>
                </c:pt>
                <c:pt idx="11541">
                  <c:v>11.540999999999043</c:v>
                </c:pt>
                <c:pt idx="11542">
                  <c:v>11.541999999999042</c:v>
                </c:pt>
                <c:pt idx="11543">
                  <c:v>11.542999999999042</c:v>
                </c:pt>
                <c:pt idx="11544">
                  <c:v>11.543999999999041</c:v>
                </c:pt>
                <c:pt idx="11545">
                  <c:v>11.544999999999041</c:v>
                </c:pt>
                <c:pt idx="11546">
                  <c:v>11.54599999999904</c:v>
                </c:pt>
                <c:pt idx="11547">
                  <c:v>11.54699999999904</c:v>
                </c:pt>
                <c:pt idx="11548">
                  <c:v>11.547999999999039</c:v>
                </c:pt>
                <c:pt idx="11549">
                  <c:v>11.548999999999038</c:v>
                </c:pt>
                <c:pt idx="11550">
                  <c:v>11.549999999999038</c:v>
                </c:pt>
                <c:pt idx="11551">
                  <c:v>11.550999999999037</c:v>
                </c:pt>
                <c:pt idx="11552">
                  <c:v>11.551999999999037</c:v>
                </c:pt>
                <c:pt idx="11553">
                  <c:v>11.552999999999036</c:v>
                </c:pt>
                <c:pt idx="11554">
                  <c:v>11.553999999999036</c:v>
                </c:pt>
                <c:pt idx="11555">
                  <c:v>11.554999999999035</c:v>
                </c:pt>
                <c:pt idx="11556">
                  <c:v>11.555999999999035</c:v>
                </c:pt>
                <c:pt idx="11557">
                  <c:v>11.556999999999034</c:v>
                </c:pt>
                <c:pt idx="11558">
                  <c:v>11.557999999999033</c:v>
                </c:pt>
                <c:pt idx="11559">
                  <c:v>11.558999999999033</c:v>
                </c:pt>
                <c:pt idx="11560">
                  <c:v>11.559999999999032</c:v>
                </c:pt>
                <c:pt idx="11561">
                  <c:v>11.560999999999032</c:v>
                </c:pt>
                <c:pt idx="11562">
                  <c:v>11.561999999999031</c:v>
                </c:pt>
                <c:pt idx="11563">
                  <c:v>11.562999999999031</c:v>
                </c:pt>
                <c:pt idx="11564">
                  <c:v>11.56399999999903</c:v>
                </c:pt>
                <c:pt idx="11565">
                  <c:v>11.56499999999903</c:v>
                </c:pt>
                <c:pt idx="11566">
                  <c:v>11.565999999999029</c:v>
                </c:pt>
                <c:pt idx="11567">
                  <c:v>11.566999999999029</c:v>
                </c:pt>
                <c:pt idx="11568">
                  <c:v>11.567999999999028</c:v>
                </c:pt>
                <c:pt idx="11569">
                  <c:v>11.568999999999027</c:v>
                </c:pt>
                <c:pt idx="11570">
                  <c:v>11.569999999999027</c:v>
                </c:pt>
                <c:pt idx="11571">
                  <c:v>11.570999999999026</c:v>
                </c:pt>
                <c:pt idx="11572">
                  <c:v>11.571999999999026</c:v>
                </c:pt>
                <c:pt idx="11573">
                  <c:v>11.572999999999025</c:v>
                </c:pt>
                <c:pt idx="11574">
                  <c:v>11.573999999999025</c:v>
                </c:pt>
                <c:pt idx="11575">
                  <c:v>11.574999999999024</c:v>
                </c:pt>
                <c:pt idx="11576">
                  <c:v>11.575999999999024</c:v>
                </c:pt>
                <c:pt idx="11577">
                  <c:v>11.576999999999023</c:v>
                </c:pt>
                <c:pt idx="11578">
                  <c:v>11.577999999999022</c:v>
                </c:pt>
                <c:pt idx="11579">
                  <c:v>11.578999999999022</c:v>
                </c:pt>
                <c:pt idx="11580">
                  <c:v>11.579999999999021</c:v>
                </c:pt>
                <c:pt idx="11581">
                  <c:v>11.580999999999021</c:v>
                </c:pt>
                <c:pt idx="11582">
                  <c:v>11.58199999999902</c:v>
                </c:pt>
                <c:pt idx="11583">
                  <c:v>11.58299999999902</c:v>
                </c:pt>
                <c:pt idx="11584">
                  <c:v>11.583999999999019</c:v>
                </c:pt>
                <c:pt idx="11585">
                  <c:v>11.584999999999019</c:v>
                </c:pt>
                <c:pt idx="11586">
                  <c:v>11.585999999999018</c:v>
                </c:pt>
                <c:pt idx="11587">
                  <c:v>11.586999999999017</c:v>
                </c:pt>
                <c:pt idx="11588">
                  <c:v>11.587999999999017</c:v>
                </c:pt>
                <c:pt idx="11589">
                  <c:v>11.588999999999016</c:v>
                </c:pt>
                <c:pt idx="11590">
                  <c:v>11.589999999999016</c:v>
                </c:pt>
                <c:pt idx="11591">
                  <c:v>11.590999999999015</c:v>
                </c:pt>
                <c:pt idx="11592">
                  <c:v>11.591999999999015</c:v>
                </c:pt>
                <c:pt idx="11593">
                  <c:v>11.592999999999014</c:v>
                </c:pt>
                <c:pt idx="11594">
                  <c:v>11.593999999999014</c:v>
                </c:pt>
                <c:pt idx="11595">
                  <c:v>11.594999999999013</c:v>
                </c:pt>
                <c:pt idx="11596">
                  <c:v>11.595999999999012</c:v>
                </c:pt>
                <c:pt idx="11597">
                  <c:v>11.596999999999012</c:v>
                </c:pt>
                <c:pt idx="11598">
                  <c:v>11.597999999999011</c:v>
                </c:pt>
                <c:pt idx="11599">
                  <c:v>11.598999999999011</c:v>
                </c:pt>
                <c:pt idx="11600">
                  <c:v>11.59999999999901</c:v>
                </c:pt>
                <c:pt idx="11601">
                  <c:v>11.60099999999901</c:v>
                </c:pt>
                <c:pt idx="11602">
                  <c:v>11.601999999999009</c:v>
                </c:pt>
                <c:pt idx="11603">
                  <c:v>11.602999999999009</c:v>
                </c:pt>
                <c:pt idx="11604">
                  <c:v>11.603999999999008</c:v>
                </c:pt>
                <c:pt idx="11605">
                  <c:v>11.604999999999007</c:v>
                </c:pt>
                <c:pt idx="11606">
                  <c:v>11.605999999999007</c:v>
                </c:pt>
                <c:pt idx="11607">
                  <c:v>11.606999999999006</c:v>
                </c:pt>
                <c:pt idx="11608">
                  <c:v>11.607999999999006</c:v>
                </c:pt>
                <c:pt idx="11609">
                  <c:v>11.608999999999005</c:v>
                </c:pt>
                <c:pt idx="11610">
                  <c:v>11.609999999999005</c:v>
                </c:pt>
                <c:pt idx="11611">
                  <c:v>11.610999999999004</c:v>
                </c:pt>
                <c:pt idx="11612">
                  <c:v>11.611999999999004</c:v>
                </c:pt>
                <c:pt idx="11613">
                  <c:v>11.612999999999003</c:v>
                </c:pt>
                <c:pt idx="11614">
                  <c:v>11.613999999999002</c:v>
                </c:pt>
                <c:pt idx="11615">
                  <c:v>11.614999999999002</c:v>
                </c:pt>
                <c:pt idx="11616">
                  <c:v>11.615999999999001</c:v>
                </c:pt>
                <c:pt idx="11617">
                  <c:v>11.616999999999001</c:v>
                </c:pt>
                <c:pt idx="11618">
                  <c:v>11.617999999999</c:v>
                </c:pt>
                <c:pt idx="11619">
                  <c:v>11.618999999999</c:v>
                </c:pt>
                <c:pt idx="11620">
                  <c:v>11.619999999998999</c:v>
                </c:pt>
                <c:pt idx="11621">
                  <c:v>11.620999999998999</c:v>
                </c:pt>
                <c:pt idx="11622">
                  <c:v>11.621999999998998</c:v>
                </c:pt>
                <c:pt idx="11623">
                  <c:v>11.622999999998997</c:v>
                </c:pt>
                <c:pt idx="11624">
                  <c:v>11.623999999998997</c:v>
                </c:pt>
                <c:pt idx="11625">
                  <c:v>11.624999999998996</c:v>
                </c:pt>
                <c:pt idx="11626">
                  <c:v>11.625999999998996</c:v>
                </c:pt>
                <c:pt idx="11627">
                  <c:v>11.626999999998995</c:v>
                </c:pt>
                <c:pt idx="11628">
                  <c:v>11.627999999998995</c:v>
                </c:pt>
                <c:pt idx="11629">
                  <c:v>11.628999999998994</c:v>
                </c:pt>
                <c:pt idx="11630">
                  <c:v>11.629999999998994</c:v>
                </c:pt>
                <c:pt idx="11631">
                  <c:v>11.630999999998993</c:v>
                </c:pt>
                <c:pt idx="11632">
                  <c:v>11.631999999998992</c:v>
                </c:pt>
                <c:pt idx="11633">
                  <c:v>11.632999999998992</c:v>
                </c:pt>
                <c:pt idx="11634">
                  <c:v>11.633999999998991</c:v>
                </c:pt>
                <c:pt idx="11635">
                  <c:v>11.634999999998991</c:v>
                </c:pt>
                <c:pt idx="11636">
                  <c:v>11.63599999999899</c:v>
                </c:pt>
                <c:pt idx="11637">
                  <c:v>11.63699999999899</c:v>
                </c:pt>
                <c:pt idx="11638">
                  <c:v>11.637999999998989</c:v>
                </c:pt>
                <c:pt idx="11639">
                  <c:v>11.638999999998989</c:v>
                </c:pt>
                <c:pt idx="11640">
                  <c:v>11.639999999998988</c:v>
                </c:pt>
                <c:pt idx="11641">
                  <c:v>11.640999999998987</c:v>
                </c:pt>
                <c:pt idx="11642">
                  <c:v>11.641999999998987</c:v>
                </c:pt>
                <c:pt idx="11643">
                  <c:v>11.642999999998986</c:v>
                </c:pt>
                <c:pt idx="11644">
                  <c:v>11.643999999998986</c:v>
                </c:pt>
                <c:pt idx="11645">
                  <c:v>11.644999999998985</c:v>
                </c:pt>
                <c:pt idx="11646">
                  <c:v>11.645999999998985</c:v>
                </c:pt>
                <c:pt idx="11647">
                  <c:v>11.646999999998984</c:v>
                </c:pt>
                <c:pt idx="11648">
                  <c:v>11.647999999998984</c:v>
                </c:pt>
                <c:pt idx="11649">
                  <c:v>11.648999999998983</c:v>
                </c:pt>
                <c:pt idx="11650">
                  <c:v>11.649999999998983</c:v>
                </c:pt>
                <c:pt idx="11651">
                  <c:v>11.650999999998982</c:v>
                </c:pt>
                <c:pt idx="11652">
                  <c:v>11.651999999998981</c:v>
                </c:pt>
                <c:pt idx="11653">
                  <c:v>11.652999999998981</c:v>
                </c:pt>
                <c:pt idx="11654">
                  <c:v>11.65399999999898</c:v>
                </c:pt>
                <c:pt idx="11655">
                  <c:v>11.65499999999898</c:v>
                </c:pt>
                <c:pt idx="11656">
                  <c:v>11.655999999998979</c:v>
                </c:pt>
                <c:pt idx="11657">
                  <c:v>11.656999999998979</c:v>
                </c:pt>
                <c:pt idx="11658">
                  <c:v>11.657999999998978</c:v>
                </c:pt>
                <c:pt idx="11659">
                  <c:v>11.658999999998978</c:v>
                </c:pt>
                <c:pt idx="11660">
                  <c:v>11.659999999998977</c:v>
                </c:pt>
                <c:pt idx="11661">
                  <c:v>11.660999999998976</c:v>
                </c:pt>
                <c:pt idx="11662">
                  <c:v>11.661999999998976</c:v>
                </c:pt>
                <c:pt idx="11663">
                  <c:v>11.662999999998975</c:v>
                </c:pt>
                <c:pt idx="11664">
                  <c:v>11.663999999998975</c:v>
                </c:pt>
                <c:pt idx="11665">
                  <c:v>11.664999999998974</c:v>
                </c:pt>
                <c:pt idx="11666">
                  <c:v>11.665999999998974</c:v>
                </c:pt>
                <c:pt idx="11667">
                  <c:v>11.666999999998973</c:v>
                </c:pt>
                <c:pt idx="11668">
                  <c:v>11.667999999998973</c:v>
                </c:pt>
                <c:pt idx="11669">
                  <c:v>11.668999999998972</c:v>
                </c:pt>
                <c:pt idx="11670">
                  <c:v>11.669999999998971</c:v>
                </c:pt>
                <c:pt idx="11671">
                  <c:v>11.670999999998971</c:v>
                </c:pt>
                <c:pt idx="11672">
                  <c:v>11.67199999999897</c:v>
                </c:pt>
                <c:pt idx="11673">
                  <c:v>11.67299999999897</c:v>
                </c:pt>
                <c:pt idx="11674">
                  <c:v>11.673999999998969</c:v>
                </c:pt>
                <c:pt idx="11675">
                  <c:v>11.674999999998969</c:v>
                </c:pt>
                <c:pt idx="11676">
                  <c:v>11.675999999998968</c:v>
                </c:pt>
                <c:pt idx="11677">
                  <c:v>11.676999999998968</c:v>
                </c:pt>
                <c:pt idx="11678">
                  <c:v>11.677999999998967</c:v>
                </c:pt>
                <c:pt idx="11679">
                  <c:v>11.678999999998966</c:v>
                </c:pt>
                <c:pt idx="11680">
                  <c:v>11.679999999998966</c:v>
                </c:pt>
                <c:pt idx="11681">
                  <c:v>11.680999999998965</c:v>
                </c:pt>
                <c:pt idx="11682">
                  <c:v>11.681999999998965</c:v>
                </c:pt>
                <c:pt idx="11683">
                  <c:v>11.682999999998964</c:v>
                </c:pt>
                <c:pt idx="11684">
                  <c:v>11.683999999998964</c:v>
                </c:pt>
                <c:pt idx="11685">
                  <c:v>11.684999999998963</c:v>
                </c:pt>
                <c:pt idx="11686">
                  <c:v>11.685999999998963</c:v>
                </c:pt>
                <c:pt idx="11687">
                  <c:v>11.686999999998962</c:v>
                </c:pt>
                <c:pt idx="11688">
                  <c:v>11.687999999998961</c:v>
                </c:pt>
                <c:pt idx="11689">
                  <c:v>11.688999999998961</c:v>
                </c:pt>
                <c:pt idx="11690">
                  <c:v>11.68999999999896</c:v>
                </c:pt>
                <c:pt idx="11691">
                  <c:v>11.69099999999896</c:v>
                </c:pt>
                <c:pt idx="11692">
                  <c:v>11.691999999998959</c:v>
                </c:pt>
                <c:pt idx="11693">
                  <c:v>11.692999999998959</c:v>
                </c:pt>
                <c:pt idx="11694">
                  <c:v>11.693999999998958</c:v>
                </c:pt>
                <c:pt idx="11695">
                  <c:v>11.694999999998958</c:v>
                </c:pt>
                <c:pt idx="11696">
                  <c:v>11.695999999998957</c:v>
                </c:pt>
                <c:pt idx="11697">
                  <c:v>11.696999999998956</c:v>
                </c:pt>
                <c:pt idx="11698">
                  <c:v>11.697999999998956</c:v>
                </c:pt>
                <c:pt idx="11699">
                  <c:v>11.698999999998955</c:v>
                </c:pt>
                <c:pt idx="11700">
                  <c:v>11.699999999998955</c:v>
                </c:pt>
                <c:pt idx="11701">
                  <c:v>11.700999999998954</c:v>
                </c:pt>
                <c:pt idx="11702">
                  <c:v>11.701999999998954</c:v>
                </c:pt>
                <c:pt idx="11703">
                  <c:v>11.702999999998953</c:v>
                </c:pt>
                <c:pt idx="11704">
                  <c:v>11.703999999998953</c:v>
                </c:pt>
                <c:pt idx="11705">
                  <c:v>11.704999999998952</c:v>
                </c:pt>
                <c:pt idx="11706">
                  <c:v>11.705999999998951</c:v>
                </c:pt>
                <c:pt idx="11707">
                  <c:v>11.706999999998951</c:v>
                </c:pt>
                <c:pt idx="11708">
                  <c:v>11.70799999999895</c:v>
                </c:pt>
                <c:pt idx="11709">
                  <c:v>11.70899999999895</c:v>
                </c:pt>
                <c:pt idx="11710">
                  <c:v>11.709999999998949</c:v>
                </c:pt>
                <c:pt idx="11711">
                  <c:v>11.710999999998949</c:v>
                </c:pt>
                <c:pt idx="11712">
                  <c:v>11.711999999998948</c:v>
                </c:pt>
                <c:pt idx="11713">
                  <c:v>11.712999999998948</c:v>
                </c:pt>
                <c:pt idx="11714">
                  <c:v>11.713999999998947</c:v>
                </c:pt>
                <c:pt idx="11715">
                  <c:v>11.714999999998946</c:v>
                </c:pt>
                <c:pt idx="11716">
                  <c:v>11.715999999998946</c:v>
                </c:pt>
                <c:pt idx="11717">
                  <c:v>11.716999999998945</c:v>
                </c:pt>
                <c:pt idx="11718">
                  <c:v>11.717999999998945</c:v>
                </c:pt>
                <c:pt idx="11719">
                  <c:v>11.718999999998944</c:v>
                </c:pt>
                <c:pt idx="11720">
                  <c:v>11.719999999998944</c:v>
                </c:pt>
                <c:pt idx="11721">
                  <c:v>11.720999999998943</c:v>
                </c:pt>
                <c:pt idx="11722">
                  <c:v>11.721999999998943</c:v>
                </c:pt>
                <c:pt idx="11723">
                  <c:v>11.722999999998942</c:v>
                </c:pt>
                <c:pt idx="11724">
                  <c:v>11.723999999998941</c:v>
                </c:pt>
                <c:pt idx="11725">
                  <c:v>11.724999999998941</c:v>
                </c:pt>
                <c:pt idx="11726">
                  <c:v>11.72599999999894</c:v>
                </c:pt>
                <c:pt idx="11727">
                  <c:v>11.72699999999894</c:v>
                </c:pt>
                <c:pt idx="11728">
                  <c:v>11.727999999998939</c:v>
                </c:pt>
                <c:pt idx="11729">
                  <c:v>11.728999999998939</c:v>
                </c:pt>
                <c:pt idx="11730">
                  <c:v>11.729999999998938</c:v>
                </c:pt>
                <c:pt idx="11731">
                  <c:v>11.730999999998938</c:v>
                </c:pt>
                <c:pt idx="11732">
                  <c:v>11.731999999998937</c:v>
                </c:pt>
                <c:pt idx="11733">
                  <c:v>11.732999999998937</c:v>
                </c:pt>
                <c:pt idx="11734">
                  <c:v>11.733999999998936</c:v>
                </c:pt>
                <c:pt idx="11735">
                  <c:v>11.734999999998935</c:v>
                </c:pt>
                <c:pt idx="11736">
                  <c:v>11.735999999998935</c:v>
                </c:pt>
                <c:pt idx="11737">
                  <c:v>11.736999999998934</c:v>
                </c:pt>
                <c:pt idx="11738">
                  <c:v>11.737999999998934</c:v>
                </c:pt>
                <c:pt idx="11739">
                  <c:v>11.738999999998933</c:v>
                </c:pt>
                <c:pt idx="11740">
                  <c:v>11.739999999998933</c:v>
                </c:pt>
                <c:pt idx="11741">
                  <c:v>11.740999999998932</c:v>
                </c:pt>
                <c:pt idx="11742">
                  <c:v>11.741999999998932</c:v>
                </c:pt>
                <c:pt idx="11743">
                  <c:v>11.742999999998931</c:v>
                </c:pt>
                <c:pt idx="11744">
                  <c:v>11.74399999999893</c:v>
                </c:pt>
                <c:pt idx="11745">
                  <c:v>11.74499999999893</c:v>
                </c:pt>
                <c:pt idx="11746">
                  <c:v>11.745999999998929</c:v>
                </c:pt>
                <c:pt idx="11747">
                  <c:v>11.746999999998929</c:v>
                </c:pt>
                <c:pt idx="11748">
                  <c:v>11.747999999998928</c:v>
                </c:pt>
                <c:pt idx="11749">
                  <c:v>11.748999999998928</c:v>
                </c:pt>
                <c:pt idx="11750">
                  <c:v>11.749999999998927</c:v>
                </c:pt>
                <c:pt idx="11751">
                  <c:v>11.750999999998927</c:v>
                </c:pt>
                <c:pt idx="11752">
                  <c:v>11.751999999998926</c:v>
                </c:pt>
                <c:pt idx="11753">
                  <c:v>11.752999999998925</c:v>
                </c:pt>
                <c:pt idx="11754">
                  <c:v>11.753999999998925</c:v>
                </c:pt>
                <c:pt idx="11755">
                  <c:v>11.754999999998924</c:v>
                </c:pt>
                <c:pt idx="11756">
                  <c:v>11.755999999998924</c:v>
                </c:pt>
                <c:pt idx="11757">
                  <c:v>11.756999999998923</c:v>
                </c:pt>
                <c:pt idx="11758">
                  <c:v>11.757999999998923</c:v>
                </c:pt>
                <c:pt idx="11759">
                  <c:v>11.758999999998922</c:v>
                </c:pt>
                <c:pt idx="11760">
                  <c:v>11.759999999998922</c:v>
                </c:pt>
                <c:pt idx="11761">
                  <c:v>11.760999999998921</c:v>
                </c:pt>
                <c:pt idx="11762">
                  <c:v>11.76199999999892</c:v>
                </c:pt>
                <c:pt idx="11763">
                  <c:v>11.76299999999892</c:v>
                </c:pt>
                <c:pt idx="11764">
                  <c:v>11.763999999998919</c:v>
                </c:pt>
                <c:pt idx="11765">
                  <c:v>11.764999999998919</c:v>
                </c:pt>
                <c:pt idx="11766">
                  <c:v>11.765999999998918</c:v>
                </c:pt>
                <c:pt idx="11767">
                  <c:v>11.766999999998918</c:v>
                </c:pt>
                <c:pt idx="11768">
                  <c:v>11.767999999998917</c:v>
                </c:pt>
                <c:pt idx="11769">
                  <c:v>11.768999999998917</c:v>
                </c:pt>
                <c:pt idx="11770">
                  <c:v>11.769999999998916</c:v>
                </c:pt>
                <c:pt idx="11771">
                  <c:v>11.770999999998915</c:v>
                </c:pt>
                <c:pt idx="11772">
                  <c:v>11.771999999998915</c:v>
                </c:pt>
                <c:pt idx="11773">
                  <c:v>11.772999999998914</c:v>
                </c:pt>
                <c:pt idx="11774">
                  <c:v>11.773999999998914</c:v>
                </c:pt>
                <c:pt idx="11775">
                  <c:v>11.774999999998913</c:v>
                </c:pt>
                <c:pt idx="11776">
                  <c:v>11.775999999998913</c:v>
                </c:pt>
                <c:pt idx="11777">
                  <c:v>11.776999999998912</c:v>
                </c:pt>
                <c:pt idx="11778">
                  <c:v>11.777999999998912</c:v>
                </c:pt>
                <c:pt idx="11779">
                  <c:v>11.778999999998911</c:v>
                </c:pt>
                <c:pt idx="11780">
                  <c:v>11.77999999999891</c:v>
                </c:pt>
                <c:pt idx="11781">
                  <c:v>11.78099999999891</c:v>
                </c:pt>
                <c:pt idx="11782">
                  <c:v>11.781999999998909</c:v>
                </c:pt>
                <c:pt idx="11783">
                  <c:v>11.782999999998909</c:v>
                </c:pt>
                <c:pt idx="11784">
                  <c:v>11.783999999998908</c:v>
                </c:pt>
                <c:pt idx="11785">
                  <c:v>11.784999999998908</c:v>
                </c:pt>
                <c:pt idx="11786">
                  <c:v>11.785999999998907</c:v>
                </c:pt>
                <c:pt idx="11787">
                  <c:v>11.786999999998907</c:v>
                </c:pt>
                <c:pt idx="11788">
                  <c:v>11.787999999998906</c:v>
                </c:pt>
                <c:pt idx="11789">
                  <c:v>11.788999999998905</c:v>
                </c:pt>
                <c:pt idx="11790">
                  <c:v>11.789999999998905</c:v>
                </c:pt>
                <c:pt idx="11791">
                  <c:v>11.790999999998904</c:v>
                </c:pt>
                <c:pt idx="11792">
                  <c:v>11.791999999998904</c:v>
                </c:pt>
                <c:pt idx="11793">
                  <c:v>11.792999999998903</c:v>
                </c:pt>
                <c:pt idx="11794">
                  <c:v>11.793999999998903</c:v>
                </c:pt>
                <c:pt idx="11795">
                  <c:v>11.794999999998902</c:v>
                </c:pt>
                <c:pt idx="11796">
                  <c:v>11.795999999998902</c:v>
                </c:pt>
                <c:pt idx="11797">
                  <c:v>11.796999999998901</c:v>
                </c:pt>
                <c:pt idx="11798">
                  <c:v>11.7979999999989</c:v>
                </c:pt>
                <c:pt idx="11799">
                  <c:v>11.7989999999989</c:v>
                </c:pt>
                <c:pt idx="11800">
                  <c:v>11.799999999998899</c:v>
                </c:pt>
                <c:pt idx="11801">
                  <c:v>11.800999999998899</c:v>
                </c:pt>
                <c:pt idx="11802">
                  <c:v>11.801999999998898</c:v>
                </c:pt>
                <c:pt idx="11803">
                  <c:v>11.802999999998898</c:v>
                </c:pt>
                <c:pt idx="11804">
                  <c:v>11.803999999998897</c:v>
                </c:pt>
                <c:pt idx="11805">
                  <c:v>11.804999999998897</c:v>
                </c:pt>
                <c:pt idx="11806">
                  <c:v>11.805999999998896</c:v>
                </c:pt>
                <c:pt idx="11807">
                  <c:v>11.806999999998895</c:v>
                </c:pt>
                <c:pt idx="11808">
                  <c:v>11.807999999998895</c:v>
                </c:pt>
                <c:pt idx="11809">
                  <c:v>11.808999999998894</c:v>
                </c:pt>
                <c:pt idx="11810">
                  <c:v>11.809999999998894</c:v>
                </c:pt>
                <c:pt idx="11811">
                  <c:v>11.810999999998893</c:v>
                </c:pt>
                <c:pt idx="11812">
                  <c:v>11.811999999998893</c:v>
                </c:pt>
                <c:pt idx="11813">
                  <c:v>11.812999999998892</c:v>
                </c:pt>
                <c:pt idx="11814">
                  <c:v>11.813999999998892</c:v>
                </c:pt>
                <c:pt idx="11815">
                  <c:v>11.814999999998891</c:v>
                </c:pt>
                <c:pt idx="11816">
                  <c:v>11.815999999998891</c:v>
                </c:pt>
                <c:pt idx="11817">
                  <c:v>11.81699999999889</c:v>
                </c:pt>
                <c:pt idx="11818">
                  <c:v>11.817999999998889</c:v>
                </c:pt>
                <c:pt idx="11819">
                  <c:v>11.818999999998889</c:v>
                </c:pt>
                <c:pt idx="11820">
                  <c:v>11.819999999998888</c:v>
                </c:pt>
                <c:pt idx="11821">
                  <c:v>11.820999999998888</c:v>
                </c:pt>
                <c:pt idx="11822">
                  <c:v>11.821999999998887</c:v>
                </c:pt>
                <c:pt idx="11823">
                  <c:v>11.822999999998887</c:v>
                </c:pt>
                <c:pt idx="11824">
                  <c:v>11.823999999998886</c:v>
                </c:pt>
                <c:pt idx="11825">
                  <c:v>11.824999999998886</c:v>
                </c:pt>
                <c:pt idx="11826">
                  <c:v>11.825999999998885</c:v>
                </c:pt>
                <c:pt idx="11827">
                  <c:v>11.826999999998884</c:v>
                </c:pt>
                <c:pt idx="11828">
                  <c:v>11.827999999998884</c:v>
                </c:pt>
                <c:pt idx="11829">
                  <c:v>11.828999999998883</c:v>
                </c:pt>
                <c:pt idx="11830">
                  <c:v>11.829999999998883</c:v>
                </c:pt>
                <c:pt idx="11831">
                  <c:v>11.830999999998882</c:v>
                </c:pt>
                <c:pt idx="11832">
                  <c:v>11.831999999998882</c:v>
                </c:pt>
                <c:pt idx="11833">
                  <c:v>11.832999999998881</c:v>
                </c:pt>
                <c:pt idx="11834">
                  <c:v>11.833999999998881</c:v>
                </c:pt>
                <c:pt idx="11835">
                  <c:v>11.83499999999888</c:v>
                </c:pt>
                <c:pt idx="11836">
                  <c:v>11.835999999998879</c:v>
                </c:pt>
                <c:pt idx="11837">
                  <c:v>11.836999999998879</c:v>
                </c:pt>
                <c:pt idx="11838">
                  <c:v>11.837999999998878</c:v>
                </c:pt>
                <c:pt idx="11839">
                  <c:v>11.838999999998878</c:v>
                </c:pt>
                <c:pt idx="11840">
                  <c:v>11.839999999998877</c:v>
                </c:pt>
                <c:pt idx="11841">
                  <c:v>11.840999999998877</c:v>
                </c:pt>
                <c:pt idx="11842">
                  <c:v>11.841999999998876</c:v>
                </c:pt>
                <c:pt idx="11843">
                  <c:v>11.842999999998876</c:v>
                </c:pt>
                <c:pt idx="11844">
                  <c:v>11.843999999998875</c:v>
                </c:pt>
                <c:pt idx="11845">
                  <c:v>11.844999999998874</c:v>
                </c:pt>
                <c:pt idx="11846">
                  <c:v>11.845999999998874</c:v>
                </c:pt>
                <c:pt idx="11847">
                  <c:v>11.846999999998873</c:v>
                </c:pt>
                <c:pt idx="11848">
                  <c:v>11.847999999998873</c:v>
                </c:pt>
                <c:pt idx="11849">
                  <c:v>11.848999999998872</c:v>
                </c:pt>
                <c:pt idx="11850">
                  <c:v>11.849999999998872</c:v>
                </c:pt>
                <c:pt idx="11851">
                  <c:v>11.850999999998871</c:v>
                </c:pt>
                <c:pt idx="11852">
                  <c:v>11.851999999998871</c:v>
                </c:pt>
                <c:pt idx="11853">
                  <c:v>11.85299999999887</c:v>
                </c:pt>
                <c:pt idx="11854">
                  <c:v>11.853999999998869</c:v>
                </c:pt>
                <c:pt idx="11855">
                  <c:v>11.854999999998869</c:v>
                </c:pt>
                <c:pt idx="11856">
                  <c:v>11.855999999998868</c:v>
                </c:pt>
                <c:pt idx="11857">
                  <c:v>11.856999999998868</c:v>
                </c:pt>
                <c:pt idx="11858">
                  <c:v>11.857999999998867</c:v>
                </c:pt>
                <c:pt idx="11859">
                  <c:v>11.858999999998867</c:v>
                </c:pt>
                <c:pt idx="11860">
                  <c:v>11.859999999998866</c:v>
                </c:pt>
                <c:pt idx="11861">
                  <c:v>11.860999999998866</c:v>
                </c:pt>
                <c:pt idx="11862">
                  <c:v>11.861999999998865</c:v>
                </c:pt>
                <c:pt idx="11863">
                  <c:v>11.862999999998864</c:v>
                </c:pt>
                <c:pt idx="11864">
                  <c:v>11.863999999998864</c:v>
                </c:pt>
                <c:pt idx="11865">
                  <c:v>11.864999999998863</c:v>
                </c:pt>
                <c:pt idx="11866">
                  <c:v>11.865999999998863</c:v>
                </c:pt>
                <c:pt idx="11867">
                  <c:v>11.866999999998862</c:v>
                </c:pt>
                <c:pt idx="11868">
                  <c:v>11.867999999998862</c:v>
                </c:pt>
                <c:pt idx="11869">
                  <c:v>11.868999999998861</c:v>
                </c:pt>
                <c:pt idx="11870">
                  <c:v>11.869999999998861</c:v>
                </c:pt>
                <c:pt idx="11871">
                  <c:v>11.87099999999886</c:v>
                </c:pt>
                <c:pt idx="11872">
                  <c:v>11.871999999998859</c:v>
                </c:pt>
                <c:pt idx="11873">
                  <c:v>11.872999999998859</c:v>
                </c:pt>
                <c:pt idx="11874">
                  <c:v>11.873999999998858</c:v>
                </c:pt>
                <c:pt idx="11875">
                  <c:v>11.874999999998858</c:v>
                </c:pt>
                <c:pt idx="11876">
                  <c:v>11.875999999998857</c:v>
                </c:pt>
                <c:pt idx="11877">
                  <c:v>11.876999999998857</c:v>
                </c:pt>
                <c:pt idx="11878">
                  <c:v>11.877999999998856</c:v>
                </c:pt>
                <c:pt idx="11879">
                  <c:v>11.878999999998856</c:v>
                </c:pt>
                <c:pt idx="11880">
                  <c:v>11.879999999998855</c:v>
                </c:pt>
                <c:pt idx="11881">
                  <c:v>11.880999999998854</c:v>
                </c:pt>
                <c:pt idx="11882">
                  <c:v>11.881999999998854</c:v>
                </c:pt>
                <c:pt idx="11883">
                  <c:v>11.882999999998853</c:v>
                </c:pt>
                <c:pt idx="11884">
                  <c:v>11.883999999998853</c:v>
                </c:pt>
                <c:pt idx="11885">
                  <c:v>11.884999999998852</c:v>
                </c:pt>
                <c:pt idx="11886">
                  <c:v>11.885999999998852</c:v>
                </c:pt>
                <c:pt idx="11887">
                  <c:v>11.886999999998851</c:v>
                </c:pt>
                <c:pt idx="11888">
                  <c:v>11.887999999998851</c:v>
                </c:pt>
                <c:pt idx="11889">
                  <c:v>11.88899999999885</c:v>
                </c:pt>
                <c:pt idx="11890">
                  <c:v>11.889999999998849</c:v>
                </c:pt>
                <c:pt idx="11891">
                  <c:v>11.890999999998849</c:v>
                </c:pt>
                <c:pt idx="11892">
                  <c:v>11.891999999998848</c:v>
                </c:pt>
                <c:pt idx="11893">
                  <c:v>11.892999999998848</c:v>
                </c:pt>
                <c:pt idx="11894">
                  <c:v>11.893999999998847</c:v>
                </c:pt>
                <c:pt idx="11895">
                  <c:v>11.894999999998847</c:v>
                </c:pt>
                <c:pt idx="11896">
                  <c:v>11.895999999998846</c:v>
                </c:pt>
                <c:pt idx="11897">
                  <c:v>11.896999999998846</c:v>
                </c:pt>
                <c:pt idx="11898">
                  <c:v>11.897999999998845</c:v>
                </c:pt>
                <c:pt idx="11899">
                  <c:v>11.898999999998845</c:v>
                </c:pt>
                <c:pt idx="11900">
                  <c:v>11.899999999998844</c:v>
                </c:pt>
                <c:pt idx="11901">
                  <c:v>11.900999999998843</c:v>
                </c:pt>
                <c:pt idx="11902">
                  <c:v>11.901999999998843</c:v>
                </c:pt>
                <c:pt idx="11903">
                  <c:v>11.902999999998842</c:v>
                </c:pt>
                <c:pt idx="11904">
                  <c:v>11.903999999998842</c:v>
                </c:pt>
                <c:pt idx="11905">
                  <c:v>11.904999999998841</c:v>
                </c:pt>
                <c:pt idx="11906">
                  <c:v>11.905999999998841</c:v>
                </c:pt>
                <c:pt idx="11907">
                  <c:v>11.90699999999884</c:v>
                </c:pt>
                <c:pt idx="11908">
                  <c:v>11.90799999999884</c:v>
                </c:pt>
                <c:pt idx="11909">
                  <c:v>11.908999999998839</c:v>
                </c:pt>
                <c:pt idx="11910">
                  <c:v>11.909999999998838</c:v>
                </c:pt>
                <c:pt idx="11911">
                  <c:v>11.910999999998838</c:v>
                </c:pt>
                <c:pt idx="11912">
                  <c:v>11.911999999998837</c:v>
                </c:pt>
                <c:pt idx="11913">
                  <c:v>11.912999999998837</c:v>
                </c:pt>
                <c:pt idx="11914">
                  <c:v>11.913999999998836</c:v>
                </c:pt>
                <c:pt idx="11915">
                  <c:v>11.914999999998836</c:v>
                </c:pt>
                <c:pt idx="11916">
                  <c:v>11.915999999998835</c:v>
                </c:pt>
                <c:pt idx="11917">
                  <c:v>11.916999999998835</c:v>
                </c:pt>
                <c:pt idx="11918">
                  <c:v>11.917999999998834</c:v>
                </c:pt>
                <c:pt idx="11919">
                  <c:v>11.918999999998833</c:v>
                </c:pt>
                <c:pt idx="11920">
                  <c:v>11.919999999998833</c:v>
                </c:pt>
                <c:pt idx="11921">
                  <c:v>11.920999999998832</c:v>
                </c:pt>
                <c:pt idx="11922">
                  <c:v>11.921999999998832</c:v>
                </c:pt>
                <c:pt idx="11923">
                  <c:v>11.922999999998831</c:v>
                </c:pt>
                <c:pt idx="11924">
                  <c:v>11.923999999998831</c:v>
                </c:pt>
                <c:pt idx="11925">
                  <c:v>11.92499999999883</c:v>
                </c:pt>
                <c:pt idx="11926">
                  <c:v>11.92599999999883</c:v>
                </c:pt>
                <c:pt idx="11927">
                  <c:v>11.926999999998829</c:v>
                </c:pt>
                <c:pt idx="11928">
                  <c:v>11.927999999998828</c:v>
                </c:pt>
                <c:pt idx="11929">
                  <c:v>11.928999999998828</c:v>
                </c:pt>
                <c:pt idx="11930">
                  <c:v>11.929999999998827</c:v>
                </c:pt>
                <c:pt idx="11931">
                  <c:v>11.930999999998827</c:v>
                </c:pt>
                <c:pt idx="11932">
                  <c:v>11.931999999998826</c:v>
                </c:pt>
                <c:pt idx="11933">
                  <c:v>11.932999999998826</c:v>
                </c:pt>
                <c:pt idx="11934">
                  <c:v>11.933999999998825</c:v>
                </c:pt>
                <c:pt idx="11935">
                  <c:v>11.934999999998825</c:v>
                </c:pt>
                <c:pt idx="11936">
                  <c:v>11.935999999998824</c:v>
                </c:pt>
                <c:pt idx="11937">
                  <c:v>11.936999999998823</c:v>
                </c:pt>
                <c:pt idx="11938">
                  <c:v>11.937999999998823</c:v>
                </c:pt>
                <c:pt idx="11939">
                  <c:v>11.938999999998822</c:v>
                </c:pt>
                <c:pt idx="11940">
                  <c:v>11.939999999998822</c:v>
                </c:pt>
                <c:pt idx="11941">
                  <c:v>11.940999999998821</c:v>
                </c:pt>
                <c:pt idx="11942">
                  <c:v>11.941999999998821</c:v>
                </c:pt>
                <c:pt idx="11943">
                  <c:v>11.94299999999882</c:v>
                </c:pt>
                <c:pt idx="11944">
                  <c:v>11.94399999999882</c:v>
                </c:pt>
                <c:pt idx="11945">
                  <c:v>11.944999999998819</c:v>
                </c:pt>
                <c:pt idx="11946">
                  <c:v>11.945999999998818</c:v>
                </c:pt>
                <c:pt idx="11947">
                  <c:v>11.946999999998818</c:v>
                </c:pt>
                <c:pt idx="11948">
                  <c:v>11.947999999998817</c:v>
                </c:pt>
                <c:pt idx="11949">
                  <c:v>11.948999999998817</c:v>
                </c:pt>
                <c:pt idx="11950">
                  <c:v>11.949999999998816</c:v>
                </c:pt>
                <c:pt idx="11951">
                  <c:v>11.950999999998816</c:v>
                </c:pt>
                <c:pt idx="11952">
                  <c:v>11.951999999998815</c:v>
                </c:pt>
                <c:pt idx="11953">
                  <c:v>11.952999999998815</c:v>
                </c:pt>
                <c:pt idx="11954">
                  <c:v>11.953999999998814</c:v>
                </c:pt>
                <c:pt idx="11955">
                  <c:v>11.954999999998813</c:v>
                </c:pt>
                <c:pt idx="11956">
                  <c:v>11.955999999998813</c:v>
                </c:pt>
                <c:pt idx="11957">
                  <c:v>11.956999999998812</c:v>
                </c:pt>
                <c:pt idx="11958">
                  <c:v>11.957999999998812</c:v>
                </c:pt>
                <c:pt idx="11959">
                  <c:v>11.958999999998811</c:v>
                </c:pt>
                <c:pt idx="11960">
                  <c:v>11.959999999998811</c:v>
                </c:pt>
                <c:pt idx="11961">
                  <c:v>11.96099999999881</c:v>
                </c:pt>
                <c:pt idx="11962">
                  <c:v>11.96199999999881</c:v>
                </c:pt>
                <c:pt idx="11963">
                  <c:v>11.962999999998809</c:v>
                </c:pt>
                <c:pt idx="11964">
                  <c:v>11.963999999998808</c:v>
                </c:pt>
                <c:pt idx="11965">
                  <c:v>11.964999999998808</c:v>
                </c:pt>
                <c:pt idx="11966">
                  <c:v>11.965999999998807</c:v>
                </c:pt>
                <c:pt idx="11967">
                  <c:v>11.966999999998807</c:v>
                </c:pt>
                <c:pt idx="11968">
                  <c:v>11.967999999998806</c:v>
                </c:pt>
                <c:pt idx="11969">
                  <c:v>11.968999999998806</c:v>
                </c:pt>
                <c:pt idx="11970">
                  <c:v>11.969999999998805</c:v>
                </c:pt>
                <c:pt idx="11971">
                  <c:v>11.970999999998805</c:v>
                </c:pt>
                <c:pt idx="11972">
                  <c:v>11.971999999998804</c:v>
                </c:pt>
                <c:pt idx="11973">
                  <c:v>11.972999999998803</c:v>
                </c:pt>
                <c:pt idx="11974">
                  <c:v>11.973999999998803</c:v>
                </c:pt>
                <c:pt idx="11975">
                  <c:v>11.974999999998802</c:v>
                </c:pt>
                <c:pt idx="11976">
                  <c:v>11.975999999998802</c:v>
                </c:pt>
                <c:pt idx="11977">
                  <c:v>11.976999999998801</c:v>
                </c:pt>
                <c:pt idx="11978">
                  <c:v>11.977999999998801</c:v>
                </c:pt>
                <c:pt idx="11979">
                  <c:v>11.9789999999988</c:v>
                </c:pt>
                <c:pt idx="11980">
                  <c:v>11.9799999999988</c:v>
                </c:pt>
                <c:pt idx="11981">
                  <c:v>11.980999999998799</c:v>
                </c:pt>
                <c:pt idx="11982">
                  <c:v>11.981999999998799</c:v>
                </c:pt>
                <c:pt idx="11983">
                  <c:v>11.982999999998798</c:v>
                </c:pt>
                <c:pt idx="11984">
                  <c:v>11.983999999998797</c:v>
                </c:pt>
                <c:pt idx="11985">
                  <c:v>11.984999999998797</c:v>
                </c:pt>
                <c:pt idx="11986">
                  <c:v>11.985999999998796</c:v>
                </c:pt>
                <c:pt idx="11987">
                  <c:v>11.986999999998796</c:v>
                </c:pt>
                <c:pt idx="11988">
                  <c:v>11.987999999998795</c:v>
                </c:pt>
                <c:pt idx="11989">
                  <c:v>11.988999999998795</c:v>
                </c:pt>
                <c:pt idx="11990">
                  <c:v>11.989999999998794</c:v>
                </c:pt>
                <c:pt idx="11991">
                  <c:v>11.990999999998794</c:v>
                </c:pt>
                <c:pt idx="11992">
                  <c:v>11.991999999998793</c:v>
                </c:pt>
                <c:pt idx="11993">
                  <c:v>11.992999999998792</c:v>
                </c:pt>
                <c:pt idx="11994">
                  <c:v>11.993999999998792</c:v>
                </c:pt>
                <c:pt idx="11995">
                  <c:v>11.994999999998791</c:v>
                </c:pt>
                <c:pt idx="11996">
                  <c:v>11.995999999998791</c:v>
                </c:pt>
                <c:pt idx="11997">
                  <c:v>11.99699999999879</c:v>
                </c:pt>
                <c:pt idx="11998">
                  <c:v>11.99799999999879</c:v>
                </c:pt>
                <c:pt idx="11999">
                  <c:v>11.998999999998789</c:v>
                </c:pt>
                <c:pt idx="12000">
                  <c:v>11.999999999998789</c:v>
                </c:pt>
              </c:numCache>
            </c:numRef>
          </c:xVal>
          <c:yVal>
            <c:numRef>
              <c:f>Sheet1!$E$2:$E$12002</c:f>
              <c:numCache>
                <c:formatCode>0.000</c:formatCode>
                <c:ptCount val="12001"/>
                <c:pt idx="0">
                  <c:v>1E-3</c:v>
                </c:pt>
                <c:pt idx="1">
                  <c:v>0</c:v>
                </c:pt>
                <c:pt idx="2">
                  <c:v>1</c:v>
                </c:pt>
                <c:pt idx="3">
                  <c:v>0</c:v>
                </c:pt>
                <c:pt idx="4">
                  <c:v>1</c:v>
                </c:pt>
                <c:pt idx="5">
                  <c:v>0</c:v>
                </c:pt>
                <c:pt idx="6">
                  <c:v>1</c:v>
                </c:pt>
                <c:pt idx="7">
                  <c:v>0</c:v>
                </c:pt>
                <c:pt idx="8">
                  <c:v>0</c:v>
                </c:pt>
              </c:numCache>
            </c:numRef>
          </c:yVal>
          <c:smooth val="0"/>
        </c:ser>
        <c:dLbls>
          <c:showLegendKey val="0"/>
          <c:showVal val="0"/>
          <c:showCatName val="0"/>
          <c:showSerName val="0"/>
          <c:showPercent val="0"/>
          <c:showBubbleSize val="0"/>
        </c:dLbls>
        <c:axId val="102274176"/>
        <c:axId val="92865280"/>
      </c:scatterChart>
      <c:valAx>
        <c:axId val="102274176"/>
        <c:scaling>
          <c:orientation val="minMax"/>
          <c:max val="12"/>
          <c:min val="0"/>
        </c:scaling>
        <c:delete val="0"/>
        <c:axPos val="b"/>
        <c:majorGridlines/>
        <c:minorGridlines/>
        <c:title>
          <c:tx>
            <c:rich>
              <a:bodyPr/>
              <a:lstStyle/>
              <a:p>
                <a:pPr>
                  <a:defRPr/>
                </a:pPr>
                <a:r>
                  <a:rPr lang="en-US" dirty="0" smtClean="0"/>
                  <a:t>Time</a:t>
                </a:r>
                <a:r>
                  <a:rPr lang="en-US" baseline="0" dirty="0" smtClean="0"/>
                  <a:t> (s)</a:t>
                </a:r>
                <a:endParaRPr lang="en-US" dirty="0"/>
              </a:p>
            </c:rich>
          </c:tx>
          <c:layout/>
          <c:overlay val="0"/>
        </c:title>
        <c:numFmt formatCode="General" sourceLinked="1"/>
        <c:majorTickMark val="out"/>
        <c:minorTickMark val="none"/>
        <c:tickLblPos val="nextTo"/>
        <c:crossAx val="92865280"/>
        <c:crosses val="autoZero"/>
        <c:crossBetween val="midCat"/>
        <c:majorUnit val="4"/>
        <c:minorUnit val="2"/>
      </c:valAx>
      <c:valAx>
        <c:axId val="92865280"/>
        <c:scaling>
          <c:orientation val="minMax"/>
          <c:max val="2"/>
          <c:min val="-2"/>
        </c:scaling>
        <c:delete val="0"/>
        <c:axPos val="l"/>
        <c:majorGridlines/>
        <c:title>
          <c:tx>
            <c:rich>
              <a:bodyPr rot="-5400000" vert="horz"/>
              <a:lstStyle/>
              <a:p>
                <a:pPr>
                  <a:defRPr/>
                </a:pPr>
                <a:r>
                  <a:rPr lang="en-US" dirty="0" smtClean="0"/>
                  <a:t>Position</a:t>
                </a:r>
                <a:r>
                  <a:rPr lang="en-US" baseline="0" dirty="0" smtClean="0"/>
                  <a:t> (m)</a:t>
                </a:r>
                <a:endParaRPr lang="en-US" dirty="0"/>
              </a:p>
            </c:rich>
          </c:tx>
          <c:layout/>
          <c:overlay val="0"/>
        </c:title>
        <c:numFmt formatCode="0.000" sourceLinked="1"/>
        <c:majorTickMark val="out"/>
        <c:minorTickMark val="none"/>
        <c:tickLblPos val="nextTo"/>
        <c:crossAx val="102274176"/>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 Id="rId9"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0.wmf"/><Relationship Id="rId7" Type="http://schemas.openxmlformats.org/officeDocument/2006/relationships/image" Target="../media/image24.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071FFD-C035-4E47-ABC8-35C7A43D8A7B}" type="datetimeFigureOut">
              <a:rPr lang="en-US" smtClean="0"/>
              <a:t>11/6/2012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DDE62-0F45-4A26-8B3A-EBD5CE1A87CF}" type="slidenum">
              <a:rPr lang="en-US" smtClean="0"/>
              <a:t>‹#›</a:t>
            </a:fld>
            <a:endParaRPr lang="en-US"/>
          </a:p>
        </p:txBody>
      </p:sp>
    </p:spTree>
    <p:extLst>
      <p:ext uri="{BB962C8B-B14F-4D97-AF65-F5344CB8AC3E}">
        <p14:creationId xmlns:p14="http://schemas.microsoft.com/office/powerpoint/2010/main" val="573944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Press Escape key during slide show to get to this view.</a:t>
            </a:r>
          </a:p>
          <a:p>
            <a:r>
              <a:rPr lang="en-US" dirty="0" smtClean="0"/>
              <a:t>2)  Right click in graph area and select</a:t>
            </a:r>
            <a:r>
              <a:rPr lang="en-US" baseline="0" dirty="0" smtClean="0"/>
              <a:t> edit data.</a:t>
            </a:r>
          </a:p>
          <a:p>
            <a:r>
              <a:rPr lang="en-US" baseline="0" dirty="0" smtClean="0"/>
              <a:t>3)  Type in new values for mass, spring constant, starting position, and starting velocity to illustrate their connections to the graph.</a:t>
            </a:r>
          </a:p>
          <a:p>
            <a:r>
              <a:rPr lang="en-US" baseline="0" dirty="0" smtClean="0"/>
              <a:t>4)  Click on From Current Slide to return to slide show.</a:t>
            </a:r>
            <a:endParaRPr lang="en-US" dirty="0"/>
          </a:p>
        </p:txBody>
      </p:sp>
      <p:sp>
        <p:nvSpPr>
          <p:cNvPr id="4" name="Slide Number Placeholder 3"/>
          <p:cNvSpPr>
            <a:spLocks noGrp="1"/>
          </p:cNvSpPr>
          <p:nvPr>
            <p:ph type="sldNum" sz="quarter" idx="10"/>
          </p:nvPr>
        </p:nvSpPr>
        <p:spPr/>
        <p:txBody>
          <a:bodyPr/>
          <a:lstStyle/>
          <a:p>
            <a:fld id="{A32DDE62-0F45-4A26-8B3A-EBD5CE1A87CF}" type="slidenum">
              <a:rPr lang="en-US" smtClean="0"/>
              <a:t>6</a:t>
            </a:fld>
            <a:endParaRPr lang="en-US"/>
          </a:p>
        </p:txBody>
      </p:sp>
    </p:spTree>
    <p:extLst>
      <p:ext uri="{BB962C8B-B14F-4D97-AF65-F5344CB8AC3E}">
        <p14:creationId xmlns:p14="http://schemas.microsoft.com/office/powerpoint/2010/main" val="1699077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phet.colorado.edu/en/simulation/mass-spring-lab"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chart" Target="../charts/chart1.xml"/><Relationship Id="rId5" Type="http://schemas.openxmlformats.org/officeDocument/2006/relationships/oleObject" Target="../embeddings/oleObject2.bin"/><Relationship Id="rId10" Type="http://schemas.openxmlformats.org/officeDocument/2006/relationships/image" Target="../media/image6.wmf"/><Relationship Id="rId4" Type="http://schemas.openxmlformats.org/officeDocument/2006/relationships/image" Target="../media/image3.wmf"/><Relationship Id="rId9"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oleObject" Target="../embeddings/oleObject5.bin"/><Relationship Id="rId7" Type="http://schemas.openxmlformats.org/officeDocument/2006/relationships/chart" Target="../charts/chart2.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6.bin"/><Relationship Id="rId4" Type="http://schemas.openxmlformats.org/officeDocument/2006/relationships/image" Target="../media/image7.wmf"/></Relationships>
</file>

<file path=ppt/slides/_rels/slide5.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oleObject" Target="../embeddings/oleObject12.bin"/><Relationship Id="rId18" Type="http://schemas.openxmlformats.org/officeDocument/2006/relationships/image" Target="../media/image16.wmf"/><Relationship Id="rId3" Type="http://schemas.openxmlformats.org/officeDocument/2006/relationships/oleObject" Target="../embeddings/oleObject7.bin"/><Relationship Id="rId21" Type="http://schemas.openxmlformats.org/officeDocument/2006/relationships/image" Target="../media/image2.jpeg"/><Relationship Id="rId7" Type="http://schemas.openxmlformats.org/officeDocument/2006/relationships/oleObject" Target="../embeddings/oleObject9.bin"/><Relationship Id="rId12" Type="http://schemas.openxmlformats.org/officeDocument/2006/relationships/image" Target="../media/image13.wmf"/><Relationship Id="rId17" Type="http://schemas.openxmlformats.org/officeDocument/2006/relationships/oleObject" Target="../embeddings/oleObject14.bin"/><Relationship Id="rId2" Type="http://schemas.openxmlformats.org/officeDocument/2006/relationships/slideLayout" Target="../slideLayouts/slideLayout1.xml"/><Relationship Id="rId16" Type="http://schemas.openxmlformats.org/officeDocument/2006/relationships/image" Target="../media/image15.wmf"/><Relationship Id="rId20" Type="http://schemas.openxmlformats.org/officeDocument/2006/relationships/image" Target="../media/image17.wmf"/><Relationship Id="rId1" Type="http://schemas.openxmlformats.org/officeDocument/2006/relationships/vmlDrawing" Target="../drawings/vmlDrawing3.vml"/><Relationship Id="rId6" Type="http://schemas.openxmlformats.org/officeDocument/2006/relationships/image" Target="../media/image10.wmf"/><Relationship Id="rId11" Type="http://schemas.openxmlformats.org/officeDocument/2006/relationships/oleObject" Target="../embeddings/oleObject11.bin"/><Relationship Id="rId5" Type="http://schemas.openxmlformats.org/officeDocument/2006/relationships/oleObject" Target="../embeddings/oleObject8.bin"/><Relationship Id="rId15" Type="http://schemas.openxmlformats.org/officeDocument/2006/relationships/oleObject" Target="../embeddings/oleObject13.bin"/><Relationship Id="rId10" Type="http://schemas.openxmlformats.org/officeDocument/2006/relationships/image" Target="../media/image12.wmf"/><Relationship Id="rId19" Type="http://schemas.openxmlformats.org/officeDocument/2006/relationships/oleObject" Target="../embeddings/oleObject15.bin"/><Relationship Id="rId4" Type="http://schemas.openxmlformats.org/officeDocument/2006/relationships/image" Target="../media/image9.wmf"/><Relationship Id="rId9" Type="http://schemas.openxmlformats.org/officeDocument/2006/relationships/oleObject" Target="../embeddings/oleObject10.bin"/><Relationship Id="rId14" Type="http://schemas.openxmlformats.org/officeDocument/2006/relationships/image" Target="../media/image14.wmf"/></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8" Type="http://schemas.openxmlformats.org/officeDocument/2006/relationships/image" Target="../media/image20.wmf"/><Relationship Id="rId13" Type="http://schemas.openxmlformats.org/officeDocument/2006/relationships/oleObject" Target="../embeddings/oleObject21.bin"/><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22.wmf"/><Relationship Id="rId17" Type="http://schemas.openxmlformats.org/officeDocument/2006/relationships/image" Target="../media/image2.jpeg"/><Relationship Id="rId2" Type="http://schemas.openxmlformats.org/officeDocument/2006/relationships/slideLayout" Target="../slideLayouts/slideLayout1.xml"/><Relationship Id="rId16" Type="http://schemas.openxmlformats.org/officeDocument/2006/relationships/image" Target="../media/image24.wmf"/><Relationship Id="rId1" Type="http://schemas.openxmlformats.org/officeDocument/2006/relationships/vmlDrawing" Target="../drawings/vmlDrawing4.vml"/><Relationship Id="rId6" Type="http://schemas.openxmlformats.org/officeDocument/2006/relationships/image" Target="../media/image19.wmf"/><Relationship Id="rId11" Type="http://schemas.openxmlformats.org/officeDocument/2006/relationships/oleObject" Target="../embeddings/oleObject20.bin"/><Relationship Id="rId5" Type="http://schemas.openxmlformats.org/officeDocument/2006/relationships/oleObject" Target="../embeddings/oleObject17.bin"/><Relationship Id="rId15" Type="http://schemas.openxmlformats.org/officeDocument/2006/relationships/oleObject" Target="../embeddings/oleObject22.bin"/><Relationship Id="rId10" Type="http://schemas.openxmlformats.org/officeDocument/2006/relationships/image" Target="../media/image21.wmf"/><Relationship Id="rId4" Type="http://schemas.openxmlformats.org/officeDocument/2006/relationships/image" Target="../media/image18.wmf"/><Relationship Id="rId9" Type="http://schemas.openxmlformats.org/officeDocument/2006/relationships/oleObject" Target="../embeddings/oleObject19.bin"/><Relationship Id="rId14" Type="http://schemas.openxmlformats.org/officeDocument/2006/relationships/image" Target="../media/image23.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3.bin"/><Relationship Id="rId7"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26.wmf"/><Relationship Id="rId5" Type="http://schemas.openxmlformats.org/officeDocument/2006/relationships/oleObject" Target="../embeddings/oleObject24.bin"/><Relationship Id="rId4" Type="http://schemas.openxmlformats.org/officeDocument/2006/relationships/image" Target="../media/image25.wmf"/></Relationships>
</file>

<file path=ppt/slides/_rels/slide9.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30.bin"/><Relationship Id="rId3" Type="http://schemas.openxmlformats.org/officeDocument/2006/relationships/oleObject" Target="../embeddings/oleObject25.bin"/><Relationship Id="rId7" Type="http://schemas.openxmlformats.org/officeDocument/2006/relationships/oleObject" Target="../embeddings/oleObject27.bin"/><Relationship Id="rId12" Type="http://schemas.openxmlformats.org/officeDocument/2006/relationships/image" Target="../media/image31.wmf"/><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28.wmf"/><Relationship Id="rId11" Type="http://schemas.openxmlformats.org/officeDocument/2006/relationships/oleObject" Target="../embeddings/oleObject29.bin"/><Relationship Id="rId5" Type="http://schemas.openxmlformats.org/officeDocument/2006/relationships/oleObject" Target="../embeddings/oleObject26.bin"/><Relationship Id="rId15" Type="http://schemas.openxmlformats.org/officeDocument/2006/relationships/image" Target="../media/image2.jpeg"/><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28.bin"/><Relationship Id="rId14" Type="http://schemas.openxmlformats.org/officeDocument/2006/relationships/image" Target="../media/image3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sz="4800" dirty="0" smtClean="0"/>
              <a:t>Physics 101  -  Lecture 19</a:t>
            </a:r>
            <a:endParaRPr lang="en-US" sz="4800" dirty="0"/>
          </a:p>
        </p:txBody>
      </p:sp>
      <p:sp>
        <p:nvSpPr>
          <p:cNvPr id="3" name="Title 1"/>
          <p:cNvSpPr txBox="1">
            <a:spLocks/>
          </p:cNvSpPr>
          <p:nvPr/>
        </p:nvSpPr>
        <p:spPr>
          <a:xfrm>
            <a:off x="804461" y="1600200"/>
            <a:ext cx="7543800" cy="165169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Today’s lecture will develop the new ideas for chapter 10.  Lecture 20 will be devoted to examples.</a:t>
            </a:r>
            <a:endParaRPr lang="en-US" dirty="0"/>
          </a:p>
        </p:txBody>
      </p:sp>
      <p:sp>
        <p:nvSpPr>
          <p:cNvPr id="4" name="Title 1"/>
          <p:cNvSpPr txBox="1">
            <a:spLocks/>
          </p:cNvSpPr>
          <p:nvPr/>
        </p:nvSpPr>
        <p:spPr>
          <a:xfrm>
            <a:off x="0" y="6528195"/>
            <a:ext cx="411480" cy="325817"/>
          </a:xfrm>
          <a:prstGeom prst="rect">
            <a:avLst/>
          </a:prstGeom>
          <a:blipFill>
            <a:blip r:embed="rId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1</a:t>
            </a:r>
            <a:endParaRPr lang="en-US" sz="1600" b="1" dirty="0">
              <a:solidFill>
                <a:schemeClr val="bg1"/>
              </a:solidFill>
            </a:endParaRPr>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3288" y="365760"/>
            <a:ext cx="7818120" cy="502920"/>
          </a:xfrm>
        </p:spPr>
        <p:txBody>
          <a:bodyPr/>
          <a:lstStyle/>
          <a:p>
            <a:r>
              <a:rPr lang="en-US" sz="2800" dirty="0" smtClean="0"/>
              <a:t>Recall or define some terms that we will be using.</a:t>
            </a:r>
            <a:endParaRPr lang="en-US" sz="2800" dirty="0"/>
          </a:p>
        </p:txBody>
      </p:sp>
      <p:sp>
        <p:nvSpPr>
          <p:cNvPr id="3" name="Title 1"/>
          <p:cNvSpPr txBox="1">
            <a:spLocks/>
          </p:cNvSpPr>
          <p:nvPr/>
        </p:nvSpPr>
        <p:spPr>
          <a:xfrm>
            <a:off x="548640" y="2468880"/>
            <a:ext cx="5623560" cy="40233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Equilibrium Position</a:t>
            </a:r>
          </a:p>
          <a:p>
            <a:endParaRPr lang="en-US" sz="2400" dirty="0" smtClean="0"/>
          </a:p>
          <a:p>
            <a:r>
              <a:rPr lang="en-US" sz="2400" dirty="0" smtClean="0"/>
              <a:t>Displacement, x</a:t>
            </a:r>
          </a:p>
          <a:p>
            <a:endParaRPr lang="en-US" sz="2400" dirty="0" smtClean="0"/>
          </a:p>
          <a:p>
            <a:r>
              <a:rPr lang="en-US" sz="2400" dirty="0" smtClean="0"/>
              <a:t>Amplitude, A</a:t>
            </a:r>
          </a:p>
          <a:p>
            <a:endParaRPr lang="en-US" sz="2400" dirty="0" smtClean="0"/>
          </a:p>
          <a:p>
            <a:r>
              <a:rPr lang="en-US" sz="2400" dirty="0" smtClean="0"/>
              <a:t>Frequency, f</a:t>
            </a:r>
          </a:p>
          <a:p>
            <a:endParaRPr lang="en-US" sz="2400" dirty="0" smtClean="0"/>
          </a:p>
          <a:p>
            <a:r>
              <a:rPr lang="en-US" sz="2400" dirty="0" smtClean="0"/>
              <a:t>Period, T = 1/f</a:t>
            </a:r>
          </a:p>
          <a:p>
            <a:endParaRPr lang="en-US" sz="2400" dirty="0" smtClean="0"/>
          </a:p>
          <a:p>
            <a:r>
              <a:rPr lang="en-US" sz="2400" dirty="0" smtClean="0"/>
              <a:t>Angular frequency, </a:t>
            </a:r>
            <a:r>
              <a:rPr lang="el-GR" sz="2400" dirty="0" smtClean="0"/>
              <a:t>ω</a:t>
            </a:r>
            <a:r>
              <a:rPr lang="en-US" sz="2400" dirty="0" smtClean="0"/>
              <a:t> = 2</a:t>
            </a:r>
            <a:r>
              <a:rPr lang="el-GR" sz="2400" dirty="0" smtClean="0"/>
              <a:t>π</a:t>
            </a:r>
            <a:r>
              <a:rPr lang="en-US" sz="2400" dirty="0" smtClean="0"/>
              <a:t>f</a:t>
            </a:r>
            <a:endParaRPr lang="en-US" sz="2400" dirty="0"/>
          </a:p>
        </p:txBody>
      </p:sp>
      <p:sp>
        <p:nvSpPr>
          <p:cNvPr id="6" name="Rectangle 5"/>
          <p:cNvSpPr/>
          <p:nvPr/>
        </p:nvSpPr>
        <p:spPr>
          <a:xfrm>
            <a:off x="548640" y="1437948"/>
            <a:ext cx="7223760" cy="461665"/>
          </a:xfrm>
          <a:prstGeom prst="rect">
            <a:avLst/>
          </a:prstGeom>
          <a:solidFill>
            <a:schemeClr val="accent1"/>
          </a:solidFill>
        </p:spPr>
        <p:txBody>
          <a:bodyPr wrap="square">
            <a:spAutoFit/>
          </a:bodyPr>
          <a:lstStyle/>
          <a:p>
            <a:r>
              <a:rPr lang="en-US" dirty="0">
                <a:hlinkClick r:id="rId2"/>
              </a:rPr>
              <a:t>http://</a:t>
            </a:r>
            <a:r>
              <a:rPr lang="en-US" dirty="0" smtClean="0">
                <a:hlinkClick r:id="rId2"/>
              </a:rPr>
              <a:t>phet.colorado.edu/en/simulation/mass-spring-lab</a:t>
            </a:r>
            <a:r>
              <a:rPr lang="en-US" dirty="0" smtClean="0"/>
              <a:t> </a:t>
            </a:r>
            <a:endParaRPr lang="en-US" dirty="0"/>
          </a:p>
        </p:txBody>
      </p:sp>
      <p:sp>
        <p:nvSpPr>
          <p:cNvPr id="5" name="Title 1"/>
          <p:cNvSpPr txBox="1">
            <a:spLocks/>
          </p:cNvSpPr>
          <p:nvPr/>
        </p:nvSpPr>
        <p:spPr>
          <a:xfrm>
            <a:off x="0" y="6528195"/>
            <a:ext cx="411480" cy="325817"/>
          </a:xfrm>
          <a:prstGeom prst="rect">
            <a:avLst/>
          </a:prstGeom>
          <a:blipFill>
            <a:blip r:embed="rId3"/>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2</a:t>
            </a:r>
          </a:p>
        </p:txBody>
      </p:sp>
    </p:spTree>
    <p:extLst>
      <p:ext uri="{BB962C8B-B14F-4D97-AF65-F5344CB8AC3E}">
        <p14:creationId xmlns:p14="http://schemas.microsoft.com/office/powerpoint/2010/main" val="2223360339"/>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9243" y="457200"/>
            <a:ext cx="3424117" cy="457200"/>
          </a:xfrm>
        </p:spPr>
        <p:txBody>
          <a:bodyPr/>
          <a:lstStyle/>
          <a:p>
            <a:r>
              <a:rPr lang="en-US" sz="3200" dirty="0" smtClean="0"/>
              <a:t>Recall Hooke’s Law </a:t>
            </a:r>
            <a:endParaRPr lang="en-US" sz="3200" dirty="0"/>
          </a:p>
        </p:txBody>
      </p:sp>
      <p:sp>
        <p:nvSpPr>
          <p:cNvPr id="3" name="Title 1"/>
          <p:cNvSpPr txBox="1">
            <a:spLocks/>
          </p:cNvSpPr>
          <p:nvPr/>
        </p:nvSpPr>
        <p:spPr>
          <a:xfrm>
            <a:off x="599243" y="1336090"/>
            <a:ext cx="4160520" cy="35555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This is especially important; why?</a:t>
            </a:r>
            <a:endParaRPr lang="en-US" sz="2400" dirty="0">
              <a:solidFill>
                <a:srgbClr val="FFFF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139328769"/>
              </p:ext>
            </p:extLst>
          </p:nvPr>
        </p:nvGraphicFramePr>
        <p:xfrm>
          <a:off x="5521763" y="552450"/>
          <a:ext cx="1295400" cy="361950"/>
        </p:xfrm>
        <a:graphic>
          <a:graphicData uri="http://schemas.openxmlformats.org/presentationml/2006/ole">
            <mc:AlternateContent xmlns:mc="http://schemas.openxmlformats.org/markup-compatibility/2006">
              <mc:Choice xmlns:v="urn:schemas-microsoft-com:vml" Requires="v">
                <p:oleObj spid="_x0000_s62607" name="Equation" r:id="rId3" imgW="863280" imgH="241200" progId="Equation.3">
                  <p:embed/>
                </p:oleObj>
              </mc:Choice>
              <mc:Fallback>
                <p:oleObj name="Equation" r:id="rId3" imgW="863280" imgH="241200" progId="Equation.3">
                  <p:embed/>
                  <p:pic>
                    <p:nvPicPr>
                      <p:cNvPr id="0" name="Object 3"/>
                      <p:cNvPicPr>
                        <a:picLocks noChangeAspect="1" noChangeArrowheads="1"/>
                      </p:cNvPicPr>
                      <p:nvPr/>
                    </p:nvPicPr>
                    <p:blipFill>
                      <a:blip r:embed="rId4"/>
                      <a:srcRect/>
                      <a:stretch>
                        <a:fillRect/>
                      </a:stretch>
                    </p:blipFill>
                    <p:spPr bwMode="auto">
                      <a:xfrm>
                        <a:off x="5521763" y="552450"/>
                        <a:ext cx="1295400" cy="3619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09807487"/>
              </p:ext>
            </p:extLst>
          </p:nvPr>
        </p:nvGraphicFramePr>
        <p:xfrm>
          <a:off x="7315200" y="323850"/>
          <a:ext cx="1219200" cy="590550"/>
        </p:xfrm>
        <a:graphic>
          <a:graphicData uri="http://schemas.openxmlformats.org/presentationml/2006/ole">
            <mc:AlternateContent xmlns:mc="http://schemas.openxmlformats.org/markup-compatibility/2006">
              <mc:Choice xmlns:v="urn:schemas-microsoft-com:vml" Requires="v">
                <p:oleObj spid="_x0000_s62608" name="Equation" r:id="rId5" imgW="812520" imgH="393480" progId="Equation.3">
                  <p:embed/>
                </p:oleObj>
              </mc:Choice>
              <mc:Fallback>
                <p:oleObj name="Equation" r:id="rId5" imgW="812520" imgH="393480" progId="Equation.3">
                  <p:embed/>
                  <p:pic>
                    <p:nvPicPr>
                      <p:cNvPr id="0" name="Object 3"/>
                      <p:cNvPicPr>
                        <a:picLocks noChangeAspect="1" noChangeArrowheads="1"/>
                      </p:cNvPicPr>
                      <p:nvPr/>
                    </p:nvPicPr>
                    <p:blipFill>
                      <a:blip r:embed="rId6"/>
                      <a:srcRect/>
                      <a:stretch>
                        <a:fillRect/>
                      </a:stretch>
                    </p:blipFill>
                    <p:spPr bwMode="auto">
                      <a:xfrm>
                        <a:off x="7315200" y="323850"/>
                        <a:ext cx="121920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itle 1"/>
          <p:cNvSpPr txBox="1">
            <a:spLocks/>
          </p:cNvSpPr>
          <p:nvPr/>
        </p:nvSpPr>
        <p:spPr>
          <a:xfrm>
            <a:off x="599243" y="2113330"/>
            <a:ext cx="6217920" cy="34534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Examine the graphs of the simplest PE functions. </a:t>
            </a:r>
            <a:endParaRPr lang="en-US" sz="2400" dirty="0">
              <a:solidFill>
                <a:srgbClr val="FFFF00"/>
              </a:solidFill>
            </a:endParaRPr>
          </a:p>
        </p:txBody>
      </p:sp>
      <p:grpSp>
        <p:nvGrpSpPr>
          <p:cNvPr id="15" name="Group 14"/>
          <p:cNvGrpSpPr/>
          <p:nvPr/>
        </p:nvGrpSpPr>
        <p:grpSpPr>
          <a:xfrm>
            <a:off x="615223" y="2880360"/>
            <a:ext cx="8269105" cy="3886200"/>
            <a:chOff x="596580" y="2880360"/>
            <a:chExt cx="8269105" cy="3886200"/>
          </a:xfrm>
        </p:grpSpPr>
        <p:sp>
          <p:nvSpPr>
            <p:cNvPr id="8" name="Title 1"/>
            <p:cNvSpPr txBox="1">
              <a:spLocks/>
            </p:cNvSpPr>
            <p:nvPr/>
          </p:nvSpPr>
          <p:spPr>
            <a:xfrm>
              <a:off x="599243" y="2880360"/>
              <a:ext cx="4206240" cy="3200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Linear in the position coordinate.</a:t>
              </a:r>
              <a:endParaRPr lang="en-US" sz="2400" dirty="0">
                <a:solidFill>
                  <a:srgbClr val="FFFF00"/>
                </a:solidFill>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3992225835"/>
                </p:ext>
              </p:extLst>
            </p:nvPr>
          </p:nvGraphicFramePr>
          <p:xfrm>
            <a:off x="5521763" y="2934180"/>
            <a:ext cx="628560" cy="266220"/>
          </p:xfrm>
          <a:graphic>
            <a:graphicData uri="http://schemas.openxmlformats.org/presentationml/2006/ole">
              <mc:AlternateContent xmlns:mc="http://schemas.openxmlformats.org/markup-compatibility/2006">
                <mc:Choice xmlns:v="urn:schemas-microsoft-com:vml" Requires="v">
                  <p:oleObj spid="_x0000_s62609" name="Equation" r:id="rId7" imgW="419040" imgH="177480" progId="Equation.3">
                    <p:embed/>
                  </p:oleObj>
                </mc:Choice>
                <mc:Fallback>
                  <p:oleObj name="Equation" r:id="rId7" imgW="419040" imgH="177480" progId="Equation.3">
                    <p:embed/>
                    <p:pic>
                      <p:nvPicPr>
                        <p:cNvPr id="0" name="Object 3"/>
                        <p:cNvPicPr>
                          <a:picLocks noChangeAspect="1" noChangeArrowheads="1"/>
                        </p:cNvPicPr>
                        <p:nvPr/>
                      </p:nvPicPr>
                      <p:blipFill>
                        <a:blip r:embed="rId8"/>
                        <a:srcRect/>
                        <a:stretch>
                          <a:fillRect/>
                        </a:stretch>
                      </p:blipFill>
                      <p:spPr bwMode="auto">
                        <a:xfrm>
                          <a:off x="5521763" y="2934180"/>
                          <a:ext cx="628560" cy="266220"/>
                        </a:xfrm>
                        <a:prstGeom prst="rect">
                          <a:avLst/>
                        </a:prstGeom>
                        <a:solidFill>
                          <a:srgbClr val="B3BDC8"/>
                        </a:solidFill>
                        <a:ln>
                          <a:noFill/>
                        </a:ln>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34207409"/>
                </p:ext>
              </p:extLst>
            </p:nvPr>
          </p:nvGraphicFramePr>
          <p:xfrm>
            <a:off x="7315200" y="2934180"/>
            <a:ext cx="1123740" cy="266220"/>
          </p:xfrm>
          <a:graphic>
            <a:graphicData uri="http://schemas.openxmlformats.org/presentationml/2006/ole">
              <mc:AlternateContent xmlns:mc="http://schemas.openxmlformats.org/markup-compatibility/2006">
                <mc:Choice xmlns:v="urn:schemas-microsoft-com:vml" Requires="v">
                  <p:oleObj spid="_x0000_s62610" name="Equation" r:id="rId9" imgW="749160" imgH="177480" progId="Equation.3">
                    <p:embed/>
                  </p:oleObj>
                </mc:Choice>
                <mc:Fallback>
                  <p:oleObj name="Equation" r:id="rId9" imgW="749160" imgH="177480" progId="Equation.3">
                    <p:embed/>
                    <p:pic>
                      <p:nvPicPr>
                        <p:cNvPr id="0" name="Object 3"/>
                        <p:cNvPicPr>
                          <a:picLocks noChangeAspect="1" noChangeArrowheads="1"/>
                        </p:cNvPicPr>
                        <p:nvPr/>
                      </p:nvPicPr>
                      <p:blipFill>
                        <a:blip r:embed="rId10"/>
                        <a:srcRect/>
                        <a:stretch>
                          <a:fillRect/>
                        </a:stretch>
                      </p:blipFill>
                      <p:spPr bwMode="auto">
                        <a:xfrm>
                          <a:off x="7315200" y="2934180"/>
                          <a:ext cx="1123740" cy="266220"/>
                        </a:xfrm>
                        <a:prstGeom prst="rect">
                          <a:avLst/>
                        </a:prstGeom>
                        <a:solidFill>
                          <a:srgbClr val="B3BDC8"/>
                        </a:solidFill>
                        <a:ln>
                          <a:noFill/>
                        </a:ln>
                      </p:spPr>
                    </p:pic>
                  </p:oleObj>
                </mc:Fallback>
              </mc:AlternateContent>
            </a:graphicData>
          </a:graphic>
        </p:graphicFrame>
        <p:graphicFrame>
          <p:nvGraphicFramePr>
            <p:cNvPr id="13" name="Chart 12"/>
            <p:cNvGraphicFramePr/>
            <p:nvPr>
              <p:extLst>
                <p:ext uri="{D42A27DB-BD31-4B8C-83A1-F6EECF244321}">
                  <p14:modId xmlns:p14="http://schemas.microsoft.com/office/powerpoint/2010/main" val="1386703730"/>
                </p:ext>
              </p:extLst>
            </p:nvPr>
          </p:nvGraphicFramePr>
          <p:xfrm>
            <a:off x="596580" y="3200400"/>
            <a:ext cx="5151120" cy="3566160"/>
          </p:xfrm>
          <a:graphic>
            <a:graphicData uri="http://schemas.openxmlformats.org/drawingml/2006/chart">
              <c:chart xmlns:c="http://schemas.openxmlformats.org/drawingml/2006/chart" xmlns:r="http://schemas.openxmlformats.org/officeDocument/2006/relationships" r:id="rId11"/>
            </a:graphicData>
          </a:graphic>
        </p:graphicFrame>
        <p:sp>
          <p:nvSpPr>
            <p:cNvPr id="14" name="Title 1"/>
            <p:cNvSpPr txBox="1">
              <a:spLocks/>
            </p:cNvSpPr>
            <p:nvPr/>
          </p:nvSpPr>
          <p:spPr>
            <a:xfrm>
              <a:off x="5738082" y="3886200"/>
              <a:ext cx="3127603" cy="18745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The force is constant in size and direction ( zero is also a constant ) and there is no equilibrium position.</a:t>
              </a:r>
              <a:endParaRPr lang="en-US" sz="2400" dirty="0">
                <a:solidFill>
                  <a:srgbClr val="FFFF00"/>
                </a:solidFill>
              </a:endParaRPr>
            </a:p>
          </p:txBody>
        </p:sp>
      </p:grpSp>
      <p:sp>
        <p:nvSpPr>
          <p:cNvPr id="16" name="Title 1"/>
          <p:cNvSpPr txBox="1">
            <a:spLocks/>
          </p:cNvSpPr>
          <p:nvPr/>
        </p:nvSpPr>
        <p:spPr>
          <a:xfrm>
            <a:off x="0" y="6528195"/>
            <a:ext cx="411480" cy="325817"/>
          </a:xfrm>
          <a:prstGeom prst="rect">
            <a:avLst/>
          </a:prstGeom>
          <a:blipFill>
            <a:blip r:embed="rId12"/>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3</a:t>
            </a:r>
          </a:p>
        </p:txBody>
      </p:sp>
    </p:spTree>
    <p:extLst>
      <p:ext uri="{BB962C8B-B14F-4D97-AF65-F5344CB8AC3E}">
        <p14:creationId xmlns:p14="http://schemas.microsoft.com/office/powerpoint/2010/main" val="183352416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411480"/>
            <a:ext cx="5532120" cy="2148840"/>
          </a:xfrm>
        </p:spPr>
        <p:txBody>
          <a:bodyPr/>
          <a:lstStyle/>
          <a:p>
            <a:r>
              <a:rPr lang="en-US" sz="2800" dirty="0" smtClean="0"/>
              <a:t>The first approximation to any non-constant force is a linear force - </a:t>
            </a:r>
            <a:r>
              <a:rPr lang="en-US" sz="2800" dirty="0"/>
              <a:t>t</a:t>
            </a:r>
            <a:r>
              <a:rPr lang="en-US" sz="2800" dirty="0" smtClean="0"/>
              <a:t>hat is, Hooke’s law.  The displacement x will be measured from the equilibrium point.</a:t>
            </a:r>
            <a:endParaRPr lang="en-US" sz="2800" dirty="0"/>
          </a:p>
        </p:txBody>
      </p:sp>
      <p:sp>
        <p:nvSpPr>
          <p:cNvPr id="3" name="Title 1"/>
          <p:cNvSpPr txBox="1">
            <a:spLocks/>
          </p:cNvSpPr>
          <p:nvPr/>
        </p:nvSpPr>
        <p:spPr>
          <a:xfrm>
            <a:off x="6446520" y="2788920"/>
            <a:ext cx="2606040" cy="33832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b="1" u="sng" dirty="0" smtClean="0"/>
              <a:t>ALL</a:t>
            </a:r>
            <a:r>
              <a:rPr lang="en-US" sz="2400" dirty="0" smtClean="0"/>
              <a:t> real, physical systems that have an equilibrium configuration will also have a PE function that looks like this if the displacement from equilibrium is small.</a:t>
            </a:r>
            <a:endParaRPr lang="en-US" sz="2400" b="1" u="sng" dirty="0">
              <a:solidFill>
                <a:srgbClr val="FFFF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950919691"/>
              </p:ext>
            </p:extLst>
          </p:nvPr>
        </p:nvGraphicFramePr>
        <p:xfrm>
          <a:off x="7136130" y="548640"/>
          <a:ext cx="952500" cy="266700"/>
        </p:xfrm>
        <a:graphic>
          <a:graphicData uri="http://schemas.openxmlformats.org/presentationml/2006/ole">
            <mc:AlternateContent xmlns:mc="http://schemas.openxmlformats.org/markup-compatibility/2006">
              <mc:Choice xmlns:v="urn:schemas-microsoft-com:vml" Requires="v">
                <p:oleObj spid="_x0000_s63547" name="Equation" r:id="rId3" imgW="634680" imgH="177480" progId="Equation.3">
                  <p:embed/>
                </p:oleObj>
              </mc:Choice>
              <mc:Fallback>
                <p:oleObj name="Equation" r:id="rId3" imgW="634680" imgH="177480" progId="Equation.3">
                  <p:embed/>
                  <p:pic>
                    <p:nvPicPr>
                      <p:cNvPr id="0" name="Object 3"/>
                      <p:cNvPicPr>
                        <a:picLocks noChangeAspect="1" noChangeArrowheads="1"/>
                      </p:cNvPicPr>
                      <p:nvPr/>
                    </p:nvPicPr>
                    <p:blipFill>
                      <a:blip r:embed="rId4"/>
                      <a:srcRect/>
                      <a:stretch>
                        <a:fillRect/>
                      </a:stretch>
                    </p:blipFill>
                    <p:spPr bwMode="auto">
                      <a:xfrm>
                        <a:off x="7136130" y="548640"/>
                        <a:ext cx="952500" cy="266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940022884"/>
              </p:ext>
            </p:extLst>
          </p:nvPr>
        </p:nvGraphicFramePr>
        <p:xfrm>
          <a:off x="7132320" y="1325880"/>
          <a:ext cx="1085850" cy="628650"/>
        </p:xfrm>
        <a:graphic>
          <a:graphicData uri="http://schemas.openxmlformats.org/presentationml/2006/ole">
            <mc:AlternateContent xmlns:mc="http://schemas.openxmlformats.org/markup-compatibility/2006">
              <mc:Choice xmlns:v="urn:schemas-microsoft-com:vml" Requires="v">
                <p:oleObj spid="_x0000_s63548" name="Equation" r:id="rId5" imgW="723600" imgH="419040" progId="Equation.3">
                  <p:embed/>
                </p:oleObj>
              </mc:Choice>
              <mc:Fallback>
                <p:oleObj name="Equation" r:id="rId5" imgW="723600" imgH="419040" progId="Equation.3">
                  <p:embed/>
                  <p:pic>
                    <p:nvPicPr>
                      <p:cNvPr id="0" name="Object 3"/>
                      <p:cNvPicPr>
                        <a:picLocks noChangeAspect="1" noChangeArrowheads="1"/>
                      </p:cNvPicPr>
                      <p:nvPr/>
                    </p:nvPicPr>
                    <p:blipFill>
                      <a:blip r:embed="rId6"/>
                      <a:srcRect/>
                      <a:stretch>
                        <a:fillRect/>
                      </a:stretch>
                    </p:blipFill>
                    <p:spPr bwMode="auto">
                      <a:xfrm>
                        <a:off x="7132320" y="1325880"/>
                        <a:ext cx="1085850" cy="6286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Chart 6"/>
          <p:cNvGraphicFramePr/>
          <p:nvPr>
            <p:extLst>
              <p:ext uri="{D42A27DB-BD31-4B8C-83A1-F6EECF244321}">
                <p14:modId xmlns:p14="http://schemas.microsoft.com/office/powerpoint/2010/main" val="3355530052"/>
              </p:ext>
            </p:extLst>
          </p:nvPr>
        </p:nvGraphicFramePr>
        <p:xfrm>
          <a:off x="274320" y="2448560"/>
          <a:ext cx="6096000" cy="4064000"/>
        </p:xfrm>
        <a:graphic>
          <a:graphicData uri="http://schemas.openxmlformats.org/drawingml/2006/chart">
            <c:chart xmlns:c="http://schemas.openxmlformats.org/drawingml/2006/chart" xmlns:r="http://schemas.openxmlformats.org/officeDocument/2006/relationships" r:id="rId7"/>
          </a:graphicData>
        </a:graphic>
      </p:graphicFrame>
      <p:sp>
        <p:nvSpPr>
          <p:cNvPr id="8" name="Title 1"/>
          <p:cNvSpPr txBox="1">
            <a:spLocks/>
          </p:cNvSpPr>
          <p:nvPr/>
        </p:nvSpPr>
        <p:spPr>
          <a:xfrm>
            <a:off x="0" y="6528195"/>
            <a:ext cx="411480" cy="325817"/>
          </a:xfrm>
          <a:prstGeom prst="rect">
            <a:avLst/>
          </a:prstGeom>
          <a:blipFill>
            <a:blip r:embed="rId8"/>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4</a:t>
            </a:r>
          </a:p>
        </p:txBody>
      </p:sp>
    </p:spTree>
    <p:extLst>
      <p:ext uri="{BB962C8B-B14F-4D97-AF65-F5344CB8AC3E}">
        <p14:creationId xmlns:p14="http://schemas.microsoft.com/office/powerpoint/2010/main" val="1024275882"/>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1480" y="274320"/>
            <a:ext cx="8092440" cy="822960"/>
          </a:xfrm>
        </p:spPr>
        <p:txBody>
          <a:bodyPr/>
          <a:lstStyle/>
          <a:p>
            <a:r>
              <a:rPr lang="en-US" sz="2800" dirty="0" smtClean="0"/>
              <a:t>What are the dynamics of Hooke’s law systems - how do they move?  </a:t>
            </a:r>
            <a:endParaRPr lang="en-US" sz="2800" dirty="0"/>
          </a:p>
        </p:txBody>
      </p:sp>
      <p:sp>
        <p:nvSpPr>
          <p:cNvPr id="3" name="Title 1"/>
          <p:cNvSpPr txBox="1">
            <a:spLocks/>
          </p:cNvSpPr>
          <p:nvPr/>
        </p:nvSpPr>
        <p:spPr>
          <a:xfrm>
            <a:off x="5120640" y="1090749"/>
            <a:ext cx="3749040" cy="457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Use x(0) and v(0) to find a(0).</a:t>
            </a:r>
            <a:endParaRPr lang="en-US" sz="2400" dirty="0">
              <a:solidFill>
                <a:srgbClr val="FFFF00"/>
              </a:solidFill>
            </a:endParaRPr>
          </a:p>
        </p:txBody>
      </p:sp>
      <p:sp>
        <p:nvSpPr>
          <p:cNvPr id="5" name="Title 1"/>
          <p:cNvSpPr txBox="1">
            <a:spLocks/>
          </p:cNvSpPr>
          <p:nvPr/>
        </p:nvSpPr>
        <p:spPr>
          <a:xfrm>
            <a:off x="411480" y="1319349"/>
            <a:ext cx="3200400" cy="7315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Kinematics plus Newton tell us the answer.</a:t>
            </a:r>
            <a:endParaRPr lang="en-US" sz="2400" dirty="0">
              <a:solidFill>
                <a:srgbClr val="FFFF00"/>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113883734"/>
              </p:ext>
            </p:extLst>
          </p:nvPr>
        </p:nvGraphicFramePr>
        <p:xfrm>
          <a:off x="2120284" y="3013167"/>
          <a:ext cx="2566090" cy="304800"/>
        </p:xfrm>
        <a:graphic>
          <a:graphicData uri="http://schemas.openxmlformats.org/presentationml/2006/ole">
            <mc:AlternateContent xmlns:mc="http://schemas.openxmlformats.org/markup-compatibility/2006">
              <mc:Choice xmlns:v="urn:schemas-microsoft-com:vml" Requires="v">
                <p:oleObj spid="_x0000_s64767" name="Equation" r:id="rId3" imgW="1523880" imgH="203040" progId="Equation.3">
                  <p:embed/>
                </p:oleObj>
              </mc:Choice>
              <mc:Fallback>
                <p:oleObj name="Equation" r:id="rId3" imgW="1523880" imgH="203040" progId="Equation.3">
                  <p:embed/>
                  <p:pic>
                    <p:nvPicPr>
                      <p:cNvPr id="0" name="Object 3"/>
                      <p:cNvPicPr>
                        <a:picLocks noChangeAspect="1" noChangeArrowheads="1"/>
                      </p:cNvPicPr>
                      <p:nvPr/>
                    </p:nvPicPr>
                    <p:blipFill>
                      <a:blip r:embed="rId4"/>
                      <a:srcRect/>
                      <a:stretch>
                        <a:fillRect/>
                      </a:stretch>
                    </p:blipFill>
                    <p:spPr bwMode="auto">
                      <a:xfrm>
                        <a:off x="2120284" y="3013167"/>
                        <a:ext cx="2566090" cy="304800"/>
                      </a:xfrm>
                      <a:prstGeom prst="rect">
                        <a:avLst/>
                      </a:prstGeom>
                      <a:solidFill>
                        <a:srgbClr val="B3BDC8"/>
                      </a:solid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326865681"/>
              </p:ext>
            </p:extLst>
          </p:nvPr>
        </p:nvGraphicFramePr>
        <p:xfrm>
          <a:off x="2120284" y="3612426"/>
          <a:ext cx="2286000" cy="304800"/>
        </p:xfrm>
        <a:graphic>
          <a:graphicData uri="http://schemas.openxmlformats.org/presentationml/2006/ole">
            <mc:AlternateContent xmlns:mc="http://schemas.openxmlformats.org/markup-compatibility/2006">
              <mc:Choice xmlns:v="urn:schemas-microsoft-com:vml" Requires="v">
                <p:oleObj spid="_x0000_s64768" name="Equation" r:id="rId5" imgW="1523880" imgH="203040" progId="Equation.3">
                  <p:embed/>
                </p:oleObj>
              </mc:Choice>
              <mc:Fallback>
                <p:oleObj name="Equation" r:id="rId5" imgW="1523880" imgH="203040" progId="Equation.3">
                  <p:embed/>
                  <p:pic>
                    <p:nvPicPr>
                      <p:cNvPr id="0" name="Object 3"/>
                      <p:cNvPicPr>
                        <a:picLocks noChangeAspect="1" noChangeArrowheads="1"/>
                      </p:cNvPicPr>
                      <p:nvPr/>
                    </p:nvPicPr>
                    <p:blipFill>
                      <a:blip r:embed="rId6"/>
                      <a:srcRect/>
                      <a:stretch>
                        <a:fillRect/>
                      </a:stretch>
                    </p:blipFill>
                    <p:spPr bwMode="auto">
                      <a:xfrm>
                        <a:off x="2120284" y="3612426"/>
                        <a:ext cx="2286000" cy="304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112300875"/>
              </p:ext>
            </p:extLst>
          </p:nvPr>
        </p:nvGraphicFramePr>
        <p:xfrm>
          <a:off x="2120284" y="4211685"/>
          <a:ext cx="1352550" cy="304800"/>
        </p:xfrm>
        <a:graphic>
          <a:graphicData uri="http://schemas.openxmlformats.org/presentationml/2006/ole">
            <mc:AlternateContent xmlns:mc="http://schemas.openxmlformats.org/markup-compatibility/2006">
              <mc:Choice xmlns:v="urn:schemas-microsoft-com:vml" Requires="v">
                <p:oleObj spid="_x0000_s64769" name="Equation" r:id="rId7" imgW="901440" imgH="203040" progId="Equation.3">
                  <p:embed/>
                </p:oleObj>
              </mc:Choice>
              <mc:Fallback>
                <p:oleObj name="Equation" r:id="rId7" imgW="901440" imgH="203040" progId="Equation.3">
                  <p:embed/>
                  <p:pic>
                    <p:nvPicPr>
                      <p:cNvPr id="0" name="Object 3"/>
                      <p:cNvPicPr>
                        <a:picLocks noChangeAspect="1" noChangeArrowheads="1"/>
                      </p:cNvPicPr>
                      <p:nvPr/>
                    </p:nvPicPr>
                    <p:blipFill>
                      <a:blip r:embed="rId8"/>
                      <a:srcRect/>
                      <a:stretch>
                        <a:fillRect/>
                      </a:stretch>
                    </p:blipFill>
                    <p:spPr bwMode="auto">
                      <a:xfrm>
                        <a:off x="2120284" y="4211685"/>
                        <a:ext cx="1352550" cy="304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itle 1"/>
          <p:cNvSpPr txBox="1">
            <a:spLocks/>
          </p:cNvSpPr>
          <p:nvPr/>
        </p:nvSpPr>
        <p:spPr>
          <a:xfrm>
            <a:off x="411480" y="2272938"/>
            <a:ext cx="2834640" cy="4572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Let </a:t>
            </a:r>
            <a:r>
              <a:rPr lang="el-GR" sz="2400" dirty="0" smtClean="0"/>
              <a:t>Δ</a:t>
            </a:r>
            <a:r>
              <a:rPr lang="en-US" sz="2400" dirty="0" smtClean="0"/>
              <a:t>t be quite small.</a:t>
            </a:r>
            <a:endParaRPr lang="en-US" sz="2400" dirty="0">
              <a:solidFill>
                <a:srgbClr val="FFFF00"/>
              </a:solidFill>
            </a:endParaRPr>
          </a:p>
        </p:txBody>
      </p:sp>
      <p:sp>
        <p:nvSpPr>
          <p:cNvPr id="10" name="Title 1"/>
          <p:cNvSpPr txBox="1">
            <a:spLocks/>
          </p:cNvSpPr>
          <p:nvPr/>
        </p:nvSpPr>
        <p:spPr>
          <a:xfrm>
            <a:off x="411480" y="3540036"/>
            <a:ext cx="1614404" cy="3657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Kinematics</a:t>
            </a:r>
            <a:endParaRPr lang="en-US" sz="2400" dirty="0">
              <a:solidFill>
                <a:srgbClr val="FFFF00"/>
              </a:solidFill>
            </a:endParaRPr>
          </a:p>
        </p:txBody>
      </p:sp>
      <p:sp>
        <p:nvSpPr>
          <p:cNvPr id="11" name="Title 1"/>
          <p:cNvSpPr txBox="1">
            <a:spLocks/>
          </p:cNvSpPr>
          <p:nvPr/>
        </p:nvSpPr>
        <p:spPr>
          <a:xfrm>
            <a:off x="411480" y="2952207"/>
            <a:ext cx="1614404" cy="3657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Kinematics</a:t>
            </a:r>
            <a:endParaRPr lang="en-US" sz="2400" dirty="0">
              <a:solidFill>
                <a:srgbClr val="FFFF00"/>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538669503"/>
              </p:ext>
            </p:extLst>
          </p:nvPr>
        </p:nvGraphicFramePr>
        <p:xfrm>
          <a:off x="2120284" y="4810944"/>
          <a:ext cx="1428750" cy="590550"/>
        </p:xfrm>
        <a:graphic>
          <a:graphicData uri="http://schemas.openxmlformats.org/presentationml/2006/ole">
            <mc:AlternateContent xmlns:mc="http://schemas.openxmlformats.org/markup-compatibility/2006">
              <mc:Choice xmlns:v="urn:schemas-microsoft-com:vml" Requires="v">
                <p:oleObj spid="_x0000_s64770" name="Equation" r:id="rId9" imgW="952200" imgH="393480" progId="Equation.3">
                  <p:embed/>
                </p:oleObj>
              </mc:Choice>
              <mc:Fallback>
                <p:oleObj name="Equation" r:id="rId9" imgW="952200" imgH="393480" progId="Equation.3">
                  <p:embed/>
                  <p:pic>
                    <p:nvPicPr>
                      <p:cNvPr id="0" name="Object 3"/>
                      <p:cNvPicPr>
                        <a:picLocks noChangeAspect="1" noChangeArrowheads="1"/>
                      </p:cNvPicPr>
                      <p:nvPr/>
                    </p:nvPicPr>
                    <p:blipFill>
                      <a:blip r:embed="rId10"/>
                      <a:srcRect/>
                      <a:stretch>
                        <a:fillRect/>
                      </a:stretch>
                    </p:blipFill>
                    <p:spPr bwMode="auto">
                      <a:xfrm>
                        <a:off x="2120284" y="4810944"/>
                        <a:ext cx="142875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Title 1"/>
          <p:cNvSpPr txBox="1">
            <a:spLocks/>
          </p:cNvSpPr>
          <p:nvPr/>
        </p:nvSpPr>
        <p:spPr>
          <a:xfrm>
            <a:off x="411480" y="4715694"/>
            <a:ext cx="1708804"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Newton with Hooke</a:t>
            </a:r>
            <a:endParaRPr lang="en-US" sz="2400" dirty="0">
              <a:solidFill>
                <a:srgbClr val="FFFF00"/>
              </a:solidFill>
            </a:endParaRPr>
          </a:p>
        </p:txBody>
      </p:sp>
      <p:sp>
        <p:nvSpPr>
          <p:cNvPr id="14" name="Title 1"/>
          <p:cNvSpPr txBox="1">
            <a:spLocks/>
          </p:cNvSpPr>
          <p:nvPr/>
        </p:nvSpPr>
        <p:spPr>
          <a:xfrm>
            <a:off x="411480" y="4127865"/>
            <a:ext cx="1205883" cy="3657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Newton</a:t>
            </a:r>
            <a:endParaRPr lang="en-US" sz="2400" dirty="0">
              <a:solidFill>
                <a:srgbClr val="FFFF00"/>
              </a:solidFill>
            </a:endParaRPr>
          </a:p>
        </p:txBody>
      </p:sp>
      <p:sp>
        <p:nvSpPr>
          <p:cNvPr id="15" name="Title 1"/>
          <p:cNvSpPr txBox="1">
            <a:spLocks/>
          </p:cNvSpPr>
          <p:nvPr/>
        </p:nvSpPr>
        <p:spPr>
          <a:xfrm>
            <a:off x="411480" y="5623560"/>
            <a:ext cx="4754880" cy="10058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Suppose we start with x = 1.000m, </a:t>
            </a:r>
          </a:p>
          <a:p>
            <a:r>
              <a:rPr lang="en-US" sz="2400" dirty="0" smtClean="0"/>
              <a:t>v = 0.000m/s, k = 1.000N/m, </a:t>
            </a:r>
          </a:p>
          <a:p>
            <a:r>
              <a:rPr lang="en-US" sz="2400" dirty="0" smtClean="0"/>
              <a:t>m = 1.000kg, and we let </a:t>
            </a:r>
            <a:r>
              <a:rPr lang="el-GR" sz="2400" dirty="0" smtClean="0"/>
              <a:t>Δ</a:t>
            </a:r>
            <a:r>
              <a:rPr lang="en-US" sz="2400" dirty="0" smtClean="0"/>
              <a:t>t be 0.001s.</a:t>
            </a:r>
            <a:endParaRPr lang="en-US" sz="2400" dirty="0">
              <a:solidFill>
                <a:srgbClr val="FFFF00"/>
              </a:solidFill>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1320640654"/>
              </p:ext>
            </p:extLst>
          </p:nvPr>
        </p:nvGraphicFramePr>
        <p:xfrm>
          <a:off x="5162550" y="2982687"/>
          <a:ext cx="3981450" cy="304800"/>
        </p:xfrm>
        <a:graphic>
          <a:graphicData uri="http://schemas.openxmlformats.org/presentationml/2006/ole">
            <mc:AlternateContent xmlns:mc="http://schemas.openxmlformats.org/markup-compatibility/2006">
              <mc:Choice xmlns:v="urn:schemas-microsoft-com:vml" Requires="v">
                <p:oleObj spid="_x0000_s64771" name="Equation" r:id="rId11" imgW="2654280" imgH="203040" progId="Equation.3">
                  <p:embed/>
                </p:oleObj>
              </mc:Choice>
              <mc:Fallback>
                <p:oleObj name="Equation" r:id="rId11" imgW="2654280" imgH="203040" progId="Equation.3">
                  <p:embed/>
                  <p:pic>
                    <p:nvPicPr>
                      <p:cNvPr id="0" name="Object 5"/>
                      <p:cNvPicPr>
                        <a:picLocks noChangeAspect="1" noChangeArrowheads="1"/>
                      </p:cNvPicPr>
                      <p:nvPr/>
                    </p:nvPicPr>
                    <p:blipFill>
                      <a:blip r:embed="rId12"/>
                      <a:srcRect/>
                      <a:stretch>
                        <a:fillRect/>
                      </a:stretch>
                    </p:blipFill>
                    <p:spPr bwMode="auto">
                      <a:xfrm>
                        <a:off x="5162550" y="2982687"/>
                        <a:ext cx="3981450" cy="304800"/>
                      </a:xfrm>
                      <a:prstGeom prst="rect">
                        <a:avLst/>
                      </a:prstGeom>
                      <a:solidFill>
                        <a:srgbClr val="A1DBA4"/>
                      </a:solidFill>
                      <a:ln>
                        <a:noFill/>
                      </a:ln>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080560370"/>
              </p:ext>
            </p:extLst>
          </p:nvPr>
        </p:nvGraphicFramePr>
        <p:xfrm>
          <a:off x="4822825" y="3571875"/>
          <a:ext cx="4305300" cy="342900"/>
        </p:xfrm>
        <a:graphic>
          <a:graphicData uri="http://schemas.openxmlformats.org/presentationml/2006/ole">
            <mc:AlternateContent xmlns:mc="http://schemas.openxmlformats.org/markup-compatibility/2006">
              <mc:Choice xmlns:v="urn:schemas-microsoft-com:vml" Requires="v">
                <p:oleObj spid="_x0000_s64772" name="Equation" r:id="rId13" imgW="2869920" imgH="228600" progId="Equation.3">
                  <p:embed/>
                </p:oleObj>
              </mc:Choice>
              <mc:Fallback>
                <p:oleObj name="Equation" r:id="rId13" imgW="2869920" imgH="228600" progId="Equation.3">
                  <p:embed/>
                  <p:pic>
                    <p:nvPicPr>
                      <p:cNvPr id="0" name="Object 6"/>
                      <p:cNvPicPr>
                        <a:picLocks noChangeAspect="1" noChangeArrowheads="1"/>
                      </p:cNvPicPr>
                      <p:nvPr/>
                    </p:nvPicPr>
                    <p:blipFill>
                      <a:blip r:embed="rId14"/>
                      <a:srcRect/>
                      <a:stretch>
                        <a:fillRect/>
                      </a:stretch>
                    </p:blipFill>
                    <p:spPr bwMode="auto">
                      <a:xfrm>
                        <a:off x="4822825" y="3571875"/>
                        <a:ext cx="4305300" cy="342900"/>
                      </a:xfrm>
                      <a:prstGeom prst="rect">
                        <a:avLst/>
                      </a:prstGeom>
                      <a:solidFill>
                        <a:srgbClr val="A1DBA4"/>
                      </a:solidFill>
                      <a:ln>
                        <a:noFill/>
                      </a:ln>
                      <a:extLst/>
                    </p:spPr>
                  </p:pic>
                </p:oleObj>
              </mc:Fallback>
            </mc:AlternateContent>
          </a:graphicData>
        </a:graphic>
      </p:graphicFrame>
      <p:cxnSp>
        <p:nvCxnSpPr>
          <p:cNvPr id="19" name="Straight Arrow Connector 18"/>
          <p:cNvCxnSpPr/>
          <p:nvPr/>
        </p:nvCxnSpPr>
        <p:spPr>
          <a:xfrm flipV="1">
            <a:off x="3611880" y="2377440"/>
            <a:ext cx="1920240" cy="268115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1" name="Object 20"/>
          <p:cNvGraphicFramePr>
            <a:graphicFrameLocks noChangeAspect="1"/>
          </p:cNvGraphicFramePr>
          <p:nvPr>
            <p:extLst>
              <p:ext uri="{D42A27DB-BD31-4B8C-83A1-F6EECF244321}">
                <p14:modId xmlns:p14="http://schemas.microsoft.com/office/powerpoint/2010/main" val="1125031426"/>
              </p:ext>
            </p:extLst>
          </p:nvPr>
        </p:nvGraphicFramePr>
        <p:xfrm>
          <a:off x="4781550" y="1685109"/>
          <a:ext cx="4362450" cy="628650"/>
        </p:xfrm>
        <a:graphic>
          <a:graphicData uri="http://schemas.openxmlformats.org/presentationml/2006/ole">
            <mc:AlternateContent xmlns:mc="http://schemas.openxmlformats.org/markup-compatibility/2006">
              <mc:Choice xmlns:v="urn:schemas-microsoft-com:vml" Requires="v">
                <p:oleObj spid="_x0000_s64773" name="Equation" r:id="rId15" imgW="2908080" imgH="419040" progId="Equation.3">
                  <p:embed/>
                </p:oleObj>
              </mc:Choice>
              <mc:Fallback>
                <p:oleObj name="Equation" r:id="rId15" imgW="2908080" imgH="419040" progId="Equation.3">
                  <p:embed/>
                  <p:pic>
                    <p:nvPicPr>
                      <p:cNvPr id="0" name="Object 3"/>
                      <p:cNvPicPr>
                        <a:picLocks noChangeAspect="1" noChangeArrowheads="1"/>
                      </p:cNvPicPr>
                      <p:nvPr/>
                    </p:nvPicPr>
                    <p:blipFill>
                      <a:blip r:embed="rId16"/>
                      <a:srcRect/>
                      <a:stretch>
                        <a:fillRect/>
                      </a:stretch>
                    </p:blipFill>
                    <p:spPr bwMode="auto">
                      <a:xfrm>
                        <a:off x="4781550" y="1685109"/>
                        <a:ext cx="4362450" cy="6286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 name="Title 1"/>
          <p:cNvSpPr txBox="1">
            <a:spLocks/>
          </p:cNvSpPr>
          <p:nvPr/>
        </p:nvSpPr>
        <p:spPr>
          <a:xfrm>
            <a:off x="5747108" y="2513079"/>
            <a:ext cx="3396892" cy="33310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smtClean="0"/>
              <a:t>Now use x(0) and v(0) to find x(0.001s).</a:t>
            </a:r>
            <a:endParaRPr lang="en-US" sz="1600" dirty="0">
              <a:solidFill>
                <a:srgbClr val="FFFF00"/>
              </a:solidFill>
            </a:endParaRPr>
          </a:p>
        </p:txBody>
      </p:sp>
      <p:cxnSp>
        <p:nvCxnSpPr>
          <p:cNvPr id="24" name="Straight Arrow Connector 23"/>
          <p:cNvCxnSpPr/>
          <p:nvPr/>
        </p:nvCxnSpPr>
        <p:spPr>
          <a:xfrm>
            <a:off x="5669280" y="2377440"/>
            <a:ext cx="0" cy="57476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669280" y="3317967"/>
            <a:ext cx="0" cy="22206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7" name="Object 26"/>
          <p:cNvGraphicFramePr>
            <a:graphicFrameLocks noChangeAspect="1"/>
          </p:cNvGraphicFramePr>
          <p:nvPr>
            <p:extLst>
              <p:ext uri="{D42A27DB-BD31-4B8C-83A1-F6EECF244321}">
                <p14:modId xmlns:p14="http://schemas.microsoft.com/office/powerpoint/2010/main" val="3398426245"/>
              </p:ext>
            </p:extLst>
          </p:nvPr>
        </p:nvGraphicFramePr>
        <p:xfrm>
          <a:off x="4800600" y="4715694"/>
          <a:ext cx="4343400" cy="628650"/>
        </p:xfrm>
        <a:graphic>
          <a:graphicData uri="http://schemas.openxmlformats.org/presentationml/2006/ole">
            <mc:AlternateContent xmlns:mc="http://schemas.openxmlformats.org/markup-compatibility/2006">
              <mc:Choice xmlns:v="urn:schemas-microsoft-com:vml" Requires="v">
                <p:oleObj spid="_x0000_s64774" name="Equation" r:id="rId17" imgW="2895480" imgH="419040" progId="Equation.3">
                  <p:embed/>
                </p:oleObj>
              </mc:Choice>
              <mc:Fallback>
                <p:oleObj name="Equation" r:id="rId17" imgW="2895480" imgH="419040" progId="Equation.3">
                  <p:embed/>
                  <p:pic>
                    <p:nvPicPr>
                      <p:cNvPr id="0" name="Object 20"/>
                      <p:cNvPicPr>
                        <a:picLocks noChangeAspect="1" noChangeArrowheads="1"/>
                      </p:cNvPicPr>
                      <p:nvPr/>
                    </p:nvPicPr>
                    <p:blipFill>
                      <a:blip r:embed="rId18"/>
                      <a:srcRect/>
                      <a:stretch>
                        <a:fillRect/>
                      </a:stretch>
                    </p:blipFill>
                    <p:spPr bwMode="auto">
                      <a:xfrm>
                        <a:off x="4800600" y="4715694"/>
                        <a:ext cx="4343400" cy="628650"/>
                      </a:xfrm>
                      <a:prstGeom prst="rect">
                        <a:avLst/>
                      </a:prstGeom>
                      <a:solidFill>
                        <a:srgbClr val="A1DBA4"/>
                      </a:solidFill>
                      <a:ln>
                        <a:noFill/>
                      </a:ln>
                      <a:extLst/>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1056399731"/>
              </p:ext>
            </p:extLst>
          </p:nvPr>
        </p:nvGraphicFramePr>
        <p:xfrm>
          <a:off x="4698248" y="5715000"/>
          <a:ext cx="4438650" cy="304800"/>
        </p:xfrm>
        <a:graphic>
          <a:graphicData uri="http://schemas.openxmlformats.org/presentationml/2006/ole">
            <mc:AlternateContent xmlns:mc="http://schemas.openxmlformats.org/markup-compatibility/2006">
              <mc:Choice xmlns:v="urn:schemas-microsoft-com:vml" Requires="v">
                <p:oleObj spid="_x0000_s64775" name="Equation" r:id="rId19" imgW="2958840" imgH="203040" progId="Equation.3">
                  <p:embed/>
                </p:oleObj>
              </mc:Choice>
              <mc:Fallback>
                <p:oleObj name="Equation" r:id="rId19" imgW="2958840" imgH="203040" progId="Equation.3">
                  <p:embed/>
                  <p:pic>
                    <p:nvPicPr>
                      <p:cNvPr id="0" name="Object 15"/>
                      <p:cNvPicPr>
                        <a:picLocks noChangeAspect="1" noChangeArrowheads="1"/>
                      </p:cNvPicPr>
                      <p:nvPr/>
                    </p:nvPicPr>
                    <p:blipFill>
                      <a:blip r:embed="rId20"/>
                      <a:srcRect/>
                      <a:stretch>
                        <a:fillRect/>
                      </a:stretch>
                    </p:blipFill>
                    <p:spPr bwMode="auto">
                      <a:xfrm>
                        <a:off x="4698248" y="5715000"/>
                        <a:ext cx="4438650" cy="304800"/>
                      </a:xfrm>
                      <a:prstGeom prst="rect">
                        <a:avLst/>
                      </a:prstGeom>
                      <a:solidFill>
                        <a:schemeClr val="bg2">
                          <a:lumMod val="40000"/>
                          <a:lumOff val="60000"/>
                        </a:schemeClr>
                      </a:solidFill>
                      <a:ln>
                        <a:noFill/>
                      </a:ln>
                      <a:extLst/>
                    </p:spPr>
                  </p:pic>
                </p:oleObj>
              </mc:Fallback>
            </mc:AlternateContent>
          </a:graphicData>
        </a:graphic>
      </p:graphicFrame>
      <p:cxnSp>
        <p:nvCxnSpPr>
          <p:cNvPr id="29" name="Straight Arrow Connector 28"/>
          <p:cNvCxnSpPr/>
          <p:nvPr/>
        </p:nvCxnSpPr>
        <p:spPr>
          <a:xfrm>
            <a:off x="5669280" y="4017486"/>
            <a:ext cx="0" cy="57476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5676086" y="5401491"/>
            <a:ext cx="0" cy="22206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itle 1"/>
          <p:cNvSpPr txBox="1">
            <a:spLocks/>
          </p:cNvSpPr>
          <p:nvPr/>
        </p:nvSpPr>
        <p:spPr>
          <a:xfrm>
            <a:off x="0" y="6528195"/>
            <a:ext cx="411480" cy="325817"/>
          </a:xfrm>
          <a:prstGeom prst="rect">
            <a:avLst/>
          </a:prstGeom>
          <a:blipFill>
            <a:blip r:embed="rId21"/>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5</a:t>
            </a:r>
          </a:p>
        </p:txBody>
      </p:sp>
    </p:spTree>
    <p:extLst>
      <p:ext uri="{BB962C8B-B14F-4D97-AF65-F5344CB8AC3E}">
        <p14:creationId xmlns:p14="http://schemas.microsoft.com/office/powerpoint/2010/main" val="315411270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9"/>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9" grpId="0"/>
      <p:bldP spid="10" grpId="0"/>
      <p:bldP spid="11" grpId="0"/>
      <p:bldP spid="13" grpId="0"/>
      <p:bldP spid="14" grpId="0"/>
      <p:bldP spid="15"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2920" y="411480"/>
            <a:ext cx="8138160" cy="868680"/>
          </a:xfrm>
        </p:spPr>
        <p:txBody>
          <a:bodyPr/>
          <a:lstStyle/>
          <a:p>
            <a:r>
              <a:rPr lang="en-US" sz="2800" dirty="0" smtClean="0"/>
              <a:t>Spreadsheets are GREAT at doing this sort of mind numbing computation.</a:t>
            </a:r>
            <a:endParaRPr lang="en-US" sz="2800" dirty="0"/>
          </a:p>
        </p:txBody>
      </p:sp>
      <p:graphicFrame>
        <p:nvGraphicFramePr>
          <p:cNvPr id="5" name="Chart 4"/>
          <p:cNvGraphicFramePr/>
          <p:nvPr>
            <p:extLst>
              <p:ext uri="{D42A27DB-BD31-4B8C-83A1-F6EECF244321}">
                <p14:modId xmlns:p14="http://schemas.microsoft.com/office/powerpoint/2010/main" val="82173296"/>
              </p:ext>
            </p:extLst>
          </p:nvPr>
        </p:nvGraphicFramePr>
        <p:xfrm>
          <a:off x="228600" y="1463040"/>
          <a:ext cx="8686800" cy="5161280"/>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1"/>
          <p:cNvSpPr txBox="1">
            <a:spLocks/>
          </p:cNvSpPr>
          <p:nvPr/>
        </p:nvSpPr>
        <p:spPr>
          <a:xfrm>
            <a:off x="0" y="6528195"/>
            <a:ext cx="411480" cy="325817"/>
          </a:xfrm>
          <a:prstGeom prst="rect">
            <a:avLst/>
          </a:prstGeom>
          <a:blipFill>
            <a:blip r:embed="rId4"/>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6</a:t>
            </a:r>
          </a:p>
        </p:txBody>
      </p:sp>
    </p:spTree>
    <p:extLst>
      <p:ext uri="{BB962C8B-B14F-4D97-AF65-F5344CB8AC3E}">
        <p14:creationId xmlns:p14="http://schemas.microsoft.com/office/powerpoint/2010/main" val="1659599978"/>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9948" y="365760"/>
            <a:ext cx="7269480" cy="457200"/>
          </a:xfrm>
        </p:spPr>
        <p:txBody>
          <a:bodyPr/>
          <a:lstStyle/>
          <a:p>
            <a:r>
              <a:rPr lang="en-US" sz="3200" dirty="0" smtClean="0"/>
              <a:t>Here are the expressions you will really want.</a:t>
            </a:r>
            <a:endParaRPr lang="en-US" sz="3200" dirty="0"/>
          </a:p>
        </p:txBody>
      </p:sp>
      <p:sp>
        <p:nvSpPr>
          <p:cNvPr id="3" name="Title 1"/>
          <p:cNvSpPr txBox="1">
            <a:spLocks/>
          </p:cNvSpPr>
          <p:nvPr/>
        </p:nvSpPr>
        <p:spPr>
          <a:xfrm>
            <a:off x="5047398" y="1234440"/>
            <a:ext cx="2537460" cy="14630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Angular frequency is set by the spring constant and the mass.</a:t>
            </a:r>
            <a:endParaRPr lang="en-US" sz="2400" dirty="0">
              <a:solidFill>
                <a:srgbClr val="00B0F0"/>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534481497"/>
              </p:ext>
            </p:extLst>
          </p:nvPr>
        </p:nvGraphicFramePr>
        <p:xfrm>
          <a:off x="7726680" y="1383141"/>
          <a:ext cx="952500" cy="514350"/>
        </p:xfrm>
        <a:graphic>
          <a:graphicData uri="http://schemas.openxmlformats.org/presentationml/2006/ole">
            <mc:AlternateContent xmlns:mc="http://schemas.openxmlformats.org/markup-compatibility/2006">
              <mc:Choice xmlns:v="urn:schemas-microsoft-com:vml" Requires="v">
                <p:oleObj spid="_x0000_s66718" name="Equation" r:id="rId3" imgW="634680" imgH="342720" progId="Equation.3">
                  <p:embed/>
                </p:oleObj>
              </mc:Choice>
              <mc:Fallback>
                <p:oleObj name="Equation" r:id="rId3" imgW="634680" imgH="342720" progId="Equation.3">
                  <p:embed/>
                  <p:pic>
                    <p:nvPicPr>
                      <p:cNvPr id="0" name=""/>
                      <p:cNvPicPr>
                        <a:picLocks noChangeAspect="1" noChangeArrowheads="1"/>
                      </p:cNvPicPr>
                      <p:nvPr/>
                    </p:nvPicPr>
                    <p:blipFill>
                      <a:blip r:embed="rId4"/>
                      <a:srcRect/>
                      <a:stretch>
                        <a:fillRect/>
                      </a:stretch>
                    </p:blipFill>
                    <p:spPr bwMode="auto">
                      <a:xfrm>
                        <a:off x="7726680" y="1383141"/>
                        <a:ext cx="952500" cy="514350"/>
                      </a:xfrm>
                      <a:prstGeom prst="rect">
                        <a:avLst/>
                      </a:prstGeom>
                      <a:solidFill>
                        <a:srgbClr val="00B0F0"/>
                      </a:solidFill>
                      <a:ln>
                        <a:noFill/>
                      </a:ln>
                      <a:extLst/>
                    </p:spPr>
                  </p:pic>
                </p:oleObj>
              </mc:Fallback>
            </mc:AlternateContent>
          </a:graphicData>
        </a:graphic>
      </p:graphicFrame>
      <p:sp>
        <p:nvSpPr>
          <p:cNvPr id="5" name="Title 1"/>
          <p:cNvSpPr txBox="1">
            <a:spLocks/>
          </p:cNvSpPr>
          <p:nvPr/>
        </p:nvSpPr>
        <p:spPr>
          <a:xfrm>
            <a:off x="365760" y="1034249"/>
            <a:ext cx="1325880" cy="3657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Symbols</a:t>
            </a:r>
            <a:endParaRPr lang="en-US" sz="2400" dirty="0">
              <a:solidFill>
                <a:srgbClr val="00B0F0"/>
              </a:solidFill>
            </a:endParaRPr>
          </a:p>
        </p:txBody>
      </p:sp>
      <p:sp>
        <p:nvSpPr>
          <p:cNvPr id="7" name="Title 1"/>
          <p:cNvSpPr txBox="1">
            <a:spLocks/>
          </p:cNvSpPr>
          <p:nvPr/>
        </p:nvSpPr>
        <p:spPr>
          <a:xfrm>
            <a:off x="365760" y="3684423"/>
            <a:ext cx="4060646" cy="3429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FF00"/>
                </a:solidFill>
              </a:rPr>
              <a:t>position as a function of time</a:t>
            </a:r>
            <a:endParaRPr lang="en-US" sz="2400" dirty="0">
              <a:solidFill>
                <a:srgbClr val="00FF00"/>
              </a:solidFill>
            </a:endParaRPr>
          </a:p>
        </p:txBody>
      </p:sp>
      <p:sp>
        <p:nvSpPr>
          <p:cNvPr id="8" name="Title 1"/>
          <p:cNvSpPr txBox="1">
            <a:spLocks/>
          </p:cNvSpPr>
          <p:nvPr/>
        </p:nvSpPr>
        <p:spPr>
          <a:xfrm>
            <a:off x="5047398" y="5014492"/>
            <a:ext cx="2139076" cy="8229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rPr>
              <a:t>KE + PE = TE is constant</a:t>
            </a:r>
            <a:endParaRPr lang="en-US" sz="2400" dirty="0">
              <a:solidFill>
                <a:srgbClr val="FFFF00"/>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2017154955"/>
              </p:ext>
            </p:extLst>
          </p:nvPr>
        </p:nvGraphicFramePr>
        <p:xfrm>
          <a:off x="365760" y="1532566"/>
          <a:ext cx="4133850" cy="2019300"/>
        </p:xfrm>
        <a:graphic>
          <a:graphicData uri="http://schemas.openxmlformats.org/presentationml/2006/ole">
            <mc:AlternateContent xmlns:mc="http://schemas.openxmlformats.org/markup-compatibility/2006">
              <mc:Choice xmlns:v="urn:schemas-microsoft-com:vml" Requires="v">
                <p:oleObj spid="_x0000_s66719" name="Equation" r:id="rId5" imgW="2755800" imgH="1346040" progId="Equation.3">
                  <p:embed/>
                </p:oleObj>
              </mc:Choice>
              <mc:Fallback>
                <p:oleObj name="Equation" r:id="rId5" imgW="2755800" imgH="1346040" progId="Equation.3">
                  <p:embed/>
                  <p:pic>
                    <p:nvPicPr>
                      <p:cNvPr id="0" name="Object 3"/>
                      <p:cNvPicPr>
                        <a:picLocks noChangeAspect="1" noChangeArrowheads="1"/>
                      </p:cNvPicPr>
                      <p:nvPr/>
                    </p:nvPicPr>
                    <p:blipFill>
                      <a:blip r:embed="rId6"/>
                      <a:srcRect/>
                      <a:stretch>
                        <a:fillRect/>
                      </a:stretch>
                    </p:blipFill>
                    <p:spPr bwMode="auto">
                      <a:xfrm>
                        <a:off x="365760" y="1532566"/>
                        <a:ext cx="4133850" cy="2019300"/>
                      </a:xfrm>
                      <a:prstGeom prst="rect">
                        <a:avLst/>
                      </a:prstGeom>
                      <a:solidFill>
                        <a:srgbClr val="00B0F0"/>
                      </a:solidFill>
                      <a:ln>
                        <a:noFill/>
                      </a:ln>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677682664"/>
              </p:ext>
            </p:extLst>
          </p:nvPr>
        </p:nvGraphicFramePr>
        <p:xfrm>
          <a:off x="365760" y="4159880"/>
          <a:ext cx="2876550" cy="590550"/>
        </p:xfrm>
        <a:graphic>
          <a:graphicData uri="http://schemas.openxmlformats.org/presentationml/2006/ole">
            <mc:AlternateContent xmlns:mc="http://schemas.openxmlformats.org/markup-compatibility/2006">
              <mc:Choice xmlns:v="urn:schemas-microsoft-com:vml" Requires="v">
                <p:oleObj spid="_x0000_s66720" name="Equation" r:id="rId7" imgW="1917360" imgH="393480" progId="Equation.3">
                  <p:embed/>
                </p:oleObj>
              </mc:Choice>
              <mc:Fallback>
                <p:oleObj name="Equation" r:id="rId7" imgW="1917360" imgH="393480" progId="Equation.3">
                  <p:embed/>
                  <p:pic>
                    <p:nvPicPr>
                      <p:cNvPr id="0" name="Object 3"/>
                      <p:cNvPicPr>
                        <a:picLocks noChangeAspect="1" noChangeArrowheads="1"/>
                      </p:cNvPicPr>
                      <p:nvPr/>
                    </p:nvPicPr>
                    <p:blipFill>
                      <a:blip r:embed="rId8"/>
                      <a:srcRect/>
                      <a:stretch>
                        <a:fillRect/>
                      </a:stretch>
                    </p:blipFill>
                    <p:spPr bwMode="auto">
                      <a:xfrm>
                        <a:off x="365760" y="4159880"/>
                        <a:ext cx="2876550" cy="590550"/>
                      </a:xfrm>
                      <a:prstGeom prst="rect">
                        <a:avLst/>
                      </a:prstGeom>
                      <a:solidFill>
                        <a:srgbClr val="00FF00"/>
                      </a:solidFill>
                      <a:ln>
                        <a:noFill/>
                      </a:ln>
                    </p:spPr>
                  </p:pic>
                </p:oleObj>
              </mc:Fallback>
            </mc:AlternateContent>
          </a:graphicData>
        </a:graphic>
      </p:graphicFrame>
      <p:sp>
        <p:nvSpPr>
          <p:cNvPr id="11" name="Title 1"/>
          <p:cNvSpPr txBox="1">
            <a:spLocks/>
          </p:cNvSpPr>
          <p:nvPr/>
        </p:nvSpPr>
        <p:spPr>
          <a:xfrm>
            <a:off x="365760" y="4882987"/>
            <a:ext cx="4060646" cy="3429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FF00"/>
                </a:solidFill>
              </a:rPr>
              <a:t>velocity as a function of time</a:t>
            </a:r>
            <a:endParaRPr lang="en-US" sz="2400" dirty="0">
              <a:solidFill>
                <a:srgbClr val="00FF00"/>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708771590"/>
              </p:ext>
            </p:extLst>
          </p:nvPr>
        </p:nvGraphicFramePr>
        <p:xfrm>
          <a:off x="365760" y="5358444"/>
          <a:ext cx="3219450" cy="342900"/>
        </p:xfrm>
        <a:graphic>
          <a:graphicData uri="http://schemas.openxmlformats.org/presentationml/2006/ole">
            <mc:AlternateContent xmlns:mc="http://schemas.openxmlformats.org/markup-compatibility/2006">
              <mc:Choice xmlns:v="urn:schemas-microsoft-com:vml" Requires="v">
                <p:oleObj spid="_x0000_s66721" name="Equation" r:id="rId9" imgW="2145960" imgH="228600" progId="Equation.3">
                  <p:embed/>
                </p:oleObj>
              </mc:Choice>
              <mc:Fallback>
                <p:oleObj name="Equation" r:id="rId9" imgW="2145960" imgH="228600" progId="Equation.3">
                  <p:embed/>
                  <p:pic>
                    <p:nvPicPr>
                      <p:cNvPr id="0" name="Object 9"/>
                      <p:cNvPicPr>
                        <a:picLocks noChangeAspect="1" noChangeArrowheads="1"/>
                      </p:cNvPicPr>
                      <p:nvPr/>
                    </p:nvPicPr>
                    <p:blipFill>
                      <a:blip r:embed="rId10"/>
                      <a:srcRect/>
                      <a:stretch>
                        <a:fillRect/>
                      </a:stretch>
                    </p:blipFill>
                    <p:spPr bwMode="auto">
                      <a:xfrm>
                        <a:off x="365760" y="5358444"/>
                        <a:ext cx="3219450" cy="342900"/>
                      </a:xfrm>
                      <a:prstGeom prst="rect">
                        <a:avLst/>
                      </a:prstGeom>
                      <a:solidFill>
                        <a:srgbClr val="00FF00"/>
                      </a:solidFill>
                      <a:ln>
                        <a:noFill/>
                      </a:ln>
                    </p:spPr>
                  </p:pic>
                </p:oleObj>
              </mc:Fallback>
            </mc:AlternateContent>
          </a:graphicData>
        </a:graphic>
      </p:graphicFrame>
      <p:sp>
        <p:nvSpPr>
          <p:cNvPr id="13" name="Title 1"/>
          <p:cNvSpPr txBox="1">
            <a:spLocks/>
          </p:cNvSpPr>
          <p:nvPr/>
        </p:nvSpPr>
        <p:spPr>
          <a:xfrm>
            <a:off x="365760" y="5833901"/>
            <a:ext cx="4548697" cy="3429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FF00"/>
                </a:solidFill>
              </a:rPr>
              <a:t>acceleration as a function of time</a:t>
            </a:r>
            <a:endParaRPr lang="en-US" sz="2400" dirty="0">
              <a:solidFill>
                <a:srgbClr val="00FF00"/>
              </a:solidFill>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4153332163"/>
              </p:ext>
            </p:extLst>
          </p:nvPr>
        </p:nvGraphicFramePr>
        <p:xfrm>
          <a:off x="355600" y="6308725"/>
          <a:ext cx="1504950" cy="342900"/>
        </p:xfrm>
        <a:graphic>
          <a:graphicData uri="http://schemas.openxmlformats.org/presentationml/2006/ole">
            <mc:AlternateContent xmlns:mc="http://schemas.openxmlformats.org/markup-compatibility/2006">
              <mc:Choice xmlns:v="urn:schemas-microsoft-com:vml" Requires="v">
                <p:oleObj spid="_x0000_s66722" name="Equation" r:id="rId11" imgW="1002960" imgH="228600" progId="Equation.3">
                  <p:embed/>
                </p:oleObj>
              </mc:Choice>
              <mc:Fallback>
                <p:oleObj name="Equation" r:id="rId11" imgW="1002960" imgH="228600" progId="Equation.3">
                  <p:embed/>
                  <p:pic>
                    <p:nvPicPr>
                      <p:cNvPr id="0" name="Object 11"/>
                      <p:cNvPicPr>
                        <a:picLocks noChangeAspect="1" noChangeArrowheads="1"/>
                      </p:cNvPicPr>
                      <p:nvPr/>
                    </p:nvPicPr>
                    <p:blipFill>
                      <a:blip r:embed="rId12"/>
                      <a:srcRect/>
                      <a:stretch>
                        <a:fillRect/>
                      </a:stretch>
                    </p:blipFill>
                    <p:spPr bwMode="auto">
                      <a:xfrm>
                        <a:off x="355600" y="6308725"/>
                        <a:ext cx="1504950" cy="342900"/>
                      </a:xfrm>
                      <a:prstGeom prst="rect">
                        <a:avLst/>
                      </a:prstGeom>
                      <a:solidFill>
                        <a:srgbClr val="00FF00"/>
                      </a:solidFill>
                      <a:ln>
                        <a:noFill/>
                      </a:ln>
                    </p:spPr>
                  </p:pic>
                </p:oleObj>
              </mc:Fallback>
            </mc:AlternateContent>
          </a:graphicData>
        </a:graphic>
      </p:graphicFrame>
      <p:sp>
        <p:nvSpPr>
          <p:cNvPr id="15" name="Title 1"/>
          <p:cNvSpPr txBox="1">
            <a:spLocks/>
          </p:cNvSpPr>
          <p:nvPr/>
        </p:nvSpPr>
        <p:spPr>
          <a:xfrm>
            <a:off x="5047397" y="2958618"/>
            <a:ext cx="1889613" cy="145160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Amplitude is set by how you start the SHO.</a:t>
            </a:r>
            <a:endParaRPr lang="en-US" sz="2400" dirty="0">
              <a:solidFill>
                <a:srgbClr val="00B0F0"/>
              </a:solidFill>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201145443"/>
              </p:ext>
            </p:extLst>
          </p:nvPr>
        </p:nvGraphicFramePr>
        <p:xfrm>
          <a:off x="7181850" y="2960523"/>
          <a:ext cx="1962150" cy="723900"/>
        </p:xfrm>
        <a:graphic>
          <a:graphicData uri="http://schemas.openxmlformats.org/presentationml/2006/ole">
            <mc:AlternateContent xmlns:mc="http://schemas.openxmlformats.org/markup-compatibility/2006">
              <mc:Choice xmlns:v="urn:schemas-microsoft-com:vml" Requires="v">
                <p:oleObj spid="_x0000_s66723" name="Equation" r:id="rId13" imgW="1307880" imgH="482400" progId="Equation.3">
                  <p:embed/>
                </p:oleObj>
              </mc:Choice>
              <mc:Fallback>
                <p:oleObj name="Equation" r:id="rId13" imgW="1307880" imgH="482400" progId="Equation.3">
                  <p:embed/>
                  <p:pic>
                    <p:nvPicPr>
                      <p:cNvPr id="0" name="Object 3"/>
                      <p:cNvPicPr>
                        <a:picLocks noChangeAspect="1" noChangeArrowheads="1"/>
                      </p:cNvPicPr>
                      <p:nvPr/>
                    </p:nvPicPr>
                    <p:blipFill>
                      <a:blip r:embed="rId14"/>
                      <a:srcRect/>
                      <a:stretch>
                        <a:fillRect/>
                      </a:stretch>
                    </p:blipFill>
                    <p:spPr bwMode="auto">
                      <a:xfrm>
                        <a:off x="7181850" y="2960523"/>
                        <a:ext cx="1962150" cy="723900"/>
                      </a:xfrm>
                      <a:prstGeom prst="rect">
                        <a:avLst/>
                      </a:prstGeom>
                      <a:solidFill>
                        <a:srgbClr val="00B0F0"/>
                      </a:solidFill>
                      <a:ln>
                        <a:noFill/>
                      </a:ln>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368245345"/>
              </p:ext>
            </p:extLst>
          </p:nvPr>
        </p:nvGraphicFramePr>
        <p:xfrm>
          <a:off x="7505700" y="4042151"/>
          <a:ext cx="1638300" cy="2819400"/>
        </p:xfrm>
        <a:graphic>
          <a:graphicData uri="http://schemas.openxmlformats.org/presentationml/2006/ole">
            <mc:AlternateContent xmlns:mc="http://schemas.openxmlformats.org/markup-compatibility/2006">
              <mc:Choice xmlns:v="urn:schemas-microsoft-com:vml" Requires="v">
                <p:oleObj spid="_x0000_s66724" name="Equation" r:id="rId15" imgW="1091880" imgH="1879560" progId="Equation.3">
                  <p:embed/>
                </p:oleObj>
              </mc:Choice>
              <mc:Fallback>
                <p:oleObj name="Equation" r:id="rId15" imgW="1091880" imgH="1879560" progId="Equation.3">
                  <p:embed/>
                  <p:pic>
                    <p:nvPicPr>
                      <p:cNvPr id="0" name="Object 15"/>
                      <p:cNvPicPr>
                        <a:picLocks noChangeAspect="1" noChangeArrowheads="1"/>
                      </p:cNvPicPr>
                      <p:nvPr/>
                    </p:nvPicPr>
                    <p:blipFill>
                      <a:blip r:embed="rId16"/>
                      <a:srcRect/>
                      <a:stretch>
                        <a:fillRect/>
                      </a:stretch>
                    </p:blipFill>
                    <p:spPr bwMode="auto">
                      <a:xfrm>
                        <a:off x="7505700" y="4042151"/>
                        <a:ext cx="1638300" cy="2819400"/>
                      </a:xfrm>
                      <a:prstGeom prst="rect">
                        <a:avLst/>
                      </a:prstGeom>
                      <a:solidFill>
                        <a:srgbClr val="FFFF00"/>
                      </a:solidFill>
                      <a:ln>
                        <a:noFill/>
                      </a:ln>
                    </p:spPr>
                  </p:pic>
                </p:oleObj>
              </mc:Fallback>
            </mc:AlternateContent>
          </a:graphicData>
        </a:graphic>
      </p:graphicFrame>
      <p:sp>
        <p:nvSpPr>
          <p:cNvPr id="18" name="Title 1"/>
          <p:cNvSpPr txBox="1">
            <a:spLocks/>
          </p:cNvSpPr>
          <p:nvPr/>
        </p:nvSpPr>
        <p:spPr>
          <a:xfrm>
            <a:off x="0" y="6528195"/>
            <a:ext cx="274320" cy="325817"/>
          </a:xfrm>
          <a:prstGeom prst="rect">
            <a:avLst/>
          </a:prstGeom>
          <a:blipFill>
            <a:blip r:embed="rId17"/>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solidFill>
                  <a:schemeClr val="bg1"/>
                </a:solidFill>
              </a:rPr>
              <a:t>7</a:t>
            </a:r>
            <a:endParaRPr lang="en-US" sz="1600" b="1" dirty="0">
              <a:solidFill>
                <a:schemeClr val="bg1"/>
              </a:solidFill>
            </a:endParaRPr>
          </a:p>
        </p:txBody>
      </p:sp>
    </p:spTree>
    <p:extLst>
      <p:ext uri="{BB962C8B-B14F-4D97-AF65-F5344CB8AC3E}">
        <p14:creationId xmlns:p14="http://schemas.microsoft.com/office/powerpoint/2010/main" val="25797941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P spid="11" grpId="0"/>
      <p:bldP spid="13"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0" y="502920"/>
            <a:ext cx="7909560" cy="2560320"/>
          </a:xfrm>
        </p:spPr>
        <p:txBody>
          <a:bodyPr/>
          <a:lstStyle/>
          <a:p>
            <a:r>
              <a:rPr lang="en-US" sz="2800" dirty="0" smtClean="0">
                <a:solidFill>
                  <a:srgbClr val="FFFF00"/>
                </a:solidFill>
              </a:rPr>
              <a:t>Clicker Question:	A 400 g mass causes a spring to stretch by 25 cm.  What is the spring constant?</a:t>
            </a:r>
            <a:br>
              <a:rPr lang="en-US" sz="2800" dirty="0" smtClean="0">
                <a:solidFill>
                  <a:srgbClr val="FFFF00"/>
                </a:solidFill>
              </a:rPr>
            </a:br>
            <a:r>
              <a:rPr lang="en-US" sz="2800" dirty="0" smtClean="0">
                <a:solidFill>
                  <a:srgbClr val="FFFF00"/>
                </a:solidFill>
              </a:rPr>
              <a:t>A)	16 N/m</a:t>
            </a:r>
            <a:br>
              <a:rPr lang="en-US" sz="2800" dirty="0" smtClean="0">
                <a:solidFill>
                  <a:srgbClr val="FFFF00"/>
                </a:solidFill>
              </a:rPr>
            </a:br>
            <a:r>
              <a:rPr lang="en-US" sz="2800" dirty="0" smtClean="0">
                <a:solidFill>
                  <a:srgbClr val="FFFF00"/>
                </a:solidFill>
              </a:rPr>
              <a:t>B)	10,000 N/m</a:t>
            </a:r>
            <a:br>
              <a:rPr lang="en-US" sz="2800" dirty="0" smtClean="0">
                <a:solidFill>
                  <a:srgbClr val="FFFF00"/>
                </a:solidFill>
              </a:rPr>
            </a:br>
            <a:r>
              <a:rPr lang="en-US" sz="2800" dirty="0" smtClean="0">
                <a:solidFill>
                  <a:srgbClr val="FFFF00"/>
                </a:solidFill>
              </a:rPr>
              <a:t>C)	15.7 N/m</a:t>
            </a:r>
            <a:br>
              <a:rPr lang="en-US" sz="2800" dirty="0" smtClean="0">
                <a:solidFill>
                  <a:srgbClr val="FFFF00"/>
                </a:solidFill>
              </a:rPr>
            </a:br>
            <a:r>
              <a:rPr lang="en-US" sz="2800" dirty="0" smtClean="0">
                <a:solidFill>
                  <a:srgbClr val="FFFF00"/>
                </a:solidFill>
              </a:rPr>
              <a:t>D)	0.064 N/m</a:t>
            </a:r>
            <a:endParaRPr lang="en-US" sz="2800" dirty="0">
              <a:solidFill>
                <a:srgbClr val="FFFF00"/>
              </a:solidFill>
            </a:endParaRPr>
          </a:p>
        </p:txBody>
      </p:sp>
      <p:sp>
        <p:nvSpPr>
          <p:cNvPr id="5" name="Title 1"/>
          <p:cNvSpPr txBox="1">
            <a:spLocks/>
          </p:cNvSpPr>
          <p:nvPr/>
        </p:nvSpPr>
        <p:spPr>
          <a:xfrm>
            <a:off x="822960" y="3474720"/>
            <a:ext cx="7909560" cy="30175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FF00"/>
                </a:solidFill>
              </a:rPr>
              <a:t>Clicker Question:	If the mass is pulled down an additional 10cm and released, how long does it take to go through one complete oscillation?</a:t>
            </a:r>
            <a:br>
              <a:rPr lang="en-US" sz="2800" dirty="0" smtClean="0">
                <a:solidFill>
                  <a:srgbClr val="FFFF00"/>
                </a:solidFill>
              </a:rPr>
            </a:br>
            <a:r>
              <a:rPr lang="en-US" sz="2800" dirty="0" smtClean="0">
                <a:solidFill>
                  <a:srgbClr val="FFFF00"/>
                </a:solidFill>
              </a:rPr>
              <a:t>A)	1.00 s</a:t>
            </a:r>
            <a:br>
              <a:rPr lang="en-US" sz="2800" dirty="0" smtClean="0">
                <a:solidFill>
                  <a:srgbClr val="FFFF00"/>
                </a:solidFill>
              </a:rPr>
            </a:br>
            <a:r>
              <a:rPr lang="en-US" sz="2800" dirty="0" smtClean="0">
                <a:solidFill>
                  <a:srgbClr val="FFFF00"/>
                </a:solidFill>
              </a:rPr>
              <a:t>B)	0.16 s</a:t>
            </a:r>
            <a:br>
              <a:rPr lang="en-US" sz="2800" dirty="0" smtClean="0">
                <a:solidFill>
                  <a:srgbClr val="FFFF00"/>
                </a:solidFill>
              </a:rPr>
            </a:br>
            <a:r>
              <a:rPr lang="en-US" sz="2800" dirty="0" smtClean="0">
                <a:solidFill>
                  <a:srgbClr val="FFFF00"/>
                </a:solidFill>
              </a:rPr>
              <a:t>C)	39.3 s</a:t>
            </a:r>
            <a:br>
              <a:rPr lang="en-US" sz="2800" dirty="0" smtClean="0">
                <a:solidFill>
                  <a:srgbClr val="FFFF00"/>
                </a:solidFill>
              </a:rPr>
            </a:br>
            <a:r>
              <a:rPr lang="en-US" sz="2800" dirty="0" smtClean="0">
                <a:solidFill>
                  <a:srgbClr val="FFFF00"/>
                </a:solidFill>
              </a:rPr>
              <a:t>D)	0.03 s</a:t>
            </a:r>
            <a:endParaRPr lang="en-US" sz="2800" dirty="0">
              <a:solidFill>
                <a:srgbClr val="FFFF00"/>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151064994"/>
              </p:ext>
            </p:extLst>
          </p:nvPr>
        </p:nvGraphicFramePr>
        <p:xfrm>
          <a:off x="6126480" y="1371600"/>
          <a:ext cx="2686050" cy="1981200"/>
        </p:xfrm>
        <a:graphic>
          <a:graphicData uri="http://schemas.openxmlformats.org/presentationml/2006/ole">
            <mc:AlternateContent xmlns:mc="http://schemas.openxmlformats.org/markup-compatibility/2006">
              <mc:Choice xmlns:v="urn:schemas-microsoft-com:vml" Requires="v">
                <p:oleObj spid="_x0000_s72733" name="Equation" r:id="rId3" imgW="1790640" imgH="1320480" progId="Equation.3">
                  <p:embed/>
                </p:oleObj>
              </mc:Choice>
              <mc:Fallback>
                <p:oleObj name="Equation" r:id="rId3" imgW="1790640" imgH="1320480" progId="Equation.3">
                  <p:embed/>
                  <p:pic>
                    <p:nvPicPr>
                      <p:cNvPr id="0" name="Object 3"/>
                      <p:cNvPicPr>
                        <a:picLocks noChangeAspect="1" noChangeArrowheads="1"/>
                      </p:cNvPicPr>
                      <p:nvPr/>
                    </p:nvPicPr>
                    <p:blipFill>
                      <a:blip r:embed="rId4"/>
                      <a:srcRect/>
                      <a:stretch>
                        <a:fillRect/>
                      </a:stretch>
                    </p:blipFill>
                    <p:spPr bwMode="auto">
                      <a:xfrm>
                        <a:off x="6126480" y="1371600"/>
                        <a:ext cx="2686050" cy="1981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037253012"/>
              </p:ext>
            </p:extLst>
          </p:nvPr>
        </p:nvGraphicFramePr>
        <p:xfrm>
          <a:off x="6126480" y="4617720"/>
          <a:ext cx="2895600" cy="2019300"/>
        </p:xfrm>
        <a:graphic>
          <a:graphicData uri="http://schemas.openxmlformats.org/presentationml/2006/ole">
            <mc:AlternateContent xmlns:mc="http://schemas.openxmlformats.org/markup-compatibility/2006">
              <mc:Choice xmlns:v="urn:schemas-microsoft-com:vml" Requires="v">
                <p:oleObj spid="_x0000_s72734" name="Equation" r:id="rId5" imgW="1930320" imgH="1346040" progId="Equation.3">
                  <p:embed/>
                </p:oleObj>
              </mc:Choice>
              <mc:Fallback>
                <p:oleObj name="Equation" r:id="rId5" imgW="1930320" imgH="1346040" progId="Equation.3">
                  <p:embed/>
                  <p:pic>
                    <p:nvPicPr>
                      <p:cNvPr id="0" name="Object 2"/>
                      <p:cNvPicPr>
                        <a:picLocks noChangeAspect="1" noChangeArrowheads="1"/>
                      </p:cNvPicPr>
                      <p:nvPr/>
                    </p:nvPicPr>
                    <p:blipFill>
                      <a:blip r:embed="rId6"/>
                      <a:srcRect/>
                      <a:stretch>
                        <a:fillRect/>
                      </a:stretch>
                    </p:blipFill>
                    <p:spPr bwMode="auto">
                      <a:xfrm>
                        <a:off x="6126480" y="4617720"/>
                        <a:ext cx="2895600" cy="20193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itle 1"/>
          <p:cNvSpPr txBox="1">
            <a:spLocks/>
          </p:cNvSpPr>
          <p:nvPr/>
        </p:nvSpPr>
        <p:spPr>
          <a:xfrm>
            <a:off x="0" y="6528195"/>
            <a:ext cx="411480" cy="325817"/>
          </a:xfrm>
          <a:prstGeom prst="rect">
            <a:avLst/>
          </a:prstGeom>
          <a:blipFill>
            <a:blip r:embed="rId7"/>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8</a:t>
            </a:r>
          </a:p>
        </p:txBody>
      </p:sp>
    </p:spTree>
    <p:extLst>
      <p:ext uri="{BB962C8B-B14F-4D97-AF65-F5344CB8AC3E}">
        <p14:creationId xmlns:p14="http://schemas.microsoft.com/office/powerpoint/2010/main" val="37630498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760" y="365760"/>
            <a:ext cx="8046498" cy="2103120"/>
          </a:xfrm>
        </p:spPr>
        <p:txBody>
          <a:bodyPr/>
          <a:lstStyle/>
          <a:p>
            <a:r>
              <a:rPr lang="en-US" sz="2800" dirty="0" smtClean="0"/>
              <a:t>Example:	A 350g mass is attached to a spring and pulled 10cm from the equilibrium point.  It is seen that the mass, when released from rest, takes 0.56s to complete one oscillation.  How much work was done in pulling the mass?</a:t>
            </a:r>
            <a:endParaRPr lang="en-US"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1600012140"/>
              </p:ext>
            </p:extLst>
          </p:nvPr>
        </p:nvGraphicFramePr>
        <p:xfrm>
          <a:off x="3606335" y="2163422"/>
          <a:ext cx="742950" cy="590550"/>
        </p:xfrm>
        <a:graphic>
          <a:graphicData uri="http://schemas.openxmlformats.org/presentationml/2006/ole">
            <mc:AlternateContent xmlns:mc="http://schemas.openxmlformats.org/markup-compatibility/2006">
              <mc:Choice xmlns:v="urn:schemas-microsoft-com:vml" Requires="v">
                <p:oleObj spid="_x0000_s69738" name="Equation" r:id="rId3" imgW="495000" imgH="393480" progId="Equation.3">
                  <p:embed/>
                </p:oleObj>
              </mc:Choice>
              <mc:Fallback>
                <p:oleObj name="Equation" r:id="rId3" imgW="495000" imgH="393480" progId="Equation.3">
                  <p:embed/>
                  <p:pic>
                    <p:nvPicPr>
                      <p:cNvPr id="0" name=""/>
                      <p:cNvPicPr>
                        <a:picLocks noChangeAspect="1" noChangeArrowheads="1"/>
                      </p:cNvPicPr>
                      <p:nvPr/>
                    </p:nvPicPr>
                    <p:blipFill>
                      <a:blip r:embed="rId4"/>
                      <a:srcRect/>
                      <a:stretch>
                        <a:fillRect/>
                      </a:stretch>
                    </p:blipFill>
                    <p:spPr bwMode="auto">
                      <a:xfrm>
                        <a:off x="3606335" y="2163422"/>
                        <a:ext cx="742950" cy="5905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1"/>
          <p:cNvSpPr txBox="1">
            <a:spLocks/>
          </p:cNvSpPr>
          <p:nvPr/>
        </p:nvSpPr>
        <p:spPr>
          <a:xfrm>
            <a:off x="365760" y="2753972"/>
            <a:ext cx="228600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Use the </a:t>
            </a:r>
            <a:r>
              <a:rPr lang="en-US" sz="2400" dirty="0" err="1" smtClean="0"/>
              <a:t>W.E.Th</a:t>
            </a:r>
            <a:r>
              <a:rPr lang="en-US" sz="2400" dirty="0" smtClean="0"/>
              <a:t>.</a:t>
            </a:r>
          </a:p>
        </p:txBody>
      </p:sp>
      <p:sp>
        <p:nvSpPr>
          <p:cNvPr id="36" name="Title 1"/>
          <p:cNvSpPr txBox="1">
            <a:spLocks/>
          </p:cNvSpPr>
          <p:nvPr/>
        </p:nvSpPr>
        <p:spPr>
          <a:xfrm>
            <a:off x="365760" y="5022499"/>
            <a:ext cx="2286000" cy="4988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How to get at k?</a:t>
            </a:r>
          </a:p>
        </p:txBody>
      </p:sp>
      <p:grpSp>
        <p:nvGrpSpPr>
          <p:cNvPr id="42" name="Group 41"/>
          <p:cNvGrpSpPr/>
          <p:nvPr/>
        </p:nvGrpSpPr>
        <p:grpSpPr>
          <a:xfrm>
            <a:off x="3602114" y="2279563"/>
            <a:ext cx="4225771" cy="1110153"/>
            <a:chOff x="4461029" y="2053183"/>
            <a:chExt cx="4225771" cy="1110153"/>
          </a:xfrm>
        </p:grpSpPr>
        <p:grpSp>
          <p:nvGrpSpPr>
            <p:cNvPr id="38" name="Group 37"/>
            <p:cNvGrpSpPr/>
            <p:nvPr/>
          </p:nvGrpSpPr>
          <p:grpSpPr>
            <a:xfrm>
              <a:off x="4461029" y="2053183"/>
              <a:ext cx="4225771" cy="822960"/>
              <a:chOff x="4461029" y="2053183"/>
              <a:chExt cx="4225771" cy="822960"/>
            </a:xfrm>
          </p:grpSpPr>
          <p:sp>
            <p:nvSpPr>
              <p:cNvPr id="6" name="Title 1"/>
              <p:cNvSpPr txBox="1">
                <a:spLocks/>
              </p:cNvSpPr>
              <p:nvPr/>
            </p:nvSpPr>
            <p:spPr>
              <a:xfrm>
                <a:off x="4461029" y="2053183"/>
                <a:ext cx="2286000" cy="8229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a:solidFill>
                      <a:srgbClr val="00FF00"/>
                    </a:solidFill>
                  </a:rPr>
                  <a:t>Initial point is prior to pulling the mass.</a:t>
                </a:r>
              </a:p>
            </p:txBody>
          </p:sp>
          <p:cxnSp>
            <p:nvCxnSpPr>
              <p:cNvPr id="9" name="Straight Connector 8"/>
              <p:cNvCxnSpPr/>
              <p:nvPr/>
            </p:nvCxnSpPr>
            <p:spPr>
              <a:xfrm flipH="1">
                <a:off x="6766560" y="2780486"/>
                <a:ext cx="19202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766560" y="2148840"/>
                <a:ext cx="0" cy="63164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6766560" y="2506166"/>
                <a:ext cx="91440" cy="13716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858000" y="2506166"/>
                <a:ext cx="137160" cy="274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6995160" y="2506166"/>
                <a:ext cx="137160" cy="274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130914" y="2506166"/>
                <a:ext cx="137160" cy="274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7268074" y="2506166"/>
                <a:ext cx="137160" cy="274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405234" y="2506166"/>
                <a:ext cx="66841" cy="13716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7485947" y="2515265"/>
                <a:ext cx="457200" cy="2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Title 1"/>
            <p:cNvSpPr txBox="1">
              <a:spLocks/>
            </p:cNvSpPr>
            <p:nvPr/>
          </p:nvSpPr>
          <p:spPr>
            <a:xfrm>
              <a:off x="6776325" y="2876143"/>
              <a:ext cx="1783080" cy="28719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x</a:t>
              </a:r>
              <a:r>
                <a:rPr lang="en-US" sz="2000" baseline="-25000" dirty="0" smtClean="0"/>
                <a:t>i</a:t>
              </a:r>
              <a:r>
                <a:rPr lang="en-US" sz="2000" dirty="0" smtClean="0"/>
                <a:t> = 0	v</a:t>
              </a:r>
              <a:r>
                <a:rPr lang="en-US" sz="2000" baseline="-25000" dirty="0" smtClean="0"/>
                <a:t>i</a:t>
              </a:r>
              <a:r>
                <a:rPr lang="en-US" sz="2000" dirty="0" smtClean="0"/>
                <a:t> = 0</a:t>
              </a:r>
            </a:p>
          </p:txBody>
        </p:sp>
      </p:grpSp>
      <p:grpSp>
        <p:nvGrpSpPr>
          <p:cNvPr id="43" name="Group 42"/>
          <p:cNvGrpSpPr/>
          <p:nvPr/>
        </p:nvGrpSpPr>
        <p:grpSpPr>
          <a:xfrm>
            <a:off x="3602114" y="3982924"/>
            <a:ext cx="4396222" cy="1047565"/>
            <a:chOff x="4528055" y="3857348"/>
            <a:chExt cx="4396222" cy="1047565"/>
          </a:xfrm>
        </p:grpSpPr>
        <p:grpSp>
          <p:nvGrpSpPr>
            <p:cNvPr id="37" name="Group 36"/>
            <p:cNvGrpSpPr/>
            <p:nvPr/>
          </p:nvGrpSpPr>
          <p:grpSpPr>
            <a:xfrm>
              <a:off x="4528055" y="3857348"/>
              <a:ext cx="4396222" cy="685800"/>
              <a:chOff x="4528055" y="3154680"/>
              <a:chExt cx="4396222" cy="685800"/>
            </a:xfrm>
          </p:grpSpPr>
          <p:sp>
            <p:nvSpPr>
              <p:cNvPr id="3" name="Title 1"/>
              <p:cNvSpPr txBox="1">
                <a:spLocks/>
              </p:cNvSpPr>
              <p:nvPr/>
            </p:nvSpPr>
            <p:spPr>
              <a:xfrm>
                <a:off x="4528055" y="3154680"/>
                <a:ext cx="2151947"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a:solidFill>
                      <a:srgbClr val="00B0F0"/>
                    </a:solidFill>
                  </a:rPr>
                  <a:t>Final point is at moment of release.</a:t>
                </a:r>
              </a:p>
            </p:txBody>
          </p:sp>
          <p:sp>
            <p:nvSpPr>
              <p:cNvPr id="7" name="Rectangle 6"/>
              <p:cNvSpPr/>
              <p:nvPr/>
            </p:nvSpPr>
            <p:spPr>
              <a:xfrm>
                <a:off x="8467077" y="3522659"/>
                <a:ext cx="457200" cy="2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flipH="1">
                <a:off x="6766560" y="3796979"/>
                <a:ext cx="2157717" cy="11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771147" y="3176578"/>
                <a:ext cx="0" cy="63164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6771147" y="3533904"/>
                <a:ext cx="224013" cy="13716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995160" y="3533904"/>
                <a:ext cx="341494" cy="274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7336654" y="3533904"/>
                <a:ext cx="298586" cy="274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618372" y="3533904"/>
                <a:ext cx="341494" cy="274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7959866" y="3533904"/>
                <a:ext cx="298586" cy="274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8258452" y="3533904"/>
                <a:ext cx="206406" cy="13716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itle 1"/>
            <p:cNvSpPr txBox="1">
              <a:spLocks/>
            </p:cNvSpPr>
            <p:nvPr/>
          </p:nvSpPr>
          <p:spPr>
            <a:xfrm>
              <a:off x="5986730" y="4617720"/>
              <a:ext cx="2699848" cy="28719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err="1" smtClean="0"/>
                <a:t>x</a:t>
              </a:r>
              <a:r>
                <a:rPr lang="en-US" sz="2000" baseline="-25000" dirty="0" err="1"/>
                <a:t>f</a:t>
              </a:r>
              <a:r>
                <a:rPr lang="en-US" sz="2000" dirty="0" smtClean="0"/>
                <a:t> = 10cm	</a:t>
              </a:r>
              <a:r>
                <a:rPr lang="en-US" sz="2000" dirty="0" err="1" smtClean="0"/>
                <a:t>v</a:t>
              </a:r>
              <a:r>
                <a:rPr lang="en-US" sz="2000" baseline="-25000" dirty="0" err="1"/>
                <a:t>f</a:t>
              </a:r>
              <a:r>
                <a:rPr lang="en-US" sz="2000" dirty="0" smtClean="0"/>
                <a:t> = 0</a:t>
              </a:r>
            </a:p>
          </p:txBody>
        </p:sp>
      </p:grpSp>
      <p:graphicFrame>
        <p:nvGraphicFramePr>
          <p:cNvPr id="44" name="Object 43"/>
          <p:cNvGraphicFramePr>
            <a:graphicFrameLocks noChangeAspect="1"/>
          </p:cNvGraphicFramePr>
          <p:nvPr>
            <p:extLst>
              <p:ext uri="{D42A27DB-BD31-4B8C-83A1-F6EECF244321}">
                <p14:modId xmlns:p14="http://schemas.microsoft.com/office/powerpoint/2010/main" val="1111347620"/>
              </p:ext>
            </p:extLst>
          </p:nvPr>
        </p:nvGraphicFramePr>
        <p:xfrm>
          <a:off x="365760" y="3537915"/>
          <a:ext cx="1162050" cy="266700"/>
        </p:xfrm>
        <a:graphic>
          <a:graphicData uri="http://schemas.openxmlformats.org/presentationml/2006/ole">
            <mc:AlternateContent xmlns:mc="http://schemas.openxmlformats.org/markup-compatibility/2006">
              <mc:Choice xmlns:v="urn:schemas-microsoft-com:vml" Requires="v">
                <p:oleObj spid="_x0000_s69739" name="Equation" r:id="rId5" imgW="774360" imgH="177480" progId="Equation.3">
                  <p:embed/>
                </p:oleObj>
              </mc:Choice>
              <mc:Fallback>
                <p:oleObj name="Equation" r:id="rId5" imgW="774360" imgH="177480" progId="Equation.3">
                  <p:embed/>
                  <p:pic>
                    <p:nvPicPr>
                      <p:cNvPr id="0" name="Object 3"/>
                      <p:cNvPicPr>
                        <a:picLocks noChangeAspect="1" noChangeArrowheads="1"/>
                      </p:cNvPicPr>
                      <p:nvPr/>
                    </p:nvPicPr>
                    <p:blipFill>
                      <a:blip r:embed="rId6"/>
                      <a:srcRect/>
                      <a:stretch>
                        <a:fillRect/>
                      </a:stretch>
                    </p:blipFill>
                    <p:spPr bwMode="auto">
                      <a:xfrm>
                        <a:off x="365760" y="3537915"/>
                        <a:ext cx="1162050" cy="266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 name="Object 44"/>
          <p:cNvGraphicFramePr>
            <a:graphicFrameLocks noChangeAspect="1"/>
          </p:cNvGraphicFramePr>
          <p:nvPr>
            <p:extLst>
              <p:ext uri="{D42A27DB-BD31-4B8C-83A1-F6EECF244321}">
                <p14:modId xmlns:p14="http://schemas.microsoft.com/office/powerpoint/2010/main" val="2768756605"/>
              </p:ext>
            </p:extLst>
          </p:nvPr>
        </p:nvGraphicFramePr>
        <p:xfrm>
          <a:off x="365760" y="4089707"/>
          <a:ext cx="1543050" cy="647700"/>
        </p:xfrm>
        <a:graphic>
          <a:graphicData uri="http://schemas.openxmlformats.org/presentationml/2006/ole">
            <mc:AlternateContent xmlns:mc="http://schemas.openxmlformats.org/markup-compatibility/2006">
              <mc:Choice xmlns:v="urn:schemas-microsoft-com:vml" Requires="v">
                <p:oleObj spid="_x0000_s69740" name="Equation" r:id="rId7" imgW="1028520" imgH="431640" progId="Equation.3">
                  <p:embed/>
                </p:oleObj>
              </mc:Choice>
              <mc:Fallback>
                <p:oleObj name="Equation" r:id="rId7" imgW="1028520" imgH="431640" progId="Equation.3">
                  <p:embed/>
                  <p:pic>
                    <p:nvPicPr>
                      <p:cNvPr id="0" name="Object 43"/>
                      <p:cNvPicPr>
                        <a:picLocks noChangeAspect="1" noChangeArrowheads="1"/>
                      </p:cNvPicPr>
                      <p:nvPr/>
                    </p:nvPicPr>
                    <p:blipFill>
                      <a:blip r:embed="rId8"/>
                      <a:srcRect/>
                      <a:stretch>
                        <a:fillRect/>
                      </a:stretch>
                    </p:blipFill>
                    <p:spPr bwMode="auto">
                      <a:xfrm>
                        <a:off x="365760" y="4089707"/>
                        <a:ext cx="1543050" cy="6477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6" name="Title 1"/>
          <p:cNvSpPr txBox="1">
            <a:spLocks/>
          </p:cNvSpPr>
          <p:nvPr/>
        </p:nvSpPr>
        <p:spPr>
          <a:xfrm>
            <a:off x="365760" y="5806440"/>
            <a:ext cx="3977640" cy="72745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k affects the frequency which, in turn, is related to the period.</a:t>
            </a:r>
          </a:p>
        </p:txBody>
      </p:sp>
      <p:graphicFrame>
        <p:nvGraphicFramePr>
          <p:cNvPr id="47" name="Object 46"/>
          <p:cNvGraphicFramePr>
            <a:graphicFrameLocks noChangeAspect="1"/>
          </p:cNvGraphicFramePr>
          <p:nvPr>
            <p:extLst>
              <p:ext uri="{D42A27DB-BD31-4B8C-83A1-F6EECF244321}">
                <p14:modId xmlns:p14="http://schemas.microsoft.com/office/powerpoint/2010/main" val="3493186338"/>
              </p:ext>
            </p:extLst>
          </p:nvPr>
        </p:nvGraphicFramePr>
        <p:xfrm>
          <a:off x="5235575" y="2166938"/>
          <a:ext cx="2343150" cy="666750"/>
        </p:xfrm>
        <a:graphic>
          <a:graphicData uri="http://schemas.openxmlformats.org/presentationml/2006/ole">
            <mc:AlternateContent xmlns:mc="http://schemas.openxmlformats.org/markup-compatibility/2006">
              <mc:Choice xmlns:v="urn:schemas-microsoft-com:vml" Requires="v">
                <p:oleObj spid="_x0000_s69741" name="Equation" r:id="rId9" imgW="1562040" imgH="444240" progId="Equation.3">
                  <p:embed/>
                </p:oleObj>
              </mc:Choice>
              <mc:Fallback>
                <p:oleObj name="Equation" r:id="rId9" imgW="1562040" imgH="444240" progId="Equation.3">
                  <p:embed/>
                  <p:pic>
                    <p:nvPicPr>
                      <p:cNvPr id="0" name="Object 3"/>
                      <p:cNvPicPr>
                        <a:picLocks noChangeAspect="1" noChangeArrowheads="1"/>
                      </p:cNvPicPr>
                      <p:nvPr/>
                    </p:nvPicPr>
                    <p:blipFill>
                      <a:blip r:embed="rId10"/>
                      <a:srcRect/>
                      <a:stretch>
                        <a:fillRect/>
                      </a:stretch>
                    </p:blipFill>
                    <p:spPr bwMode="auto">
                      <a:xfrm>
                        <a:off x="5235575" y="2166938"/>
                        <a:ext cx="2343150" cy="66675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8" name="Object 47"/>
          <p:cNvGraphicFramePr>
            <a:graphicFrameLocks noChangeAspect="1"/>
          </p:cNvGraphicFramePr>
          <p:nvPr>
            <p:extLst>
              <p:ext uri="{D42A27DB-BD31-4B8C-83A1-F6EECF244321}">
                <p14:modId xmlns:p14="http://schemas.microsoft.com/office/powerpoint/2010/main" val="3405191776"/>
              </p:ext>
            </p:extLst>
          </p:nvPr>
        </p:nvGraphicFramePr>
        <p:xfrm>
          <a:off x="3629025" y="3255992"/>
          <a:ext cx="1428750" cy="723900"/>
        </p:xfrm>
        <a:graphic>
          <a:graphicData uri="http://schemas.openxmlformats.org/presentationml/2006/ole">
            <mc:AlternateContent xmlns:mc="http://schemas.openxmlformats.org/markup-compatibility/2006">
              <mc:Choice xmlns:v="urn:schemas-microsoft-com:vml" Requires="v">
                <p:oleObj spid="_x0000_s69742" name="Equation" r:id="rId11" imgW="952200" imgH="482400" progId="Equation.3">
                  <p:embed/>
                </p:oleObj>
              </mc:Choice>
              <mc:Fallback>
                <p:oleObj name="Equation" r:id="rId11" imgW="952200" imgH="482400" progId="Equation.3">
                  <p:embed/>
                  <p:pic>
                    <p:nvPicPr>
                      <p:cNvPr id="0" name="Object 46"/>
                      <p:cNvPicPr>
                        <a:picLocks noChangeAspect="1" noChangeArrowheads="1"/>
                      </p:cNvPicPr>
                      <p:nvPr/>
                    </p:nvPicPr>
                    <p:blipFill>
                      <a:blip r:embed="rId12"/>
                      <a:srcRect/>
                      <a:stretch>
                        <a:fillRect/>
                      </a:stretch>
                    </p:blipFill>
                    <p:spPr bwMode="auto">
                      <a:xfrm>
                        <a:off x="3629025" y="3255992"/>
                        <a:ext cx="1428750" cy="7239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0" name="Straight Arrow Connector 49"/>
          <p:cNvCxnSpPr/>
          <p:nvPr/>
        </p:nvCxnSpPr>
        <p:spPr>
          <a:xfrm flipH="1">
            <a:off x="5166360" y="2926080"/>
            <a:ext cx="1097280" cy="50292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3977640" y="2834640"/>
            <a:ext cx="0" cy="3200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1991483" y="4389120"/>
            <a:ext cx="2466217" cy="685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4343400" y="4069080"/>
            <a:ext cx="228600" cy="5486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58" name="Object 57"/>
          <p:cNvGraphicFramePr>
            <a:graphicFrameLocks noChangeAspect="1"/>
          </p:cNvGraphicFramePr>
          <p:nvPr>
            <p:extLst>
              <p:ext uri="{D42A27DB-BD31-4B8C-83A1-F6EECF244321}">
                <p14:modId xmlns:p14="http://schemas.microsoft.com/office/powerpoint/2010/main" val="1843704444"/>
              </p:ext>
            </p:extLst>
          </p:nvPr>
        </p:nvGraphicFramePr>
        <p:xfrm>
          <a:off x="4572000" y="4732020"/>
          <a:ext cx="4305300" cy="1695450"/>
        </p:xfrm>
        <a:graphic>
          <a:graphicData uri="http://schemas.openxmlformats.org/presentationml/2006/ole">
            <mc:AlternateContent xmlns:mc="http://schemas.openxmlformats.org/markup-compatibility/2006">
              <mc:Choice xmlns:v="urn:schemas-microsoft-com:vml" Requires="v">
                <p:oleObj spid="_x0000_s69743" name="Equation" r:id="rId13" imgW="2869920" imgH="1130040" progId="Equation.3">
                  <p:embed/>
                </p:oleObj>
              </mc:Choice>
              <mc:Fallback>
                <p:oleObj name="Equation" r:id="rId13" imgW="2869920" imgH="1130040" progId="Equation.3">
                  <p:embed/>
                  <p:pic>
                    <p:nvPicPr>
                      <p:cNvPr id="0" name="Object 44"/>
                      <p:cNvPicPr>
                        <a:picLocks noChangeAspect="1" noChangeArrowheads="1"/>
                      </p:cNvPicPr>
                      <p:nvPr/>
                    </p:nvPicPr>
                    <p:blipFill>
                      <a:blip r:embed="rId14"/>
                      <a:srcRect/>
                      <a:stretch>
                        <a:fillRect/>
                      </a:stretch>
                    </p:blipFill>
                    <p:spPr bwMode="auto">
                      <a:xfrm>
                        <a:off x="4572000" y="4732020"/>
                        <a:ext cx="4305300" cy="1695450"/>
                      </a:xfrm>
                      <a:prstGeom prst="rect">
                        <a:avLst/>
                      </a:prstGeom>
                      <a:solidFill>
                        <a:srgbClr val="FFFF00"/>
                      </a:solidFill>
                      <a:ln>
                        <a:noFill/>
                      </a:ln>
                    </p:spPr>
                  </p:pic>
                </p:oleObj>
              </mc:Fallback>
            </mc:AlternateContent>
          </a:graphicData>
        </a:graphic>
      </p:graphicFrame>
      <p:sp>
        <p:nvSpPr>
          <p:cNvPr id="49" name="Title 1"/>
          <p:cNvSpPr txBox="1">
            <a:spLocks/>
          </p:cNvSpPr>
          <p:nvPr/>
        </p:nvSpPr>
        <p:spPr>
          <a:xfrm>
            <a:off x="0" y="6528195"/>
            <a:ext cx="411480" cy="325817"/>
          </a:xfrm>
          <a:prstGeom prst="rect">
            <a:avLst/>
          </a:prstGeom>
          <a:blipFill>
            <a:blip r:embed="rId15"/>
            <a:tile tx="0" ty="0" sx="100000" sy="100000" flip="none" algn="tl"/>
          </a:blipFill>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bg1"/>
                </a:solidFill>
              </a:rPr>
              <a:t>9</a:t>
            </a:r>
          </a:p>
        </p:txBody>
      </p:sp>
    </p:spTree>
    <p:extLst>
      <p:ext uri="{BB962C8B-B14F-4D97-AF65-F5344CB8AC3E}">
        <p14:creationId xmlns:p14="http://schemas.microsoft.com/office/powerpoint/2010/main" val="100937435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ppt_x"/>
                                          </p:val>
                                        </p:tav>
                                        <p:tav tm="100000">
                                          <p:val>
                                            <p:strVal val="#ppt_x"/>
                                          </p:val>
                                        </p:tav>
                                      </p:tavLst>
                                    </p:anim>
                                    <p:anim calcmode="lin" valueType="num">
                                      <p:cBhvr additive="base">
                                        <p:cTn id="12" dur="5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nodeType="clickEffect">
                                  <p:stCondLst>
                                    <p:cond delay="0"/>
                                  </p:stCondLst>
                                  <p:childTnLst>
                                    <p:anim calcmode="lin" valueType="num">
                                      <p:cBhvr additive="base">
                                        <p:cTn id="36" dur="500"/>
                                        <p:tgtEl>
                                          <p:spTgt spid="42"/>
                                        </p:tgtEl>
                                        <p:attrNameLst>
                                          <p:attrName>ppt_x</p:attrName>
                                        </p:attrNameLst>
                                      </p:cBhvr>
                                      <p:tavLst>
                                        <p:tav tm="0">
                                          <p:val>
                                            <p:strVal val="ppt_x"/>
                                          </p:val>
                                        </p:tav>
                                        <p:tav tm="100000">
                                          <p:val>
                                            <p:strVal val="ppt_x"/>
                                          </p:val>
                                        </p:tav>
                                      </p:tavLst>
                                    </p:anim>
                                    <p:anim calcmode="lin" valueType="num">
                                      <p:cBhvr additive="base">
                                        <p:cTn id="37" dur="500"/>
                                        <p:tgtEl>
                                          <p:spTgt spid="42"/>
                                        </p:tgtEl>
                                        <p:attrNameLst>
                                          <p:attrName>ppt_y</p:attrName>
                                        </p:attrNameLst>
                                      </p:cBhvr>
                                      <p:tavLst>
                                        <p:tav tm="0">
                                          <p:val>
                                            <p:strVal val="ppt_y"/>
                                          </p:val>
                                        </p:tav>
                                        <p:tav tm="100000">
                                          <p:val>
                                            <p:strVal val="1+ppt_h/2"/>
                                          </p:val>
                                        </p:tav>
                                      </p:tavLst>
                                    </p:anim>
                                    <p:set>
                                      <p:cBhvr>
                                        <p:cTn id="38" dur="1" fill="hold">
                                          <p:stCondLst>
                                            <p:cond delay="499"/>
                                          </p:stCondLst>
                                        </p:cTn>
                                        <p:tgtEl>
                                          <p:spTgt spid="42"/>
                                        </p:tgtEl>
                                        <p:attrNameLst>
                                          <p:attrName>style.visibility</p:attrName>
                                        </p:attrNameLst>
                                      </p:cBhvr>
                                      <p:to>
                                        <p:strVal val="hidden"/>
                                      </p:to>
                                    </p:set>
                                  </p:childTnLst>
                                </p:cTn>
                              </p:par>
                              <p:par>
                                <p:cTn id="39" presetID="2" presetClass="exit" presetSubtype="4" fill="hold" nodeType="withEffect">
                                  <p:stCondLst>
                                    <p:cond delay="0"/>
                                  </p:stCondLst>
                                  <p:childTnLst>
                                    <p:anim calcmode="lin" valueType="num">
                                      <p:cBhvr additive="base">
                                        <p:cTn id="40" dur="500"/>
                                        <p:tgtEl>
                                          <p:spTgt spid="43"/>
                                        </p:tgtEl>
                                        <p:attrNameLst>
                                          <p:attrName>ppt_x</p:attrName>
                                        </p:attrNameLst>
                                      </p:cBhvr>
                                      <p:tavLst>
                                        <p:tav tm="0">
                                          <p:val>
                                            <p:strVal val="ppt_x"/>
                                          </p:val>
                                        </p:tav>
                                        <p:tav tm="100000">
                                          <p:val>
                                            <p:strVal val="ppt_x"/>
                                          </p:val>
                                        </p:tav>
                                      </p:tavLst>
                                    </p:anim>
                                    <p:anim calcmode="lin" valueType="num">
                                      <p:cBhvr additive="base">
                                        <p:cTn id="41" dur="500"/>
                                        <p:tgtEl>
                                          <p:spTgt spid="43"/>
                                        </p:tgtEl>
                                        <p:attrNameLst>
                                          <p:attrName>ppt_y</p:attrName>
                                        </p:attrNameLst>
                                      </p:cBhvr>
                                      <p:tavLst>
                                        <p:tav tm="0">
                                          <p:val>
                                            <p:strVal val="ppt_y"/>
                                          </p:val>
                                        </p:tav>
                                        <p:tav tm="100000">
                                          <p:val>
                                            <p:strVal val="1+ppt_h/2"/>
                                          </p:val>
                                        </p:tav>
                                      </p:tavLst>
                                    </p:anim>
                                    <p:set>
                                      <p:cBhvr>
                                        <p:cTn id="42" dur="1" fill="hold">
                                          <p:stCondLst>
                                            <p:cond delay="499"/>
                                          </p:stCondLst>
                                        </p:cTn>
                                        <p:tgtEl>
                                          <p:spTgt spid="43"/>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6" grpId="0"/>
      <p:bldP spid="4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7688</TotalTime>
  <Words>491</Words>
  <Application>Microsoft Office PowerPoint</Application>
  <PresentationFormat>On-screen Show (4:3)</PresentationFormat>
  <Paragraphs>76</Paragraphs>
  <Slides>9</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vt:i4>
      </vt:variant>
    </vt:vector>
  </HeadingPairs>
  <TitlesOfParts>
    <vt:vector size="12" baseType="lpstr">
      <vt:lpstr>Default Theme</vt:lpstr>
      <vt:lpstr>Equation</vt:lpstr>
      <vt:lpstr>Microsoft Equation 3.0</vt:lpstr>
      <vt:lpstr>Physics 101  -  Lecture 19</vt:lpstr>
      <vt:lpstr>Recall or define some terms that we will be using.</vt:lpstr>
      <vt:lpstr>Recall Hooke’s Law </vt:lpstr>
      <vt:lpstr>The first approximation to any non-constant force is a linear force - that is, Hooke’s law.  The displacement x will be measured from the equilibrium point.</vt:lpstr>
      <vt:lpstr>What are the dynamics of Hooke’s law systems - how do they move?  </vt:lpstr>
      <vt:lpstr>Spreadsheets are GREAT at doing this sort of mind numbing computation.</vt:lpstr>
      <vt:lpstr>Here are the expressions you will really want.</vt:lpstr>
      <vt:lpstr>Clicker Question: A 400 g mass causes a spring to stretch by 25 cm.  What is the spring constant? A) 16 N/m B) 10,000 N/m C) 15.7 N/m D) 0.064 N/m</vt:lpstr>
      <vt:lpstr>Example: A 350g mass is attached to a spring and pulled 10cm from the equilibrium point.  It is seen that the mass, when released from rest, takes 0.56s to complete one oscillation.  How much work was done in pulling the mass?</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368</cp:revision>
  <dcterms:created xsi:type="dcterms:W3CDTF">2012-09-16T23:14:53Z</dcterms:created>
  <dcterms:modified xsi:type="dcterms:W3CDTF">2012-11-06T20:29:58Z</dcterms:modified>
</cp:coreProperties>
</file>