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9"/>
  </p:sldMasterIdLst>
  <p:notesMasterIdLst>
    <p:notesMasterId r:id="rId85"/>
  </p:notesMasterIdLst>
  <p:handoutMasterIdLst>
    <p:handoutMasterId r:id="rId86"/>
  </p:handoutMasterIdLst>
  <p:sldIdLst>
    <p:sldId id="321" r:id="rId60"/>
    <p:sldId id="613" r:id="rId61"/>
    <p:sldId id="616" r:id="rId62"/>
    <p:sldId id="617" r:id="rId63"/>
    <p:sldId id="609" r:id="rId64"/>
    <p:sldId id="619" r:id="rId65"/>
    <p:sldId id="610" r:id="rId66"/>
    <p:sldId id="606" r:id="rId67"/>
    <p:sldId id="612" r:id="rId68"/>
    <p:sldId id="590" r:id="rId69"/>
    <p:sldId id="625" r:id="rId70"/>
    <p:sldId id="597" r:id="rId71"/>
    <p:sldId id="600" r:id="rId72"/>
    <p:sldId id="601" r:id="rId73"/>
    <p:sldId id="623" r:id="rId74"/>
    <p:sldId id="626" r:id="rId75"/>
    <p:sldId id="620" r:id="rId76"/>
    <p:sldId id="598" r:id="rId77"/>
    <p:sldId id="596" r:id="rId78"/>
    <p:sldId id="591" r:id="rId79"/>
    <p:sldId id="592" r:id="rId80"/>
    <p:sldId id="618" r:id="rId81"/>
    <p:sldId id="595" r:id="rId82"/>
    <p:sldId id="360" r:id="rId83"/>
    <p:sldId id="362" r:id="rId8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
          <p15:clr>
            <a:srgbClr val="A4A3A4"/>
          </p15:clr>
        </p15:guide>
        <p15:guide id="2" orient="horz" pos="338">
          <p15:clr>
            <a:srgbClr val="A4A3A4"/>
          </p15:clr>
        </p15:guide>
        <p15:guide id="3" orient="horz" pos="2160">
          <p15:clr>
            <a:srgbClr val="A4A3A4"/>
          </p15:clr>
        </p15:guide>
        <p15:guide id="4" orient="horz" pos="3992">
          <p15:clr>
            <a:srgbClr val="A4A3A4"/>
          </p15:clr>
        </p15:guide>
        <p15:guide id="5" orient="horz" pos="4105">
          <p15:clr>
            <a:srgbClr val="A4A3A4"/>
          </p15:clr>
        </p15:guide>
        <p15:guide id="6" orient="horz" pos="1006">
          <p15:clr>
            <a:srgbClr val="A4A3A4"/>
          </p15:clr>
        </p15:guide>
        <p15:guide id="7" orient="horz" pos="1250">
          <p15:clr>
            <a:srgbClr val="A4A3A4"/>
          </p15:clr>
        </p15:guide>
        <p15:guide id="8" orient="horz" pos="2882">
          <p15:clr>
            <a:srgbClr val="A4A3A4"/>
          </p15:clr>
        </p15:guide>
        <p15:guide id="9" orient="horz" pos="1442">
          <p15:clr>
            <a:srgbClr val="A4A3A4"/>
          </p15:clr>
        </p15:guide>
        <p15:guide id="10" pos="341">
          <p15:clr>
            <a:srgbClr val="A4A3A4"/>
          </p15:clr>
        </p15:guide>
        <p15:guide id="11" pos="2570">
          <p15:clr>
            <a:srgbClr val="A4A3A4"/>
          </p15:clr>
        </p15:guide>
        <p15:guide id="12" pos="3620">
          <p15:clr>
            <a:srgbClr val="A4A3A4"/>
          </p15:clr>
        </p15:guide>
        <p15:guide id="13" pos="3839">
          <p15:clr>
            <a:srgbClr val="A4A3A4"/>
          </p15:clr>
        </p15:guide>
        <p15:guide id="14" pos="7345">
          <p15:clr>
            <a:srgbClr val="A4A3A4"/>
          </p15:clr>
        </p15:guide>
        <p15:guide id="15" pos="4057">
          <p15:clr>
            <a:srgbClr val="A4A3A4"/>
          </p15:clr>
        </p15:guide>
        <p15:guide id="16" pos="5121">
          <p15:clr>
            <a:srgbClr val="A4A3A4"/>
          </p15:clr>
        </p15:guide>
        <p15:guide id="17" pos="7065">
          <p15:clr>
            <a:srgbClr val="A4A3A4"/>
          </p15:clr>
        </p15:guide>
        <p15:guide id="18" pos="61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D2D2D2"/>
    <a:srgbClr val="E6E6E6"/>
    <a:srgbClr val="9D9D9D"/>
    <a:srgbClr val="000000"/>
    <a:srgbClr val="FFFFFF"/>
    <a:srgbClr val="92D050"/>
    <a:srgbClr val="8246AF"/>
    <a:srgbClr val="9CDBD9"/>
    <a:srgbClr val="A8A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48" autoAdjust="0"/>
    <p:restoredTop sz="94521"/>
  </p:normalViewPr>
  <p:slideViewPr>
    <p:cSldViewPr snapToGrid="0" showGuides="1">
      <p:cViewPr varScale="1">
        <p:scale>
          <a:sx n="111" d="100"/>
          <a:sy n="111" d="100"/>
        </p:scale>
        <p:origin x="112" y="324"/>
      </p:cViewPr>
      <p:guideLst>
        <p:guide orient="horz" pos="219"/>
        <p:guide orient="horz" pos="338"/>
        <p:guide orient="horz" pos="2160"/>
        <p:guide orient="horz" pos="3992"/>
        <p:guide orient="horz" pos="4105"/>
        <p:guide orient="horz" pos="1006"/>
        <p:guide orient="horz" pos="1250"/>
        <p:guide orient="horz" pos="2882"/>
        <p:guide orient="horz" pos="1442"/>
        <p:guide pos="341"/>
        <p:guide pos="2570"/>
        <p:guide pos="3620"/>
        <p:guide pos="3839"/>
        <p:guide pos="7345"/>
        <p:guide pos="4057"/>
        <p:guide pos="5121"/>
        <p:guide pos="7065"/>
        <p:guide pos="61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7104"/>
    </p:cViewPr>
  </p:sorterViewPr>
  <p:notesViewPr>
    <p:cSldViewPr snapToGrid="0">
      <p:cViewPr varScale="1">
        <p:scale>
          <a:sx n="95" d="100"/>
          <a:sy n="95" d="100"/>
        </p:scale>
        <p:origin x="-363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4.xml"/><Relationship Id="rId68" Type="http://schemas.openxmlformats.org/officeDocument/2006/relationships/slide" Target="slides/slide9.xml"/><Relationship Id="rId84" Type="http://schemas.openxmlformats.org/officeDocument/2006/relationships/slide" Target="slides/slide25.xml"/><Relationship Id="rId89" Type="http://schemas.openxmlformats.org/officeDocument/2006/relationships/theme" Target="theme/theme1.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15.xml"/><Relationship Id="rId79" Type="http://schemas.openxmlformats.org/officeDocument/2006/relationships/slide" Target="slides/slide20.xml"/><Relationship Id="rId5" Type="http://schemas.openxmlformats.org/officeDocument/2006/relationships/customXml" Target="../customXml/item5.xml"/><Relationship Id="rId90" Type="http://schemas.openxmlformats.org/officeDocument/2006/relationships/tableStyles" Target="tableStyles.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slide" Target="slides/slide5.xml"/><Relationship Id="rId69" Type="http://schemas.openxmlformats.org/officeDocument/2006/relationships/slide" Target="slides/slide10.xml"/><Relationship Id="rId77" Type="http://schemas.openxmlformats.org/officeDocument/2006/relationships/slide" Target="slides/slide18.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3.xml"/><Relationship Id="rId80" Type="http://schemas.openxmlformats.org/officeDocument/2006/relationships/slide" Target="slides/slide21.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slideMaster" Target="slideMasters/slideMaster1.xml"/><Relationship Id="rId67" Type="http://schemas.openxmlformats.org/officeDocument/2006/relationships/slide" Target="slides/slide8.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slide" Target="slides/slide3.xml"/><Relationship Id="rId70" Type="http://schemas.openxmlformats.org/officeDocument/2006/relationships/slide" Target="slides/slide11.xml"/><Relationship Id="rId75" Type="http://schemas.openxmlformats.org/officeDocument/2006/relationships/slide" Target="slides/slide16.xml"/><Relationship Id="rId83" Type="http://schemas.openxmlformats.org/officeDocument/2006/relationships/slide" Target="slides/slide24.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slide" Target="slides/slide1.xml"/><Relationship Id="rId65" Type="http://schemas.openxmlformats.org/officeDocument/2006/relationships/slide" Target="slides/slide6.xml"/><Relationship Id="rId73" Type="http://schemas.openxmlformats.org/officeDocument/2006/relationships/slide" Target="slides/slide14.xml"/><Relationship Id="rId78" Type="http://schemas.openxmlformats.org/officeDocument/2006/relationships/slide" Target="slides/slide19.xml"/><Relationship Id="rId81" Type="http://schemas.openxmlformats.org/officeDocument/2006/relationships/slide" Target="slides/slide22.xml"/><Relationship Id="rId86"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7.xml"/><Relationship Id="rId7" Type="http://schemas.openxmlformats.org/officeDocument/2006/relationships/customXml" Target="../customXml/item7.xml"/><Relationship Id="rId71" Type="http://schemas.openxmlformats.org/officeDocument/2006/relationships/slide" Target="slides/slide1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7.xml"/><Relationship Id="rId87" Type="http://schemas.openxmlformats.org/officeDocument/2006/relationships/presProps" Target="presProps.xml"/><Relationship Id="rId61" Type="http://schemas.openxmlformats.org/officeDocument/2006/relationships/slide" Target="slides/slide2.xml"/><Relationship Id="rId82" Type="http://schemas.openxmlformats.org/officeDocument/2006/relationships/slide" Target="slides/slide23.xml"/><Relationship Id="rId19" Type="http://schemas.openxmlformats.org/officeDocument/2006/relationships/customXml" Target="../customXml/item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CD5EFA-DEF3-41D9-92E4-64B9496CC95A}" type="datetimeFigureOut">
              <a:rPr lang="en-US" smtClean="0"/>
              <a:t>6/23/2025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83109D-EF58-46D7-9E93-71D2367EA96B}" type="slidenum">
              <a:rPr lang="en-US" smtClean="0"/>
              <a:t>‹#›</a:t>
            </a:fld>
            <a:endParaRPr lang="en-US"/>
          </a:p>
        </p:txBody>
      </p:sp>
    </p:spTree>
    <p:extLst>
      <p:ext uri="{BB962C8B-B14F-4D97-AF65-F5344CB8AC3E}">
        <p14:creationId xmlns:p14="http://schemas.microsoft.com/office/powerpoint/2010/main" val="424126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44E6-187A-4493-A8C8-BF7B10B3F86D}" type="datetimeFigureOut">
              <a:rPr lang="en-US" smtClean="0"/>
              <a:t>6/23/2025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076D2-C4D6-4F47-BE0A-B8682F3AE1D4}" type="slidenum">
              <a:rPr lang="en-US" smtClean="0"/>
              <a:t>‹#›</a:t>
            </a:fld>
            <a:endParaRPr lang="en-US" dirty="0"/>
          </a:p>
        </p:txBody>
      </p:sp>
    </p:spTree>
    <p:extLst>
      <p:ext uri="{BB962C8B-B14F-4D97-AF65-F5344CB8AC3E}">
        <p14:creationId xmlns:p14="http://schemas.microsoft.com/office/powerpoint/2010/main" val="1339702762"/>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E076D2-C4D6-4F47-BE0A-B8682F3AE1D4}" type="slidenum">
              <a:rPr lang="en-US" smtClean="0"/>
              <a:t>2</a:t>
            </a:fld>
            <a:endParaRPr lang="en-US" dirty="0"/>
          </a:p>
        </p:txBody>
      </p:sp>
    </p:spTree>
    <p:extLst>
      <p:ext uri="{BB962C8B-B14F-4D97-AF65-F5344CB8AC3E}">
        <p14:creationId xmlns:p14="http://schemas.microsoft.com/office/powerpoint/2010/main" val="2973460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3171825"/>
            <a:ext cx="10242551" cy="1397000"/>
          </a:xfrm>
        </p:spPr>
        <p:txBody>
          <a:bodyPr lIns="0" tIns="0" rIns="0" bIns="0" anchor="b" anchorCtr="0">
            <a:noAutofit/>
          </a:bodyPr>
          <a:lstStyle>
            <a:lvl1pPr algn="l">
              <a:lnSpc>
                <a:spcPct val="80000"/>
              </a:lnSpc>
              <a:defRPr sz="6000"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008" y="4575175"/>
            <a:ext cx="10244923" cy="685800"/>
          </a:xfrm>
        </p:spPr>
        <p:txBody>
          <a:bodyPr lIns="0" tIns="45720" rIns="0">
            <a:noAutofit/>
          </a:bodyPr>
          <a:lstStyle>
            <a:lvl1pPr marL="0" indent="0" algn="l">
              <a:lnSpc>
                <a:spcPct val="80000"/>
              </a:lnSpc>
              <a:spcBef>
                <a:spcPts val="0"/>
              </a:spcBef>
              <a:buNone/>
              <a:defRPr sz="2400" b="0" cap="all" baseline="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pic>
        <p:nvPicPr>
          <p:cNvPr id="6" name="Picture 5">
            <a:extLst>
              <a:ext uri="{FF2B5EF4-FFF2-40B4-BE49-F238E27FC236}">
                <a16:creationId xmlns:a16="http://schemas.microsoft.com/office/drawing/2014/main" id="{B7654294-39FA-C09E-252D-AC070C051F22}"/>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1715308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Large icon divider line">
    <p:spTree>
      <p:nvGrpSpPr>
        <p:cNvPr id="1" name=""/>
        <p:cNvGrpSpPr/>
        <p:nvPr/>
      </p:nvGrpSpPr>
      <p:grpSpPr>
        <a:xfrm>
          <a:off x="0" y="0"/>
          <a:ext cx="0" cy="0"/>
          <a:chOff x="0" y="0"/>
          <a:chExt cx="0" cy="0"/>
        </a:xfrm>
      </p:grpSpPr>
      <p:sp>
        <p:nvSpPr>
          <p:cNvPr id="6" name="Text Placeholder 5"/>
          <p:cNvSpPr>
            <a:spLocks noGrp="1"/>
          </p:cNvSpPr>
          <p:nvPr>
            <p:ph type="body" sz="quarter" idx="22"/>
          </p:nvPr>
        </p:nvSpPr>
        <p:spPr>
          <a:xfrm>
            <a:off x="973772" y="1597024"/>
            <a:ext cx="10241280" cy="1831975"/>
          </a:xfrm>
          <a:solidFill>
            <a:srgbClr val="E6E6E6"/>
          </a:solidFill>
        </p:spPr>
        <p:txBody>
          <a:bodyPr lIns="228600" tIns="182880" rIns="228600" bIns="182880" anchor="ctr" anchorCtr="0"/>
          <a:lstStyle>
            <a:lvl1pPr marL="0" indent="0">
              <a:lnSpc>
                <a:spcPct val="114000"/>
              </a:lnSpc>
              <a:buNone/>
              <a:defRPr sz="1600"/>
            </a:lvl1pPr>
          </a:lstStyle>
          <a:p>
            <a:pPr lvl="0"/>
            <a:r>
              <a:rPr lang="en-US" dirty="0"/>
              <a:t>Click to edit Master text styles</a:t>
            </a:r>
          </a:p>
        </p:txBody>
      </p:sp>
      <p:sp>
        <p:nvSpPr>
          <p:cNvPr id="2" name="Title 1"/>
          <p:cNvSpPr>
            <a:spLocks noGrp="1"/>
          </p:cNvSpPr>
          <p:nvPr>
            <p:ph type="title" hasCustomPrompt="1"/>
          </p:nvPr>
        </p:nvSpPr>
        <p:spPr>
          <a:xfrm>
            <a:off x="973772" y="536575"/>
            <a:ext cx="10241280" cy="587375"/>
          </a:xfrm>
        </p:spPr>
        <p:txBody>
          <a:bodyPr/>
          <a:lstStyle>
            <a:lvl1pPr algn="ct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16" name="Text Placeholder 20"/>
          <p:cNvSpPr>
            <a:spLocks noGrp="1"/>
          </p:cNvSpPr>
          <p:nvPr>
            <p:ph type="body" sz="quarter" idx="16" hasCustomPrompt="1"/>
          </p:nvPr>
        </p:nvSpPr>
        <p:spPr>
          <a:xfrm>
            <a:off x="2701892" y="4843463"/>
            <a:ext cx="1828800" cy="254000"/>
          </a:xfrm>
        </p:spPr>
        <p:txBody>
          <a:bodyPr lIns="0" tIns="0" bIns="0" anchor="t" anchorCtr="0"/>
          <a:lstStyle>
            <a:lvl1pPr marL="0" indent="0" algn="ctr">
              <a:buFont typeface="Arial" panose="020B0604020202020204" pitchFamily="34" charset="0"/>
              <a:buNone/>
              <a:defRPr sz="1800" b="1" cap="all" baseline="0">
                <a:solidFill>
                  <a:schemeClr val="accent1"/>
                </a:solidFill>
              </a:defRPr>
            </a:lvl1pPr>
          </a:lstStyle>
          <a:p>
            <a:pPr lvl="0"/>
            <a:r>
              <a:rPr lang="en-US" dirty="0"/>
              <a:t>CLICK TO EDIT</a:t>
            </a:r>
          </a:p>
        </p:txBody>
      </p:sp>
      <p:sp>
        <p:nvSpPr>
          <p:cNvPr id="18" name="Text Placeholder 20"/>
          <p:cNvSpPr>
            <a:spLocks noGrp="1"/>
          </p:cNvSpPr>
          <p:nvPr>
            <p:ph type="body" sz="quarter" idx="18" hasCustomPrompt="1"/>
          </p:nvPr>
        </p:nvSpPr>
        <p:spPr>
          <a:xfrm>
            <a:off x="5180013" y="4843463"/>
            <a:ext cx="1828800" cy="254000"/>
          </a:xfrm>
        </p:spPr>
        <p:txBody>
          <a:bodyPr lIns="0" tIns="0" bIns="0" anchor="t" anchorCtr="0"/>
          <a:lstStyle>
            <a:lvl1pPr marL="0" indent="0" algn="ctr">
              <a:buFont typeface="Arial" panose="020B0604020202020204" pitchFamily="34" charset="0"/>
              <a:buNone/>
              <a:defRPr sz="1800" b="1" cap="all" baseline="0">
                <a:solidFill>
                  <a:schemeClr val="bg1"/>
                </a:solidFill>
              </a:defRPr>
            </a:lvl1pPr>
          </a:lstStyle>
          <a:p>
            <a:pPr lvl="0"/>
            <a:r>
              <a:rPr lang="en-US" dirty="0"/>
              <a:t>CLICK TO EDIT</a:t>
            </a:r>
          </a:p>
        </p:txBody>
      </p:sp>
      <p:sp>
        <p:nvSpPr>
          <p:cNvPr id="20" name="Text Placeholder 20"/>
          <p:cNvSpPr>
            <a:spLocks noGrp="1"/>
          </p:cNvSpPr>
          <p:nvPr>
            <p:ph type="body" sz="quarter" idx="20" hasCustomPrompt="1"/>
          </p:nvPr>
        </p:nvSpPr>
        <p:spPr>
          <a:xfrm>
            <a:off x="7658133" y="4843463"/>
            <a:ext cx="1828800" cy="254000"/>
          </a:xfrm>
        </p:spPr>
        <p:txBody>
          <a:bodyPr lIns="0" tIns="0" bIns="0" anchor="t" anchorCtr="0"/>
          <a:lstStyle>
            <a:lvl1pPr marL="0" indent="0" algn="ctr">
              <a:buFont typeface="Arial" panose="020B0604020202020204" pitchFamily="34" charset="0"/>
              <a:buNone/>
              <a:defRPr sz="1800" b="1" cap="all" baseline="0">
                <a:solidFill>
                  <a:schemeClr val="accent1"/>
                </a:solidFill>
              </a:defRPr>
            </a:lvl1pPr>
          </a:lstStyle>
          <a:p>
            <a:pPr lvl="0"/>
            <a:r>
              <a:rPr lang="en-US" dirty="0"/>
              <a:t>CLICK TO EDIT</a:t>
            </a:r>
          </a:p>
        </p:txBody>
      </p:sp>
      <p:sp>
        <p:nvSpPr>
          <p:cNvPr id="23" name="Footer Placeholder 4"/>
          <p:cNvSpPr>
            <a:spLocks noGrp="1"/>
          </p:cNvSpPr>
          <p:nvPr>
            <p:ph type="ftr" sz="quarter" idx="11"/>
          </p:nvPr>
        </p:nvSpPr>
        <p:spPr>
          <a:xfrm>
            <a:off x="973137" y="6135688"/>
            <a:ext cx="10242552" cy="365760"/>
          </a:xfrm>
        </p:spPr>
        <p:txBody>
          <a:bodyPr/>
          <a:lstStyle/>
          <a:p>
            <a:endParaRPr lang="en-US" dirty="0"/>
          </a:p>
        </p:txBody>
      </p:sp>
      <p:sp>
        <p:nvSpPr>
          <p:cNvPr id="24" name="Text Placeholder 4"/>
          <p:cNvSpPr>
            <a:spLocks noGrp="1"/>
          </p:cNvSpPr>
          <p:nvPr>
            <p:ph type="body" sz="quarter" idx="23"/>
          </p:nvPr>
        </p:nvSpPr>
        <p:spPr>
          <a:xfrm>
            <a:off x="2701892" y="5104737"/>
            <a:ext cx="1828800" cy="1030951"/>
          </a:xfrm>
        </p:spPr>
        <p:txBody>
          <a:bodyPr tIns="45720" bIns="0" anchor="t" anchorCtr="0"/>
          <a:lstStyle>
            <a:lvl1pPr marL="0" indent="0" algn="ctr">
              <a:lnSpc>
                <a:spcPct val="100000"/>
              </a:lnSpc>
              <a:buNone/>
              <a:defRPr sz="1400">
                <a:solidFill>
                  <a:schemeClr val="accent1"/>
                </a:solidFill>
              </a:defRPr>
            </a:lvl1pPr>
          </a:lstStyle>
          <a:p>
            <a:pPr lvl="0"/>
            <a:r>
              <a:rPr lang="en-US" dirty="0"/>
              <a:t>Click to edit Master text styles</a:t>
            </a:r>
          </a:p>
        </p:txBody>
      </p:sp>
      <p:sp>
        <p:nvSpPr>
          <p:cNvPr id="25" name="Text Placeholder 4"/>
          <p:cNvSpPr>
            <a:spLocks noGrp="1"/>
          </p:cNvSpPr>
          <p:nvPr>
            <p:ph type="body" sz="quarter" idx="24"/>
          </p:nvPr>
        </p:nvSpPr>
        <p:spPr>
          <a:xfrm>
            <a:off x="7658133" y="5104737"/>
            <a:ext cx="1828800" cy="1030951"/>
          </a:xfrm>
        </p:spPr>
        <p:txBody>
          <a:bodyPr tIns="45720" bIns="0" anchor="t" anchorCtr="0"/>
          <a:lstStyle>
            <a:lvl1pPr marL="0" indent="0" algn="ctr">
              <a:lnSpc>
                <a:spcPct val="100000"/>
              </a:lnSpc>
              <a:buNone/>
              <a:defRPr sz="1400">
                <a:solidFill>
                  <a:schemeClr val="accent1"/>
                </a:solidFill>
              </a:defRPr>
            </a:lvl1pPr>
          </a:lstStyle>
          <a:p>
            <a:pPr lvl="0"/>
            <a:r>
              <a:rPr lang="en-US" dirty="0"/>
              <a:t>Click to edit Master text styles</a:t>
            </a:r>
          </a:p>
        </p:txBody>
      </p:sp>
      <p:sp>
        <p:nvSpPr>
          <p:cNvPr id="26" name="Text Placeholder 4"/>
          <p:cNvSpPr>
            <a:spLocks noGrp="1"/>
          </p:cNvSpPr>
          <p:nvPr>
            <p:ph type="body" sz="quarter" idx="25"/>
          </p:nvPr>
        </p:nvSpPr>
        <p:spPr>
          <a:xfrm>
            <a:off x="5180013" y="5104737"/>
            <a:ext cx="1828800" cy="1030951"/>
          </a:xfrm>
        </p:spPr>
        <p:txBody>
          <a:bodyPr tIns="45720" bIns="0" anchor="t" anchorCtr="0"/>
          <a:lstStyle>
            <a:lvl1pPr marL="0" indent="0" algn="ctr">
              <a:lnSpc>
                <a:spcPct val="100000"/>
              </a:lnSpc>
              <a:buNone/>
              <a:defRPr sz="1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49120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 half image w_icon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16" name="Text Placeholder 20"/>
          <p:cNvSpPr>
            <a:spLocks noGrp="1"/>
          </p:cNvSpPr>
          <p:nvPr>
            <p:ph type="body" sz="quarter" idx="16" hasCustomPrompt="1"/>
          </p:nvPr>
        </p:nvSpPr>
        <p:spPr>
          <a:xfrm>
            <a:off x="1153319" y="4575175"/>
            <a:ext cx="2743200" cy="254000"/>
          </a:xfrm>
        </p:spPr>
        <p:txBody>
          <a:bodyPr lIns="0" tIns="0" bIns="0" anchor="t" anchorCtr="0"/>
          <a:lstStyle>
            <a:lvl1pPr marL="0" indent="0" algn="ctr">
              <a:buFont typeface="Arial" panose="020B0604020202020204" pitchFamily="34" charset="0"/>
              <a:buNone/>
              <a:defRPr sz="1800" b="1" cap="all" baseline="0">
                <a:solidFill>
                  <a:schemeClr val="tx1"/>
                </a:solidFill>
              </a:defRPr>
            </a:lvl1pPr>
          </a:lstStyle>
          <a:p>
            <a:pPr lvl="0"/>
            <a:r>
              <a:rPr lang="en-US" dirty="0"/>
              <a:t>CLICK TO EDIT</a:t>
            </a:r>
          </a:p>
        </p:txBody>
      </p:sp>
      <p:sp>
        <p:nvSpPr>
          <p:cNvPr id="18" name="Text Placeholder 20"/>
          <p:cNvSpPr>
            <a:spLocks noGrp="1"/>
          </p:cNvSpPr>
          <p:nvPr>
            <p:ph type="body" sz="quarter" idx="18" hasCustomPrompt="1"/>
          </p:nvPr>
        </p:nvSpPr>
        <p:spPr>
          <a:xfrm>
            <a:off x="4722812" y="4575175"/>
            <a:ext cx="2743200" cy="254000"/>
          </a:xfrm>
        </p:spPr>
        <p:txBody>
          <a:bodyPr lIns="0" tIns="0" bIns="0" anchor="t" anchorCtr="0"/>
          <a:lstStyle>
            <a:lvl1pPr marL="0" indent="0" algn="ctr">
              <a:buFont typeface="Arial" panose="020B0604020202020204" pitchFamily="34" charset="0"/>
              <a:buNone/>
              <a:defRPr sz="1800" b="1" cap="all" baseline="0">
                <a:solidFill>
                  <a:schemeClr val="tx1"/>
                </a:solidFill>
              </a:defRPr>
            </a:lvl1pPr>
          </a:lstStyle>
          <a:p>
            <a:pPr lvl="0"/>
            <a:r>
              <a:rPr lang="en-US" dirty="0"/>
              <a:t>CLICK TO EDIT</a:t>
            </a:r>
          </a:p>
        </p:txBody>
      </p:sp>
      <p:sp>
        <p:nvSpPr>
          <p:cNvPr id="20" name="Text Placeholder 20"/>
          <p:cNvSpPr>
            <a:spLocks noGrp="1"/>
          </p:cNvSpPr>
          <p:nvPr>
            <p:ph type="body" sz="quarter" idx="20" hasCustomPrompt="1"/>
          </p:nvPr>
        </p:nvSpPr>
        <p:spPr>
          <a:xfrm>
            <a:off x="8322469" y="4575175"/>
            <a:ext cx="2743200" cy="254000"/>
          </a:xfrm>
        </p:spPr>
        <p:txBody>
          <a:bodyPr lIns="0" tIns="0" bIns="0" anchor="t" anchorCtr="0"/>
          <a:lstStyle>
            <a:lvl1pPr marL="0" indent="0" algn="ctr">
              <a:buFont typeface="Arial" panose="020B0604020202020204" pitchFamily="34" charset="0"/>
              <a:buNone/>
              <a:defRPr sz="1800" b="1" cap="all" baseline="0">
                <a:solidFill>
                  <a:schemeClr val="tx1"/>
                </a:solidFill>
              </a:defRPr>
            </a:lvl1pPr>
          </a:lstStyle>
          <a:p>
            <a:pPr lvl="0"/>
            <a:r>
              <a:rPr lang="en-US" dirty="0"/>
              <a:t>CLICK TO EDIT</a:t>
            </a:r>
          </a:p>
        </p:txBody>
      </p:sp>
      <p:sp>
        <p:nvSpPr>
          <p:cNvPr id="23" name="Footer Placeholder 4"/>
          <p:cNvSpPr>
            <a:spLocks noGrp="1"/>
          </p:cNvSpPr>
          <p:nvPr>
            <p:ph type="ftr" sz="quarter" idx="11"/>
          </p:nvPr>
        </p:nvSpPr>
        <p:spPr>
          <a:xfrm>
            <a:off x="973136" y="6135688"/>
            <a:ext cx="10687051" cy="365760"/>
          </a:xfrm>
        </p:spPr>
        <p:txBody>
          <a:bodyPr/>
          <a:lstStyle/>
          <a:p>
            <a:endParaRPr lang="en-US" dirty="0"/>
          </a:p>
        </p:txBody>
      </p:sp>
      <p:sp>
        <p:nvSpPr>
          <p:cNvPr id="6" name="Picture Placeholder 5"/>
          <p:cNvSpPr>
            <a:spLocks noGrp="1"/>
          </p:cNvSpPr>
          <p:nvPr>
            <p:ph type="pic" sz="quarter" idx="22"/>
          </p:nvPr>
        </p:nvSpPr>
        <p:spPr>
          <a:xfrm>
            <a:off x="0" y="0"/>
            <a:ext cx="12188825" cy="3611880"/>
          </a:xfrm>
        </p:spPr>
        <p:txBody>
          <a:bodyPr/>
          <a:lstStyle>
            <a:lvl1pPr marL="0" indent="0">
              <a:buNone/>
              <a:defRPr/>
            </a:lvl1pPr>
          </a:lstStyle>
          <a:p>
            <a:endParaRPr lang="en-US" dirty="0"/>
          </a:p>
        </p:txBody>
      </p:sp>
      <p:sp>
        <p:nvSpPr>
          <p:cNvPr id="13" name="Text Placeholder 4"/>
          <p:cNvSpPr>
            <a:spLocks noGrp="1"/>
          </p:cNvSpPr>
          <p:nvPr>
            <p:ph type="body" sz="quarter" idx="23"/>
          </p:nvPr>
        </p:nvSpPr>
        <p:spPr>
          <a:xfrm>
            <a:off x="1153319" y="4835588"/>
            <a:ext cx="2743200" cy="1106424"/>
          </a:xfrm>
        </p:spPr>
        <p:txBody>
          <a:bodyPr tIns="4572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
        <p:nvSpPr>
          <p:cNvPr id="14" name="Text Placeholder 4"/>
          <p:cNvSpPr>
            <a:spLocks noGrp="1"/>
          </p:cNvSpPr>
          <p:nvPr>
            <p:ph type="body" sz="quarter" idx="24"/>
          </p:nvPr>
        </p:nvSpPr>
        <p:spPr>
          <a:xfrm>
            <a:off x="4722812" y="4835588"/>
            <a:ext cx="2743200" cy="1106424"/>
          </a:xfrm>
        </p:spPr>
        <p:txBody>
          <a:bodyPr tIns="4572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
        <p:nvSpPr>
          <p:cNvPr id="15" name="Text Placeholder 4"/>
          <p:cNvSpPr>
            <a:spLocks noGrp="1"/>
          </p:cNvSpPr>
          <p:nvPr>
            <p:ph type="body" sz="quarter" idx="25"/>
          </p:nvPr>
        </p:nvSpPr>
        <p:spPr>
          <a:xfrm>
            <a:off x="8322469" y="4835588"/>
            <a:ext cx="2743200" cy="1106424"/>
          </a:xfrm>
        </p:spPr>
        <p:txBody>
          <a:bodyPr tIns="4572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697675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left border">
    <p:spTree>
      <p:nvGrpSpPr>
        <p:cNvPr id="1" name=""/>
        <p:cNvGrpSpPr/>
        <p:nvPr/>
      </p:nvGrpSpPr>
      <p:grpSpPr>
        <a:xfrm>
          <a:off x="0" y="0"/>
          <a:ext cx="0" cy="0"/>
          <a:chOff x="0" y="0"/>
          <a:chExt cx="0" cy="0"/>
        </a:xfrm>
      </p:grpSpPr>
      <p:sp>
        <p:nvSpPr>
          <p:cNvPr id="7" name="Rectangle 6"/>
          <p:cNvSpPr/>
          <p:nvPr userDrawn="1"/>
        </p:nvSpPr>
        <p:spPr>
          <a:xfrm>
            <a:off x="-1" y="0"/>
            <a:ext cx="3657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41338" y="536575"/>
            <a:ext cx="5205412" cy="5800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342500" y="1077914"/>
            <a:ext cx="3603090" cy="587375"/>
          </a:xfrm>
        </p:spPr>
        <p:txBody>
          <a:bodyPr/>
          <a:lstStyle>
            <a:lvl1pPr>
              <a:defRPr baseline="0">
                <a:solidFill>
                  <a:schemeClr val="bg1"/>
                </a:solidFill>
              </a:defRPr>
            </a:lvl1pPr>
          </a:lstStyle>
          <a:p>
            <a:r>
              <a:rPr lang="en-US" dirty="0"/>
              <a:t>CLICK TO EDIT</a:t>
            </a: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6/23/2025</a:t>
            </a:fld>
            <a:endParaRPr lang="en-US" dirty="0"/>
          </a:p>
        </p:txBody>
      </p:sp>
      <p:sp>
        <p:nvSpPr>
          <p:cNvPr id="21" name="Text Placeholder 20"/>
          <p:cNvSpPr>
            <a:spLocks noGrp="1"/>
          </p:cNvSpPr>
          <p:nvPr>
            <p:ph type="body" sz="quarter" idx="16" hasCustomPrompt="1"/>
          </p:nvPr>
        </p:nvSpPr>
        <p:spPr>
          <a:xfrm>
            <a:off x="8262939" y="959486"/>
            <a:ext cx="2952779" cy="25400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25" name="Text Placeholder 20"/>
          <p:cNvSpPr>
            <a:spLocks noGrp="1"/>
          </p:cNvSpPr>
          <p:nvPr>
            <p:ph type="body" sz="quarter" idx="18" hasCustomPrompt="1"/>
          </p:nvPr>
        </p:nvSpPr>
        <p:spPr>
          <a:xfrm>
            <a:off x="8262939" y="4737100"/>
            <a:ext cx="2952779" cy="25400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29" name="Text Placeholder 20"/>
          <p:cNvSpPr>
            <a:spLocks noGrp="1"/>
          </p:cNvSpPr>
          <p:nvPr>
            <p:ph type="body" sz="quarter" idx="20" hasCustomPrompt="1"/>
          </p:nvPr>
        </p:nvSpPr>
        <p:spPr>
          <a:xfrm>
            <a:off x="8262939" y="2841625"/>
            <a:ext cx="2952779" cy="25400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19" name="Text Placeholder 4"/>
          <p:cNvSpPr>
            <a:spLocks noGrp="1"/>
          </p:cNvSpPr>
          <p:nvPr>
            <p:ph type="body" sz="quarter" idx="24"/>
          </p:nvPr>
        </p:nvSpPr>
        <p:spPr>
          <a:xfrm>
            <a:off x="8260907" y="1205230"/>
            <a:ext cx="2954781" cy="914400"/>
          </a:xfrm>
        </p:spPr>
        <p:txBody>
          <a:bodyPr tIns="4572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23" name="Text Placeholder 4"/>
          <p:cNvSpPr>
            <a:spLocks noGrp="1"/>
          </p:cNvSpPr>
          <p:nvPr>
            <p:ph type="body" sz="quarter" idx="25"/>
          </p:nvPr>
        </p:nvSpPr>
        <p:spPr>
          <a:xfrm>
            <a:off x="8260907" y="3095625"/>
            <a:ext cx="2954781" cy="914400"/>
          </a:xfrm>
        </p:spPr>
        <p:txBody>
          <a:bodyPr tIns="4572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24" name="Text Placeholder 4"/>
          <p:cNvSpPr>
            <a:spLocks noGrp="1"/>
          </p:cNvSpPr>
          <p:nvPr>
            <p:ph type="body" sz="quarter" idx="26"/>
          </p:nvPr>
        </p:nvSpPr>
        <p:spPr>
          <a:xfrm>
            <a:off x="8260907" y="4991100"/>
            <a:ext cx="2954781" cy="914400"/>
          </a:xfrm>
        </p:spPr>
        <p:txBody>
          <a:bodyPr tIns="4572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28" name="Text Placeholder 6"/>
          <p:cNvSpPr>
            <a:spLocks noGrp="1"/>
          </p:cNvSpPr>
          <p:nvPr>
            <p:ph type="body" sz="quarter" idx="22"/>
          </p:nvPr>
        </p:nvSpPr>
        <p:spPr>
          <a:xfrm>
            <a:off x="1351563" y="4922140"/>
            <a:ext cx="3584962" cy="859536"/>
          </a:xfrm>
        </p:spPr>
        <p:txBody>
          <a:bodyPr anchor="t" anchorCtr="0"/>
          <a:lstStyle>
            <a:lvl1pPr marL="0" indent="0">
              <a:lnSpc>
                <a:spcPct val="114000"/>
              </a:lnSpc>
              <a:buNone/>
              <a:defRPr sz="1600" b="1" i="1">
                <a:solidFill>
                  <a:schemeClr val="bg1"/>
                </a:solidFill>
              </a:defRPr>
            </a:lvl1pPr>
          </a:lstStyle>
          <a:p>
            <a:pPr lvl="0"/>
            <a:r>
              <a:rPr lang="en-US" dirty="0"/>
              <a:t>Click to edit Master text styles</a:t>
            </a:r>
          </a:p>
        </p:txBody>
      </p:sp>
      <p:sp>
        <p:nvSpPr>
          <p:cNvPr id="15" name="Text Placeholder 3"/>
          <p:cNvSpPr>
            <a:spLocks noGrp="1"/>
          </p:cNvSpPr>
          <p:nvPr>
            <p:ph type="body" sz="quarter" idx="27"/>
          </p:nvPr>
        </p:nvSpPr>
        <p:spPr>
          <a:xfrm>
            <a:off x="1342500" y="2282825"/>
            <a:ext cx="3602736" cy="2286000"/>
          </a:xfrm>
        </p:spPr>
        <p:txBody>
          <a:bodyPr/>
          <a:lstStyle>
            <a:lvl1pPr>
              <a:lnSpc>
                <a:spcPct val="113000"/>
              </a:lnSpc>
              <a:spcBef>
                <a:spcPts val="600"/>
              </a:spcBef>
              <a:buClr>
                <a:schemeClr val="bg1"/>
              </a:buClr>
              <a:defRPr sz="1600">
                <a:solidFill>
                  <a:schemeClr val="bg1"/>
                </a:solidFill>
              </a:defRPr>
            </a:lvl1pPr>
            <a:lvl2pPr marL="514350" indent="-171450">
              <a:lnSpc>
                <a:spcPct val="113000"/>
              </a:lnSpc>
              <a:spcBef>
                <a:spcPts val="600"/>
              </a:spcBef>
              <a:buClr>
                <a:schemeClr val="bg1"/>
              </a:buClr>
              <a:defRPr sz="1600">
                <a:solidFill>
                  <a:schemeClr val="bg1"/>
                </a:solidFill>
              </a:defRPr>
            </a:lvl2pPr>
            <a:lvl3pPr marL="857250" indent="-171450">
              <a:lnSpc>
                <a:spcPct val="113000"/>
              </a:lnSpc>
              <a:spcBef>
                <a:spcPts val="600"/>
              </a:spcBef>
              <a:buClr>
                <a:schemeClr val="bg1"/>
              </a:buClr>
              <a:defRPr sz="1600">
                <a:solidFill>
                  <a:schemeClr val="bg1"/>
                </a:solidFill>
              </a:defRPr>
            </a:lvl3pPr>
            <a:lvl4pPr marL="1314450" indent="-171450">
              <a:lnSpc>
                <a:spcPct val="113000"/>
              </a:lnSpc>
              <a:spcBef>
                <a:spcPts val="600"/>
              </a:spcBef>
              <a:buClr>
                <a:schemeClr val="bg1"/>
              </a:buClr>
              <a:defRPr sz="1600">
                <a:solidFill>
                  <a:schemeClr val="bg1"/>
                </a:solidFill>
              </a:defRPr>
            </a:lvl4pPr>
            <a:lvl5pPr marL="1657350" indent="-171450">
              <a:lnSpc>
                <a:spcPct val="113000"/>
              </a:lnSpc>
              <a:spcBef>
                <a:spcPts val="60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4"/>
          <p:cNvSpPr>
            <a:spLocks noGrp="1"/>
          </p:cNvSpPr>
          <p:nvPr>
            <p:ph type="ftr" sz="quarter" idx="11"/>
          </p:nvPr>
        </p:nvSpPr>
        <p:spPr>
          <a:xfrm>
            <a:off x="6440487" y="6135688"/>
            <a:ext cx="5219701" cy="365760"/>
          </a:xfrm>
        </p:spPr>
        <p:txBody>
          <a:bodyPr/>
          <a:lstStyle/>
          <a:p>
            <a:endParaRPr lang="en-US" dirty="0"/>
          </a:p>
        </p:txBody>
      </p:sp>
    </p:spTree>
    <p:extLst>
      <p:ext uri="{BB962C8B-B14F-4D97-AF65-F5344CB8AC3E}">
        <p14:creationId xmlns:p14="http://schemas.microsoft.com/office/powerpoint/2010/main" val="2407252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bar with 3 icon brack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338" y="1597024"/>
            <a:ext cx="2286000" cy="1831975"/>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rot="16200000">
            <a:off x="-847724" y="2444749"/>
            <a:ext cx="182880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0"/>
          <p:cNvSpPr>
            <a:spLocks noGrp="1"/>
          </p:cNvSpPr>
          <p:nvPr>
            <p:ph type="body" sz="quarter" idx="16" hasCustomPrompt="1"/>
          </p:nvPr>
        </p:nvSpPr>
        <p:spPr>
          <a:xfrm>
            <a:off x="8682038" y="1142366"/>
            <a:ext cx="2971800" cy="25400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16" name="Text Placeholder 20"/>
          <p:cNvSpPr>
            <a:spLocks noGrp="1"/>
          </p:cNvSpPr>
          <p:nvPr>
            <p:ph type="body" sz="quarter" idx="20" hasCustomPrompt="1"/>
          </p:nvPr>
        </p:nvSpPr>
        <p:spPr>
          <a:xfrm>
            <a:off x="8682038" y="4919980"/>
            <a:ext cx="2971800" cy="25400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18" name="Text Placeholder 20"/>
          <p:cNvSpPr>
            <a:spLocks noGrp="1"/>
          </p:cNvSpPr>
          <p:nvPr>
            <p:ph type="body" sz="quarter" idx="22" hasCustomPrompt="1"/>
          </p:nvPr>
        </p:nvSpPr>
        <p:spPr>
          <a:xfrm>
            <a:off x="8682038" y="3024505"/>
            <a:ext cx="2971800" cy="25400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22" name="Text Placeholder 4"/>
          <p:cNvSpPr>
            <a:spLocks noGrp="1"/>
          </p:cNvSpPr>
          <p:nvPr>
            <p:ph type="body" sz="quarter" idx="26"/>
          </p:nvPr>
        </p:nvSpPr>
        <p:spPr>
          <a:xfrm>
            <a:off x="8680006" y="1396061"/>
            <a:ext cx="2971800" cy="914400"/>
          </a:xfrm>
        </p:spPr>
        <p:txBody>
          <a:bodyPr tIns="4572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24" name="Text Placeholder 4"/>
          <p:cNvSpPr>
            <a:spLocks noGrp="1"/>
          </p:cNvSpPr>
          <p:nvPr>
            <p:ph type="body" sz="quarter" idx="27"/>
          </p:nvPr>
        </p:nvSpPr>
        <p:spPr>
          <a:xfrm>
            <a:off x="8680006" y="3294407"/>
            <a:ext cx="2971800" cy="914400"/>
          </a:xfrm>
        </p:spPr>
        <p:txBody>
          <a:bodyPr tIns="4572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25" name="Text Placeholder 4"/>
          <p:cNvSpPr>
            <a:spLocks noGrp="1"/>
          </p:cNvSpPr>
          <p:nvPr>
            <p:ph type="body" sz="quarter" idx="28"/>
          </p:nvPr>
        </p:nvSpPr>
        <p:spPr>
          <a:xfrm>
            <a:off x="8680006" y="5173980"/>
            <a:ext cx="2971800" cy="914400"/>
          </a:xfrm>
        </p:spPr>
        <p:txBody>
          <a:bodyPr tIns="4572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27" name="Text Placeholder 4"/>
          <p:cNvSpPr>
            <a:spLocks noGrp="1"/>
          </p:cNvSpPr>
          <p:nvPr>
            <p:ph type="body" sz="quarter" idx="21"/>
          </p:nvPr>
        </p:nvSpPr>
        <p:spPr>
          <a:xfrm>
            <a:off x="3404680" y="1594231"/>
            <a:ext cx="3035808" cy="2980944"/>
          </a:xfrm>
        </p:spPr>
        <p:txBody>
          <a:bodyPr tIns="45720" bIns="0" anchor="t" anchorCtr="0"/>
          <a:lstStyle>
            <a:lvl1pPr marL="0" indent="0">
              <a:lnSpc>
                <a:spcPct val="100000"/>
              </a:lnSpc>
              <a:buNone/>
              <a:defRPr sz="1600">
                <a:solidFill>
                  <a:schemeClr val="tx1"/>
                </a:solidFill>
              </a:defRPr>
            </a:lvl1pPr>
          </a:lstStyle>
          <a:p>
            <a:pPr lvl="0"/>
            <a:r>
              <a:rPr lang="en-US" dirty="0"/>
              <a:t>Click to edit Master text styles</a:t>
            </a:r>
          </a:p>
        </p:txBody>
      </p:sp>
      <p:sp>
        <p:nvSpPr>
          <p:cNvPr id="29" name="Text Placeholder 6"/>
          <p:cNvSpPr>
            <a:spLocks noGrp="1"/>
          </p:cNvSpPr>
          <p:nvPr>
            <p:ph type="body" sz="quarter" idx="29"/>
          </p:nvPr>
        </p:nvSpPr>
        <p:spPr>
          <a:xfrm>
            <a:off x="3404680" y="4947031"/>
            <a:ext cx="3035808" cy="1380744"/>
          </a:xfrm>
        </p:spPr>
        <p:txBody>
          <a:bodyPr tIns="91440" anchor="t" anchorCtr="0"/>
          <a:lstStyle>
            <a:lvl1pPr marL="0" indent="0">
              <a:lnSpc>
                <a:spcPct val="100000"/>
              </a:lnSpc>
              <a:buNone/>
              <a:defRPr sz="1600" b="1" i="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445787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bar with 4 icon bracke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rot="16200000">
            <a:off x="-847724" y="2444749"/>
            <a:ext cx="182880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0"/>
          <p:cNvSpPr>
            <a:spLocks noGrp="1"/>
          </p:cNvSpPr>
          <p:nvPr>
            <p:ph type="body" sz="quarter" idx="16" hasCustomPrompt="1"/>
          </p:nvPr>
        </p:nvSpPr>
        <p:spPr>
          <a:xfrm>
            <a:off x="8682038" y="924777"/>
            <a:ext cx="2971800" cy="25400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16" name="Text Placeholder 20"/>
          <p:cNvSpPr>
            <a:spLocks noGrp="1"/>
          </p:cNvSpPr>
          <p:nvPr>
            <p:ph type="body" sz="quarter" idx="20" hasCustomPrompt="1"/>
          </p:nvPr>
        </p:nvSpPr>
        <p:spPr>
          <a:xfrm>
            <a:off x="8682038" y="5083391"/>
            <a:ext cx="2971800" cy="25400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18" name="Text Placeholder 20"/>
          <p:cNvSpPr>
            <a:spLocks noGrp="1"/>
          </p:cNvSpPr>
          <p:nvPr>
            <p:ph type="body" sz="quarter" idx="22" hasCustomPrompt="1"/>
          </p:nvPr>
        </p:nvSpPr>
        <p:spPr>
          <a:xfrm>
            <a:off x="8682038" y="2311616"/>
            <a:ext cx="2971800" cy="25400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32" name="Text Placeholder 20"/>
          <p:cNvSpPr>
            <a:spLocks noGrp="1"/>
          </p:cNvSpPr>
          <p:nvPr>
            <p:ph type="body" sz="quarter" idx="24" hasCustomPrompt="1"/>
          </p:nvPr>
        </p:nvSpPr>
        <p:spPr>
          <a:xfrm>
            <a:off x="8682038" y="3697821"/>
            <a:ext cx="2971800" cy="25400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25" name="Text Placeholder 4"/>
          <p:cNvSpPr>
            <a:spLocks noGrp="1"/>
          </p:cNvSpPr>
          <p:nvPr>
            <p:ph type="body" sz="quarter" idx="26"/>
          </p:nvPr>
        </p:nvSpPr>
        <p:spPr>
          <a:xfrm>
            <a:off x="3404680" y="1594231"/>
            <a:ext cx="3035808" cy="2980944"/>
          </a:xfrm>
        </p:spPr>
        <p:txBody>
          <a:bodyPr tIns="45720" bIns="0" anchor="t" anchorCtr="0"/>
          <a:lstStyle>
            <a:lvl1pPr marL="0" indent="0">
              <a:lnSpc>
                <a:spcPct val="100000"/>
              </a:lnSpc>
              <a:buNone/>
              <a:defRPr sz="1600">
                <a:solidFill>
                  <a:schemeClr val="tx1"/>
                </a:solidFill>
              </a:defRPr>
            </a:lvl1pPr>
          </a:lstStyle>
          <a:p>
            <a:pPr lvl="0"/>
            <a:r>
              <a:rPr lang="en-US" dirty="0"/>
              <a:t>Click to edit Master text styles</a:t>
            </a:r>
          </a:p>
        </p:txBody>
      </p:sp>
      <p:sp>
        <p:nvSpPr>
          <p:cNvPr id="29" name="Text Placeholder 6"/>
          <p:cNvSpPr>
            <a:spLocks noGrp="1"/>
          </p:cNvSpPr>
          <p:nvPr>
            <p:ph type="body" sz="quarter" idx="29"/>
          </p:nvPr>
        </p:nvSpPr>
        <p:spPr>
          <a:xfrm>
            <a:off x="3404680" y="4947031"/>
            <a:ext cx="3035808" cy="1380744"/>
          </a:xfrm>
        </p:spPr>
        <p:txBody>
          <a:bodyPr tIns="91440" anchor="t" anchorCtr="0"/>
          <a:lstStyle>
            <a:lvl1pPr marL="0" indent="0">
              <a:lnSpc>
                <a:spcPct val="100000"/>
              </a:lnSpc>
              <a:buNone/>
              <a:defRPr sz="1600" b="1" i="1">
                <a:solidFill>
                  <a:schemeClr val="accent1"/>
                </a:solidFill>
              </a:defRPr>
            </a:lvl1pPr>
          </a:lstStyle>
          <a:p>
            <a:pPr lvl="0"/>
            <a:r>
              <a:rPr lang="en-US" dirty="0"/>
              <a:t>Click to edit Master text styles</a:t>
            </a:r>
          </a:p>
        </p:txBody>
      </p:sp>
      <p:sp>
        <p:nvSpPr>
          <p:cNvPr id="30" name="Text Placeholder 4"/>
          <p:cNvSpPr>
            <a:spLocks noGrp="1"/>
          </p:cNvSpPr>
          <p:nvPr>
            <p:ph type="body" sz="quarter" idx="30"/>
          </p:nvPr>
        </p:nvSpPr>
        <p:spPr>
          <a:xfrm>
            <a:off x="8680006" y="1170521"/>
            <a:ext cx="2971800" cy="777240"/>
          </a:xfrm>
        </p:spPr>
        <p:txBody>
          <a:bodyPr tIns="4572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31" name="Text Placeholder 4"/>
          <p:cNvSpPr>
            <a:spLocks noGrp="1"/>
          </p:cNvSpPr>
          <p:nvPr>
            <p:ph type="body" sz="quarter" idx="31"/>
          </p:nvPr>
        </p:nvSpPr>
        <p:spPr>
          <a:xfrm>
            <a:off x="8680006" y="2567521"/>
            <a:ext cx="2971800" cy="777240"/>
          </a:xfrm>
        </p:spPr>
        <p:txBody>
          <a:bodyPr tIns="4572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35" name="Text Placeholder 4"/>
          <p:cNvSpPr>
            <a:spLocks noGrp="1"/>
          </p:cNvSpPr>
          <p:nvPr>
            <p:ph type="body" sz="quarter" idx="33"/>
          </p:nvPr>
        </p:nvSpPr>
        <p:spPr>
          <a:xfrm>
            <a:off x="8680006" y="5339296"/>
            <a:ext cx="2971800" cy="777240"/>
          </a:xfrm>
        </p:spPr>
        <p:txBody>
          <a:bodyPr tIns="4572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36" name="Text Placeholder 4"/>
          <p:cNvSpPr>
            <a:spLocks noGrp="1"/>
          </p:cNvSpPr>
          <p:nvPr>
            <p:ph type="body" sz="quarter" idx="34"/>
          </p:nvPr>
        </p:nvSpPr>
        <p:spPr>
          <a:xfrm>
            <a:off x="8680006" y="3951821"/>
            <a:ext cx="2971800" cy="777240"/>
          </a:xfrm>
        </p:spPr>
        <p:txBody>
          <a:bodyPr tIns="4572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41" name="Title 1"/>
          <p:cNvSpPr>
            <a:spLocks noGrp="1"/>
          </p:cNvSpPr>
          <p:nvPr>
            <p:ph type="title" hasCustomPrompt="1"/>
          </p:nvPr>
        </p:nvSpPr>
        <p:spPr>
          <a:xfrm>
            <a:off x="541338" y="1597024"/>
            <a:ext cx="2286000" cy="1831975"/>
          </a:xfrm>
        </p:spPr>
        <p:txBody>
          <a:bodyPr anchor="t" anchorCtr="0"/>
          <a:lstStyle>
            <a:lvl1pPr algn="l">
              <a:defRPr sz="3200" b="1" cap="all" baseline="0">
                <a:solidFill>
                  <a:schemeClr val="tx1"/>
                </a:solidFill>
              </a:defRPr>
            </a:lvl1pPr>
          </a:lstStyle>
          <a:p>
            <a:r>
              <a:rPr lang="en-US" dirty="0"/>
              <a:t>CLICK TO EDIT TITLE STYLE</a:t>
            </a:r>
          </a:p>
        </p:txBody>
      </p:sp>
    </p:spTree>
    <p:extLst>
      <p:ext uri="{BB962C8B-B14F-4D97-AF65-F5344CB8AC3E}">
        <p14:creationId xmlns:p14="http://schemas.microsoft.com/office/powerpoint/2010/main" val="2581075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Small icon divider line">
    <p:spTree>
      <p:nvGrpSpPr>
        <p:cNvPr id="1" name=""/>
        <p:cNvGrpSpPr/>
        <p:nvPr/>
      </p:nvGrpSpPr>
      <p:grpSpPr>
        <a:xfrm>
          <a:off x="0" y="0"/>
          <a:ext cx="0" cy="0"/>
          <a:chOff x="0" y="0"/>
          <a:chExt cx="0" cy="0"/>
        </a:xfrm>
      </p:grpSpPr>
      <p:sp>
        <p:nvSpPr>
          <p:cNvPr id="31" name="Text Placeholder 5"/>
          <p:cNvSpPr>
            <a:spLocks noGrp="1"/>
          </p:cNvSpPr>
          <p:nvPr>
            <p:ph type="body" sz="quarter" idx="28"/>
          </p:nvPr>
        </p:nvSpPr>
        <p:spPr>
          <a:xfrm>
            <a:off x="973137" y="1597024"/>
            <a:ext cx="10242550" cy="1831976"/>
          </a:xfrm>
          <a:solidFill>
            <a:srgbClr val="E6E6E6"/>
          </a:solidFill>
        </p:spPr>
        <p:txBody>
          <a:bodyPr lIns="228600" tIns="182880" rIns="228600" bIns="182880" anchor="ctr" anchorCtr="0"/>
          <a:lstStyle>
            <a:lvl1pPr marL="0" indent="0">
              <a:lnSpc>
                <a:spcPct val="114000"/>
              </a:lnSpc>
              <a:buNone/>
              <a:defRPr sz="1600"/>
            </a:lvl1pPr>
          </a:lstStyle>
          <a:p>
            <a:pPr lvl="0"/>
            <a:r>
              <a:rPr lang="en-US" dirty="0"/>
              <a:t>Click to edit Master text styles</a:t>
            </a:r>
          </a:p>
        </p:txBody>
      </p:sp>
      <p:sp>
        <p:nvSpPr>
          <p:cNvPr id="2" name="Title 1"/>
          <p:cNvSpPr>
            <a:spLocks noGrp="1"/>
          </p:cNvSpPr>
          <p:nvPr>
            <p:ph type="title" hasCustomPrompt="1"/>
          </p:nvPr>
        </p:nvSpPr>
        <p:spPr>
          <a:xfrm>
            <a:off x="973772" y="536575"/>
            <a:ext cx="10241280" cy="587375"/>
          </a:xfrm>
        </p:spPr>
        <p:txBody>
          <a:bodyPr/>
          <a:lstStyle>
            <a:lvl1pPr algn="ct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16" name="Text Placeholder 20"/>
          <p:cNvSpPr>
            <a:spLocks noGrp="1"/>
          </p:cNvSpPr>
          <p:nvPr>
            <p:ph type="body" sz="quarter" idx="16" hasCustomPrompt="1"/>
          </p:nvPr>
        </p:nvSpPr>
        <p:spPr>
          <a:xfrm>
            <a:off x="1185829" y="4985550"/>
            <a:ext cx="2098676" cy="254000"/>
          </a:xfrm>
        </p:spPr>
        <p:txBody>
          <a:bodyPr lIns="0" tIns="0" bIns="0" anchor="b" anchorCtr="0"/>
          <a:lstStyle>
            <a:lvl1pPr marL="0" indent="0" algn="ctr">
              <a:buFont typeface="Arial" panose="020B0604020202020204" pitchFamily="34" charset="0"/>
              <a:buNone/>
              <a:defRPr sz="1800" b="1" cap="all" baseline="0">
                <a:solidFill>
                  <a:schemeClr val="tx1"/>
                </a:solidFill>
              </a:defRPr>
            </a:lvl1pPr>
          </a:lstStyle>
          <a:p>
            <a:pPr lvl="0"/>
            <a:r>
              <a:rPr lang="en-US" dirty="0"/>
              <a:t>CLICK TO EDIT</a:t>
            </a:r>
          </a:p>
        </p:txBody>
      </p:sp>
      <p:sp>
        <p:nvSpPr>
          <p:cNvPr id="23" name="Footer Placeholder 4"/>
          <p:cNvSpPr>
            <a:spLocks noGrp="1"/>
          </p:cNvSpPr>
          <p:nvPr>
            <p:ph type="ftr" sz="quarter" idx="11"/>
          </p:nvPr>
        </p:nvSpPr>
        <p:spPr>
          <a:xfrm>
            <a:off x="973137" y="6135688"/>
            <a:ext cx="10242552" cy="365760"/>
          </a:xfrm>
        </p:spPr>
        <p:txBody>
          <a:bodyPr/>
          <a:lstStyle/>
          <a:p>
            <a:endParaRPr lang="en-US" dirty="0"/>
          </a:p>
        </p:txBody>
      </p:sp>
      <p:sp>
        <p:nvSpPr>
          <p:cNvPr id="33" name="Text Placeholder 20"/>
          <p:cNvSpPr>
            <a:spLocks noGrp="1"/>
          </p:cNvSpPr>
          <p:nvPr>
            <p:ph type="body" sz="quarter" idx="18" hasCustomPrompt="1"/>
          </p:nvPr>
        </p:nvSpPr>
        <p:spPr>
          <a:xfrm>
            <a:off x="3783012" y="4985550"/>
            <a:ext cx="2098676" cy="254000"/>
          </a:xfrm>
        </p:spPr>
        <p:txBody>
          <a:bodyPr lIns="0" tIns="0" bIns="0" anchor="b" anchorCtr="0"/>
          <a:lstStyle>
            <a:lvl1pPr marL="0" indent="0" algn="ctr">
              <a:buFont typeface="Arial" panose="020B0604020202020204" pitchFamily="34" charset="0"/>
              <a:buNone/>
              <a:defRPr sz="1800" b="1" cap="all" baseline="0">
                <a:solidFill>
                  <a:schemeClr val="tx1"/>
                </a:solidFill>
              </a:defRPr>
            </a:lvl1pPr>
          </a:lstStyle>
          <a:p>
            <a:pPr lvl="0"/>
            <a:r>
              <a:rPr lang="en-US" dirty="0"/>
              <a:t>CLICK TO EDIT</a:t>
            </a:r>
          </a:p>
        </p:txBody>
      </p:sp>
      <p:sp>
        <p:nvSpPr>
          <p:cNvPr id="35" name="Text Placeholder 20"/>
          <p:cNvSpPr>
            <a:spLocks noGrp="1"/>
          </p:cNvSpPr>
          <p:nvPr>
            <p:ph type="body" sz="quarter" idx="20" hasCustomPrompt="1"/>
          </p:nvPr>
        </p:nvSpPr>
        <p:spPr>
          <a:xfrm>
            <a:off x="6381750" y="4985550"/>
            <a:ext cx="2098676" cy="254000"/>
          </a:xfrm>
        </p:spPr>
        <p:txBody>
          <a:bodyPr lIns="0" tIns="0" bIns="0" anchor="b" anchorCtr="0"/>
          <a:lstStyle>
            <a:lvl1pPr marL="0" indent="0" algn="ctr">
              <a:buFont typeface="Arial" panose="020B0604020202020204" pitchFamily="34" charset="0"/>
              <a:buNone/>
              <a:defRPr sz="1800" b="1" cap="all" baseline="0">
                <a:solidFill>
                  <a:schemeClr val="tx1"/>
                </a:solidFill>
              </a:defRPr>
            </a:lvl1pPr>
          </a:lstStyle>
          <a:p>
            <a:pPr lvl="0"/>
            <a:r>
              <a:rPr lang="en-US" dirty="0"/>
              <a:t>CLICK TO EDIT</a:t>
            </a:r>
          </a:p>
        </p:txBody>
      </p:sp>
      <p:sp>
        <p:nvSpPr>
          <p:cNvPr id="37" name="Text Placeholder 20"/>
          <p:cNvSpPr>
            <a:spLocks noGrp="1"/>
          </p:cNvSpPr>
          <p:nvPr>
            <p:ph type="body" sz="quarter" idx="22" hasCustomPrompt="1"/>
          </p:nvPr>
        </p:nvSpPr>
        <p:spPr>
          <a:xfrm>
            <a:off x="8943975" y="4985550"/>
            <a:ext cx="2098676" cy="254000"/>
          </a:xfrm>
        </p:spPr>
        <p:txBody>
          <a:bodyPr lIns="0" tIns="0" bIns="0" anchor="b" anchorCtr="0"/>
          <a:lstStyle>
            <a:lvl1pPr marL="0" indent="0" algn="ctr">
              <a:buFont typeface="Arial" panose="020B0604020202020204" pitchFamily="34" charset="0"/>
              <a:buNone/>
              <a:defRPr sz="1800" b="1" cap="all" baseline="0">
                <a:solidFill>
                  <a:schemeClr val="tx1"/>
                </a:solidFill>
              </a:defRPr>
            </a:lvl1pPr>
          </a:lstStyle>
          <a:p>
            <a:pPr lvl="0"/>
            <a:r>
              <a:rPr lang="en-US" dirty="0"/>
              <a:t>CLICK TO EDIT</a:t>
            </a:r>
          </a:p>
        </p:txBody>
      </p:sp>
      <p:sp>
        <p:nvSpPr>
          <p:cNvPr id="21" name="Text Placeholder 4"/>
          <p:cNvSpPr>
            <a:spLocks noGrp="1"/>
          </p:cNvSpPr>
          <p:nvPr>
            <p:ph type="body" sz="quarter" idx="24"/>
          </p:nvPr>
        </p:nvSpPr>
        <p:spPr>
          <a:xfrm>
            <a:off x="1181385" y="5358892"/>
            <a:ext cx="2103120" cy="978408"/>
          </a:xfrm>
        </p:spPr>
        <p:txBody>
          <a:bodyPr tIns="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
        <p:nvSpPr>
          <p:cNvPr id="22" name="Text Placeholder 4"/>
          <p:cNvSpPr>
            <a:spLocks noGrp="1"/>
          </p:cNvSpPr>
          <p:nvPr>
            <p:ph type="body" sz="quarter" idx="25"/>
          </p:nvPr>
        </p:nvSpPr>
        <p:spPr>
          <a:xfrm>
            <a:off x="3778568" y="5358892"/>
            <a:ext cx="2103120" cy="978408"/>
          </a:xfrm>
        </p:spPr>
        <p:txBody>
          <a:bodyPr tIns="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
        <p:nvSpPr>
          <p:cNvPr id="28" name="Text Placeholder 4"/>
          <p:cNvSpPr>
            <a:spLocks noGrp="1"/>
          </p:cNvSpPr>
          <p:nvPr>
            <p:ph type="body" sz="quarter" idx="26"/>
          </p:nvPr>
        </p:nvSpPr>
        <p:spPr>
          <a:xfrm>
            <a:off x="6377306" y="5358892"/>
            <a:ext cx="2103120" cy="978408"/>
          </a:xfrm>
        </p:spPr>
        <p:txBody>
          <a:bodyPr tIns="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
        <p:nvSpPr>
          <p:cNvPr id="30" name="Text Placeholder 4"/>
          <p:cNvSpPr>
            <a:spLocks noGrp="1"/>
          </p:cNvSpPr>
          <p:nvPr>
            <p:ph type="body" sz="quarter" idx="27"/>
          </p:nvPr>
        </p:nvSpPr>
        <p:spPr>
          <a:xfrm>
            <a:off x="8939531" y="5358892"/>
            <a:ext cx="2103120" cy="978408"/>
          </a:xfrm>
        </p:spPr>
        <p:txBody>
          <a:bodyPr tIns="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98241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st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815" y="2442009"/>
            <a:ext cx="1767866" cy="1416750"/>
          </a:xfrm>
        </p:spPr>
        <p:txBody>
          <a:bodyPr anchor="ctr" anchorCtr="0"/>
          <a:lstStyle>
            <a:lvl1pPr algn="ctr">
              <a:defRPr sz="3200" b="1" cap="all" baseline="0">
                <a:solidFill>
                  <a:schemeClr val="tx1"/>
                </a:solidFill>
              </a:defRPr>
            </a:lvl1pPr>
          </a:lstStyle>
          <a:p>
            <a:r>
              <a:rPr lang="en-US" dirty="0"/>
              <a:t>CLICK TO EDIT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0" name="Oval 19">
            <a:extLst>
              <a:ext uri="{FF2B5EF4-FFF2-40B4-BE49-F238E27FC236}">
                <a16:creationId xmlns:a16="http://schemas.microsoft.com/office/drawing/2014/main" id="{E9E8F318-7360-DC4C-8B5F-58B9BFA64A1B}"/>
              </a:ext>
            </a:extLst>
          </p:cNvPr>
          <p:cNvSpPr/>
          <p:nvPr userDrawn="1"/>
        </p:nvSpPr>
        <p:spPr>
          <a:xfrm>
            <a:off x="540886" y="1960522"/>
            <a:ext cx="2379724" cy="2379724"/>
          </a:xfrm>
          <a:prstGeom prst="ellipse">
            <a:avLst/>
          </a:prstGeom>
          <a:noFill/>
          <a:ln w="38100">
            <a:solidFill>
              <a:srgbClr val="0057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87">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4156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597492" y="2442009"/>
            <a:ext cx="1767866" cy="1416750"/>
          </a:xfrm>
        </p:spPr>
        <p:txBody>
          <a:bodyPr anchor="ctr" anchorCtr="0"/>
          <a:lstStyle>
            <a:lvl1pPr algn="ctr">
              <a:defRPr sz="3200" b="1" cap="all" baseline="0">
                <a:solidFill>
                  <a:schemeClr val="tx1"/>
                </a:solidFill>
              </a:defRPr>
            </a:lvl1pPr>
          </a:lstStyle>
          <a:p>
            <a:r>
              <a:rPr lang="en-US" dirty="0"/>
              <a:t>CLICK TO EDIT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0" name="Oval 19">
            <a:extLst>
              <a:ext uri="{FF2B5EF4-FFF2-40B4-BE49-F238E27FC236}">
                <a16:creationId xmlns:a16="http://schemas.microsoft.com/office/drawing/2014/main" id="{E9E8F318-7360-DC4C-8B5F-58B9BFA64A1B}"/>
              </a:ext>
            </a:extLst>
          </p:cNvPr>
          <p:cNvSpPr/>
          <p:nvPr userDrawn="1"/>
        </p:nvSpPr>
        <p:spPr>
          <a:xfrm>
            <a:off x="9291563" y="1960522"/>
            <a:ext cx="2379724" cy="2379724"/>
          </a:xfrm>
          <a:prstGeom prst="ellipse">
            <a:avLst/>
          </a:prstGeom>
          <a:noFill/>
          <a:ln w="38100">
            <a:solidFill>
              <a:srgbClr val="0057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87">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593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member circles">
    <p:spTree>
      <p:nvGrpSpPr>
        <p:cNvPr id="1" name=""/>
        <p:cNvGrpSpPr/>
        <p:nvPr/>
      </p:nvGrpSpPr>
      <p:grpSpPr>
        <a:xfrm>
          <a:off x="0" y="0"/>
          <a:ext cx="0" cy="0"/>
          <a:chOff x="0" y="0"/>
          <a:chExt cx="0" cy="0"/>
        </a:xfrm>
      </p:grpSpPr>
      <p:sp>
        <p:nvSpPr>
          <p:cNvPr id="15" name="Picture Placeholder 14"/>
          <p:cNvSpPr>
            <a:spLocks noGrp="1"/>
          </p:cNvSpPr>
          <p:nvPr>
            <p:ph type="pic" sz="quarter" idx="23"/>
          </p:nvPr>
        </p:nvSpPr>
        <p:spPr>
          <a:xfrm>
            <a:off x="4598020" y="1597025"/>
            <a:ext cx="1828800" cy="1831975"/>
          </a:xfrm>
          <a:prstGeom prst="rect">
            <a:avLst/>
          </a:prstGeom>
          <a:ln w="19050">
            <a:noFill/>
          </a:ln>
        </p:spPr>
        <p:txBody>
          <a:bodyPr/>
          <a:lstStyle>
            <a:lvl1pPr marL="0" indent="0">
              <a:buNone/>
              <a:defRPr/>
            </a:lvl1pPr>
          </a:lstStyle>
          <a:p>
            <a:endParaRPr lang="en-US"/>
          </a:p>
        </p:txBody>
      </p:sp>
      <p:sp>
        <p:nvSpPr>
          <p:cNvPr id="22" name="Rectangle 21"/>
          <p:cNvSpPr/>
          <p:nvPr userDrawn="1"/>
        </p:nvSpPr>
        <p:spPr>
          <a:xfrm>
            <a:off x="-1" y="0"/>
            <a:ext cx="4079876" cy="68671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16" name="Text Placeholder 20"/>
          <p:cNvSpPr>
            <a:spLocks noGrp="1"/>
          </p:cNvSpPr>
          <p:nvPr>
            <p:ph type="body" sz="quarter" idx="16" hasCustomPrompt="1"/>
          </p:nvPr>
        </p:nvSpPr>
        <p:spPr>
          <a:xfrm>
            <a:off x="4598020" y="3787245"/>
            <a:ext cx="1828800" cy="254000"/>
          </a:xfrm>
        </p:spPr>
        <p:txBody>
          <a:bodyPr lIns="0" tIns="0" bIns="0" anchor="b" anchorCtr="0"/>
          <a:lstStyle>
            <a:lvl1pPr marL="0" indent="0" algn="ctr">
              <a:buFont typeface="Arial" panose="020B0604020202020204" pitchFamily="34" charset="0"/>
              <a:buNone/>
              <a:defRPr sz="1600" b="1" cap="all" baseline="0">
                <a:solidFill>
                  <a:schemeClr val="tx1"/>
                </a:solidFill>
              </a:defRPr>
            </a:lvl1pPr>
          </a:lstStyle>
          <a:p>
            <a:pPr lvl="0"/>
            <a:r>
              <a:rPr lang="en-US" dirty="0"/>
              <a:t>CLICK TO EDIT</a:t>
            </a:r>
          </a:p>
        </p:txBody>
      </p:sp>
      <p:sp>
        <p:nvSpPr>
          <p:cNvPr id="23" name="Footer Placeholder 4"/>
          <p:cNvSpPr>
            <a:spLocks noGrp="1"/>
          </p:cNvSpPr>
          <p:nvPr>
            <p:ph type="ftr" sz="quarter" idx="11"/>
          </p:nvPr>
        </p:nvSpPr>
        <p:spPr>
          <a:xfrm>
            <a:off x="973136" y="6135688"/>
            <a:ext cx="10687051" cy="365760"/>
          </a:xfrm>
        </p:spPr>
        <p:txBody>
          <a:bodyPr/>
          <a:lstStyle/>
          <a:p>
            <a:endParaRPr lang="en-US" dirty="0"/>
          </a:p>
        </p:txBody>
      </p:sp>
      <p:sp>
        <p:nvSpPr>
          <p:cNvPr id="24" name="Title 1"/>
          <p:cNvSpPr>
            <a:spLocks noGrp="1"/>
          </p:cNvSpPr>
          <p:nvPr>
            <p:ph type="title" hasCustomPrompt="1"/>
          </p:nvPr>
        </p:nvSpPr>
        <p:spPr>
          <a:xfrm>
            <a:off x="971550" y="1589404"/>
            <a:ext cx="2550878" cy="1831976"/>
          </a:xfrm>
        </p:spPr>
        <p:txBody>
          <a:bodyPr bIns="0" anchor="b" anchorCtr="0"/>
          <a:lstStyle>
            <a:lvl1pPr algn="l">
              <a:defRPr sz="3200" b="1" cap="all" baseline="0">
                <a:solidFill>
                  <a:schemeClr val="bg1"/>
                </a:solidFill>
              </a:defRPr>
            </a:lvl1pPr>
          </a:lstStyle>
          <a:p>
            <a:r>
              <a:rPr lang="en-US" dirty="0"/>
              <a:t>CLICK TO EDIT TITLE STYLE</a:t>
            </a:r>
          </a:p>
        </p:txBody>
      </p:sp>
      <p:sp>
        <p:nvSpPr>
          <p:cNvPr id="29" name="Text Placeholder 20"/>
          <p:cNvSpPr>
            <a:spLocks noGrp="1"/>
          </p:cNvSpPr>
          <p:nvPr>
            <p:ph type="body" sz="quarter" idx="19" hasCustomPrompt="1"/>
          </p:nvPr>
        </p:nvSpPr>
        <p:spPr>
          <a:xfrm>
            <a:off x="6999894" y="3787245"/>
            <a:ext cx="1828800" cy="254000"/>
          </a:xfrm>
        </p:spPr>
        <p:txBody>
          <a:bodyPr lIns="0" tIns="0" bIns="0" anchor="b" anchorCtr="0"/>
          <a:lstStyle>
            <a:lvl1pPr marL="0" indent="0" algn="ctr">
              <a:buFont typeface="Arial" panose="020B0604020202020204" pitchFamily="34" charset="0"/>
              <a:buNone/>
              <a:defRPr sz="1600" b="1" cap="all" baseline="0">
                <a:solidFill>
                  <a:schemeClr val="tx1"/>
                </a:solidFill>
              </a:defRPr>
            </a:lvl1pPr>
          </a:lstStyle>
          <a:p>
            <a:pPr lvl="0"/>
            <a:r>
              <a:rPr lang="en-US" dirty="0"/>
              <a:t>CLICK TO EDIT</a:t>
            </a:r>
          </a:p>
        </p:txBody>
      </p:sp>
      <p:sp>
        <p:nvSpPr>
          <p:cNvPr id="32" name="Text Placeholder 20"/>
          <p:cNvSpPr>
            <a:spLocks noGrp="1"/>
          </p:cNvSpPr>
          <p:nvPr>
            <p:ph type="body" sz="quarter" idx="21" hasCustomPrompt="1"/>
          </p:nvPr>
        </p:nvSpPr>
        <p:spPr>
          <a:xfrm>
            <a:off x="9383713" y="3787245"/>
            <a:ext cx="1828800" cy="254000"/>
          </a:xfrm>
        </p:spPr>
        <p:txBody>
          <a:bodyPr lIns="0" tIns="0" bIns="0" anchor="b" anchorCtr="0"/>
          <a:lstStyle>
            <a:lvl1pPr marL="0" indent="0" algn="ctr">
              <a:buFont typeface="Arial" panose="020B0604020202020204" pitchFamily="34" charset="0"/>
              <a:buNone/>
              <a:defRPr sz="1600" b="1" cap="all" baseline="0">
                <a:solidFill>
                  <a:schemeClr val="tx1"/>
                </a:solidFill>
              </a:defRPr>
            </a:lvl1pPr>
          </a:lstStyle>
          <a:p>
            <a:pPr lvl="0"/>
            <a:r>
              <a:rPr lang="en-US" dirty="0"/>
              <a:t>CLICK TO EDIT</a:t>
            </a:r>
          </a:p>
        </p:txBody>
      </p:sp>
      <p:sp>
        <p:nvSpPr>
          <p:cNvPr id="37" name="Picture Placeholder 14"/>
          <p:cNvSpPr>
            <a:spLocks noGrp="1"/>
          </p:cNvSpPr>
          <p:nvPr>
            <p:ph type="pic" sz="quarter" idx="26"/>
          </p:nvPr>
        </p:nvSpPr>
        <p:spPr>
          <a:xfrm>
            <a:off x="6999894" y="1597025"/>
            <a:ext cx="1828800" cy="1831975"/>
          </a:xfrm>
          <a:prstGeom prst="rect">
            <a:avLst/>
          </a:prstGeom>
          <a:ln w="19050">
            <a:noFill/>
          </a:ln>
        </p:spPr>
        <p:txBody>
          <a:bodyPr/>
          <a:lstStyle>
            <a:lvl1pPr marL="0" indent="0">
              <a:buNone/>
              <a:defRPr/>
            </a:lvl1pPr>
          </a:lstStyle>
          <a:p>
            <a:endParaRPr lang="en-US"/>
          </a:p>
        </p:txBody>
      </p:sp>
      <p:sp>
        <p:nvSpPr>
          <p:cNvPr id="38" name="Picture Placeholder 14"/>
          <p:cNvSpPr>
            <a:spLocks noGrp="1"/>
          </p:cNvSpPr>
          <p:nvPr>
            <p:ph type="pic" sz="quarter" idx="25"/>
          </p:nvPr>
        </p:nvSpPr>
        <p:spPr>
          <a:xfrm>
            <a:off x="9383713" y="1597025"/>
            <a:ext cx="1828800" cy="1831975"/>
          </a:xfrm>
          <a:prstGeom prst="rect">
            <a:avLst/>
          </a:prstGeom>
          <a:ln w="19050">
            <a:noFill/>
          </a:ln>
        </p:spPr>
        <p:txBody>
          <a:bodyPr/>
          <a:lstStyle>
            <a:lvl1pPr marL="0" indent="0">
              <a:buNone/>
              <a:defRPr/>
            </a:lvl1pPr>
          </a:lstStyle>
          <a:p>
            <a:endParaRPr lang="en-US" dirty="0"/>
          </a:p>
        </p:txBody>
      </p:sp>
      <p:sp>
        <p:nvSpPr>
          <p:cNvPr id="20" name="Text Placeholder 4"/>
          <p:cNvSpPr>
            <a:spLocks noGrp="1"/>
          </p:cNvSpPr>
          <p:nvPr>
            <p:ph type="body" sz="quarter" idx="27"/>
          </p:nvPr>
        </p:nvSpPr>
        <p:spPr>
          <a:xfrm>
            <a:off x="4598020" y="4288433"/>
            <a:ext cx="1828800" cy="1106424"/>
          </a:xfrm>
        </p:spPr>
        <p:txBody>
          <a:bodyPr tIns="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
        <p:nvSpPr>
          <p:cNvPr id="27" name="Text Placeholder 4"/>
          <p:cNvSpPr>
            <a:spLocks noGrp="1"/>
          </p:cNvSpPr>
          <p:nvPr>
            <p:ph type="body" sz="quarter" idx="28"/>
          </p:nvPr>
        </p:nvSpPr>
        <p:spPr>
          <a:xfrm>
            <a:off x="6999894" y="4288433"/>
            <a:ext cx="1828800" cy="1106424"/>
          </a:xfrm>
        </p:spPr>
        <p:txBody>
          <a:bodyPr tIns="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
        <p:nvSpPr>
          <p:cNvPr id="28" name="Text Placeholder 4"/>
          <p:cNvSpPr>
            <a:spLocks noGrp="1"/>
          </p:cNvSpPr>
          <p:nvPr>
            <p:ph type="body" sz="quarter" idx="29"/>
          </p:nvPr>
        </p:nvSpPr>
        <p:spPr>
          <a:xfrm>
            <a:off x="9383713" y="4288433"/>
            <a:ext cx="1828800" cy="1106424"/>
          </a:xfrm>
        </p:spPr>
        <p:txBody>
          <a:bodyPr tIns="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
        <p:nvSpPr>
          <p:cNvPr id="19" name="Text Placeholder 3"/>
          <p:cNvSpPr>
            <a:spLocks noGrp="1"/>
          </p:cNvSpPr>
          <p:nvPr>
            <p:ph type="body" sz="quarter" idx="31"/>
          </p:nvPr>
        </p:nvSpPr>
        <p:spPr>
          <a:xfrm>
            <a:off x="960220" y="3795268"/>
            <a:ext cx="2551176" cy="2542032"/>
          </a:xfrm>
        </p:spPr>
        <p:txBody>
          <a:bodyPr/>
          <a:lstStyle>
            <a:lvl1pPr>
              <a:lnSpc>
                <a:spcPct val="113000"/>
              </a:lnSpc>
              <a:spcBef>
                <a:spcPts val="600"/>
              </a:spcBef>
              <a:buClr>
                <a:schemeClr val="bg1"/>
              </a:buClr>
              <a:defRPr sz="1600">
                <a:solidFill>
                  <a:schemeClr val="bg1"/>
                </a:solidFill>
              </a:defRPr>
            </a:lvl1pPr>
            <a:lvl2pPr marL="514350" indent="-171450">
              <a:lnSpc>
                <a:spcPct val="113000"/>
              </a:lnSpc>
              <a:spcBef>
                <a:spcPts val="600"/>
              </a:spcBef>
              <a:buClr>
                <a:schemeClr val="bg1"/>
              </a:buClr>
              <a:defRPr sz="1600">
                <a:solidFill>
                  <a:schemeClr val="bg1"/>
                </a:solidFill>
              </a:defRPr>
            </a:lvl2pPr>
            <a:lvl3pPr marL="857250" indent="-171450">
              <a:lnSpc>
                <a:spcPct val="113000"/>
              </a:lnSpc>
              <a:spcBef>
                <a:spcPts val="600"/>
              </a:spcBef>
              <a:buClr>
                <a:schemeClr val="bg1"/>
              </a:buClr>
              <a:defRPr sz="1600">
                <a:solidFill>
                  <a:schemeClr val="bg1"/>
                </a:solidFill>
              </a:defRPr>
            </a:lvl3pPr>
            <a:lvl4pPr marL="1314450" indent="-171450">
              <a:lnSpc>
                <a:spcPct val="113000"/>
              </a:lnSpc>
              <a:spcBef>
                <a:spcPts val="600"/>
              </a:spcBef>
              <a:buClr>
                <a:schemeClr val="bg1"/>
              </a:buClr>
              <a:defRPr sz="1600">
                <a:solidFill>
                  <a:schemeClr val="bg1"/>
                </a:solidFill>
              </a:defRPr>
            </a:lvl4pPr>
            <a:lvl5pPr marL="1657350" indent="-171450">
              <a:lnSpc>
                <a:spcPct val="113000"/>
              </a:lnSpc>
              <a:spcBef>
                <a:spcPts val="60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7753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member rectang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40" y="536575"/>
            <a:ext cx="2236785" cy="1060450"/>
          </a:xfrm>
        </p:spPr>
        <p:txBody>
          <a:bodyPr tIns="0" bIns="0"/>
          <a:lstStyle>
            <a:lvl1pPr algn="l">
              <a:lnSpc>
                <a:spcPct val="100000"/>
              </a:lnSpc>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5" name="Footer Placeholder 4"/>
          <p:cNvSpPr>
            <a:spLocks noGrp="1"/>
          </p:cNvSpPr>
          <p:nvPr>
            <p:ph type="ftr" sz="quarter" idx="11"/>
          </p:nvPr>
        </p:nvSpPr>
        <p:spPr>
          <a:xfrm>
            <a:off x="973136" y="6135688"/>
            <a:ext cx="10687051" cy="365760"/>
          </a:xfrm>
        </p:spPr>
        <p:txBody>
          <a:bodyPr/>
          <a:lstStyle/>
          <a:p>
            <a:endParaRPr lang="en-US" dirty="0"/>
          </a:p>
        </p:txBody>
      </p:sp>
      <p:sp>
        <p:nvSpPr>
          <p:cNvPr id="7" name="Picture Placeholder 6"/>
          <p:cNvSpPr>
            <a:spLocks noGrp="1"/>
          </p:cNvSpPr>
          <p:nvPr>
            <p:ph type="pic" sz="quarter" idx="23"/>
          </p:nvPr>
        </p:nvSpPr>
        <p:spPr>
          <a:xfrm>
            <a:off x="971549" y="1984375"/>
            <a:ext cx="2468880" cy="3291840"/>
          </a:xfrm>
          <a:solidFill>
            <a:schemeClr val="bg2"/>
          </a:solidFill>
        </p:spPr>
        <p:txBody>
          <a:bodyPr/>
          <a:lstStyle>
            <a:lvl1pPr marL="0" indent="0">
              <a:buNone/>
              <a:defRPr/>
            </a:lvl1pPr>
          </a:lstStyle>
          <a:p>
            <a:endParaRPr lang="en-US"/>
          </a:p>
        </p:txBody>
      </p:sp>
      <p:sp>
        <p:nvSpPr>
          <p:cNvPr id="20" name="Picture Placeholder 6"/>
          <p:cNvSpPr>
            <a:spLocks noGrp="1"/>
          </p:cNvSpPr>
          <p:nvPr>
            <p:ph type="pic" sz="quarter" idx="24"/>
          </p:nvPr>
        </p:nvSpPr>
        <p:spPr>
          <a:xfrm>
            <a:off x="3559069" y="1984375"/>
            <a:ext cx="2468880" cy="3291840"/>
          </a:xfrm>
          <a:solidFill>
            <a:schemeClr val="bg2"/>
          </a:solidFill>
        </p:spPr>
        <p:txBody>
          <a:bodyPr/>
          <a:lstStyle>
            <a:lvl1pPr marL="0" indent="0">
              <a:buNone/>
              <a:defRPr/>
            </a:lvl1pPr>
          </a:lstStyle>
          <a:p>
            <a:endParaRPr lang="en-US"/>
          </a:p>
        </p:txBody>
      </p:sp>
      <p:sp>
        <p:nvSpPr>
          <p:cNvPr id="21" name="Picture Placeholder 6"/>
          <p:cNvSpPr>
            <a:spLocks noGrp="1"/>
          </p:cNvSpPr>
          <p:nvPr>
            <p:ph type="pic" sz="quarter" idx="25"/>
          </p:nvPr>
        </p:nvSpPr>
        <p:spPr>
          <a:xfrm>
            <a:off x="6165639" y="1984375"/>
            <a:ext cx="2468880" cy="3291840"/>
          </a:xfrm>
          <a:solidFill>
            <a:schemeClr val="bg2"/>
          </a:solidFill>
        </p:spPr>
        <p:txBody>
          <a:bodyPr/>
          <a:lstStyle>
            <a:lvl1pPr marL="0" indent="0">
              <a:buNone/>
              <a:defRPr/>
            </a:lvl1pPr>
          </a:lstStyle>
          <a:p>
            <a:endParaRPr lang="en-US"/>
          </a:p>
        </p:txBody>
      </p:sp>
      <p:sp>
        <p:nvSpPr>
          <p:cNvPr id="22" name="Picture Placeholder 6"/>
          <p:cNvSpPr>
            <a:spLocks noGrp="1"/>
          </p:cNvSpPr>
          <p:nvPr>
            <p:ph type="pic" sz="quarter" idx="26"/>
          </p:nvPr>
        </p:nvSpPr>
        <p:spPr>
          <a:xfrm>
            <a:off x="8743633" y="1984375"/>
            <a:ext cx="2468880" cy="3291840"/>
          </a:xfrm>
          <a:solidFill>
            <a:schemeClr val="bg2"/>
          </a:solidFill>
        </p:spPr>
        <p:txBody>
          <a:bodyPr/>
          <a:lstStyle>
            <a:lvl1pPr marL="0" indent="0">
              <a:buNone/>
              <a:defRPr/>
            </a:lvl1pPr>
          </a:lstStyle>
          <a:p>
            <a:endParaRPr lang="en-US"/>
          </a:p>
        </p:txBody>
      </p:sp>
      <p:sp>
        <p:nvSpPr>
          <p:cNvPr id="16" name="Text Placeholder 4"/>
          <p:cNvSpPr>
            <a:spLocks noGrp="1"/>
          </p:cNvSpPr>
          <p:nvPr>
            <p:ph type="body" sz="quarter" idx="27"/>
          </p:nvPr>
        </p:nvSpPr>
        <p:spPr>
          <a:xfrm>
            <a:off x="3571875" y="536575"/>
            <a:ext cx="7643813" cy="1060450"/>
          </a:xfrm>
        </p:spPr>
        <p:txBody>
          <a:bodyPr tIns="0" bIns="45720" anchor="b" anchorCtr="0"/>
          <a:lstStyle>
            <a:lvl1pPr marL="0" indent="0" algn="l">
              <a:lnSpc>
                <a:spcPct val="100000"/>
              </a:lnSpc>
              <a:spcBef>
                <a:spcPts val="600"/>
              </a:spcBef>
              <a:buNone/>
              <a:defRPr sz="1600">
                <a:solidFill>
                  <a:schemeClr val="tx1"/>
                </a:solidFill>
              </a:defRPr>
            </a:lvl1pPr>
          </a:lstStyle>
          <a:p>
            <a:pPr lvl="0"/>
            <a:r>
              <a:rPr lang="en-US" dirty="0"/>
              <a:t>Click to edit Master text styles</a:t>
            </a:r>
          </a:p>
        </p:txBody>
      </p:sp>
      <p:sp>
        <p:nvSpPr>
          <p:cNvPr id="18" name="Text Placeholder 4"/>
          <p:cNvSpPr>
            <a:spLocks noGrp="1"/>
          </p:cNvSpPr>
          <p:nvPr>
            <p:ph type="body" sz="quarter" idx="28"/>
          </p:nvPr>
        </p:nvSpPr>
        <p:spPr>
          <a:xfrm>
            <a:off x="971550" y="5289550"/>
            <a:ext cx="2468880" cy="1051560"/>
          </a:xfrm>
          <a:solidFill>
            <a:schemeClr val="accent1"/>
          </a:solidFill>
        </p:spPr>
        <p:txBody>
          <a:bodyPr lIns="45720" tIns="137160" rIns="45720" bIns="45720" anchor="t" anchorCtr="0"/>
          <a:lstStyle>
            <a:lvl1pPr marL="0" indent="0" algn="ctr">
              <a:lnSpc>
                <a:spcPct val="100000"/>
              </a:lnSpc>
              <a:buNone/>
              <a:defRPr sz="1600">
                <a:solidFill>
                  <a:schemeClr val="bg1"/>
                </a:solidFill>
              </a:defRPr>
            </a:lvl1pPr>
          </a:lstStyle>
          <a:p>
            <a:pPr lvl="0"/>
            <a:r>
              <a:rPr lang="en-US" dirty="0"/>
              <a:t>Click to edit Master text styles</a:t>
            </a:r>
          </a:p>
        </p:txBody>
      </p:sp>
      <p:sp>
        <p:nvSpPr>
          <p:cNvPr id="19" name="Text Placeholder 4"/>
          <p:cNvSpPr>
            <a:spLocks noGrp="1"/>
          </p:cNvSpPr>
          <p:nvPr>
            <p:ph type="body" sz="quarter" idx="29"/>
          </p:nvPr>
        </p:nvSpPr>
        <p:spPr>
          <a:xfrm>
            <a:off x="3559069" y="5289550"/>
            <a:ext cx="2468880" cy="1051560"/>
          </a:xfrm>
          <a:solidFill>
            <a:schemeClr val="accent1"/>
          </a:solidFill>
        </p:spPr>
        <p:txBody>
          <a:bodyPr lIns="45720" tIns="137160" rIns="45720" bIns="45720" anchor="t" anchorCtr="0"/>
          <a:lstStyle>
            <a:lvl1pPr marL="0" indent="0" algn="ctr">
              <a:lnSpc>
                <a:spcPct val="100000"/>
              </a:lnSpc>
              <a:buNone/>
              <a:defRPr sz="1600">
                <a:solidFill>
                  <a:schemeClr val="bg1"/>
                </a:solidFill>
              </a:defRPr>
            </a:lvl1pPr>
          </a:lstStyle>
          <a:p>
            <a:pPr lvl="0"/>
            <a:r>
              <a:rPr lang="en-US" dirty="0"/>
              <a:t>Click to edit Master text styles</a:t>
            </a:r>
          </a:p>
        </p:txBody>
      </p:sp>
      <p:sp>
        <p:nvSpPr>
          <p:cNvPr id="23" name="Text Placeholder 4"/>
          <p:cNvSpPr>
            <a:spLocks noGrp="1"/>
          </p:cNvSpPr>
          <p:nvPr>
            <p:ph type="body" sz="quarter" idx="30"/>
          </p:nvPr>
        </p:nvSpPr>
        <p:spPr>
          <a:xfrm>
            <a:off x="6165639" y="5289550"/>
            <a:ext cx="2468880" cy="1051560"/>
          </a:xfrm>
          <a:solidFill>
            <a:schemeClr val="accent1"/>
          </a:solidFill>
        </p:spPr>
        <p:txBody>
          <a:bodyPr lIns="45720" tIns="137160" rIns="45720" bIns="45720" anchor="t" anchorCtr="0"/>
          <a:lstStyle>
            <a:lvl1pPr marL="0" indent="0" algn="ctr">
              <a:lnSpc>
                <a:spcPct val="100000"/>
              </a:lnSpc>
              <a:buNone/>
              <a:defRPr sz="1600">
                <a:solidFill>
                  <a:schemeClr val="bg1"/>
                </a:solidFill>
              </a:defRPr>
            </a:lvl1pPr>
          </a:lstStyle>
          <a:p>
            <a:pPr lvl="0"/>
            <a:r>
              <a:rPr lang="en-US" dirty="0"/>
              <a:t>Click to edit Master text styles</a:t>
            </a:r>
          </a:p>
        </p:txBody>
      </p:sp>
      <p:sp>
        <p:nvSpPr>
          <p:cNvPr id="24" name="Text Placeholder 4"/>
          <p:cNvSpPr>
            <a:spLocks noGrp="1"/>
          </p:cNvSpPr>
          <p:nvPr>
            <p:ph type="body" sz="quarter" idx="31"/>
          </p:nvPr>
        </p:nvSpPr>
        <p:spPr>
          <a:xfrm>
            <a:off x="8743633" y="5289550"/>
            <a:ext cx="2468880" cy="1051560"/>
          </a:xfrm>
          <a:solidFill>
            <a:schemeClr val="accent1"/>
          </a:solidFill>
        </p:spPr>
        <p:txBody>
          <a:bodyPr lIns="45720" tIns="137160" rIns="45720" bIns="45720" anchor="t" anchorCtr="0"/>
          <a:lstStyle>
            <a:lvl1pPr marL="0" indent="0" algn="ctr">
              <a:lnSpc>
                <a:spcPct val="100000"/>
              </a:lnSpc>
              <a:buNone/>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273483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_small side bar">
    <p:spTree>
      <p:nvGrpSpPr>
        <p:cNvPr id="1" name=""/>
        <p:cNvGrpSpPr/>
        <p:nvPr/>
      </p:nvGrpSpPr>
      <p:grpSpPr>
        <a:xfrm>
          <a:off x="0" y="0"/>
          <a:ext cx="0" cy="0"/>
          <a:chOff x="0" y="0"/>
          <a:chExt cx="0" cy="0"/>
        </a:xfrm>
      </p:grpSpPr>
      <p:sp>
        <p:nvSpPr>
          <p:cNvPr id="4" name="Rectangle 3"/>
          <p:cNvSpPr/>
          <p:nvPr userDrawn="1"/>
        </p:nvSpPr>
        <p:spPr>
          <a:xfrm>
            <a:off x="9445625" y="0"/>
            <a:ext cx="274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73138" y="3171825"/>
            <a:ext cx="8123154" cy="1397000"/>
          </a:xfrm>
        </p:spPr>
        <p:txBody>
          <a:bodyPr lIns="0" tIns="0" rIns="0" bIns="0" anchor="b" anchorCtr="0">
            <a:noAutofit/>
          </a:bodyPr>
          <a:lstStyle>
            <a:lvl1pPr algn="l">
              <a:lnSpc>
                <a:spcPct val="80000"/>
              </a:lnSpc>
              <a:defRPr sz="6000"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138" y="4575175"/>
            <a:ext cx="8123153"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973136" y="6135688"/>
            <a:ext cx="8119872" cy="365760"/>
          </a:xfrm>
        </p:spPr>
        <p:txBody>
          <a:bodyPr/>
          <a:lstStyle>
            <a:lvl1pPr>
              <a:defRPr>
                <a:solidFill>
                  <a:schemeClr val="tx1">
                    <a:lumMod val="50000"/>
                    <a:lumOff val="50000"/>
                  </a:schemeClr>
                </a:solidFill>
              </a:defRPr>
            </a:lvl1pPr>
          </a:lstStyle>
          <a:p>
            <a:endParaRPr lang="en-US" dirty="0"/>
          </a:p>
        </p:txBody>
      </p:sp>
      <p:sp>
        <p:nvSpPr>
          <p:cNvPr id="8" name="TextBox 7"/>
          <p:cNvSpPr txBox="1"/>
          <p:nvPr userDrawn="1"/>
        </p:nvSpPr>
        <p:spPr>
          <a:xfrm>
            <a:off x="39592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9E10405B-F1B2-44EF-9A2D-28EF40726817}" type="datetimeyyyy">
              <a:rPr lang="en-US" sz="700" smtClean="0">
                <a:solidFill>
                  <a:schemeClr val="tx1">
                    <a:lumMod val="50000"/>
                    <a:lumOff val="50000"/>
                  </a:schemeClr>
                </a:solidFill>
              </a:rPr>
              <a:t>2025</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pic>
        <p:nvPicPr>
          <p:cNvPr id="7" name="Picture 6">
            <a:extLst>
              <a:ext uri="{FF2B5EF4-FFF2-40B4-BE49-F238E27FC236}">
                <a16:creationId xmlns:a16="http://schemas.microsoft.com/office/drawing/2014/main" id="{679074B3-89C0-77D3-0683-12E5470F90BC}"/>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73388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siness Goa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772" y="536575"/>
            <a:ext cx="10241280" cy="587375"/>
          </a:xfrm>
        </p:spPr>
        <p:txBody>
          <a:bodyPr/>
          <a:lstStyle>
            <a:lvl1pPr algn="ct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16" name="Text Placeholder 20"/>
          <p:cNvSpPr>
            <a:spLocks noGrp="1"/>
          </p:cNvSpPr>
          <p:nvPr>
            <p:ph type="body" sz="quarter" idx="16" hasCustomPrompt="1"/>
          </p:nvPr>
        </p:nvSpPr>
        <p:spPr>
          <a:xfrm>
            <a:off x="1522412" y="4737900"/>
            <a:ext cx="2100263" cy="320040"/>
          </a:xfrm>
        </p:spPr>
        <p:txBody>
          <a:bodyPr lIns="0" tIns="0" bIns="0" anchor="b" anchorCtr="0"/>
          <a:lstStyle>
            <a:lvl1pPr marL="0" indent="0" algn="l">
              <a:buFont typeface="Arial" panose="020B0604020202020204" pitchFamily="34" charset="0"/>
              <a:buNone/>
              <a:defRPr sz="2000" b="1">
                <a:solidFill>
                  <a:schemeClr val="tx1"/>
                </a:solidFill>
              </a:defRPr>
            </a:lvl1pPr>
          </a:lstStyle>
          <a:p>
            <a:pPr lvl="0"/>
            <a:r>
              <a:rPr lang="en-US" dirty="0"/>
              <a:t>CLICK TO EDIT</a:t>
            </a:r>
          </a:p>
        </p:txBody>
      </p:sp>
      <p:sp>
        <p:nvSpPr>
          <p:cNvPr id="17" name="Content Placeholder 2"/>
          <p:cNvSpPr>
            <a:spLocks noGrp="1"/>
          </p:cNvSpPr>
          <p:nvPr>
            <p:ph idx="17" hasCustomPrompt="1"/>
          </p:nvPr>
        </p:nvSpPr>
        <p:spPr>
          <a:xfrm>
            <a:off x="1522412" y="4400550"/>
            <a:ext cx="2100263" cy="320040"/>
          </a:xfrm>
        </p:spPr>
        <p:txBody>
          <a:bodyPr lIns="0" tIns="0" bIns="0" anchor="b" anchorCtr="0"/>
          <a:lstStyle>
            <a:lvl1pPr marL="0" indent="0" algn="l">
              <a:buFont typeface="Arial" panose="020B0604020202020204" pitchFamily="34" charset="0"/>
              <a:buNone/>
              <a:defRPr sz="1400" b="1">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Click to edit text styles</a:t>
            </a:r>
          </a:p>
        </p:txBody>
      </p:sp>
      <p:sp>
        <p:nvSpPr>
          <p:cNvPr id="23" name="Footer Placeholder 4"/>
          <p:cNvSpPr>
            <a:spLocks noGrp="1"/>
          </p:cNvSpPr>
          <p:nvPr>
            <p:ph type="ftr" sz="quarter" idx="11"/>
          </p:nvPr>
        </p:nvSpPr>
        <p:spPr>
          <a:xfrm>
            <a:off x="973136" y="6135688"/>
            <a:ext cx="10687051" cy="365760"/>
          </a:xfrm>
        </p:spPr>
        <p:txBody>
          <a:bodyPr/>
          <a:lstStyle/>
          <a:p>
            <a:endParaRPr lang="en-US" dirty="0"/>
          </a:p>
        </p:txBody>
      </p:sp>
      <p:sp>
        <p:nvSpPr>
          <p:cNvPr id="20" name="Subtitle 2"/>
          <p:cNvSpPr>
            <a:spLocks noGrp="1"/>
          </p:cNvSpPr>
          <p:nvPr>
            <p:ph type="subTitle" idx="24"/>
          </p:nvPr>
        </p:nvSpPr>
        <p:spPr>
          <a:xfrm>
            <a:off x="973772" y="1123950"/>
            <a:ext cx="10241280" cy="473075"/>
          </a:xfrm>
        </p:spPr>
        <p:txBody>
          <a:bodyPr lIns="0" tIns="0" rIns="0">
            <a:noAutofit/>
          </a:bodyPr>
          <a:lstStyle>
            <a:lvl1pPr marL="0" indent="0" algn="ctr">
              <a:lnSpc>
                <a:spcPct val="80000"/>
              </a:lnSpc>
              <a:spcBef>
                <a:spcPts val="0"/>
              </a:spcBef>
              <a:buNone/>
              <a:defRPr sz="1800" b="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dirty="0"/>
              <a:t>Click to edit Master subtitle style</a:t>
            </a:r>
          </a:p>
        </p:txBody>
      </p:sp>
      <p:sp>
        <p:nvSpPr>
          <p:cNvPr id="55" name="Text Placeholder 20"/>
          <p:cNvSpPr>
            <a:spLocks noGrp="1"/>
          </p:cNvSpPr>
          <p:nvPr>
            <p:ph type="body" sz="quarter" idx="26" hasCustomPrompt="1"/>
          </p:nvPr>
        </p:nvSpPr>
        <p:spPr>
          <a:xfrm>
            <a:off x="4866858" y="4737900"/>
            <a:ext cx="2100263" cy="320040"/>
          </a:xfrm>
        </p:spPr>
        <p:txBody>
          <a:bodyPr lIns="0" tIns="0" bIns="0" anchor="b" anchorCtr="0"/>
          <a:lstStyle>
            <a:lvl1pPr marL="0" indent="0" algn="l">
              <a:buFont typeface="Arial" panose="020B0604020202020204" pitchFamily="34" charset="0"/>
              <a:buNone/>
              <a:defRPr sz="2000" b="1">
                <a:solidFill>
                  <a:schemeClr val="tx1"/>
                </a:solidFill>
              </a:defRPr>
            </a:lvl1pPr>
          </a:lstStyle>
          <a:p>
            <a:pPr lvl="0"/>
            <a:r>
              <a:rPr lang="en-US" dirty="0"/>
              <a:t>CLICK TO EDIT</a:t>
            </a:r>
          </a:p>
        </p:txBody>
      </p:sp>
      <p:sp>
        <p:nvSpPr>
          <p:cNvPr id="56" name="Content Placeholder 2"/>
          <p:cNvSpPr>
            <a:spLocks noGrp="1"/>
          </p:cNvSpPr>
          <p:nvPr>
            <p:ph idx="27" hasCustomPrompt="1"/>
          </p:nvPr>
        </p:nvSpPr>
        <p:spPr>
          <a:xfrm>
            <a:off x="4866858" y="4400550"/>
            <a:ext cx="2100263" cy="320040"/>
          </a:xfrm>
        </p:spPr>
        <p:txBody>
          <a:bodyPr lIns="0" tIns="0" bIns="0" anchor="b" anchorCtr="0"/>
          <a:lstStyle>
            <a:lvl1pPr marL="0" indent="0" algn="l">
              <a:buFont typeface="Arial" panose="020B0604020202020204" pitchFamily="34" charset="0"/>
              <a:buNone/>
              <a:defRPr sz="1400" b="1">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Click to edit text styles</a:t>
            </a:r>
          </a:p>
        </p:txBody>
      </p:sp>
      <p:sp>
        <p:nvSpPr>
          <p:cNvPr id="65" name="Text Placeholder 20"/>
          <p:cNvSpPr>
            <a:spLocks noGrp="1"/>
          </p:cNvSpPr>
          <p:nvPr>
            <p:ph type="body" sz="quarter" idx="29" hasCustomPrompt="1"/>
          </p:nvPr>
        </p:nvSpPr>
        <p:spPr>
          <a:xfrm>
            <a:off x="8211303" y="4737900"/>
            <a:ext cx="2100263" cy="320040"/>
          </a:xfrm>
        </p:spPr>
        <p:txBody>
          <a:bodyPr lIns="0" tIns="0" bIns="0" anchor="b" anchorCtr="0"/>
          <a:lstStyle>
            <a:lvl1pPr marL="0" indent="0" algn="l">
              <a:buFont typeface="Arial" panose="020B0604020202020204" pitchFamily="34" charset="0"/>
              <a:buNone/>
              <a:defRPr sz="2000" b="1">
                <a:solidFill>
                  <a:schemeClr val="tx1"/>
                </a:solidFill>
              </a:defRPr>
            </a:lvl1pPr>
          </a:lstStyle>
          <a:p>
            <a:pPr lvl="0"/>
            <a:r>
              <a:rPr lang="en-US" dirty="0"/>
              <a:t>CLICK TO EDIT</a:t>
            </a:r>
          </a:p>
        </p:txBody>
      </p:sp>
      <p:sp>
        <p:nvSpPr>
          <p:cNvPr id="66" name="Content Placeholder 2"/>
          <p:cNvSpPr>
            <a:spLocks noGrp="1"/>
          </p:cNvSpPr>
          <p:nvPr>
            <p:ph idx="30" hasCustomPrompt="1"/>
          </p:nvPr>
        </p:nvSpPr>
        <p:spPr>
          <a:xfrm>
            <a:off x="8211303" y="4400550"/>
            <a:ext cx="2100263" cy="320040"/>
          </a:xfrm>
        </p:spPr>
        <p:txBody>
          <a:bodyPr lIns="0" tIns="0" bIns="0" anchor="b" anchorCtr="0"/>
          <a:lstStyle>
            <a:lvl1pPr marL="0" indent="0" algn="l">
              <a:buFont typeface="Arial" panose="020B0604020202020204" pitchFamily="34" charset="0"/>
              <a:buNone/>
              <a:defRPr sz="1400" b="1">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Click to edit text styles</a:t>
            </a:r>
          </a:p>
        </p:txBody>
      </p:sp>
      <p:sp>
        <p:nvSpPr>
          <p:cNvPr id="34" name="Text Placeholder 5"/>
          <p:cNvSpPr>
            <a:spLocks noGrp="1"/>
          </p:cNvSpPr>
          <p:nvPr>
            <p:ph type="body" sz="quarter" idx="32"/>
          </p:nvPr>
        </p:nvSpPr>
        <p:spPr>
          <a:xfrm>
            <a:off x="1522412" y="1984375"/>
            <a:ext cx="9144000" cy="914400"/>
          </a:xfrm>
          <a:solidFill>
            <a:srgbClr val="E6E6E6"/>
          </a:solidFill>
        </p:spPr>
        <p:txBody>
          <a:bodyPr lIns="228600" tIns="182880" rIns="228600" bIns="182880" anchor="ctr" anchorCtr="0"/>
          <a:lstStyle>
            <a:lvl1pPr marL="0" indent="0" algn="ctr">
              <a:lnSpc>
                <a:spcPct val="114000"/>
              </a:lnSpc>
              <a:buNone/>
              <a:defRPr sz="1600" b="1">
                <a:solidFill>
                  <a:schemeClr val="accent1"/>
                </a:solidFill>
              </a:defRPr>
            </a:lvl1pPr>
          </a:lstStyle>
          <a:p>
            <a:pPr lvl="0"/>
            <a:r>
              <a:rPr lang="en-US" dirty="0"/>
              <a:t>Click to edit Master text styles</a:t>
            </a:r>
          </a:p>
        </p:txBody>
      </p:sp>
      <p:sp>
        <p:nvSpPr>
          <p:cNvPr id="36" name="Text Placeholder 4"/>
          <p:cNvSpPr>
            <a:spLocks noGrp="1"/>
          </p:cNvSpPr>
          <p:nvPr>
            <p:ph type="body" sz="quarter" idx="33"/>
          </p:nvPr>
        </p:nvSpPr>
        <p:spPr>
          <a:xfrm>
            <a:off x="1522412" y="3276600"/>
            <a:ext cx="2103120" cy="960120"/>
          </a:xfrm>
        </p:spPr>
        <p:txBody>
          <a:bodyPr tIns="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38" name="Text Placeholder 4"/>
          <p:cNvSpPr>
            <a:spLocks noGrp="1"/>
          </p:cNvSpPr>
          <p:nvPr>
            <p:ph type="body" sz="quarter" idx="34"/>
          </p:nvPr>
        </p:nvSpPr>
        <p:spPr>
          <a:xfrm>
            <a:off x="4864001" y="3276600"/>
            <a:ext cx="2103120" cy="960120"/>
          </a:xfrm>
        </p:spPr>
        <p:txBody>
          <a:bodyPr tIns="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39" name="Text Placeholder 4"/>
          <p:cNvSpPr>
            <a:spLocks noGrp="1"/>
          </p:cNvSpPr>
          <p:nvPr>
            <p:ph type="body" sz="quarter" idx="35"/>
          </p:nvPr>
        </p:nvSpPr>
        <p:spPr>
          <a:xfrm>
            <a:off x="8208446" y="3276600"/>
            <a:ext cx="2103120" cy="960120"/>
          </a:xfrm>
        </p:spPr>
        <p:txBody>
          <a:bodyPr tIns="0" bIns="0" anchor="t" anchorCtr="0"/>
          <a:lstStyle>
            <a:lvl1pPr marL="0" indent="0" algn="l">
              <a:lnSpc>
                <a:spcPct val="100000"/>
              </a:lnSpc>
              <a:buNone/>
              <a:defRPr sz="16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488408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siness Goals Small Ic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772" y="536575"/>
            <a:ext cx="10241280" cy="587375"/>
          </a:xfrm>
        </p:spPr>
        <p:txBody>
          <a:bodyPr/>
          <a:lstStyle>
            <a:lvl1pPr algn="ct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23" name="Footer Placeholder 4"/>
          <p:cNvSpPr>
            <a:spLocks noGrp="1"/>
          </p:cNvSpPr>
          <p:nvPr>
            <p:ph type="ftr" sz="quarter" idx="11"/>
          </p:nvPr>
        </p:nvSpPr>
        <p:spPr>
          <a:xfrm>
            <a:off x="973136" y="6135688"/>
            <a:ext cx="10687051" cy="365760"/>
          </a:xfrm>
        </p:spPr>
        <p:txBody>
          <a:bodyPr/>
          <a:lstStyle/>
          <a:p>
            <a:endParaRPr lang="en-US" dirty="0"/>
          </a:p>
        </p:txBody>
      </p:sp>
      <p:sp>
        <p:nvSpPr>
          <p:cNvPr id="20" name="Subtitle 2"/>
          <p:cNvSpPr>
            <a:spLocks noGrp="1"/>
          </p:cNvSpPr>
          <p:nvPr>
            <p:ph type="subTitle" idx="24"/>
          </p:nvPr>
        </p:nvSpPr>
        <p:spPr>
          <a:xfrm>
            <a:off x="973772" y="1123950"/>
            <a:ext cx="10241280" cy="473075"/>
          </a:xfrm>
          <a:noFill/>
        </p:spPr>
        <p:txBody>
          <a:bodyPr lIns="0" tIns="0" rIns="0">
            <a:noAutofit/>
          </a:bodyPr>
          <a:lstStyle>
            <a:lvl1pPr marL="0" indent="0" algn="ctr">
              <a:lnSpc>
                <a:spcPct val="80000"/>
              </a:lnSpc>
              <a:spcBef>
                <a:spcPts val="0"/>
              </a:spcBef>
              <a:buNone/>
              <a:defRPr sz="1800" b="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dirty="0"/>
              <a:t>Click to edit Master subtitle style</a:t>
            </a:r>
          </a:p>
        </p:txBody>
      </p:sp>
      <p:sp>
        <p:nvSpPr>
          <p:cNvPr id="16" name="Text Placeholder 4"/>
          <p:cNvSpPr>
            <a:spLocks noGrp="1"/>
          </p:cNvSpPr>
          <p:nvPr>
            <p:ph type="body" sz="quarter" idx="33"/>
          </p:nvPr>
        </p:nvSpPr>
        <p:spPr>
          <a:xfrm>
            <a:off x="974154" y="1984247"/>
            <a:ext cx="5120259" cy="1444752"/>
          </a:xfrm>
        </p:spPr>
        <p:txBody>
          <a:bodyPr tIns="0" bIns="0" anchor="t" anchorCtr="0"/>
          <a:lstStyle>
            <a:lvl1pPr marL="0" indent="0" algn="l">
              <a:lnSpc>
                <a:spcPct val="114000"/>
              </a:lnSpc>
              <a:buNone/>
              <a:defRPr sz="1600">
                <a:solidFill>
                  <a:schemeClr val="tx1"/>
                </a:solidFill>
              </a:defRPr>
            </a:lvl1pPr>
          </a:lstStyle>
          <a:p>
            <a:pPr lvl="0"/>
            <a:r>
              <a:rPr lang="en-US" dirty="0"/>
              <a:t>Click to edit Master text styles</a:t>
            </a:r>
          </a:p>
        </p:txBody>
      </p:sp>
      <p:sp>
        <p:nvSpPr>
          <p:cNvPr id="17" name="Text Placeholder 4"/>
          <p:cNvSpPr>
            <a:spLocks noGrp="1"/>
          </p:cNvSpPr>
          <p:nvPr>
            <p:ph type="body" sz="quarter" idx="34"/>
          </p:nvPr>
        </p:nvSpPr>
        <p:spPr>
          <a:xfrm>
            <a:off x="7436374" y="5285357"/>
            <a:ext cx="3779314" cy="1042418"/>
          </a:xfrm>
        </p:spPr>
        <p:txBody>
          <a:bodyPr tIns="0" bIns="0" anchor="t" anchorCtr="0"/>
          <a:lstStyle>
            <a:lvl1pPr marL="0" indent="0" algn="l">
              <a:lnSpc>
                <a:spcPct val="100000"/>
              </a:lnSpc>
              <a:buNone/>
              <a:defRPr sz="1600">
                <a:solidFill>
                  <a:schemeClr val="accent1"/>
                </a:solidFill>
              </a:defRPr>
            </a:lvl1pPr>
          </a:lstStyle>
          <a:p>
            <a:pPr lvl="0"/>
            <a:r>
              <a:rPr lang="en-US" dirty="0"/>
              <a:t>Click to edit Master text styles</a:t>
            </a:r>
          </a:p>
        </p:txBody>
      </p:sp>
      <p:sp>
        <p:nvSpPr>
          <p:cNvPr id="18" name="Text Placeholder 4"/>
          <p:cNvSpPr>
            <a:spLocks noGrp="1"/>
          </p:cNvSpPr>
          <p:nvPr>
            <p:ph type="body" sz="quarter" idx="35"/>
          </p:nvPr>
        </p:nvSpPr>
        <p:spPr>
          <a:xfrm>
            <a:off x="1916003" y="3972472"/>
            <a:ext cx="4178410" cy="2157984"/>
          </a:xfrm>
        </p:spPr>
        <p:txBody>
          <a:bodyPr tIns="0" bIns="0" anchor="t" anchorCtr="0"/>
          <a:lstStyle>
            <a:lvl1pPr marL="0" indent="0" algn="l">
              <a:lnSpc>
                <a:spcPct val="114000"/>
              </a:lnSpc>
              <a:buNone/>
              <a:defRPr sz="1600"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3730909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left third">
    <p:spTree>
      <p:nvGrpSpPr>
        <p:cNvPr id="1" name=""/>
        <p:cNvGrpSpPr/>
        <p:nvPr/>
      </p:nvGrpSpPr>
      <p:grpSpPr>
        <a:xfrm>
          <a:off x="0" y="0"/>
          <a:ext cx="0" cy="0"/>
          <a:chOff x="0" y="0"/>
          <a:chExt cx="0" cy="0"/>
        </a:xfrm>
      </p:grpSpPr>
      <p:sp>
        <p:nvSpPr>
          <p:cNvPr id="10" name="Rectangle 9"/>
          <p:cNvSpPr/>
          <p:nvPr userDrawn="1"/>
        </p:nvSpPr>
        <p:spPr>
          <a:xfrm>
            <a:off x="4059871" y="0"/>
            <a:ext cx="4079241"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2"/>
          </p:nvPr>
        </p:nvSpPr>
        <p:spPr>
          <a:xfrm>
            <a:off x="-1" y="0"/>
            <a:ext cx="4079875" cy="6858000"/>
          </a:xfrm>
          <a:ln>
            <a:noFill/>
          </a:ln>
        </p:spPr>
        <p:txBody>
          <a:bodyPr/>
          <a:lstStyle>
            <a:lvl1pPr marL="0" indent="0">
              <a:buNone/>
              <a:defRPr/>
            </a:lvl1pPr>
          </a:lstStyle>
          <a:p>
            <a:endParaRPr lang="en-US" dirty="0"/>
          </a:p>
        </p:txBody>
      </p:sp>
      <p:sp>
        <p:nvSpPr>
          <p:cNvPr id="21" name="Text Placeholder 20"/>
          <p:cNvSpPr>
            <a:spLocks noGrp="1"/>
          </p:cNvSpPr>
          <p:nvPr>
            <p:ph type="body" sz="quarter" idx="16" hasCustomPrompt="1"/>
          </p:nvPr>
        </p:nvSpPr>
        <p:spPr>
          <a:xfrm>
            <a:off x="8496301" y="536575"/>
            <a:ext cx="2719387" cy="529700"/>
          </a:xfrm>
        </p:spPr>
        <p:txBody>
          <a:bodyPr lIns="0" tIns="0" bIns="0" anchor="b" anchorCtr="0"/>
          <a:lstStyle>
            <a:lvl1pPr marL="0" indent="0" algn="l">
              <a:buFont typeface="Arial" panose="020B0604020202020204" pitchFamily="34" charset="0"/>
              <a:buNone/>
              <a:defRPr sz="3200" b="1" cap="all" baseline="0">
                <a:solidFill>
                  <a:schemeClr val="accent1"/>
                </a:solidFill>
              </a:defRPr>
            </a:lvl1pPr>
          </a:lstStyle>
          <a:p>
            <a:pPr lvl="0"/>
            <a:r>
              <a:rPr lang="en-US" dirty="0"/>
              <a:t>CLICK</a:t>
            </a:r>
          </a:p>
        </p:txBody>
      </p:sp>
      <p:sp>
        <p:nvSpPr>
          <p:cNvPr id="16" name="Title 1"/>
          <p:cNvSpPr txBox="1">
            <a:spLocks/>
          </p:cNvSpPr>
          <p:nvPr userDrawn="1"/>
        </p:nvSpPr>
        <p:spPr>
          <a:xfrm>
            <a:off x="8496301" y="2328930"/>
            <a:ext cx="2763837" cy="744662"/>
          </a:xfrm>
          <a:prstGeom prst="rect">
            <a:avLst/>
          </a:prstGeom>
        </p:spPr>
        <p:txBody>
          <a:bodyPr vert="horz" lIns="0" tIns="45724" rIns="0" bIns="0" rtlCol="0" anchor="b" anchorCtr="0">
            <a:noAutofit/>
          </a:bodyPr>
          <a:lstStyle>
            <a:lvl1pPr algn="l" defTabSz="914484" rtl="0" eaLnBrk="1" latinLnBrk="0" hangingPunct="1">
              <a:lnSpc>
                <a:spcPct val="90000"/>
              </a:lnSpc>
              <a:spcBef>
                <a:spcPct val="0"/>
              </a:spcBef>
              <a:buNone/>
              <a:defRPr sz="3200" b="1" kern="1200">
                <a:solidFill>
                  <a:schemeClr val="bg1"/>
                </a:solidFill>
                <a:latin typeface="+mj-lt"/>
                <a:ea typeface="+mj-ea"/>
                <a:cs typeface="+mj-cs"/>
              </a:defRPr>
            </a:lvl1pPr>
          </a:lstStyle>
          <a:p>
            <a:r>
              <a:rPr lang="en-US"/>
              <a:t>CLICK TO EDIT TITLE STYLE</a:t>
            </a:r>
            <a:endParaRPr lang="en-US" dirty="0"/>
          </a:p>
        </p:txBody>
      </p:sp>
      <p:sp>
        <p:nvSpPr>
          <p:cNvPr id="17" name="Text Placeholder 20"/>
          <p:cNvSpPr>
            <a:spLocks noGrp="1"/>
          </p:cNvSpPr>
          <p:nvPr>
            <p:ph type="body" sz="quarter" idx="21" hasCustomPrompt="1"/>
          </p:nvPr>
        </p:nvSpPr>
        <p:spPr>
          <a:xfrm>
            <a:off x="8496301" y="2022667"/>
            <a:ext cx="2719387" cy="529700"/>
          </a:xfrm>
        </p:spPr>
        <p:txBody>
          <a:bodyPr lIns="0" tIns="0" bIns="0" anchor="b" anchorCtr="0"/>
          <a:lstStyle>
            <a:lvl1pPr marL="0" indent="0" algn="l">
              <a:buFont typeface="Arial" panose="020B0604020202020204" pitchFamily="34" charset="0"/>
              <a:buNone/>
              <a:defRPr sz="3200" b="1" cap="all" baseline="0">
                <a:solidFill>
                  <a:schemeClr val="accent1"/>
                </a:solidFill>
              </a:defRPr>
            </a:lvl1pPr>
          </a:lstStyle>
          <a:p>
            <a:pPr lvl="0"/>
            <a:r>
              <a:rPr lang="en-US" dirty="0"/>
              <a:t>CLICK</a:t>
            </a:r>
          </a:p>
        </p:txBody>
      </p:sp>
      <p:sp>
        <p:nvSpPr>
          <p:cNvPr id="22" name="Text Placeholder 20"/>
          <p:cNvSpPr>
            <a:spLocks noGrp="1"/>
          </p:cNvSpPr>
          <p:nvPr>
            <p:ph type="body" sz="quarter" idx="24" hasCustomPrompt="1"/>
          </p:nvPr>
        </p:nvSpPr>
        <p:spPr>
          <a:xfrm>
            <a:off x="8496301" y="3516461"/>
            <a:ext cx="2719387" cy="529700"/>
          </a:xfrm>
        </p:spPr>
        <p:txBody>
          <a:bodyPr lIns="0" tIns="0" bIns="0" anchor="b" anchorCtr="0"/>
          <a:lstStyle>
            <a:lvl1pPr marL="0" indent="0" algn="l">
              <a:buFont typeface="Arial" panose="020B0604020202020204" pitchFamily="34" charset="0"/>
              <a:buNone/>
              <a:defRPr sz="3200" b="1" cap="all" baseline="0">
                <a:solidFill>
                  <a:schemeClr val="accent1"/>
                </a:solidFill>
              </a:defRPr>
            </a:lvl1pPr>
          </a:lstStyle>
          <a:p>
            <a:pPr lvl="0"/>
            <a:r>
              <a:rPr lang="en-US" dirty="0"/>
              <a:t>CLICK</a:t>
            </a:r>
          </a:p>
        </p:txBody>
      </p:sp>
      <p:sp>
        <p:nvSpPr>
          <p:cNvPr id="25" name="Text Placeholder 20"/>
          <p:cNvSpPr>
            <a:spLocks noGrp="1"/>
          </p:cNvSpPr>
          <p:nvPr>
            <p:ph type="body" sz="quarter" idx="26" hasCustomPrompt="1"/>
          </p:nvPr>
        </p:nvSpPr>
        <p:spPr>
          <a:xfrm>
            <a:off x="8496301" y="5010477"/>
            <a:ext cx="2719387" cy="529700"/>
          </a:xfrm>
        </p:spPr>
        <p:txBody>
          <a:bodyPr lIns="0" tIns="0" bIns="0" anchor="b" anchorCtr="0"/>
          <a:lstStyle>
            <a:lvl1pPr marL="0" indent="0" algn="l">
              <a:buFont typeface="Arial" panose="020B0604020202020204" pitchFamily="34" charset="0"/>
              <a:buNone/>
              <a:defRPr sz="3200" b="1" cap="all" baseline="0">
                <a:solidFill>
                  <a:schemeClr val="accent1"/>
                </a:solidFill>
              </a:defRPr>
            </a:lvl1pPr>
          </a:lstStyle>
          <a:p>
            <a:pPr lvl="0"/>
            <a:r>
              <a:rPr lang="en-US" dirty="0"/>
              <a:t>CLICK</a:t>
            </a:r>
          </a:p>
        </p:txBody>
      </p:sp>
      <p:sp>
        <p:nvSpPr>
          <p:cNvPr id="34" name="Text Placeholder 20"/>
          <p:cNvSpPr>
            <a:spLocks noGrp="1"/>
          </p:cNvSpPr>
          <p:nvPr>
            <p:ph type="body" sz="quarter" idx="28" hasCustomPrompt="1"/>
          </p:nvPr>
        </p:nvSpPr>
        <p:spPr>
          <a:xfrm>
            <a:off x="4430204" y="536575"/>
            <a:ext cx="3328416" cy="1060450"/>
          </a:xfrm>
        </p:spPr>
        <p:txBody>
          <a:bodyPr lIns="0" tIns="0" bIns="91440" anchor="b" anchorCtr="0"/>
          <a:lstStyle>
            <a:lvl1pPr marL="0" indent="0" algn="l">
              <a:buFont typeface="Arial" panose="020B0604020202020204" pitchFamily="34" charset="0"/>
              <a:buNone/>
              <a:defRPr sz="3200" b="1" cap="all" baseline="0">
                <a:solidFill>
                  <a:schemeClr val="tx1"/>
                </a:solidFill>
              </a:defRPr>
            </a:lvl1pPr>
          </a:lstStyle>
          <a:p>
            <a:pPr lvl="0"/>
            <a:r>
              <a:rPr lang="en-US" dirty="0"/>
              <a:t>CLICK TO EDIT STYLES</a:t>
            </a:r>
          </a:p>
        </p:txBody>
      </p:sp>
      <p:cxnSp>
        <p:nvCxnSpPr>
          <p:cNvPr id="43" name="Straight Connector 42">
            <a:extLst>
              <a:ext uri="{FF2B5EF4-FFF2-40B4-BE49-F238E27FC236}">
                <a16:creationId xmlns:a16="http://schemas.microsoft.com/office/drawing/2014/main" id="{237C3F0F-4D17-DA47-A314-1874BA842452}"/>
              </a:ext>
            </a:extLst>
          </p:cNvPr>
          <p:cNvCxnSpPr/>
          <p:nvPr userDrawn="1"/>
        </p:nvCxnSpPr>
        <p:spPr>
          <a:xfrm>
            <a:off x="4430204" y="1866361"/>
            <a:ext cx="914162" cy="0"/>
          </a:xfrm>
          <a:prstGeom prst="line">
            <a:avLst/>
          </a:prstGeom>
          <a:ln w="57150">
            <a:solidFill>
              <a:srgbClr val="0057B8"/>
            </a:solidFill>
          </a:ln>
        </p:spPr>
        <p:style>
          <a:lnRef idx="1">
            <a:schemeClr val="accent1"/>
          </a:lnRef>
          <a:fillRef idx="0">
            <a:schemeClr val="accent1"/>
          </a:fillRef>
          <a:effectRef idx="0">
            <a:schemeClr val="accent1"/>
          </a:effectRef>
          <a:fontRef idx="minor">
            <a:schemeClr val="tx1"/>
          </a:fontRef>
        </p:style>
      </p:cxnSp>
      <p:sp>
        <p:nvSpPr>
          <p:cNvPr id="31" name="Text Placeholder 4"/>
          <p:cNvSpPr>
            <a:spLocks noGrp="1"/>
          </p:cNvSpPr>
          <p:nvPr>
            <p:ph type="body" sz="quarter" idx="35"/>
          </p:nvPr>
        </p:nvSpPr>
        <p:spPr>
          <a:xfrm>
            <a:off x="8496301" y="1069975"/>
            <a:ext cx="2711760" cy="640080"/>
          </a:xfrm>
        </p:spPr>
        <p:txBody>
          <a:bodyPr tIns="45720" bIns="4572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33" name="Text Placeholder 4"/>
          <p:cNvSpPr>
            <a:spLocks noGrp="1"/>
          </p:cNvSpPr>
          <p:nvPr>
            <p:ph type="body" sz="quarter" idx="37"/>
          </p:nvPr>
        </p:nvSpPr>
        <p:spPr>
          <a:xfrm>
            <a:off x="8496301" y="4048149"/>
            <a:ext cx="2711760" cy="640080"/>
          </a:xfrm>
        </p:spPr>
        <p:txBody>
          <a:bodyPr tIns="45720" bIns="4572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35" name="Text Placeholder 4"/>
          <p:cNvSpPr>
            <a:spLocks noGrp="1"/>
          </p:cNvSpPr>
          <p:nvPr>
            <p:ph type="body" sz="quarter" idx="38"/>
          </p:nvPr>
        </p:nvSpPr>
        <p:spPr>
          <a:xfrm>
            <a:off x="8496301" y="5542165"/>
            <a:ext cx="2711760" cy="640080"/>
          </a:xfrm>
        </p:spPr>
        <p:txBody>
          <a:bodyPr tIns="45720" bIns="4572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36" name="Text Placeholder 4"/>
          <p:cNvSpPr>
            <a:spLocks noGrp="1"/>
          </p:cNvSpPr>
          <p:nvPr>
            <p:ph type="body" sz="quarter" idx="36"/>
          </p:nvPr>
        </p:nvSpPr>
        <p:spPr>
          <a:xfrm>
            <a:off x="8496301" y="2554357"/>
            <a:ext cx="2711760" cy="640080"/>
          </a:xfrm>
        </p:spPr>
        <p:txBody>
          <a:bodyPr tIns="45720" bIns="45720" anchor="t" anchorCtr="0"/>
          <a:lstStyle>
            <a:lvl1pPr marL="0" indent="0" algn="l">
              <a:lnSpc>
                <a:spcPct val="100000"/>
              </a:lnSpc>
              <a:buNone/>
              <a:defRPr sz="1600">
                <a:solidFill>
                  <a:schemeClr val="tx1"/>
                </a:solidFill>
              </a:defRPr>
            </a:lvl1pPr>
          </a:lstStyle>
          <a:p>
            <a:pPr lvl="0"/>
            <a:r>
              <a:rPr lang="en-US" dirty="0"/>
              <a:t>Click to edit Master text styles</a:t>
            </a:r>
          </a:p>
        </p:txBody>
      </p:sp>
      <p:sp>
        <p:nvSpPr>
          <p:cNvPr id="37" name="Text Placeholder 4"/>
          <p:cNvSpPr>
            <a:spLocks noGrp="1"/>
          </p:cNvSpPr>
          <p:nvPr>
            <p:ph type="body" sz="quarter" idx="39"/>
          </p:nvPr>
        </p:nvSpPr>
        <p:spPr>
          <a:xfrm>
            <a:off x="4882101" y="2146852"/>
            <a:ext cx="2876519" cy="4187952"/>
          </a:xfrm>
        </p:spPr>
        <p:txBody>
          <a:bodyPr tIns="0" bIns="45720" anchor="t" anchorCtr="0"/>
          <a:lstStyle>
            <a:lvl1pPr marL="0" indent="0" algn="l">
              <a:lnSpc>
                <a:spcPct val="114000"/>
              </a:lnSpc>
              <a:buNone/>
              <a:defRPr sz="1600">
                <a:solidFill>
                  <a:schemeClr val="tx1"/>
                </a:solidFill>
              </a:defRPr>
            </a:lvl1pPr>
          </a:lstStyle>
          <a:p>
            <a:pPr lvl="0"/>
            <a:r>
              <a:rPr lang="en-US" dirty="0"/>
              <a:t>Click to edit Master text styles</a:t>
            </a:r>
          </a:p>
        </p:txBody>
      </p:sp>
      <p:sp>
        <p:nvSpPr>
          <p:cNvPr id="18" name="Footer Placeholder 4"/>
          <p:cNvSpPr>
            <a:spLocks noGrp="1"/>
          </p:cNvSpPr>
          <p:nvPr>
            <p:ph type="ftr" sz="quarter" idx="11"/>
          </p:nvPr>
        </p:nvSpPr>
        <p:spPr>
          <a:xfrm>
            <a:off x="4079874" y="6135688"/>
            <a:ext cx="7580313" cy="365760"/>
          </a:xfrm>
        </p:spPr>
        <p:txBody>
          <a:bodyPr/>
          <a:lstStyle/>
          <a:p>
            <a:endParaRPr lang="en-US" dirty="0"/>
          </a:p>
        </p:txBody>
      </p:sp>
    </p:spTree>
    <p:extLst>
      <p:ext uri="{BB962C8B-B14F-4D97-AF65-F5344CB8AC3E}">
        <p14:creationId xmlns:p14="http://schemas.microsoft.com/office/powerpoint/2010/main" val="394265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siness Goals Large Ic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772" y="536575"/>
            <a:ext cx="10241280" cy="587375"/>
          </a:xfrm>
        </p:spPr>
        <p:txBody>
          <a:bodyPr/>
          <a:lstStyle>
            <a:lvl1pPr algn="ct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23" name="Footer Placeholder 4"/>
          <p:cNvSpPr>
            <a:spLocks noGrp="1"/>
          </p:cNvSpPr>
          <p:nvPr>
            <p:ph type="ftr" sz="quarter" idx="11"/>
          </p:nvPr>
        </p:nvSpPr>
        <p:spPr>
          <a:xfrm>
            <a:off x="973136" y="6135688"/>
            <a:ext cx="10687051" cy="365760"/>
          </a:xfrm>
        </p:spPr>
        <p:txBody>
          <a:bodyPr/>
          <a:lstStyle/>
          <a:p>
            <a:endParaRPr lang="en-US" dirty="0"/>
          </a:p>
        </p:txBody>
      </p:sp>
      <p:sp>
        <p:nvSpPr>
          <p:cNvPr id="20" name="Subtitle 2"/>
          <p:cNvSpPr>
            <a:spLocks noGrp="1"/>
          </p:cNvSpPr>
          <p:nvPr>
            <p:ph type="subTitle" idx="24"/>
          </p:nvPr>
        </p:nvSpPr>
        <p:spPr>
          <a:xfrm>
            <a:off x="973772" y="1123950"/>
            <a:ext cx="10241280" cy="473075"/>
          </a:xfrm>
          <a:noFill/>
        </p:spPr>
        <p:txBody>
          <a:bodyPr lIns="0" tIns="0" rIns="0">
            <a:noAutofit/>
          </a:bodyPr>
          <a:lstStyle>
            <a:lvl1pPr marL="0" indent="0" algn="ctr">
              <a:lnSpc>
                <a:spcPct val="80000"/>
              </a:lnSpc>
              <a:spcBef>
                <a:spcPts val="0"/>
              </a:spcBef>
              <a:buNone/>
              <a:defRPr sz="1800" b="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dirty="0"/>
              <a:t>Click to edit Master subtitle style</a:t>
            </a:r>
          </a:p>
        </p:txBody>
      </p:sp>
      <p:sp>
        <p:nvSpPr>
          <p:cNvPr id="28" name="Text Placeholder 4"/>
          <p:cNvSpPr>
            <a:spLocks noGrp="1"/>
          </p:cNvSpPr>
          <p:nvPr>
            <p:ph type="body" sz="quarter" idx="33"/>
          </p:nvPr>
        </p:nvSpPr>
        <p:spPr>
          <a:xfrm>
            <a:off x="1042752" y="2721076"/>
            <a:ext cx="1572768" cy="1069848"/>
          </a:xfrm>
        </p:spPr>
        <p:txBody>
          <a:bodyPr tIns="45720" bIns="45720" anchor="t" anchorCtr="0"/>
          <a:lstStyle>
            <a:lvl1pPr marL="0" indent="0" algn="ctr">
              <a:lnSpc>
                <a:spcPct val="100000"/>
              </a:lnSpc>
              <a:buNone/>
              <a:defRPr sz="1400">
                <a:solidFill>
                  <a:schemeClr val="tx1"/>
                </a:solidFill>
              </a:defRPr>
            </a:lvl1pPr>
          </a:lstStyle>
          <a:p>
            <a:pPr lvl="0"/>
            <a:r>
              <a:rPr lang="en-US" dirty="0"/>
              <a:t>Click to edit Master text styles</a:t>
            </a:r>
          </a:p>
        </p:txBody>
      </p:sp>
      <p:sp>
        <p:nvSpPr>
          <p:cNvPr id="29" name="Text Placeholder 4"/>
          <p:cNvSpPr>
            <a:spLocks noGrp="1"/>
          </p:cNvSpPr>
          <p:nvPr>
            <p:ph type="body" sz="quarter" idx="34"/>
          </p:nvPr>
        </p:nvSpPr>
        <p:spPr>
          <a:xfrm>
            <a:off x="3138304" y="2721076"/>
            <a:ext cx="1572768" cy="1069848"/>
          </a:xfrm>
        </p:spPr>
        <p:txBody>
          <a:bodyPr tIns="45720" bIns="45720" anchor="t" anchorCtr="0"/>
          <a:lstStyle>
            <a:lvl1pPr marL="0" indent="0" algn="ctr">
              <a:lnSpc>
                <a:spcPct val="100000"/>
              </a:lnSpc>
              <a:buNone/>
              <a:defRPr sz="1400">
                <a:solidFill>
                  <a:schemeClr val="tx1"/>
                </a:solidFill>
              </a:defRPr>
            </a:lvl1pPr>
          </a:lstStyle>
          <a:p>
            <a:pPr lvl="0"/>
            <a:r>
              <a:rPr lang="en-US" dirty="0"/>
              <a:t>Click to edit Master text styles</a:t>
            </a:r>
          </a:p>
        </p:txBody>
      </p:sp>
      <p:sp>
        <p:nvSpPr>
          <p:cNvPr id="30" name="Text Placeholder 4"/>
          <p:cNvSpPr>
            <a:spLocks noGrp="1"/>
          </p:cNvSpPr>
          <p:nvPr>
            <p:ph type="body" sz="quarter" idx="35"/>
          </p:nvPr>
        </p:nvSpPr>
        <p:spPr>
          <a:xfrm>
            <a:off x="1042752" y="4806170"/>
            <a:ext cx="1572768" cy="1069848"/>
          </a:xfrm>
        </p:spPr>
        <p:txBody>
          <a:bodyPr tIns="45720" bIns="45720" anchor="t" anchorCtr="0"/>
          <a:lstStyle>
            <a:lvl1pPr marL="0" indent="0" algn="ctr">
              <a:lnSpc>
                <a:spcPct val="100000"/>
              </a:lnSpc>
              <a:buNone/>
              <a:defRPr sz="1400">
                <a:solidFill>
                  <a:schemeClr val="bg1"/>
                </a:solidFill>
              </a:defRPr>
            </a:lvl1pPr>
          </a:lstStyle>
          <a:p>
            <a:pPr lvl="0"/>
            <a:r>
              <a:rPr lang="en-US" dirty="0"/>
              <a:t>Click to edit Master text styles</a:t>
            </a:r>
          </a:p>
        </p:txBody>
      </p:sp>
      <p:sp>
        <p:nvSpPr>
          <p:cNvPr id="31" name="Text Placeholder 4"/>
          <p:cNvSpPr>
            <a:spLocks noGrp="1"/>
          </p:cNvSpPr>
          <p:nvPr>
            <p:ph type="body" sz="quarter" idx="36"/>
          </p:nvPr>
        </p:nvSpPr>
        <p:spPr>
          <a:xfrm>
            <a:off x="3138304" y="4806170"/>
            <a:ext cx="1572768" cy="1069848"/>
          </a:xfrm>
        </p:spPr>
        <p:txBody>
          <a:bodyPr tIns="45720" bIns="45720" anchor="t" anchorCtr="0"/>
          <a:lstStyle>
            <a:lvl1pPr marL="0" indent="0" algn="ctr">
              <a:lnSpc>
                <a:spcPct val="100000"/>
              </a:lnSpc>
              <a:buNone/>
              <a:defRPr sz="1400">
                <a:solidFill>
                  <a:schemeClr val="tx1"/>
                </a:solidFill>
              </a:defRPr>
            </a:lvl1pPr>
          </a:lstStyle>
          <a:p>
            <a:pPr lvl="0"/>
            <a:r>
              <a:rPr lang="en-US" dirty="0"/>
              <a:t>Click to edit Master text styles</a:t>
            </a:r>
          </a:p>
        </p:txBody>
      </p:sp>
      <p:sp>
        <p:nvSpPr>
          <p:cNvPr id="32" name="Text Placeholder 4"/>
          <p:cNvSpPr>
            <a:spLocks noGrp="1"/>
          </p:cNvSpPr>
          <p:nvPr>
            <p:ph type="body" sz="quarter" idx="37"/>
          </p:nvPr>
        </p:nvSpPr>
        <p:spPr>
          <a:xfrm>
            <a:off x="6094413" y="1984247"/>
            <a:ext cx="5108342" cy="1444752"/>
          </a:xfrm>
        </p:spPr>
        <p:txBody>
          <a:bodyPr tIns="0" bIns="0" anchor="t" anchorCtr="0"/>
          <a:lstStyle>
            <a:lvl1pPr marL="0" indent="0" algn="l">
              <a:lnSpc>
                <a:spcPct val="114000"/>
              </a:lnSpc>
              <a:buNone/>
              <a:defRPr sz="1600">
                <a:solidFill>
                  <a:schemeClr val="tx1"/>
                </a:solidFill>
              </a:defRPr>
            </a:lvl1pPr>
          </a:lstStyle>
          <a:p>
            <a:pPr lvl="0"/>
            <a:r>
              <a:rPr lang="en-US" dirty="0"/>
              <a:t>Click to edit Master text styles</a:t>
            </a:r>
          </a:p>
        </p:txBody>
      </p:sp>
      <p:sp>
        <p:nvSpPr>
          <p:cNvPr id="34" name="Text Placeholder 4"/>
          <p:cNvSpPr>
            <a:spLocks noGrp="1"/>
          </p:cNvSpPr>
          <p:nvPr>
            <p:ph type="body" sz="quarter" idx="38"/>
          </p:nvPr>
        </p:nvSpPr>
        <p:spPr>
          <a:xfrm>
            <a:off x="6281530" y="3786123"/>
            <a:ext cx="4934158" cy="2336381"/>
          </a:xfrm>
        </p:spPr>
        <p:txBody>
          <a:bodyPr tIns="0" bIns="0" anchor="t" anchorCtr="0"/>
          <a:lstStyle>
            <a:lvl1pPr marL="0" indent="0" algn="l">
              <a:lnSpc>
                <a:spcPct val="100000"/>
              </a:lnSpc>
              <a:spcBef>
                <a:spcPts val="900"/>
              </a:spcBef>
              <a:buNone/>
              <a:defRPr sz="16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712529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rategy Vision Ic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772" y="536575"/>
            <a:ext cx="10241280" cy="587375"/>
          </a:xfrm>
        </p:spPr>
        <p:txBody>
          <a:bodyPr/>
          <a:lstStyle>
            <a:lvl1pPr algn="ct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16" name="Text Placeholder 20"/>
          <p:cNvSpPr>
            <a:spLocks noGrp="1"/>
          </p:cNvSpPr>
          <p:nvPr>
            <p:ph type="body" sz="quarter" idx="16" hasCustomPrompt="1"/>
          </p:nvPr>
        </p:nvSpPr>
        <p:spPr>
          <a:xfrm>
            <a:off x="2926894" y="3831975"/>
            <a:ext cx="2557463" cy="32004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a:t>
            </a:r>
          </a:p>
        </p:txBody>
      </p:sp>
      <p:sp>
        <p:nvSpPr>
          <p:cNvPr id="23" name="Footer Placeholder 4"/>
          <p:cNvSpPr>
            <a:spLocks noGrp="1"/>
          </p:cNvSpPr>
          <p:nvPr>
            <p:ph type="ftr" sz="quarter" idx="11"/>
          </p:nvPr>
        </p:nvSpPr>
        <p:spPr>
          <a:xfrm>
            <a:off x="973136" y="6135688"/>
            <a:ext cx="10687052" cy="365760"/>
          </a:xfrm>
        </p:spPr>
        <p:txBody>
          <a:bodyPr/>
          <a:lstStyle/>
          <a:p>
            <a:endParaRPr lang="en-US" dirty="0"/>
          </a:p>
        </p:txBody>
      </p:sp>
      <p:sp>
        <p:nvSpPr>
          <p:cNvPr id="20" name="Subtitle 2"/>
          <p:cNvSpPr>
            <a:spLocks noGrp="1"/>
          </p:cNvSpPr>
          <p:nvPr>
            <p:ph type="subTitle" idx="24"/>
          </p:nvPr>
        </p:nvSpPr>
        <p:spPr>
          <a:xfrm>
            <a:off x="973772" y="1123950"/>
            <a:ext cx="10241280" cy="473075"/>
          </a:xfrm>
        </p:spPr>
        <p:txBody>
          <a:bodyPr lIns="0" tIns="0" rIns="0">
            <a:noAutofit/>
          </a:bodyPr>
          <a:lstStyle>
            <a:lvl1pPr marL="0" indent="0" algn="ctr">
              <a:lnSpc>
                <a:spcPct val="80000"/>
              </a:lnSpc>
              <a:spcBef>
                <a:spcPts val="0"/>
              </a:spcBef>
              <a:buNone/>
              <a:defRPr sz="1800" b="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dirty="0"/>
              <a:t>Click to edit Master subtitle style</a:t>
            </a:r>
          </a:p>
        </p:txBody>
      </p:sp>
      <p:sp>
        <p:nvSpPr>
          <p:cNvPr id="3" name="Rectangle 2"/>
          <p:cNvSpPr/>
          <p:nvPr userDrawn="1"/>
        </p:nvSpPr>
        <p:spPr>
          <a:xfrm>
            <a:off x="0" y="1984375"/>
            <a:ext cx="12188825" cy="144462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0"/>
          <p:cNvSpPr>
            <a:spLocks noGrp="1"/>
          </p:cNvSpPr>
          <p:nvPr>
            <p:ph type="body" sz="quarter" idx="26" hasCustomPrompt="1"/>
          </p:nvPr>
        </p:nvSpPr>
        <p:spPr>
          <a:xfrm>
            <a:off x="2926894" y="5159842"/>
            <a:ext cx="2557463" cy="32004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a:t>
            </a:r>
          </a:p>
        </p:txBody>
      </p:sp>
      <p:sp>
        <p:nvSpPr>
          <p:cNvPr id="28" name="Text Placeholder 20"/>
          <p:cNvSpPr>
            <a:spLocks noGrp="1"/>
          </p:cNvSpPr>
          <p:nvPr>
            <p:ph type="body" sz="quarter" idx="28" hasCustomPrompt="1"/>
          </p:nvPr>
        </p:nvSpPr>
        <p:spPr>
          <a:xfrm>
            <a:off x="7597820" y="3831975"/>
            <a:ext cx="2557463" cy="32004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a:t>
            </a:r>
          </a:p>
        </p:txBody>
      </p:sp>
      <p:sp>
        <p:nvSpPr>
          <p:cNvPr id="32" name="Text Placeholder 20"/>
          <p:cNvSpPr>
            <a:spLocks noGrp="1"/>
          </p:cNvSpPr>
          <p:nvPr>
            <p:ph type="body" sz="quarter" idx="30" hasCustomPrompt="1"/>
          </p:nvPr>
        </p:nvSpPr>
        <p:spPr>
          <a:xfrm>
            <a:off x="7597820" y="5159842"/>
            <a:ext cx="2557463" cy="320040"/>
          </a:xfrm>
        </p:spPr>
        <p:txBody>
          <a:bodyPr lIns="0" tIns="0" bIns="0" anchor="b" anchorCtr="0"/>
          <a:lstStyle>
            <a:lvl1pPr marL="0" indent="0" algn="l">
              <a:buFont typeface="Arial" panose="020B0604020202020204" pitchFamily="34" charset="0"/>
              <a:buNone/>
              <a:defRPr sz="1800" b="1" cap="all" baseline="0">
                <a:solidFill>
                  <a:schemeClr val="tx1"/>
                </a:solidFill>
              </a:defRPr>
            </a:lvl1pPr>
          </a:lstStyle>
          <a:p>
            <a:pPr lvl="0"/>
            <a:r>
              <a:rPr lang="en-US" dirty="0"/>
              <a:t>CLICK TO EDIT</a:t>
            </a:r>
          </a:p>
        </p:txBody>
      </p:sp>
      <p:sp>
        <p:nvSpPr>
          <p:cNvPr id="7" name="Text Placeholder 6"/>
          <p:cNvSpPr>
            <a:spLocks noGrp="1"/>
          </p:cNvSpPr>
          <p:nvPr>
            <p:ph type="body" sz="quarter" idx="32"/>
          </p:nvPr>
        </p:nvSpPr>
        <p:spPr>
          <a:xfrm>
            <a:off x="971550" y="2138901"/>
            <a:ext cx="5468938" cy="1135572"/>
          </a:xfrm>
        </p:spPr>
        <p:txBody>
          <a:bodyPr anchor="ctr" anchorCtr="0"/>
          <a:lstStyle>
            <a:lvl1pPr marL="0" indent="0">
              <a:lnSpc>
                <a:spcPct val="114000"/>
              </a:lnSpc>
              <a:buNone/>
              <a:defRPr sz="1600" b="1">
                <a:solidFill>
                  <a:schemeClr val="accent1"/>
                </a:solidFill>
              </a:defRPr>
            </a:lvl1pPr>
          </a:lstStyle>
          <a:p>
            <a:pPr lvl="0"/>
            <a:r>
              <a:rPr lang="en-US" dirty="0"/>
              <a:t>Click to edit Master text styles</a:t>
            </a:r>
          </a:p>
        </p:txBody>
      </p:sp>
      <p:sp>
        <p:nvSpPr>
          <p:cNvPr id="10" name="Text Placeholder 9"/>
          <p:cNvSpPr>
            <a:spLocks noGrp="1"/>
          </p:cNvSpPr>
          <p:nvPr>
            <p:ph type="body" sz="quarter" idx="33"/>
          </p:nvPr>
        </p:nvSpPr>
        <p:spPr>
          <a:xfrm>
            <a:off x="8139113" y="2203450"/>
            <a:ext cx="3076576" cy="332327"/>
          </a:xfrm>
        </p:spPr>
        <p:txBody>
          <a:bodyPr bIns="0" anchor="ctr" anchorCtr="0"/>
          <a:lstStyle>
            <a:lvl1pPr marL="0" indent="0">
              <a:lnSpc>
                <a:spcPct val="100000"/>
              </a:lnSpc>
              <a:buNone/>
              <a:defRPr sz="1600"/>
            </a:lvl1pPr>
          </a:lstStyle>
          <a:p>
            <a:pPr lvl="0"/>
            <a:r>
              <a:rPr lang="en-US" dirty="0"/>
              <a:t>Click to edit Master text styles</a:t>
            </a:r>
          </a:p>
        </p:txBody>
      </p:sp>
      <p:sp>
        <p:nvSpPr>
          <p:cNvPr id="12" name="Text Placeholder 11"/>
          <p:cNvSpPr>
            <a:spLocks noGrp="1"/>
          </p:cNvSpPr>
          <p:nvPr>
            <p:ph type="body" sz="quarter" idx="34" hasCustomPrompt="1"/>
          </p:nvPr>
        </p:nvSpPr>
        <p:spPr>
          <a:xfrm>
            <a:off x="2926894" y="4159718"/>
            <a:ext cx="2560320" cy="640080"/>
          </a:xfrm>
        </p:spPr>
        <p:txBody>
          <a:bodyPr/>
          <a:lstStyle>
            <a:lvl1pPr marL="0" indent="0">
              <a:lnSpc>
                <a:spcPct val="100000"/>
              </a:lnSpc>
              <a:buNone/>
              <a:defRPr sz="1600"/>
            </a:lvl1pPr>
          </a:lstStyle>
          <a:p>
            <a:pPr lvl="0"/>
            <a:r>
              <a:rPr lang="en-US" dirty="0"/>
              <a:t>Click to edit Master text level</a:t>
            </a:r>
          </a:p>
        </p:txBody>
      </p:sp>
      <p:sp>
        <p:nvSpPr>
          <p:cNvPr id="40" name="Text Placeholder 11"/>
          <p:cNvSpPr>
            <a:spLocks noGrp="1"/>
          </p:cNvSpPr>
          <p:nvPr>
            <p:ph type="body" sz="quarter" idx="35" hasCustomPrompt="1"/>
          </p:nvPr>
        </p:nvSpPr>
        <p:spPr>
          <a:xfrm>
            <a:off x="2926894" y="5487586"/>
            <a:ext cx="2560320" cy="640080"/>
          </a:xfrm>
        </p:spPr>
        <p:txBody>
          <a:bodyPr/>
          <a:lstStyle>
            <a:lvl1pPr marL="0" indent="0">
              <a:lnSpc>
                <a:spcPct val="100000"/>
              </a:lnSpc>
              <a:buNone/>
              <a:defRPr sz="1600"/>
            </a:lvl1pPr>
          </a:lstStyle>
          <a:p>
            <a:pPr lvl="0"/>
            <a:r>
              <a:rPr lang="en-US" dirty="0"/>
              <a:t>Click to edit Master text level</a:t>
            </a:r>
          </a:p>
        </p:txBody>
      </p:sp>
      <p:sp>
        <p:nvSpPr>
          <p:cNvPr id="42" name="Text Placeholder 11"/>
          <p:cNvSpPr>
            <a:spLocks noGrp="1"/>
          </p:cNvSpPr>
          <p:nvPr>
            <p:ph type="body" sz="quarter" idx="36" hasCustomPrompt="1"/>
          </p:nvPr>
        </p:nvSpPr>
        <p:spPr>
          <a:xfrm>
            <a:off x="7597820" y="4159718"/>
            <a:ext cx="2560320" cy="640080"/>
          </a:xfrm>
        </p:spPr>
        <p:txBody>
          <a:bodyPr/>
          <a:lstStyle>
            <a:lvl1pPr marL="0" indent="0">
              <a:lnSpc>
                <a:spcPct val="100000"/>
              </a:lnSpc>
              <a:buNone/>
              <a:defRPr sz="1600"/>
            </a:lvl1pPr>
          </a:lstStyle>
          <a:p>
            <a:pPr lvl="0"/>
            <a:r>
              <a:rPr lang="en-US" dirty="0"/>
              <a:t>Click to edit Master text level</a:t>
            </a:r>
          </a:p>
        </p:txBody>
      </p:sp>
      <p:sp>
        <p:nvSpPr>
          <p:cNvPr id="43" name="Text Placeholder 11"/>
          <p:cNvSpPr>
            <a:spLocks noGrp="1"/>
          </p:cNvSpPr>
          <p:nvPr>
            <p:ph type="body" sz="quarter" idx="37" hasCustomPrompt="1"/>
          </p:nvPr>
        </p:nvSpPr>
        <p:spPr>
          <a:xfrm>
            <a:off x="7597820" y="5487586"/>
            <a:ext cx="2560320" cy="640080"/>
          </a:xfrm>
        </p:spPr>
        <p:txBody>
          <a:bodyPr/>
          <a:lstStyle>
            <a:lvl1pPr marL="0" indent="0">
              <a:lnSpc>
                <a:spcPct val="100000"/>
              </a:lnSpc>
              <a:buNone/>
              <a:defRPr sz="1600"/>
            </a:lvl1pPr>
          </a:lstStyle>
          <a:p>
            <a:pPr lvl="0"/>
            <a:r>
              <a:rPr lang="en-US" dirty="0"/>
              <a:t>Click to edit Master text level</a:t>
            </a:r>
          </a:p>
        </p:txBody>
      </p:sp>
      <p:sp>
        <p:nvSpPr>
          <p:cNvPr id="45" name="Text Placeholder 9"/>
          <p:cNvSpPr>
            <a:spLocks noGrp="1"/>
          </p:cNvSpPr>
          <p:nvPr>
            <p:ph type="body" sz="quarter" idx="38"/>
          </p:nvPr>
        </p:nvSpPr>
        <p:spPr>
          <a:xfrm>
            <a:off x="8139113" y="2877598"/>
            <a:ext cx="3076576" cy="332327"/>
          </a:xfrm>
        </p:spPr>
        <p:txBody>
          <a:bodyPr bIns="0" anchor="ctr" anchorCtr="0"/>
          <a:lstStyle>
            <a:lvl1pPr marL="0" indent="0">
              <a:lnSpc>
                <a:spcPct val="100000"/>
              </a:lnSpc>
              <a:buNone/>
              <a:defRPr sz="1600"/>
            </a:lvl1pPr>
          </a:lstStyle>
          <a:p>
            <a:pPr lvl="0"/>
            <a:r>
              <a:rPr lang="en-US" dirty="0"/>
              <a:t>Click to edit Master text styles</a:t>
            </a:r>
          </a:p>
        </p:txBody>
      </p:sp>
    </p:spTree>
    <p:extLst>
      <p:ext uri="{BB962C8B-B14F-4D97-AF65-F5344CB8AC3E}">
        <p14:creationId xmlns:p14="http://schemas.microsoft.com/office/powerpoint/2010/main" val="424630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white border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28548" y="536575"/>
            <a:ext cx="3787140" cy="1752599"/>
          </a:xfrm>
        </p:spPr>
        <p:txBody>
          <a:bodyPr anchor="b"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6/23/2025</a:t>
            </a:fld>
            <a:endParaRPr lang="en-US" dirty="0"/>
          </a:p>
        </p:txBody>
      </p:sp>
      <p:sp>
        <p:nvSpPr>
          <p:cNvPr id="28" name="Text Placeholder 6"/>
          <p:cNvSpPr>
            <a:spLocks noGrp="1"/>
          </p:cNvSpPr>
          <p:nvPr>
            <p:ph type="body" sz="quarter" idx="22"/>
          </p:nvPr>
        </p:nvSpPr>
        <p:spPr>
          <a:xfrm>
            <a:off x="7428548" y="5400676"/>
            <a:ext cx="3787140" cy="936624"/>
          </a:xfrm>
        </p:spPr>
        <p:txBody>
          <a:bodyPr anchor="t" anchorCtr="0"/>
          <a:lstStyle>
            <a:lvl1pPr marL="0" indent="0">
              <a:lnSpc>
                <a:spcPct val="114000"/>
              </a:lnSpc>
              <a:buNone/>
              <a:defRPr sz="1600" b="1" i="1">
                <a:solidFill>
                  <a:schemeClr val="accent1"/>
                </a:solidFill>
              </a:defRPr>
            </a:lvl1pPr>
          </a:lstStyle>
          <a:p>
            <a:pPr lvl="0"/>
            <a:r>
              <a:rPr lang="en-US" dirty="0"/>
              <a:t>Click to edit Master text styles</a:t>
            </a:r>
          </a:p>
        </p:txBody>
      </p:sp>
      <p:sp>
        <p:nvSpPr>
          <p:cNvPr id="20" name="Rectangle 19">
            <a:extLst>
              <a:ext uri="{FF2B5EF4-FFF2-40B4-BE49-F238E27FC236}">
                <a16:creationId xmlns:a16="http://schemas.microsoft.com/office/drawing/2014/main" id="{9219A006-C288-3046-A907-480C368ED19A}"/>
              </a:ext>
            </a:extLst>
          </p:cNvPr>
          <p:cNvSpPr/>
          <p:nvPr userDrawn="1"/>
        </p:nvSpPr>
        <p:spPr>
          <a:xfrm>
            <a:off x="2772491" y="891"/>
            <a:ext cx="3667997" cy="6867144"/>
          </a:xfrm>
          <a:prstGeom prst="rect">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7"/>
          </a:p>
        </p:txBody>
      </p:sp>
      <p:sp>
        <p:nvSpPr>
          <p:cNvPr id="5" name="Picture Placeholder 4"/>
          <p:cNvSpPr>
            <a:spLocks noGrp="1"/>
          </p:cNvSpPr>
          <p:nvPr>
            <p:ph type="pic" sz="quarter" idx="23"/>
          </p:nvPr>
        </p:nvSpPr>
        <p:spPr>
          <a:xfrm>
            <a:off x="541338" y="536575"/>
            <a:ext cx="4343400" cy="5800725"/>
          </a:xfrm>
        </p:spPr>
        <p:txBody>
          <a:bodyPr/>
          <a:lstStyle/>
          <a:p>
            <a:endParaRPr lang="en-US"/>
          </a:p>
        </p:txBody>
      </p:sp>
      <p:sp>
        <p:nvSpPr>
          <p:cNvPr id="10" name="Text Placeholder 3"/>
          <p:cNvSpPr>
            <a:spLocks noGrp="1"/>
          </p:cNvSpPr>
          <p:nvPr>
            <p:ph type="body" sz="quarter" idx="24"/>
          </p:nvPr>
        </p:nvSpPr>
        <p:spPr>
          <a:xfrm>
            <a:off x="7428548" y="2647951"/>
            <a:ext cx="3785616" cy="2377440"/>
          </a:xfrm>
        </p:spPr>
        <p:txBody>
          <a:bodyPr/>
          <a:lstStyle>
            <a:lvl1pPr>
              <a:lnSpc>
                <a:spcPct val="113000"/>
              </a:lnSpc>
              <a:spcBef>
                <a:spcPts val="600"/>
              </a:spcBef>
              <a:defRPr sz="1600"/>
            </a:lvl1pPr>
            <a:lvl2pPr marL="514350" indent="-171450">
              <a:lnSpc>
                <a:spcPct val="113000"/>
              </a:lnSpc>
              <a:spcBef>
                <a:spcPts val="600"/>
              </a:spcBef>
              <a:defRPr sz="1600"/>
            </a:lvl2pPr>
            <a:lvl3pPr marL="857250" indent="-171450">
              <a:lnSpc>
                <a:spcPct val="113000"/>
              </a:lnSpc>
              <a:spcBef>
                <a:spcPts val="600"/>
              </a:spcBef>
              <a:defRPr sz="1600"/>
            </a:lvl3pPr>
            <a:lvl4pPr marL="1314450" indent="-171450">
              <a:lnSpc>
                <a:spcPct val="113000"/>
              </a:lnSpc>
              <a:spcBef>
                <a:spcPts val="600"/>
              </a:spcBef>
              <a:defRPr sz="1600"/>
            </a:lvl4pPr>
            <a:lvl5pPr marL="1657350" indent="-171450">
              <a:lnSpc>
                <a:spcPct val="113000"/>
              </a:lnSpc>
              <a:spcBef>
                <a:spcPts val="60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6440487" y="6135688"/>
            <a:ext cx="5219701" cy="365760"/>
          </a:xfrm>
        </p:spPr>
        <p:txBody>
          <a:bodyPr/>
          <a:lstStyle/>
          <a:p>
            <a:endParaRPr lang="en-US" dirty="0"/>
          </a:p>
        </p:txBody>
      </p:sp>
    </p:spTree>
    <p:extLst>
      <p:ext uri="{BB962C8B-B14F-4D97-AF65-F5344CB8AC3E}">
        <p14:creationId xmlns:p14="http://schemas.microsoft.com/office/powerpoint/2010/main" val="499521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WOT Analysis Icon Left">
    <p:spTree>
      <p:nvGrpSpPr>
        <p:cNvPr id="1" name=""/>
        <p:cNvGrpSpPr/>
        <p:nvPr/>
      </p:nvGrpSpPr>
      <p:grpSpPr>
        <a:xfrm>
          <a:off x="0" y="0"/>
          <a:ext cx="0" cy="0"/>
          <a:chOff x="0" y="0"/>
          <a:chExt cx="0" cy="0"/>
        </a:xfrm>
      </p:grpSpPr>
      <p:sp>
        <p:nvSpPr>
          <p:cNvPr id="7" name="Rectangle 6"/>
          <p:cNvSpPr/>
          <p:nvPr userDrawn="1"/>
        </p:nvSpPr>
        <p:spPr>
          <a:xfrm>
            <a:off x="-1" y="0"/>
            <a:ext cx="3657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41338" y="536575"/>
            <a:ext cx="5205412" cy="5800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6/23/2025</a:t>
            </a:fld>
            <a:endParaRPr lang="en-US" dirty="0"/>
          </a:p>
        </p:txBody>
      </p:sp>
      <p:sp>
        <p:nvSpPr>
          <p:cNvPr id="12" name="Footer Placeholder 4"/>
          <p:cNvSpPr>
            <a:spLocks noGrp="1"/>
          </p:cNvSpPr>
          <p:nvPr>
            <p:ph type="ftr" sz="quarter" idx="3"/>
          </p:nvPr>
        </p:nvSpPr>
        <p:spPr>
          <a:xfrm>
            <a:off x="2273407" y="6135688"/>
            <a:ext cx="9386781"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dirty="0"/>
          </a:p>
        </p:txBody>
      </p:sp>
      <p:sp>
        <p:nvSpPr>
          <p:cNvPr id="26" name="Text Placeholder 6"/>
          <p:cNvSpPr>
            <a:spLocks noGrp="1"/>
          </p:cNvSpPr>
          <p:nvPr>
            <p:ph type="body" sz="quarter" idx="24"/>
          </p:nvPr>
        </p:nvSpPr>
        <p:spPr>
          <a:xfrm>
            <a:off x="6440488" y="5400676"/>
            <a:ext cx="4775200" cy="936624"/>
          </a:xfrm>
        </p:spPr>
        <p:txBody>
          <a:bodyPr anchor="t" anchorCtr="0"/>
          <a:lstStyle>
            <a:lvl1pPr marL="0" indent="0">
              <a:lnSpc>
                <a:spcPct val="114000"/>
              </a:lnSpc>
              <a:buNone/>
              <a:defRPr sz="1600" b="1" i="1">
                <a:solidFill>
                  <a:schemeClr val="accent1"/>
                </a:solidFill>
              </a:defRPr>
            </a:lvl1pPr>
          </a:lstStyle>
          <a:p>
            <a:pPr lvl="0"/>
            <a:r>
              <a:rPr lang="en-US" dirty="0"/>
              <a:t>Click to edit Master text styles</a:t>
            </a:r>
          </a:p>
        </p:txBody>
      </p:sp>
      <p:sp>
        <p:nvSpPr>
          <p:cNvPr id="31" name="Rectangle 30">
            <a:extLst>
              <a:ext uri="{FF2B5EF4-FFF2-40B4-BE49-F238E27FC236}">
                <a16:creationId xmlns:a16="http://schemas.microsoft.com/office/drawing/2014/main" id="{64D4D6BE-10E9-C640-915A-033BA7C749AA}"/>
              </a:ext>
            </a:extLst>
          </p:cNvPr>
          <p:cNvSpPr/>
          <p:nvPr userDrawn="1"/>
        </p:nvSpPr>
        <p:spPr>
          <a:xfrm>
            <a:off x="6440488" y="2579379"/>
            <a:ext cx="677157" cy="60943"/>
          </a:xfrm>
          <a:prstGeom prst="rect">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en-US" sz="2487">
              <a:latin typeface="Arial" panose="020B0604020202020204" pitchFamily="34" charset="0"/>
              <a:cs typeface="Arial" panose="020B0604020202020204" pitchFamily="34" charset="0"/>
            </a:endParaRPr>
          </a:p>
        </p:txBody>
      </p:sp>
      <p:sp>
        <p:nvSpPr>
          <p:cNvPr id="35" name="Title 1"/>
          <p:cNvSpPr>
            <a:spLocks noGrp="1"/>
          </p:cNvSpPr>
          <p:nvPr>
            <p:ph type="title" hasCustomPrompt="1"/>
          </p:nvPr>
        </p:nvSpPr>
        <p:spPr>
          <a:xfrm>
            <a:off x="6440488" y="536321"/>
            <a:ext cx="4775200" cy="1060704"/>
          </a:xfrm>
        </p:spPr>
        <p:txBody>
          <a:bodyPr tIns="0" bIns="0" anchor="b" anchorCtr="0"/>
          <a:lstStyle>
            <a:lvl1pPr>
              <a:defRPr baseline="0">
                <a:solidFill>
                  <a:schemeClr val="tx1"/>
                </a:solidFill>
              </a:defRPr>
            </a:lvl1pPr>
          </a:lstStyle>
          <a:p>
            <a:r>
              <a:rPr lang="en-US" dirty="0"/>
              <a:t>CLICK TO EDIT TITLE</a:t>
            </a:r>
          </a:p>
        </p:txBody>
      </p:sp>
      <p:sp>
        <p:nvSpPr>
          <p:cNvPr id="9" name="Text Placeholder 8"/>
          <p:cNvSpPr>
            <a:spLocks noGrp="1"/>
          </p:cNvSpPr>
          <p:nvPr>
            <p:ph type="body" sz="quarter" idx="25"/>
          </p:nvPr>
        </p:nvSpPr>
        <p:spPr>
          <a:xfrm>
            <a:off x="6440488" y="1984375"/>
            <a:ext cx="4775200" cy="304800"/>
          </a:xfrm>
        </p:spPr>
        <p:txBody>
          <a:bodyPr/>
          <a:lstStyle>
            <a:lvl1pPr marL="0" indent="0">
              <a:buNone/>
              <a:defRPr sz="2800"/>
            </a:lvl1pPr>
          </a:lstStyle>
          <a:p>
            <a:pPr lvl="0"/>
            <a:r>
              <a:rPr lang="en-US" dirty="0"/>
              <a:t>Click to edit Master text</a:t>
            </a:r>
          </a:p>
        </p:txBody>
      </p:sp>
      <p:sp>
        <p:nvSpPr>
          <p:cNvPr id="13" name="Text Placeholder 3"/>
          <p:cNvSpPr>
            <a:spLocks noGrp="1"/>
          </p:cNvSpPr>
          <p:nvPr>
            <p:ph type="body" sz="quarter" idx="26"/>
          </p:nvPr>
        </p:nvSpPr>
        <p:spPr>
          <a:xfrm>
            <a:off x="6440488" y="2831909"/>
            <a:ext cx="4773168" cy="2194560"/>
          </a:xfrm>
        </p:spPr>
        <p:txBody>
          <a:bodyPr/>
          <a:lstStyle>
            <a:lvl1pPr>
              <a:lnSpc>
                <a:spcPct val="113000"/>
              </a:lnSpc>
              <a:spcBef>
                <a:spcPts val="600"/>
              </a:spcBef>
              <a:defRPr sz="1600"/>
            </a:lvl1pPr>
            <a:lvl2pPr marL="514350" indent="-171450">
              <a:lnSpc>
                <a:spcPct val="113000"/>
              </a:lnSpc>
              <a:spcBef>
                <a:spcPts val="600"/>
              </a:spcBef>
              <a:defRPr sz="1600"/>
            </a:lvl2pPr>
            <a:lvl3pPr marL="857250" indent="-171450">
              <a:lnSpc>
                <a:spcPct val="113000"/>
              </a:lnSpc>
              <a:spcBef>
                <a:spcPts val="600"/>
              </a:spcBef>
              <a:defRPr sz="1600"/>
            </a:lvl3pPr>
            <a:lvl4pPr marL="1314450" indent="-171450">
              <a:lnSpc>
                <a:spcPct val="113000"/>
              </a:lnSpc>
              <a:spcBef>
                <a:spcPts val="600"/>
              </a:spcBef>
              <a:defRPr sz="1600"/>
            </a:lvl4pPr>
            <a:lvl5pPr marL="1657350" indent="-171450">
              <a:lnSpc>
                <a:spcPct val="113000"/>
              </a:lnSpc>
              <a:spcBef>
                <a:spcPts val="60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4079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WOT Analysis Icon Right">
    <p:spTree>
      <p:nvGrpSpPr>
        <p:cNvPr id="1" name=""/>
        <p:cNvGrpSpPr/>
        <p:nvPr/>
      </p:nvGrpSpPr>
      <p:grpSpPr>
        <a:xfrm>
          <a:off x="0" y="0"/>
          <a:ext cx="0" cy="0"/>
          <a:chOff x="0" y="0"/>
          <a:chExt cx="0" cy="0"/>
        </a:xfrm>
      </p:grpSpPr>
      <p:sp>
        <p:nvSpPr>
          <p:cNvPr id="7" name="Rectangle 6"/>
          <p:cNvSpPr/>
          <p:nvPr userDrawn="1"/>
        </p:nvSpPr>
        <p:spPr>
          <a:xfrm>
            <a:off x="8531225" y="0"/>
            <a:ext cx="3657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6440488" y="536575"/>
            <a:ext cx="5214937" cy="5800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6/23/2025</a:t>
            </a:fld>
            <a:endParaRPr lang="en-US" dirty="0"/>
          </a:p>
        </p:txBody>
      </p:sp>
      <p:sp>
        <p:nvSpPr>
          <p:cNvPr id="26" name="Text Placeholder 6"/>
          <p:cNvSpPr>
            <a:spLocks noGrp="1"/>
          </p:cNvSpPr>
          <p:nvPr>
            <p:ph type="body" sz="quarter" idx="24"/>
          </p:nvPr>
        </p:nvSpPr>
        <p:spPr>
          <a:xfrm>
            <a:off x="971550" y="5400676"/>
            <a:ext cx="4775200" cy="936624"/>
          </a:xfrm>
        </p:spPr>
        <p:txBody>
          <a:bodyPr anchor="t" anchorCtr="0"/>
          <a:lstStyle>
            <a:lvl1pPr marL="0" indent="0">
              <a:lnSpc>
                <a:spcPct val="114000"/>
              </a:lnSpc>
              <a:buNone/>
              <a:defRPr sz="1600" b="1" i="1">
                <a:solidFill>
                  <a:schemeClr val="accent1"/>
                </a:solidFill>
              </a:defRPr>
            </a:lvl1pPr>
          </a:lstStyle>
          <a:p>
            <a:pPr lvl="0"/>
            <a:r>
              <a:rPr lang="en-US" dirty="0"/>
              <a:t>Click to edit Master text styles</a:t>
            </a:r>
          </a:p>
        </p:txBody>
      </p:sp>
      <p:sp>
        <p:nvSpPr>
          <p:cNvPr id="31" name="Rectangle 30">
            <a:extLst>
              <a:ext uri="{FF2B5EF4-FFF2-40B4-BE49-F238E27FC236}">
                <a16:creationId xmlns:a16="http://schemas.microsoft.com/office/drawing/2014/main" id="{64D4D6BE-10E9-C640-915A-033BA7C749AA}"/>
              </a:ext>
            </a:extLst>
          </p:cNvPr>
          <p:cNvSpPr/>
          <p:nvPr userDrawn="1"/>
        </p:nvSpPr>
        <p:spPr>
          <a:xfrm>
            <a:off x="971550" y="2579379"/>
            <a:ext cx="677157" cy="60943"/>
          </a:xfrm>
          <a:prstGeom prst="rect">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en-US" sz="2487">
              <a:latin typeface="Arial" panose="020B0604020202020204" pitchFamily="34" charset="0"/>
              <a:cs typeface="Arial" panose="020B0604020202020204" pitchFamily="34" charset="0"/>
            </a:endParaRPr>
          </a:p>
        </p:txBody>
      </p:sp>
      <p:sp>
        <p:nvSpPr>
          <p:cNvPr id="35" name="Title 1"/>
          <p:cNvSpPr>
            <a:spLocks noGrp="1"/>
          </p:cNvSpPr>
          <p:nvPr>
            <p:ph type="title" hasCustomPrompt="1"/>
          </p:nvPr>
        </p:nvSpPr>
        <p:spPr>
          <a:xfrm>
            <a:off x="971550" y="536321"/>
            <a:ext cx="4775200" cy="1060704"/>
          </a:xfrm>
        </p:spPr>
        <p:txBody>
          <a:bodyPr tIns="0" bIns="0" anchor="b" anchorCtr="0"/>
          <a:lstStyle>
            <a:lvl1pPr>
              <a:defRPr baseline="0">
                <a:solidFill>
                  <a:schemeClr val="tx1"/>
                </a:solidFill>
              </a:defRPr>
            </a:lvl1pPr>
          </a:lstStyle>
          <a:p>
            <a:r>
              <a:rPr lang="en-US" dirty="0"/>
              <a:t>CLICK TO EDIT TITLE</a:t>
            </a:r>
          </a:p>
        </p:txBody>
      </p:sp>
      <p:sp>
        <p:nvSpPr>
          <p:cNvPr id="9" name="Text Placeholder 8"/>
          <p:cNvSpPr>
            <a:spLocks noGrp="1"/>
          </p:cNvSpPr>
          <p:nvPr>
            <p:ph type="body" sz="quarter" idx="25"/>
          </p:nvPr>
        </p:nvSpPr>
        <p:spPr>
          <a:xfrm>
            <a:off x="971550" y="1984375"/>
            <a:ext cx="4775200" cy="304800"/>
          </a:xfrm>
        </p:spPr>
        <p:txBody>
          <a:bodyPr/>
          <a:lstStyle>
            <a:lvl1pPr marL="0" indent="0">
              <a:buNone/>
              <a:defRPr sz="2800"/>
            </a:lvl1pPr>
          </a:lstStyle>
          <a:p>
            <a:pPr lvl="0"/>
            <a:r>
              <a:rPr lang="en-US" dirty="0"/>
              <a:t>Click to edit Master text</a:t>
            </a:r>
          </a:p>
        </p:txBody>
      </p:sp>
      <p:sp>
        <p:nvSpPr>
          <p:cNvPr id="14" name="Text Placeholder 3"/>
          <p:cNvSpPr>
            <a:spLocks noGrp="1"/>
          </p:cNvSpPr>
          <p:nvPr>
            <p:ph type="body" sz="quarter" idx="26"/>
          </p:nvPr>
        </p:nvSpPr>
        <p:spPr>
          <a:xfrm>
            <a:off x="971550" y="2831909"/>
            <a:ext cx="4773168" cy="2194560"/>
          </a:xfrm>
        </p:spPr>
        <p:txBody>
          <a:bodyPr/>
          <a:lstStyle>
            <a:lvl1pPr>
              <a:lnSpc>
                <a:spcPct val="113000"/>
              </a:lnSpc>
              <a:spcBef>
                <a:spcPts val="600"/>
              </a:spcBef>
              <a:defRPr sz="1600"/>
            </a:lvl1pPr>
            <a:lvl2pPr marL="514350" indent="-171450">
              <a:lnSpc>
                <a:spcPct val="113000"/>
              </a:lnSpc>
              <a:spcBef>
                <a:spcPts val="600"/>
              </a:spcBef>
              <a:defRPr sz="1600"/>
            </a:lvl2pPr>
            <a:lvl3pPr marL="857250" indent="-171450">
              <a:lnSpc>
                <a:spcPct val="113000"/>
              </a:lnSpc>
              <a:spcBef>
                <a:spcPts val="600"/>
              </a:spcBef>
              <a:defRPr sz="1600"/>
            </a:lvl3pPr>
            <a:lvl4pPr marL="1314450" indent="-171450">
              <a:lnSpc>
                <a:spcPct val="113000"/>
              </a:lnSpc>
              <a:spcBef>
                <a:spcPts val="600"/>
              </a:spcBef>
              <a:defRPr sz="1600"/>
            </a:lvl4pPr>
            <a:lvl5pPr marL="1657350" indent="-171450">
              <a:lnSpc>
                <a:spcPct val="113000"/>
              </a:lnSpc>
              <a:spcBef>
                <a:spcPts val="60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p:cNvSpPr>
            <a:spLocks noGrp="1"/>
          </p:cNvSpPr>
          <p:nvPr>
            <p:ph type="ftr" sz="quarter" idx="3"/>
          </p:nvPr>
        </p:nvSpPr>
        <p:spPr>
          <a:xfrm>
            <a:off x="2273407" y="6135688"/>
            <a:ext cx="9386781"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dirty="0"/>
          </a:p>
        </p:txBody>
      </p:sp>
      <p:sp>
        <p:nvSpPr>
          <p:cNvPr id="2" name="TextBox 1">
            <a:extLst>
              <a:ext uri="{FF2B5EF4-FFF2-40B4-BE49-F238E27FC236}">
                <a16:creationId xmlns:a16="http://schemas.microsoft.com/office/drawing/2014/main" id="{D5D93F3F-1121-2164-A36B-E24396834092}"/>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E012C329-8954-44AF-9A24-8C35B41CFAC3}" type="datetimeyyyy">
              <a:rPr lang="en-US" sz="700" smtClean="0">
                <a:solidFill>
                  <a:schemeClr val="tx1">
                    <a:lumMod val="50000"/>
                    <a:lumOff val="50000"/>
                  </a:schemeClr>
                </a:solidFill>
              </a:rPr>
              <a:t>2025</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2991607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WOT with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772" y="536575"/>
            <a:ext cx="10241280" cy="587375"/>
          </a:xfrm>
        </p:spPr>
        <p:txBody>
          <a:bodyPr/>
          <a:lstStyle>
            <a:lvl1pPr algn="ct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23" name="Footer Placeholder 4"/>
          <p:cNvSpPr>
            <a:spLocks noGrp="1"/>
          </p:cNvSpPr>
          <p:nvPr>
            <p:ph type="ftr" sz="quarter" idx="11"/>
          </p:nvPr>
        </p:nvSpPr>
        <p:spPr>
          <a:xfrm>
            <a:off x="973136" y="6135688"/>
            <a:ext cx="10687051" cy="365760"/>
          </a:xfrm>
        </p:spPr>
        <p:txBody>
          <a:bodyPr/>
          <a:lstStyle/>
          <a:p>
            <a:endParaRPr lang="en-US" dirty="0"/>
          </a:p>
        </p:txBody>
      </p:sp>
      <p:sp>
        <p:nvSpPr>
          <p:cNvPr id="34" name="Text Placeholder 4"/>
          <p:cNvSpPr>
            <a:spLocks noGrp="1"/>
          </p:cNvSpPr>
          <p:nvPr>
            <p:ph type="body" sz="quarter" idx="38"/>
          </p:nvPr>
        </p:nvSpPr>
        <p:spPr>
          <a:xfrm>
            <a:off x="972343" y="5429249"/>
            <a:ext cx="10244138" cy="908049"/>
          </a:xfrm>
        </p:spPr>
        <p:txBody>
          <a:bodyPr tIns="0" bIns="0" anchor="t" anchorCtr="0"/>
          <a:lstStyle>
            <a:lvl1pPr marL="0" indent="0" algn="ctr">
              <a:lnSpc>
                <a:spcPct val="114000"/>
              </a:lnSpc>
              <a:buNone/>
              <a:defRPr sz="1600">
                <a:solidFill>
                  <a:schemeClr val="tx1"/>
                </a:solidFill>
              </a:defRPr>
            </a:lvl1pPr>
          </a:lstStyle>
          <a:p>
            <a:pPr lvl="0"/>
            <a:r>
              <a:rPr lang="en-US" dirty="0"/>
              <a:t>Click to edit Master text styles</a:t>
            </a:r>
          </a:p>
        </p:txBody>
      </p:sp>
      <p:sp>
        <p:nvSpPr>
          <p:cNvPr id="19" name="Text Placeholder 4">
            <a:extLst>
              <a:ext uri="{FF2B5EF4-FFF2-40B4-BE49-F238E27FC236}">
                <a16:creationId xmlns:a16="http://schemas.microsoft.com/office/drawing/2014/main" id="{40DB6924-209F-6C4D-8854-AB8EF29625CB}"/>
              </a:ext>
            </a:extLst>
          </p:cNvPr>
          <p:cNvSpPr>
            <a:spLocks noGrp="1"/>
          </p:cNvSpPr>
          <p:nvPr>
            <p:ph type="body" sz="quarter" idx="20" hasCustomPrompt="1"/>
          </p:nvPr>
        </p:nvSpPr>
        <p:spPr>
          <a:xfrm>
            <a:off x="9241687" y="3134232"/>
            <a:ext cx="2286000" cy="353996"/>
          </a:xfrm>
        </p:spPr>
        <p:txBody>
          <a:bodyPr lIns="0" tIns="0" rIns="0" bIns="0" anchor="b" anchorCtr="0">
            <a:noAutofit/>
          </a:bodyPr>
          <a:lstStyle>
            <a:lvl1pPr marL="0" indent="0" algn="ctr">
              <a:buNone/>
              <a:defRPr sz="1800" b="1" cap="all" baseline="0">
                <a:solidFill>
                  <a:srgbClr val="000000"/>
                </a:solidFill>
              </a:defRPr>
            </a:lvl1pPr>
          </a:lstStyle>
          <a:p>
            <a:r>
              <a:rPr lang="en-US" sz="1800" dirty="0">
                <a:latin typeface="Arial" panose="020B0604020202020204" pitchFamily="34" charset="0"/>
                <a:ea typeface="Roboto" panose="02000000000000000000" pitchFamily="2" charset="0"/>
                <a:cs typeface="Arial" panose="020B0604020202020204" pitchFamily="34" charset="0"/>
              </a:rPr>
              <a:t>Subtitle</a:t>
            </a:r>
            <a:endParaRPr lang="en-US" sz="1800" b="1" i="1" dirty="0">
              <a:solidFill>
                <a:schemeClr val="accent3"/>
              </a:solidFill>
              <a:latin typeface="Arial" panose="020B0604020202020204" pitchFamily="34" charset="0"/>
              <a:ea typeface="Roboto" panose="02000000000000000000" pitchFamily="2" charset="0"/>
              <a:cs typeface="Arial" panose="020B0604020202020204" pitchFamily="34" charset="0"/>
            </a:endParaRPr>
          </a:p>
        </p:txBody>
      </p:sp>
      <p:sp>
        <p:nvSpPr>
          <p:cNvPr id="39" name="Text Placeholder 4">
            <a:extLst>
              <a:ext uri="{FF2B5EF4-FFF2-40B4-BE49-F238E27FC236}">
                <a16:creationId xmlns:a16="http://schemas.microsoft.com/office/drawing/2014/main" id="{3C236596-B896-7044-86E6-5E837B34E235}"/>
              </a:ext>
            </a:extLst>
          </p:cNvPr>
          <p:cNvSpPr>
            <a:spLocks noGrp="1"/>
          </p:cNvSpPr>
          <p:nvPr>
            <p:ph type="body" sz="quarter" idx="19" hasCustomPrompt="1"/>
          </p:nvPr>
        </p:nvSpPr>
        <p:spPr>
          <a:xfrm>
            <a:off x="664313" y="3074776"/>
            <a:ext cx="2286000" cy="344487"/>
          </a:xfrm>
        </p:spPr>
        <p:txBody>
          <a:bodyPr lIns="0" tIns="0" rIns="0" bIns="0" anchor="b" anchorCtr="0">
            <a:noAutofit/>
          </a:bodyPr>
          <a:lstStyle>
            <a:lvl1pPr marL="0" indent="0" algn="ctr">
              <a:buNone/>
              <a:defRPr sz="1800" b="1" cap="all" baseline="0">
                <a:solidFill>
                  <a:srgbClr val="000000"/>
                </a:solidFill>
              </a:defRPr>
            </a:lvl1pPr>
          </a:lstStyle>
          <a:p>
            <a:r>
              <a:rPr lang="en-US" sz="1800" dirty="0">
                <a:latin typeface="Arial" panose="020B0604020202020204" pitchFamily="34" charset="0"/>
                <a:ea typeface="Roboto" panose="02000000000000000000" pitchFamily="2" charset="0"/>
                <a:cs typeface="Arial" panose="020B0604020202020204" pitchFamily="34" charset="0"/>
              </a:rPr>
              <a:t>Subtitle</a:t>
            </a:r>
            <a:endParaRPr lang="en-US" sz="1800" b="1" i="1" dirty="0">
              <a:solidFill>
                <a:schemeClr val="accent3"/>
              </a:solidFill>
              <a:latin typeface="Arial" panose="020B0604020202020204" pitchFamily="34" charset="0"/>
              <a:ea typeface="Roboto" panose="02000000000000000000" pitchFamily="2" charset="0"/>
              <a:cs typeface="Arial" panose="020B0604020202020204" pitchFamily="34" charset="0"/>
            </a:endParaRPr>
          </a:p>
        </p:txBody>
      </p:sp>
      <p:sp>
        <p:nvSpPr>
          <p:cNvPr id="40" name="Text Placeholder 4">
            <a:extLst>
              <a:ext uri="{FF2B5EF4-FFF2-40B4-BE49-F238E27FC236}">
                <a16:creationId xmlns:a16="http://schemas.microsoft.com/office/drawing/2014/main" id="{74D628D7-7098-EE4F-B28B-8F23F6C44576}"/>
              </a:ext>
            </a:extLst>
          </p:cNvPr>
          <p:cNvSpPr>
            <a:spLocks noGrp="1"/>
          </p:cNvSpPr>
          <p:nvPr>
            <p:ph type="body" sz="quarter" idx="22" hasCustomPrompt="1"/>
          </p:nvPr>
        </p:nvSpPr>
        <p:spPr>
          <a:xfrm>
            <a:off x="3523438" y="3134232"/>
            <a:ext cx="2286000" cy="344487"/>
          </a:xfrm>
        </p:spPr>
        <p:txBody>
          <a:bodyPr lIns="0" tIns="0" rIns="0" bIns="0" anchor="b" anchorCtr="0">
            <a:noAutofit/>
          </a:bodyPr>
          <a:lstStyle>
            <a:lvl1pPr marL="0" indent="0" algn="ctr">
              <a:buNone/>
              <a:defRPr sz="1800" b="1" cap="all" baseline="0">
                <a:solidFill>
                  <a:srgbClr val="000000"/>
                </a:solidFill>
              </a:defRPr>
            </a:lvl1pPr>
          </a:lstStyle>
          <a:p>
            <a:r>
              <a:rPr lang="en-US" sz="1800" dirty="0">
                <a:latin typeface="Arial" panose="020B0604020202020204" pitchFamily="34" charset="0"/>
                <a:ea typeface="Roboto" panose="02000000000000000000" pitchFamily="2" charset="0"/>
                <a:cs typeface="Arial" panose="020B0604020202020204" pitchFamily="34" charset="0"/>
              </a:rPr>
              <a:t>Subtitle</a:t>
            </a:r>
            <a:endParaRPr lang="en-US" sz="1800" b="1" i="1" dirty="0">
              <a:solidFill>
                <a:schemeClr val="accent3"/>
              </a:solidFill>
              <a:latin typeface="Arial" panose="020B0604020202020204" pitchFamily="34" charset="0"/>
              <a:ea typeface="Roboto" panose="02000000000000000000" pitchFamily="2" charset="0"/>
              <a:cs typeface="Arial" panose="020B0604020202020204" pitchFamily="34" charset="0"/>
            </a:endParaRPr>
          </a:p>
        </p:txBody>
      </p:sp>
      <p:sp>
        <p:nvSpPr>
          <p:cNvPr id="41" name="Text Placeholder 4">
            <a:extLst>
              <a:ext uri="{FF2B5EF4-FFF2-40B4-BE49-F238E27FC236}">
                <a16:creationId xmlns:a16="http://schemas.microsoft.com/office/drawing/2014/main" id="{21737EB0-B8A9-474E-A7B7-6280AA533A78}"/>
              </a:ext>
            </a:extLst>
          </p:cNvPr>
          <p:cNvSpPr>
            <a:spLocks noGrp="1"/>
          </p:cNvSpPr>
          <p:nvPr>
            <p:ph type="body" sz="quarter" idx="24" hasCustomPrompt="1"/>
          </p:nvPr>
        </p:nvSpPr>
        <p:spPr>
          <a:xfrm>
            <a:off x="6382563" y="3134232"/>
            <a:ext cx="2286000" cy="344487"/>
          </a:xfrm>
        </p:spPr>
        <p:txBody>
          <a:bodyPr lIns="0" tIns="0" rIns="0" bIns="0" anchor="b" anchorCtr="0">
            <a:noAutofit/>
          </a:bodyPr>
          <a:lstStyle>
            <a:lvl1pPr marL="0" indent="0" algn="ctr">
              <a:buNone/>
              <a:defRPr sz="1800" b="1" cap="all" baseline="0">
                <a:solidFill>
                  <a:srgbClr val="000000"/>
                </a:solidFill>
              </a:defRPr>
            </a:lvl1pPr>
          </a:lstStyle>
          <a:p>
            <a:r>
              <a:rPr lang="en-US" sz="1800" dirty="0">
                <a:latin typeface="Arial" panose="020B0604020202020204" pitchFamily="34" charset="0"/>
                <a:ea typeface="Roboto" panose="02000000000000000000" pitchFamily="2" charset="0"/>
                <a:cs typeface="Arial" panose="020B0604020202020204" pitchFamily="34" charset="0"/>
              </a:rPr>
              <a:t>Subtitle</a:t>
            </a:r>
            <a:endParaRPr lang="en-US" sz="1800" b="1" i="1" dirty="0">
              <a:solidFill>
                <a:schemeClr val="accent3"/>
              </a:solidFill>
              <a:latin typeface="Arial" panose="020B0604020202020204" pitchFamily="34" charset="0"/>
              <a:ea typeface="Roboto" panose="02000000000000000000" pitchFamily="2" charset="0"/>
              <a:cs typeface="Arial" panose="020B0604020202020204" pitchFamily="34" charset="0"/>
            </a:endParaRPr>
          </a:p>
        </p:txBody>
      </p:sp>
      <p:sp>
        <p:nvSpPr>
          <p:cNvPr id="46" name="Text Placeholder 11"/>
          <p:cNvSpPr>
            <a:spLocks noGrp="1"/>
          </p:cNvSpPr>
          <p:nvPr>
            <p:ph type="body" sz="quarter" idx="34" hasCustomPrompt="1"/>
          </p:nvPr>
        </p:nvSpPr>
        <p:spPr>
          <a:xfrm>
            <a:off x="801473" y="3541428"/>
            <a:ext cx="2011680" cy="1280160"/>
          </a:xfrm>
        </p:spPr>
        <p:txBody>
          <a:bodyPr/>
          <a:lstStyle>
            <a:lvl1pPr marL="0" indent="0" algn="ctr">
              <a:lnSpc>
                <a:spcPct val="100000"/>
              </a:lnSpc>
              <a:buNone/>
              <a:defRPr sz="1600"/>
            </a:lvl1pPr>
          </a:lstStyle>
          <a:p>
            <a:pPr lvl="0"/>
            <a:r>
              <a:rPr lang="en-US" dirty="0"/>
              <a:t>Click to edit Master text level</a:t>
            </a:r>
          </a:p>
        </p:txBody>
      </p:sp>
      <p:sp>
        <p:nvSpPr>
          <p:cNvPr id="47" name="Text Placeholder 11"/>
          <p:cNvSpPr>
            <a:spLocks noGrp="1"/>
          </p:cNvSpPr>
          <p:nvPr>
            <p:ph type="body" sz="quarter" idx="39" hasCustomPrompt="1"/>
          </p:nvPr>
        </p:nvSpPr>
        <p:spPr>
          <a:xfrm>
            <a:off x="3660598" y="3541428"/>
            <a:ext cx="2011680" cy="1280160"/>
          </a:xfrm>
        </p:spPr>
        <p:txBody>
          <a:bodyPr/>
          <a:lstStyle>
            <a:lvl1pPr marL="0" indent="0" algn="ctr">
              <a:lnSpc>
                <a:spcPct val="100000"/>
              </a:lnSpc>
              <a:buNone/>
              <a:defRPr sz="1600"/>
            </a:lvl1pPr>
          </a:lstStyle>
          <a:p>
            <a:pPr lvl="0"/>
            <a:r>
              <a:rPr lang="en-US" dirty="0"/>
              <a:t>Click to edit Master text level</a:t>
            </a:r>
          </a:p>
        </p:txBody>
      </p:sp>
      <p:sp>
        <p:nvSpPr>
          <p:cNvPr id="48" name="Text Placeholder 11"/>
          <p:cNvSpPr>
            <a:spLocks noGrp="1"/>
          </p:cNvSpPr>
          <p:nvPr>
            <p:ph type="body" sz="quarter" idx="40" hasCustomPrompt="1"/>
          </p:nvPr>
        </p:nvSpPr>
        <p:spPr>
          <a:xfrm>
            <a:off x="6519723" y="3541428"/>
            <a:ext cx="2011680" cy="1280160"/>
          </a:xfrm>
        </p:spPr>
        <p:txBody>
          <a:bodyPr/>
          <a:lstStyle>
            <a:lvl1pPr marL="0" indent="0" algn="ctr">
              <a:lnSpc>
                <a:spcPct val="100000"/>
              </a:lnSpc>
              <a:buNone/>
              <a:defRPr sz="1600"/>
            </a:lvl1pPr>
          </a:lstStyle>
          <a:p>
            <a:pPr lvl="0"/>
            <a:r>
              <a:rPr lang="en-US" dirty="0"/>
              <a:t>Click to edit Master text level</a:t>
            </a:r>
          </a:p>
        </p:txBody>
      </p:sp>
      <p:sp>
        <p:nvSpPr>
          <p:cNvPr id="50" name="Text Placeholder 11"/>
          <p:cNvSpPr>
            <a:spLocks noGrp="1"/>
          </p:cNvSpPr>
          <p:nvPr>
            <p:ph type="body" sz="quarter" idx="41" hasCustomPrompt="1"/>
          </p:nvPr>
        </p:nvSpPr>
        <p:spPr>
          <a:xfrm>
            <a:off x="9378847" y="3541428"/>
            <a:ext cx="2011680" cy="1280160"/>
          </a:xfrm>
        </p:spPr>
        <p:txBody>
          <a:bodyPr/>
          <a:lstStyle>
            <a:lvl1pPr marL="0" indent="0" algn="ctr">
              <a:lnSpc>
                <a:spcPct val="100000"/>
              </a:lnSpc>
              <a:buNone/>
              <a:defRPr sz="1600"/>
            </a:lvl1pPr>
          </a:lstStyle>
          <a:p>
            <a:pPr lvl="0"/>
            <a:r>
              <a:rPr lang="en-US" dirty="0"/>
              <a:t>Click to edit Master text level</a:t>
            </a:r>
          </a:p>
        </p:txBody>
      </p:sp>
    </p:spTree>
    <p:extLst>
      <p:ext uri="{BB962C8B-B14F-4D97-AF65-F5344CB8AC3E}">
        <p14:creationId xmlns:p14="http://schemas.microsoft.com/office/powerpoint/2010/main" val="2091328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dical Imagery Text Cen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Rectangle 3">
            <a:extLst>
              <a:ext uri="{FF2B5EF4-FFF2-40B4-BE49-F238E27FC236}">
                <a16:creationId xmlns:a16="http://schemas.microsoft.com/office/drawing/2014/main" id="{2D0457FB-1335-144A-9993-9243D7A7733E}"/>
              </a:ext>
            </a:extLst>
          </p:cNvPr>
          <p:cNvSpPr/>
          <p:nvPr userDrawn="1"/>
        </p:nvSpPr>
        <p:spPr>
          <a:xfrm>
            <a:off x="3736912" y="816336"/>
            <a:ext cx="2492438" cy="5331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7"/>
          </a:p>
        </p:txBody>
      </p:sp>
      <p:sp>
        <p:nvSpPr>
          <p:cNvPr id="7" name="Picture Placeholder 7">
            <a:extLst>
              <a:ext uri="{FF2B5EF4-FFF2-40B4-BE49-F238E27FC236}">
                <a16:creationId xmlns:a16="http://schemas.microsoft.com/office/drawing/2014/main" id="{45AD8DD6-59AD-4F44-86AA-FFB1D6BC08D4}"/>
              </a:ext>
            </a:extLst>
          </p:cNvPr>
          <p:cNvSpPr>
            <a:spLocks noGrp="1"/>
          </p:cNvSpPr>
          <p:nvPr>
            <p:ph type="pic" sz="quarter" idx="16" hasCustomPrompt="1"/>
          </p:nvPr>
        </p:nvSpPr>
        <p:spPr>
          <a:xfrm>
            <a:off x="971550" y="814916"/>
            <a:ext cx="2560320" cy="2560320"/>
          </a:xfrm>
          <a:prstGeom prst="rect">
            <a:avLst/>
          </a:prstGeom>
        </p:spPr>
        <p:txBody>
          <a:bodyPr/>
          <a:lstStyle>
            <a:lvl1pPr marL="0" indent="0">
              <a:buNone/>
              <a:defRPr/>
            </a:lvl1pPr>
          </a:lstStyle>
          <a:p>
            <a:r>
              <a:rPr lang="en-US" dirty="0"/>
              <a:t>Paste or drag photo</a:t>
            </a:r>
          </a:p>
        </p:txBody>
      </p:sp>
      <p:sp>
        <p:nvSpPr>
          <p:cNvPr id="8" name="Picture Placeholder 7">
            <a:extLst>
              <a:ext uri="{FF2B5EF4-FFF2-40B4-BE49-F238E27FC236}">
                <a16:creationId xmlns:a16="http://schemas.microsoft.com/office/drawing/2014/main" id="{3B79C2E9-073B-5649-AC0C-2607C156C2B9}"/>
              </a:ext>
            </a:extLst>
          </p:cNvPr>
          <p:cNvSpPr>
            <a:spLocks noGrp="1"/>
          </p:cNvSpPr>
          <p:nvPr>
            <p:ph type="pic" sz="quarter" idx="18" hasCustomPrompt="1"/>
          </p:nvPr>
        </p:nvSpPr>
        <p:spPr>
          <a:xfrm>
            <a:off x="971550" y="3587177"/>
            <a:ext cx="2560320" cy="2560320"/>
          </a:xfrm>
          <a:prstGeom prst="rect">
            <a:avLst/>
          </a:prstGeom>
        </p:spPr>
        <p:txBody>
          <a:bodyPr/>
          <a:lstStyle>
            <a:lvl1pPr marL="0" indent="0">
              <a:buNone/>
              <a:defRPr/>
            </a:lvl1pPr>
          </a:lstStyle>
          <a:p>
            <a:r>
              <a:rPr lang="en-US" dirty="0"/>
              <a:t>Paste or drag photo</a:t>
            </a:r>
          </a:p>
        </p:txBody>
      </p:sp>
      <p:sp>
        <p:nvSpPr>
          <p:cNvPr id="9" name="Picture Placeholder 7">
            <a:extLst>
              <a:ext uri="{FF2B5EF4-FFF2-40B4-BE49-F238E27FC236}">
                <a16:creationId xmlns:a16="http://schemas.microsoft.com/office/drawing/2014/main" id="{B5886A1E-83D7-D64D-8488-EEC17BABBDD4}"/>
              </a:ext>
            </a:extLst>
          </p:cNvPr>
          <p:cNvSpPr>
            <a:spLocks noGrp="1"/>
          </p:cNvSpPr>
          <p:nvPr>
            <p:ph type="pic" sz="quarter" idx="17" hasCustomPrompt="1"/>
          </p:nvPr>
        </p:nvSpPr>
        <p:spPr>
          <a:xfrm>
            <a:off x="6440488" y="814916"/>
            <a:ext cx="4775200" cy="5330952"/>
          </a:xfrm>
          <a:prstGeom prst="rect">
            <a:avLst/>
          </a:prstGeom>
        </p:spPr>
        <p:txBody>
          <a:bodyPr/>
          <a:lstStyle>
            <a:lvl1pPr marL="0" indent="0">
              <a:buNone/>
              <a:defRPr/>
            </a:lvl1pPr>
          </a:lstStyle>
          <a:p>
            <a:r>
              <a:rPr lang="en-US" dirty="0"/>
              <a:t>Paste or drag photo</a:t>
            </a:r>
          </a:p>
        </p:txBody>
      </p:sp>
      <p:sp>
        <p:nvSpPr>
          <p:cNvPr id="12" name="Text Placeholder 4">
            <a:extLst>
              <a:ext uri="{FF2B5EF4-FFF2-40B4-BE49-F238E27FC236}">
                <a16:creationId xmlns:a16="http://schemas.microsoft.com/office/drawing/2014/main" id="{3C236596-B896-7044-86E6-5E837B34E235}"/>
              </a:ext>
            </a:extLst>
          </p:cNvPr>
          <p:cNvSpPr>
            <a:spLocks noGrp="1"/>
          </p:cNvSpPr>
          <p:nvPr>
            <p:ph type="body" sz="quarter" idx="23" hasCustomPrompt="1"/>
          </p:nvPr>
        </p:nvSpPr>
        <p:spPr>
          <a:xfrm>
            <a:off x="3977291" y="1252538"/>
            <a:ext cx="2011680" cy="344487"/>
          </a:xfrm>
        </p:spPr>
        <p:txBody>
          <a:bodyPr lIns="0" tIns="0" rIns="0" bIns="0" anchor="b" anchorCtr="0">
            <a:noAutofit/>
          </a:bodyPr>
          <a:lstStyle>
            <a:lvl1pPr marL="0" indent="0" algn="l">
              <a:buNone/>
              <a:defRPr sz="1800" b="1" cap="all" baseline="0">
                <a:solidFill>
                  <a:schemeClr val="bg1"/>
                </a:solidFill>
              </a:defRPr>
            </a:lvl1pPr>
          </a:lstStyle>
          <a:p>
            <a:r>
              <a:rPr lang="en-US" sz="1800" dirty="0">
                <a:latin typeface="Arial" panose="020B0604020202020204" pitchFamily="34" charset="0"/>
                <a:ea typeface="Roboto" panose="02000000000000000000" pitchFamily="2" charset="0"/>
                <a:cs typeface="Arial" panose="020B0604020202020204" pitchFamily="34" charset="0"/>
              </a:rPr>
              <a:t>Subtitle</a:t>
            </a:r>
            <a:endParaRPr lang="en-US" sz="1800" b="1" i="1" dirty="0">
              <a:solidFill>
                <a:schemeClr val="accent3"/>
              </a:solidFill>
              <a:latin typeface="Arial" panose="020B0604020202020204" pitchFamily="34" charset="0"/>
              <a:ea typeface="Roboto" panose="02000000000000000000" pitchFamily="2" charset="0"/>
              <a:cs typeface="Arial" panose="020B0604020202020204" pitchFamily="34" charset="0"/>
            </a:endParaRPr>
          </a:p>
        </p:txBody>
      </p:sp>
      <p:sp>
        <p:nvSpPr>
          <p:cNvPr id="18" name="Text Placeholder 4">
            <a:extLst>
              <a:ext uri="{FF2B5EF4-FFF2-40B4-BE49-F238E27FC236}">
                <a16:creationId xmlns:a16="http://schemas.microsoft.com/office/drawing/2014/main" id="{3C236596-B896-7044-86E6-5E837B34E235}"/>
              </a:ext>
            </a:extLst>
          </p:cNvPr>
          <p:cNvSpPr>
            <a:spLocks noGrp="1"/>
          </p:cNvSpPr>
          <p:nvPr>
            <p:ph type="body" sz="quarter" idx="37" hasCustomPrompt="1"/>
          </p:nvPr>
        </p:nvSpPr>
        <p:spPr>
          <a:xfrm>
            <a:off x="3977291" y="3843338"/>
            <a:ext cx="2011680" cy="344487"/>
          </a:xfrm>
        </p:spPr>
        <p:txBody>
          <a:bodyPr lIns="0" tIns="0" rIns="0" bIns="0" anchor="b" anchorCtr="0">
            <a:noAutofit/>
          </a:bodyPr>
          <a:lstStyle>
            <a:lvl1pPr marL="0" indent="0" algn="l">
              <a:buNone/>
              <a:defRPr sz="1800" b="1" cap="all" baseline="0">
                <a:solidFill>
                  <a:schemeClr val="bg1"/>
                </a:solidFill>
              </a:defRPr>
            </a:lvl1pPr>
          </a:lstStyle>
          <a:p>
            <a:r>
              <a:rPr lang="en-US" sz="1800" dirty="0">
                <a:latin typeface="Arial" panose="020B0604020202020204" pitchFamily="34" charset="0"/>
                <a:ea typeface="Roboto" panose="02000000000000000000" pitchFamily="2" charset="0"/>
                <a:cs typeface="Arial" panose="020B0604020202020204" pitchFamily="34" charset="0"/>
              </a:rPr>
              <a:t>Subtitle</a:t>
            </a:r>
            <a:endParaRPr lang="en-US" sz="1800" b="1" i="1" dirty="0">
              <a:solidFill>
                <a:schemeClr val="accent3"/>
              </a:solidFill>
              <a:latin typeface="Arial" panose="020B0604020202020204" pitchFamily="34" charset="0"/>
              <a:ea typeface="Roboto" panose="02000000000000000000" pitchFamily="2" charset="0"/>
              <a:cs typeface="Arial" panose="020B0604020202020204" pitchFamily="34" charset="0"/>
            </a:endParaRPr>
          </a:p>
        </p:txBody>
      </p:sp>
      <p:sp>
        <p:nvSpPr>
          <p:cNvPr id="21" name="Text Placeholder 3"/>
          <p:cNvSpPr>
            <a:spLocks noGrp="1"/>
          </p:cNvSpPr>
          <p:nvPr>
            <p:ph type="body" sz="quarter" idx="38"/>
          </p:nvPr>
        </p:nvSpPr>
        <p:spPr>
          <a:xfrm>
            <a:off x="3977291" y="4351075"/>
            <a:ext cx="2011680" cy="1280160"/>
          </a:xfrm>
        </p:spPr>
        <p:txBody>
          <a:bodyPr/>
          <a:lstStyle>
            <a:lvl1pPr>
              <a:lnSpc>
                <a:spcPct val="113000"/>
              </a:lnSpc>
              <a:spcBef>
                <a:spcPts val="600"/>
              </a:spcBef>
              <a:buClr>
                <a:schemeClr val="bg1"/>
              </a:buClr>
              <a:defRPr sz="1600">
                <a:solidFill>
                  <a:schemeClr val="bg1"/>
                </a:solidFill>
              </a:defRPr>
            </a:lvl1pPr>
            <a:lvl2pPr marL="514350" indent="-171450">
              <a:lnSpc>
                <a:spcPct val="113000"/>
              </a:lnSpc>
              <a:spcBef>
                <a:spcPts val="600"/>
              </a:spcBef>
              <a:buClr>
                <a:schemeClr val="bg1"/>
              </a:buClr>
              <a:defRPr sz="1600">
                <a:solidFill>
                  <a:schemeClr val="bg1"/>
                </a:solidFill>
              </a:defRPr>
            </a:lvl2pPr>
            <a:lvl3pPr marL="857250" indent="-171450">
              <a:lnSpc>
                <a:spcPct val="113000"/>
              </a:lnSpc>
              <a:spcBef>
                <a:spcPts val="600"/>
              </a:spcBef>
              <a:buClr>
                <a:schemeClr val="bg1"/>
              </a:buClr>
              <a:defRPr sz="1600">
                <a:solidFill>
                  <a:schemeClr val="bg1"/>
                </a:solidFill>
              </a:defRPr>
            </a:lvl3pPr>
            <a:lvl4pPr marL="1314450" indent="-171450">
              <a:lnSpc>
                <a:spcPct val="113000"/>
              </a:lnSpc>
              <a:spcBef>
                <a:spcPts val="600"/>
              </a:spcBef>
              <a:buClr>
                <a:schemeClr val="bg1"/>
              </a:buClr>
              <a:defRPr sz="1600">
                <a:solidFill>
                  <a:schemeClr val="bg1"/>
                </a:solidFill>
              </a:defRPr>
            </a:lvl4pPr>
            <a:lvl5pPr marL="1657350" indent="-171450">
              <a:lnSpc>
                <a:spcPct val="113000"/>
              </a:lnSpc>
              <a:spcBef>
                <a:spcPts val="600"/>
              </a:spcBef>
              <a:buClr>
                <a:schemeClr val="bg1"/>
              </a:buClr>
              <a:defRPr sz="1600">
                <a:solidFill>
                  <a:schemeClr val="bg1"/>
                </a:solidFill>
              </a:defRPr>
            </a:lvl5pPr>
          </a:lstStyle>
          <a:p>
            <a:pPr lvl="0"/>
            <a:r>
              <a:rPr lang="en-US" dirty="0"/>
              <a:t>Click to edit Master text styles</a:t>
            </a:r>
          </a:p>
          <a:p>
            <a:pPr lvl="1"/>
            <a:r>
              <a:rPr lang="en-US" dirty="0"/>
              <a:t>Second level</a:t>
            </a:r>
          </a:p>
        </p:txBody>
      </p:sp>
      <p:sp>
        <p:nvSpPr>
          <p:cNvPr id="23" name="Text Placeholder 3"/>
          <p:cNvSpPr>
            <a:spLocks noGrp="1"/>
          </p:cNvSpPr>
          <p:nvPr>
            <p:ph type="body" sz="quarter" idx="39"/>
          </p:nvPr>
        </p:nvSpPr>
        <p:spPr>
          <a:xfrm>
            <a:off x="3977291" y="1760275"/>
            <a:ext cx="2011680" cy="1280160"/>
          </a:xfrm>
        </p:spPr>
        <p:txBody>
          <a:bodyPr/>
          <a:lstStyle>
            <a:lvl1pPr>
              <a:lnSpc>
                <a:spcPct val="113000"/>
              </a:lnSpc>
              <a:spcBef>
                <a:spcPts val="600"/>
              </a:spcBef>
              <a:buClr>
                <a:schemeClr val="bg1"/>
              </a:buClr>
              <a:defRPr sz="1600">
                <a:solidFill>
                  <a:schemeClr val="bg1"/>
                </a:solidFill>
              </a:defRPr>
            </a:lvl1pPr>
            <a:lvl2pPr marL="514350" indent="-171450">
              <a:lnSpc>
                <a:spcPct val="113000"/>
              </a:lnSpc>
              <a:spcBef>
                <a:spcPts val="600"/>
              </a:spcBef>
              <a:buClr>
                <a:schemeClr val="bg1"/>
              </a:buClr>
              <a:defRPr sz="1600">
                <a:solidFill>
                  <a:schemeClr val="bg1"/>
                </a:solidFill>
              </a:defRPr>
            </a:lvl2pPr>
            <a:lvl3pPr marL="857250" indent="-171450">
              <a:lnSpc>
                <a:spcPct val="113000"/>
              </a:lnSpc>
              <a:spcBef>
                <a:spcPts val="600"/>
              </a:spcBef>
              <a:buClr>
                <a:schemeClr val="bg1"/>
              </a:buClr>
              <a:defRPr sz="1600">
                <a:solidFill>
                  <a:schemeClr val="bg1"/>
                </a:solidFill>
              </a:defRPr>
            </a:lvl3pPr>
            <a:lvl4pPr marL="1314450" indent="-171450">
              <a:lnSpc>
                <a:spcPct val="113000"/>
              </a:lnSpc>
              <a:spcBef>
                <a:spcPts val="600"/>
              </a:spcBef>
              <a:buClr>
                <a:schemeClr val="bg1"/>
              </a:buClr>
              <a:defRPr sz="1600">
                <a:solidFill>
                  <a:schemeClr val="bg1"/>
                </a:solidFill>
              </a:defRPr>
            </a:lvl4pPr>
            <a:lvl5pPr marL="1657350" indent="-171450">
              <a:lnSpc>
                <a:spcPct val="113000"/>
              </a:lnSpc>
              <a:spcBef>
                <a:spcPts val="600"/>
              </a:spcBef>
              <a:buClr>
                <a:schemeClr val="bg1"/>
              </a:buClr>
              <a:defRPr sz="1600">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17252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33%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8" y="3171825"/>
            <a:ext cx="6795286" cy="1397000"/>
          </a:xfrm>
        </p:spPr>
        <p:txBody>
          <a:bodyPr lIns="0" tIns="0" rIns="0" bIns="0" anchor="b" anchorCtr="0">
            <a:noAutofit/>
          </a:bodyPr>
          <a:lstStyle>
            <a:lvl1pPr algn="l">
              <a:lnSpc>
                <a:spcPct val="80000"/>
              </a:lnSpc>
              <a:defRPr sz="6000">
                <a:solidFill>
                  <a:schemeClr val="tx1"/>
                </a:solidFill>
              </a:defRPr>
            </a:lvl1pPr>
          </a:lstStyle>
          <a:p>
            <a:r>
              <a:rPr lang="en-US" dirty="0"/>
              <a:t>CLICK TO EDIT TITLE</a:t>
            </a:r>
          </a:p>
        </p:txBody>
      </p:sp>
      <p:sp>
        <p:nvSpPr>
          <p:cNvPr id="3" name="Subtitle 2"/>
          <p:cNvSpPr>
            <a:spLocks noGrp="1"/>
          </p:cNvSpPr>
          <p:nvPr>
            <p:ph type="subTitle" idx="1"/>
          </p:nvPr>
        </p:nvSpPr>
        <p:spPr>
          <a:xfrm>
            <a:off x="973138" y="4575175"/>
            <a:ext cx="6795285"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973137" y="6135688"/>
            <a:ext cx="10242551" cy="365760"/>
          </a:xfrm>
        </p:spPr>
        <p:txBody>
          <a:bodyPr/>
          <a:lstStyle>
            <a:lvl1pPr>
              <a:defRPr>
                <a:solidFill>
                  <a:schemeClr val="tx1">
                    <a:lumMod val="50000"/>
                    <a:lumOff val="50000"/>
                  </a:schemeClr>
                </a:solidFill>
              </a:defRPr>
            </a:lvl1pPr>
          </a:lstStyle>
          <a:p>
            <a:endParaRPr lang="en-US" dirty="0"/>
          </a:p>
        </p:txBody>
      </p:sp>
      <p:sp>
        <p:nvSpPr>
          <p:cNvPr id="9" name="Picture Placeholder 8"/>
          <p:cNvSpPr>
            <a:spLocks noGrp="1"/>
          </p:cNvSpPr>
          <p:nvPr>
            <p:ph type="pic" sz="quarter" idx="12"/>
          </p:nvPr>
        </p:nvSpPr>
        <p:spPr>
          <a:xfrm>
            <a:off x="8128889" y="0"/>
            <a:ext cx="4059936" cy="6858000"/>
          </a:xfrm>
        </p:spPr>
        <p:txBody>
          <a:bodyPr/>
          <a:lstStyle>
            <a:lvl1pPr marL="0" indent="0">
              <a:buNone/>
              <a:defRPr/>
            </a:lvl1pPr>
          </a:lstStyle>
          <a:p>
            <a:endParaRPr lang="en-US" dirty="0"/>
          </a:p>
        </p:txBody>
      </p:sp>
      <p:pic>
        <p:nvPicPr>
          <p:cNvPr id="6" name="Picture 5">
            <a:extLst>
              <a:ext uri="{FF2B5EF4-FFF2-40B4-BE49-F238E27FC236}">
                <a16:creationId xmlns:a16="http://schemas.microsoft.com/office/drawing/2014/main" id="{826A3866-94E5-6D4D-E7A0-3D177CF4CA1F}"/>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2533213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edical Imagery Tex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1662" y="527049"/>
            <a:ext cx="2752613" cy="1457325"/>
          </a:xfrm>
        </p:spPr>
        <p:txBody>
          <a:bodyPr tIns="0" bIns="0" anchor="b" anchorCtr="0"/>
          <a:lstStyle>
            <a:lvl1pPr>
              <a:defRPr baseline="0"/>
            </a:lvl1pPr>
          </a:lstStyle>
          <a:p>
            <a:r>
              <a:rPr lang="en-US" dirty="0"/>
              <a:t>CLICK TO EDIT TITLE STYLE</a:t>
            </a:r>
          </a:p>
        </p:txBody>
      </p:sp>
      <p:sp>
        <p:nvSpPr>
          <p:cNvPr id="15" name="Text Placeholder 6"/>
          <p:cNvSpPr>
            <a:spLocks noGrp="1"/>
          </p:cNvSpPr>
          <p:nvPr>
            <p:ph type="body" sz="quarter" idx="20"/>
          </p:nvPr>
        </p:nvSpPr>
        <p:spPr>
          <a:xfrm>
            <a:off x="971550" y="5191125"/>
            <a:ext cx="2752312" cy="1136650"/>
          </a:xfrm>
        </p:spPr>
        <p:txBody>
          <a:bodyPr anchor="t" anchorCtr="0"/>
          <a:lstStyle>
            <a:lvl1pPr marL="0" indent="0">
              <a:lnSpc>
                <a:spcPct val="114000"/>
              </a:lnSpc>
              <a:buNone/>
              <a:defRPr sz="1600" b="1" i="1">
                <a:solidFill>
                  <a:schemeClr val="accent1"/>
                </a:solidFill>
              </a:defRPr>
            </a:lvl1pPr>
          </a:lstStyle>
          <a:p>
            <a:pPr lvl="0"/>
            <a:r>
              <a:rPr lang="en-US" dirty="0"/>
              <a:t>Click to edit Master text styles</a:t>
            </a:r>
          </a:p>
        </p:txBody>
      </p:sp>
      <p:sp>
        <p:nvSpPr>
          <p:cNvPr id="7" name="Picture Placeholder 6"/>
          <p:cNvSpPr>
            <a:spLocks noGrp="1"/>
          </p:cNvSpPr>
          <p:nvPr>
            <p:ph type="pic" sz="quarter" idx="21"/>
          </p:nvPr>
        </p:nvSpPr>
        <p:spPr>
          <a:xfrm>
            <a:off x="4079875" y="1216660"/>
            <a:ext cx="2331720" cy="4572000"/>
          </a:xfrm>
        </p:spPr>
        <p:txBody>
          <a:bodyPr/>
          <a:lstStyle>
            <a:lvl1pPr marL="0" indent="0">
              <a:buNone/>
              <a:defRPr/>
            </a:lvl1pPr>
          </a:lstStyle>
          <a:p>
            <a:endParaRPr lang="en-US" dirty="0"/>
          </a:p>
        </p:txBody>
      </p:sp>
      <p:sp>
        <p:nvSpPr>
          <p:cNvPr id="19" name="Picture Placeholder 6"/>
          <p:cNvSpPr>
            <a:spLocks noGrp="1"/>
          </p:cNvSpPr>
          <p:nvPr>
            <p:ph type="pic" sz="quarter" idx="22"/>
          </p:nvPr>
        </p:nvSpPr>
        <p:spPr>
          <a:xfrm>
            <a:off x="6481921" y="1216660"/>
            <a:ext cx="2331720" cy="4572000"/>
          </a:xfrm>
        </p:spPr>
        <p:txBody>
          <a:bodyPr/>
          <a:lstStyle>
            <a:lvl1pPr marL="0" indent="0">
              <a:buNone/>
              <a:defRPr/>
            </a:lvl1pPr>
          </a:lstStyle>
          <a:p>
            <a:endParaRPr lang="en-US" dirty="0"/>
          </a:p>
        </p:txBody>
      </p:sp>
      <p:sp>
        <p:nvSpPr>
          <p:cNvPr id="20" name="Picture Placeholder 6"/>
          <p:cNvSpPr>
            <a:spLocks noGrp="1"/>
          </p:cNvSpPr>
          <p:nvPr>
            <p:ph type="pic" sz="quarter" idx="23"/>
          </p:nvPr>
        </p:nvSpPr>
        <p:spPr>
          <a:xfrm>
            <a:off x="8883968" y="1216660"/>
            <a:ext cx="2331720" cy="4572000"/>
          </a:xfrm>
        </p:spPr>
        <p:txBody>
          <a:bodyPr/>
          <a:lstStyle>
            <a:lvl1pPr marL="0" indent="0">
              <a:buNone/>
              <a:defRPr/>
            </a:lvl1pPr>
          </a:lstStyle>
          <a:p>
            <a:endParaRPr lang="en-US" dirty="0"/>
          </a:p>
        </p:txBody>
      </p:sp>
      <p:sp>
        <p:nvSpPr>
          <p:cNvPr id="9" name="Text Placeholder 3"/>
          <p:cNvSpPr>
            <a:spLocks noGrp="1"/>
          </p:cNvSpPr>
          <p:nvPr>
            <p:ph type="body" sz="quarter" idx="26"/>
          </p:nvPr>
        </p:nvSpPr>
        <p:spPr>
          <a:xfrm>
            <a:off x="971550" y="2514600"/>
            <a:ext cx="2752344" cy="2304288"/>
          </a:xfrm>
        </p:spPr>
        <p:txBody>
          <a:bodyPr/>
          <a:lstStyle>
            <a:lvl1pPr>
              <a:lnSpc>
                <a:spcPct val="113000"/>
              </a:lnSpc>
              <a:spcBef>
                <a:spcPts val="600"/>
              </a:spcBef>
              <a:defRPr sz="1600"/>
            </a:lvl1pPr>
            <a:lvl2pPr marL="514350" indent="-171450">
              <a:lnSpc>
                <a:spcPct val="113000"/>
              </a:lnSpc>
              <a:spcBef>
                <a:spcPts val="600"/>
              </a:spcBef>
              <a:defRPr sz="1600"/>
            </a:lvl2pPr>
            <a:lvl3pPr marL="857250" indent="-171450">
              <a:lnSpc>
                <a:spcPct val="113000"/>
              </a:lnSpc>
              <a:spcBef>
                <a:spcPts val="600"/>
              </a:spcBef>
              <a:defRPr sz="1600"/>
            </a:lvl3pPr>
            <a:lvl4pPr marL="1314450" indent="-171450">
              <a:lnSpc>
                <a:spcPct val="113000"/>
              </a:lnSpc>
              <a:spcBef>
                <a:spcPts val="600"/>
              </a:spcBef>
              <a:defRPr sz="1600"/>
            </a:lvl4pPr>
            <a:lvl5pPr marL="1657350" indent="-171450">
              <a:lnSpc>
                <a:spcPct val="113000"/>
              </a:lnSpc>
              <a:spcBef>
                <a:spcPts val="60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1"/>
          </p:nvPr>
        </p:nvSpPr>
        <p:spPr>
          <a:xfrm>
            <a:off x="973136" y="6135688"/>
            <a:ext cx="10687051" cy="365760"/>
          </a:xfrm>
        </p:spPr>
        <p:txBody>
          <a:bodyPr/>
          <a:lstStyle/>
          <a:p>
            <a:endParaRPr lang="en-US" dirty="0"/>
          </a:p>
        </p:txBody>
      </p:sp>
    </p:spTree>
    <p:extLst>
      <p:ext uri="{BB962C8B-B14F-4D97-AF65-F5344CB8AC3E}">
        <p14:creationId xmlns:p14="http://schemas.microsoft.com/office/powerpoint/2010/main" val="1278262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_Graph r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440488" y="1984374"/>
            <a:ext cx="4773612" cy="3913123"/>
          </a:xfrm>
        </p:spPr>
        <p:txBody>
          <a:bodyPr/>
          <a:lstStyle>
            <a:lvl1pPr>
              <a:defRPr sz="1800"/>
            </a:lvl1pPr>
            <a:lvl2pPr>
              <a:defRPr sz="1800"/>
            </a:lvl2pPr>
            <a:lvl3pPr>
              <a:defRPr sz="1800"/>
            </a:lvl3pPr>
            <a:lvl4pPr>
              <a:defRPr sz="1800"/>
            </a:lvl4pPr>
            <a:lvl5pPr>
              <a:defRPr sz="18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Title 1"/>
          <p:cNvSpPr>
            <a:spLocks noGrp="1"/>
          </p:cNvSpPr>
          <p:nvPr>
            <p:ph type="title" hasCustomPrompt="1"/>
          </p:nvPr>
        </p:nvSpPr>
        <p:spPr>
          <a:xfrm>
            <a:off x="971662" y="527049"/>
            <a:ext cx="4389120" cy="1457326"/>
          </a:xfrm>
        </p:spPr>
        <p:txBody>
          <a:bodyPr tIns="0" bIns="0" anchor="b" anchorCtr="0"/>
          <a:lstStyle>
            <a:lvl1pPr>
              <a:defRPr baseline="0"/>
            </a:lvl1pPr>
          </a:lstStyle>
          <a:p>
            <a:r>
              <a:rPr lang="en-US" dirty="0"/>
              <a:t>CLICK TO EDIT TITLE STYLE</a:t>
            </a:r>
          </a:p>
        </p:txBody>
      </p:sp>
      <p:sp>
        <p:nvSpPr>
          <p:cNvPr id="8" name="Text Placeholder 3"/>
          <p:cNvSpPr>
            <a:spLocks noGrp="1"/>
          </p:cNvSpPr>
          <p:nvPr>
            <p:ph type="body" sz="quarter" idx="26"/>
          </p:nvPr>
        </p:nvSpPr>
        <p:spPr>
          <a:xfrm>
            <a:off x="971550" y="2834257"/>
            <a:ext cx="4389120" cy="3063240"/>
          </a:xfrm>
        </p:spPr>
        <p:txBody>
          <a:bodyPr/>
          <a:lstStyle>
            <a:lvl1pPr>
              <a:lnSpc>
                <a:spcPct val="113000"/>
              </a:lnSpc>
              <a:spcBef>
                <a:spcPts val="600"/>
              </a:spcBef>
              <a:defRPr sz="1800"/>
            </a:lvl1pPr>
            <a:lvl2pPr marL="514350" indent="-171450">
              <a:lnSpc>
                <a:spcPct val="113000"/>
              </a:lnSpc>
              <a:spcBef>
                <a:spcPts val="600"/>
              </a:spcBef>
              <a:defRPr sz="1800"/>
            </a:lvl2pPr>
            <a:lvl3pPr marL="857250" indent="-171450">
              <a:lnSpc>
                <a:spcPct val="113000"/>
              </a:lnSpc>
              <a:spcBef>
                <a:spcPts val="600"/>
              </a:spcBef>
              <a:defRPr sz="1800"/>
            </a:lvl3pPr>
            <a:lvl4pPr marL="1314450" indent="-171450">
              <a:lnSpc>
                <a:spcPct val="113000"/>
              </a:lnSpc>
              <a:spcBef>
                <a:spcPts val="600"/>
              </a:spcBef>
              <a:defRPr sz="1800"/>
            </a:lvl4pPr>
            <a:lvl5pPr marL="1657350" indent="-171450">
              <a:lnSpc>
                <a:spcPct val="113000"/>
              </a:lnSpc>
              <a:spcBef>
                <a:spcPts val="6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6004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_Graph right (Tal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440488" y="536576"/>
            <a:ext cx="4773612" cy="5360922"/>
          </a:xfrm>
        </p:spPr>
        <p:txBody>
          <a:bodyPr/>
          <a:lstStyle>
            <a:lvl1pPr>
              <a:defRPr sz="1800"/>
            </a:lvl1pPr>
            <a:lvl2pPr>
              <a:defRPr sz="1800"/>
            </a:lvl2pPr>
            <a:lvl3pPr>
              <a:defRPr sz="1800"/>
            </a:lvl3pPr>
            <a:lvl4pPr>
              <a:defRPr sz="1800"/>
            </a:lvl4pPr>
            <a:lvl5pPr>
              <a:defRPr sz="18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Title 1"/>
          <p:cNvSpPr>
            <a:spLocks noGrp="1"/>
          </p:cNvSpPr>
          <p:nvPr>
            <p:ph type="title" hasCustomPrompt="1"/>
          </p:nvPr>
        </p:nvSpPr>
        <p:spPr>
          <a:xfrm>
            <a:off x="971662" y="527049"/>
            <a:ext cx="4775088" cy="1457326"/>
          </a:xfrm>
        </p:spPr>
        <p:txBody>
          <a:bodyPr tIns="0" bIns="0" anchor="b" anchorCtr="0"/>
          <a:lstStyle>
            <a:lvl1pPr>
              <a:defRPr baseline="0"/>
            </a:lvl1pPr>
          </a:lstStyle>
          <a:p>
            <a:r>
              <a:rPr lang="en-US" dirty="0"/>
              <a:t>CLICK TO EDIT TITLE STYLE</a:t>
            </a:r>
          </a:p>
        </p:txBody>
      </p:sp>
      <p:sp>
        <p:nvSpPr>
          <p:cNvPr id="7" name="Text Placeholder 3"/>
          <p:cNvSpPr>
            <a:spLocks noGrp="1"/>
          </p:cNvSpPr>
          <p:nvPr>
            <p:ph type="body" sz="quarter" idx="26"/>
          </p:nvPr>
        </p:nvSpPr>
        <p:spPr>
          <a:xfrm>
            <a:off x="971550" y="2834257"/>
            <a:ext cx="4389120" cy="3063240"/>
          </a:xfrm>
        </p:spPr>
        <p:txBody>
          <a:bodyPr/>
          <a:lstStyle>
            <a:lvl1pPr>
              <a:lnSpc>
                <a:spcPct val="113000"/>
              </a:lnSpc>
              <a:spcBef>
                <a:spcPts val="600"/>
              </a:spcBef>
              <a:defRPr sz="1800"/>
            </a:lvl1pPr>
            <a:lvl2pPr marL="514350" indent="-171450">
              <a:lnSpc>
                <a:spcPct val="113000"/>
              </a:lnSpc>
              <a:spcBef>
                <a:spcPts val="600"/>
              </a:spcBef>
              <a:defRPr sz="1800"/>
            </a:lvl2pPr>
            <a:lvl3pPr marL="857250" indent="-171450">
              <a:lnSpc>
                <a:spcPct val="113000"/>
              </a:lnSpc>
              <a:spcBef>
                <a:spcPts val="600"/>
              </a:spcBef>
              <a:defRPr sz="1800"/>
            </a:lvl3pPr>
            <a:lvl4pPr marL="1314450" indent="-171450">
              <a:lnSpc>
                <a:spcPct val="113000"/>
              </a:lnSpc>
              <a:spcBef>
                <a:spcPts val="600"/>
              </a:spcBef>
              <a:defRPr sz="1800"/>
            </a:lvl4pPr>
            <a:lvl5pPr marL="1657350" indent="-171450">
              <a:lnSpc>
                <a:spcPct val="113000"/>
              </a:lnSpc>
              <a:spcBef>
                <a:spcPts val="6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0949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_Graph lef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965201" y="1597025"/>
            <a:ext cx="4773612" cy="4288408"/>
          </a:xfrm>
        </p:spPr>
        <p:txBody>
          <a:bodyPr/>
          <a:lstStyle>
            <a:lvl1pPr>
              <a:defRPr sz="1800"/>
            </a:lvl1pPr>
            <a:lvl2pPr>
              <a:defRPr sz="1800"/>
            </a:lvl2pPr>
            <a:lvl3pPr>
              <a:defRPr sz="1800"/>
            </a:lvl3pPr>
            <a:lvl4pPr>
              <a:defRPr sz="1800"/>
            </a:lvl4pPr>
            <a:lvl5pPr>
              <a:defRPr sz="18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Title 1"/>
          <p:cNvSpPr>
            <a:spLocks noGrp="1"/>
          </p:cNvSpPr>
          <p:nvPr>
            <p:ph type="title" hasCustomPrompt="1"/>
          </p:nvPr>
        </p:nvSpPr>
        <p:spPr>
          <a:xfrm>
            <a:off x="6823787" y="527049"/>
            <a:ext cx="4390390" cy="1457326"/>
          </a:xfrm>
        </p:spPr>
        <p:txBody>
          <a:bodyPr tIns="0" bIns="0" anchor="b" anchorCtr="0"/>
          <a:lstStyle>
            <a:lvl1pPr>
              <a:defRPr baseline="0"/>
            </a:lvl1pPr>
          </a:lstStyle>
          <a:p>
            <a:r>
              <a:rPr lang="en-US" dirty="0"/>
              <a:t>CLICK TO EDIT TITLE STYLE</a:t>
            </a:r>
          </a:p>
        </p:txBody>
      </p:sp>
      <p:sp>
        <p:nvSpPr>
          <p:cNvPr id="7" name="Text Placeholder 3"/>
          <p:cNvSpPr>
            <a:spLocks noGrp="1"/>
          </p:cNvSpPr>
          <p:nvPr>
            <p:ph type="body" sz="quarter" idx="26"/>
          </p:nvPr>
        </p:nvSpPr>
        <p:spPr>
          <a:xfrm>
            <a:off x="6826568" y="2834257"/>
            <a:ext cx="4389120" cy="3063240"/>
          </a:xfrm>
        </p:spPr>
        <p:txBody>
          <a:bodyPr/>
          <a:lstStyle>
            <a:lvl1pPr>
              <a:lnSpc>
                <a:spcPct val="113000"/>
              </a:lnSpc>
              <a:spcBef>
                <a:spcPts val="600"/>
              </a:spcBef>
              <a:defRPr sz="1800"/>
            </a:lvl1pPr>
            <a:lvl2pPr marL="514350" indent="-171450">
              <a:lnSpc>
                <a:spcPct val="113000"/>
              </a:lnSpc>
              <a:spcBef>
                <a:spcPts val="600"/>
              </a:spcBef>
              <a:defRPr sz="1800"/>
            </a:lvl2pPr>
            <a:lvl3pPr marL="857250" indent="-171450">
              <a:lnSpc>
                <a:spcPct val="113000"/>
              </a:lnSpc>
              <a:spcBef>
                <a:spcPts val="600"/>
              </a:spcBef>
              <a:defRPr sz="1800"/>
            </a:lvl3pPr>
            <a:lvl4pPr marL="1314450" indent="-171450">
              <a:lnSpc>
                <a:spcPct val="113000"/>
              </a:lnSpc>
              <a:spcBef>
                <a:spcPts val="600"/>
              </a:spcBef>
              <a:defRPr sz="1800"/>
            </a:lvl4pPr>
            <a:lvl5pPr marL="1657350" indent="-171450">
              <a:lnSpc>
                <a:spcPct val="113000"/>
              </a:lnSpc>
              <a:spcBef>
                <a:spcPts val="6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3683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_Graph left (Tal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965201" y="536574"/>
            <a:ext cx="4773612" cy="5597525"/>
          </a:xfrm>
        </p:spPr>
        <p:txBody>
          <a:bodyPr/>
          <a:lstStyle>
            <a:lvl1pPr>
              <a:defRPr sz="1800"/>
            </a:lvl1pPr>
            <a:lvl2pPr>
              <a:defRPr sz="1800"/>
            </a:lvl2pPr>
            <a:lvl3pPr>
              <a:defRPr sz="1800"/>
            </a:lvl3pPr>
            <a:lvl4pPr>
              <a:defRPr sz="1800"/>
            </a:lvl4pPr>
            <a:lvl5pPr>
              <a:defRPr sz="18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Title 1"/>
          <p:cNvSpPr>
            <a:spLocks noGrp="1"/>
          </p:cNvSpPr>
          <p:nvPr>
            <p:ph type="title" hasCustomPrompt="1"/>
          </p:nvPr>
        </p:nvSpPr>
        <p:spPr>
          <a:xfrm>
            <a:off x="6823787" y="527049"/>
            <a:ext cx="4390390" cy="1457326"/>
          </a:xfrm>
        </p:spPr>
        <p:txBody>
          <a:bodyPr tIns="0" bIns="0" anchor="b" anchorCtr="0"/>
          <a:lstStyle/>
          <a:p>
            <a:r>
              <a:rPr lang="en-US" dirty="0"/>
              <a:t>CLICK TO EDIT TITLE STYLE</a:t>
            </a:r>
          </a:p>
        </p:txBody>
      </p:sp>
      <p:sp>
        <p:nvSpPr>
          <p:cNvPr id="7" name="Text Placeholder 3"/>
          <p:cNvSpPr>
            <a:spLocks noGrp="1"/>
          </p:cNvSpPr>
          <p:nvPr>
            <p:ph type="body" sz="quarter" idx="26"/>
          </p:nvPr>
        </p:nvSpPr>
        <p:spPr>
          <a:xfrm>
            <a:off x="6826568" y="2834257"/>
            <a:ext cx="4389120" cy="3063240"/>
          </a:xfrm>
        </p:spPr>
        <p:txBody>
          <a:bodyPr/>
          <a:lstStyle>
            <a:lvl1pPr>
              <a:lnSpc>
                <a:spcPct val="113000"/>
              </a:lnSpc>
              <a:spcBef>
                <a:spcPts val="600"/>
              </a:spcBef>
              <a:defRPr sz="1800"/>
            </a:lvl1pPr>
            <a:lvl2pPr marL="514350" indent="-171450">
              <a:lnSpc>
                <a:spcPct val="113000"/>
              </a:lnSpc>
              <a:spcBef>
                <a:spcPts val="600"/>
              </a:spcBef>
              <a:defRPr sz="1800"/>
            </a:lvl2pPr>
            <a:lvl3pPr marL="857250" indent="-171450">
              <a:lnSpc>
                <a:spcPct val="113000"/>
              </a:lnSpc>
              <a:spcBef>
                <a:spcPts val="600"/>
              </a:spcBef>
              <a:defRPr sz="1800"/>
            </a:lvl3pPr>
            <a:lvl4pPr marL="1314450" indent="-171450">
              <a:lnSpc>
                <a:spcPct val="113000"/>
              </a:lnSpc>
              <a:spcBef>
                <a:spcPts val="600"/>
              </a:spcBef>
              <a:defRPr sz="1800"/>
            </a:lvl4pPr>
            <a:lvl5pPr marL="1657350" indent="-171450">
              <a:lnSpc>
                <a:spcPct val="113000"/>
              </a:lnSpc>
              <a:spcBef>
                <a:spcPts val="6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2287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Full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9" y="536575"/>
            <a:ext cx="10242550" cy="682625"/>
          </a:xfrm>
        </p:spPr>
        <p:txBody>
          <a:bodyPr/>
          <a:lstStyle>
            <a:lvl1pPr algn="ctr">
              <a:defRPr baseline="0"/>
            </a:lvl1pPr>
          </a:lstStyle>
          <a:p>
            <a:r>
              <a:rPr lang="en-US" dirty="0"/>
              <a:t>CLICK TO EDIT TITLE STYLE</a:t>
            </a:r>
          </a:p>
        </p:txBody>
      </p:sp>
      <p:sp>
        <p:nvSpPr>
          <p:cNvPr id="3" name="Content Placeholder 2"/>
          <p:cNvSpPr>
            <a:spLocks noGrp="1"/>
          </p:cNvSpPr>
          <p:nvPr>
            <p:ph idx="1"/>
          </p:nvPr>
        </p:nvSpPr>
        <p:spPr>
          <a:xfrm>
            <a:off x="973139" y="1590674"/>
            <a:ext cx="10242550"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5" name="Footer Placeholder 4"/>
          <p:cNvSpPr>
            <a:spLocks noGrp="1"/>
          </p:cNvSpPr>
          <p:nvPr>
            <p:ph type="ftr" sz="quarter" idx="11"/>
          </p:nvPr>
        </p:nvSpPr>
        <p:spPr>
          <a:xfrm>
            <a:off x="973136" y="6135688"/>
            <a:ext cx="10687051" cy="365760"/>
          </a:xfrm>
        </p:spPr>
        <p:txBody>
          <a:bodyPr/>
          <a:lstStyle/>
          <a:p>
            <a:endParaRPr lang="en-US" dirty="0"/>
          </a:p>
        </p:txBody>
      </p:sp>
    </p:spTree>
    <p:extLst>
      <p:ext uri="{BB962C8B-B14F-4D97-AF65-F5344CB8AC3E}">
        <p14:creationId xmlns:p14="http://schemas.microsoft.com/office/powerpoint/2010/main" val="1794521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RS_ques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9" y="536574"/>
            <a:ext cx="10242550" cy="1645920"/>
          </a:xfrm>
        </p:spPr>
        <p:txBody>
          <a:bodyPr anchor="t" anchorCtr="0"/>
          <a:lstStyle>
            <a:lvl1pPr algn="l">
              <a:defRPr sz="2400" baseline="0"/>
            </a:lvl1pPr>
          </a:lstStyle>
          <a:p>
            <a:r>
              <a:rPr lang="en-US" dirty="0"/>
              <a:t>CLICK TO EDIT TITLE STYLE</a:t>
            </a:r>
          </a:p>
        </p:txBody>
      </p:sp>
      <p:sp>
        <p:nvSpPr>
          <p:cNvPr id="3" name="Content Placeholder 2"/>
          <p:cNvSpPr>
            <a:spLocks noGrp="1"/>
          </p:cNvSpPr>
          <p:nvPr>
            <p:ph idx="1"/>
          </p:nvPr>
        </p:nvSpPr>
        <p:spPr>
          <a:xfrm>
            <a:off x="973139" y="2746402"/>
            <a:ext cx="10242550" cy="3266947"/>
          </a:xfrm>
        </p:spPr>
        <p:txBody>
          <a:bodyPr/>
          <a:lstStyle>
            <a:lvl1pPr marL="342900" indent="-342900">
              <a:buFont typeface="+mj-lt"/>
              <a:buAutoNum type="arabicPeriod"/>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5" name="Footer Placeholder 4"/>
          <p:cNvSpPr>
            <a:spLocks noGrp="1"/>
          </p:cNvSpPr>
          <p:nvPr>
            <p:ph type="ftr" sz="quarter" idx="11"/>
          </p:nvPr>
        </p:nvSpPr>
        <p:spPr>
          <a:xfrm>
            <a:off x="973136" y="6135688"/>
            <a:ext cx="10687051" cy="365760"/>
          </a:xfrm>
        </p:spPr>
        <p:txBody>
          <a:bodyPr/>
          <a:lstStyle/>
          <a:p>
            <a:endParaRPr lang="en-US" dirty="0"/>
          </a:p>
        </p:txBody>
      </p:sp>
    </p:spTree>
    <p:extLst>
      <p:ext uri="{BB962C8B-B14F-4D97-AF65-F5344CB8AC3E}">
        <p14:creationId xmlns:p14="http://schemas.microsoft.com/office/powerpoint/2010/main" val="2376453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ue Thank You">
    <p:spTree>
      <p:nvGrpSpPr>
        <p:cNvPr id="1" name=""/>
        <p:cNvGrpSpPr/>
        <p:nvPr/>
      </p:nvGrpSpPr>
      <p:grpSpPr>
        <a:xfrm>
          <a:off x="0" y="0"/>
          <a:ext cx="0" cy="0"/>
          <a:chOff x="0" y="0"/>
          <a:chExt cx="0" cy="0"/>
        </a:xfrm>
      </p:grpSpPr>
      <p:sp>
        <p:nvSpPr>
          <p:cNvPr id="8" name="Rectangle 7"/>
          <p:cNvSpPr/>
          <p:nvPr userDrawn="1"/>
        </p:nvSpPr>
        <p:spPr>
          <a:xfrm>
            <a:off x="1" y="0"/>
            <a:ext cx="94678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73138" y="2854325"/>
            <a:ext cx="8123154" cy="1720850"/>
          </a:xfrm>
        </p:spPr>
        <p:txBody>
          <a:bodyPr lIns="0" tIns="0" rIns="0" bIns="0" anchor="b" anchorCtr="0">
            <a:noAutofit/>
          </a:bodyPr>
          <a:lstStyle>
            <a:lvl1pPr algn="l">
              <a:lnSpc>
                <a:spcPct val="80000"/>
              </a:lnSpc>
              <a:defRPr sz="6000" baseline="0">
                <a:solidFill>
                  <a:schemeClr val="bg1"/>
                </a:solidFill>
              </a:defRPr>
            </a:lvl1pPr>
          </a:lstStyle>
          <a:p>
            <a:r>
              <a:rPr lang="en-US" dirty="0"/>
              <a:t>CLICK TO EDIT TITLE</a:t>
            </a:r>
          </a:p>
        </p:txBody>
      </p:sp>
      <p:sp>
        <p:nvSpPr>
          <p:cNvPr id="5" name="TextBox 4"/>
          <p:cNvSpPr txBox="1"/>
          <p:nvPr userDrawn="1"/>
        </p:nvSpPr>
        <p:spPr>
          <a:xfrm>
            <a:off x="3981451"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a:t>
            </a:r>
            <a:fld id="{E9630EC9-28F5-4E77-BBCC-9C361EE2DBEA}" type="datetimeyyyy">
              <a:rPr lang="en-US" sz="700" smtClean="0">
                <a:solidFill>
                  <a:schemeClr val="bg2"/>
                </a:solidFill>
              </a:rPr>
              <a:t>2025</a:t>
            </a:fld>
            <a:r>
              <a:rPr lang="en-US" sz="700" dirty="0">
                <a:solidFill>
                  <a:schemeClr val="bg2"/>
                </a:solidFill>
              </a:rPr>
              <a:t>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pic>
        <p:nvPicPr>
          <p:cNvPr id="3" name="Picture 2">
            <a:extLst>
              <a:ext uri="{FF2B5EF4-FFF2-40B4-BE49-F238E27FC236}">
                <a16:creationId xmlns:a16="http://schemas.microsoft.com/office/drawing/2014/main" id="{63EC9C1D-BF13-896D-83D3-74DF9C9CE73C}"/>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1473343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White Thank You">
    <p:spTree>
      <p:nvGrpSpPr>
        <p:cNvPr id="1" name=""/>
        <p:cNvGrpSpPr/>
        <p:nvPr/>
      </p:nvGrpSpPr>
      <p:grpSpPr>
        <a:xfrm>
          <a:off x="0" y="0"/>
          <a:ext cx="0" cy="0"/>
          <a:chOff x="0" y="0"/>
          <a:chExt cx="0" cy="0"/>
        </a:xfrm>
      </p:grpSpPr>
      <p:sp>
        <p:nvSpPr>
          <p:cNvPr id="4" name="Rectangle 3"/>
          <p:cNvSpPr/>
          <p:nvPr userDrawn="1"/>
        </p:nvSpPr>
        <p:spPr>
          <a:xfrm>
            <a:off x="9445625" y="0"/>
            <a:ext cx="274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73138" y="2854325"/>
            <a:ext cx="8123154" cy="1720850"/>
          </a:xfrm>
        </p:spPr>
        <p:txBody>
          <a:bodyPr lIns="0" tIns="0" rIns="0" bIns="0" anchor="b" anchorCtr="0">
            <a:noAutofit/>
          </a:bodyPr>
          <a:lstStyle>
            <a:lvl1pPr algn="l">
              <a:lnSpc>
                <a:spcPct val="80000"/>
              </a:lnSpc>
              <a:defRPr sz="6000">
                <a:solidFill>
                  <a:schemeClr val="tx1"/>
                </a:solidFill>
              </a:defRPr>
            </a:lvl1pPr>
          </a:lstStyle>
          <a:p>
            <a:r>
              <a:rPr lang="en-US" dirty="0"/>
              <a:t>CLICK TO EDIT TITLE</a:t>
            </a:r>
          </a:p>
        </p:txBody>
      </p:sp>
      <p:sp>
        <p:nvSpPr>
          <p:cNvPr id="3" name="TextBox 2">
            <a:extLst>
              <a:ext uri="{FF2B5EF4-FFF2-40B4-BE49-F238E27FC236}">
                <a16:creationId xmlns:a16="http://schemas.microsoft.com/office/drawing/2014/main" id="{9F0CA81C-60F2-3263-65BD-1A63F034F8FC}"/>
              </a:ext>
            </a:extLst>
          </p:cNvPr>
          <p:cNvSpPr txBox="1"/>
          <p:nvPr userDrawn="1"/>
        </p:nvSpPr>
        <p:spPr>
          <a:xfrm>
            <a:off x="39592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E012C329-8954-44AF-9A24-8C35B41CFAC3}" type="datetimeyyyy">
              <a:rPr lang="en-US" sz="700" smtClean="0">
                <a:solidFill>
                  <a:schemeClr val="tx1">
                    <a:lumMod val="50000"/>
                    <a:lumOff val="50000"/>
                  </a:schemeClr>
                </a:solidFill>
              </a:rPr>
              <a:t>2025</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pic>
        <p:nvPicPr>
          <p:cNvPr id="6" name="Picture 5">
            <a:extLst>
              <a:ext uri="{FF2B5EF4-FFF2-40B4-BE49-F238E27FC236}">
                <a16:creationId xmlns:a16="http://schemas.microsoft.com/office/drawing/2014/main" id="{FA57BDFF-A630-2B6D-61C5-39099E7F0AF3}"/>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3100697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_Centere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itle 1"/>
          <p:cNvSpPr>
            <a:spLocks noGrp="1"/>
          </p:cNvSpPr>
          <p:nvPr>
            <p:ph type="title" hasCustomPrompt="1"/>
          </p:nvPr>
        </p:nvSpPr>
        <p:spPr>
          <a:xfrm>
            <a:off x="973772" y="536575"/>
            <a:ext cx="10241280" cy="1060450"/>
          </a:xfrm>
        </p:spPr>
        <p:txBody>
          <a:bodyPr/>
          <a:lstStyle>
            <a:lvl1pPr algn="ctr">
              <a:defRPr baseline="0"/>
            </a:lvl1pPr>
          </a:lstStyle>
          <a:p>
            <a:r>
              <a:rPr lang="en-US" dirty="0"/>
              <a:t>CLICK TO EDIT TITLE STYLE</a:t>
            </a:r>
          </a:p>
        </p:txBody>
      </p:sp>
    </p:spTree>
    <p:extLst>
      <p:ext uri="{BB962C8B-B14F-4D97-AF65-F5344CB8AC3E}">
        <p14:creationId xmlns:p14="http://schemas.microsoft.com/office/powerpoint/2010/main" val="780499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divider">
    <p:spTree>
      <p:nvGrpSpPr>
        <p:cNvPr id="1" name=""/>
        <p:cNvGrpSpPr/>
        <p:nvPr/>
      </p:nvGrpSpPr>
      <p:grpSpPr>
        <a:xfrm>
          <a:off x="0" y="0"/>
          <a:ext cx="0" cy="0"/>
          <a:chOff x="0" y="0"/>
          <a:chExt cx="0" cy="0"/>
        </a:xfrm>
      </p:grpSpPr>
      <p:sp>
        <p:nvSpPr>
          <p:cNvPr id="4" name="Rectangle 3"/>
          <p:cNvSpPr/>
          <p:nvPr userDrawn="1"/>
        </p:nvSpPr>
        <p:spPr>
          <a:xfrm>
            <a:off x="9445625" y="0"/>
            <a:ext cx="274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73138" y="3171825"/>
            <a:ext cx="8123154" cy="1397000"/>
          </a:xfrm>
        </p:spPr>
        <p:txBody>
          <a:bodyPr lIns="0" tIns="0" rIns="0" bIns="0" anchor="b" anchorCtr="0">
            <a:noAutofit/>
          </a:bodyPr>
          <a:lstStyle>
            <a:lvl1pPr algn="l">
              <a:lnSpc>
                <a:spcPct val="80000"/>
              </a:lnSpc>
              <a:defRPr sz="4000"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138" y="4575175"/>
            <a:ext cx="8123153" cy="685800"/>
          </a:xfrm>
        </p:spPr>
        <p:txBody>
          <a:bodyPr lIns="0" tIns="45720" rIns="0">
            <a:noAutofit/>
          </a:bodyPr>
          <a:lstStyle>
            <a:lvl1pPr marL="0" indent="0" algn="l">
              <a:lnSpc>
                <a:spcPct val="80000"/>
              </a:lnSpc>
              <a:spcBef>
                <a:spcPts val="0"/>
              </a:spcBef>
              <a:buNone/>
              <a:defRPr sz="20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973137" y="6135688"/>
            <a:ext cx="8119872" cy="365760"/>
          </a:xfrm>
        </p:spPr>
        <p:txBody>
          <a:bodyPr/>
          <a:lstStyle>
            <a:lvl1pPr>
              <a:defRPr>
                <a:solidFill>
                  <a:schemeClr val="tx1">
                    <a:lumMod val="50000"/>
                    <a:lumOff val="50000"/>
                  </a:schemeClr>
                </a:solidFill>
              </a:defRPr>
            </a:lvl1pPr>
          </a:lstStyle>
          <a:p>
            <a:endParaRPr lang="en-US" dirty="0"/>
          </a:p>
        </p:txBody>
      </p:sp>
      <p:sp>
        <p:nvSpPr>
          <p:cNvPr id="8" name="TextBox 7"/>
          <p:cNvSpPr txBox="1"/>
          <p:nvPr userDrawn="1"/>
        </p:nvSpPr>
        <p:spPr>
          <a:xfrm>
            <a:off x="39592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821E6441-95F0-451C-AE54-239C634D643C}" type="datetimeyyyy">
              <a:rPr lang="en-US" sz="700" smtClean="0">
                <a:solidFill>
                  <a:schemeClr val="tx1">
                    <a:lumMod val="50000"/>
                    <a:lumOff val="50000"/>
                  </a:schemeClr>
                </a:solidFill>
              </a:rPr>
              <a:t>2025</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2626552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_Le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itle 1"/>
          <p:cNvSpPr>
            <a:spLocks noGrp="1"/>
          </p:cNvSpPr>
          <p:nvPr>
            <p:ph type="title" hasCustomPrompt="1"/>
          </p:nvPr>
        </p:nvSpPr>
        <p:spPr>
          <a:xfrm>
            <a:off x="973772" y="536575"/>
            <a:ext cx="10241280" cy="1060450"/>
          </a:xfrm>
        </p:spPr>
        <p:txBody>
          <a:bodyPr/>
          <a:lstStyle>
            <a:lvl1pPr algn="l">
              <a:defRPr baseline="0"/>
            </a:lvl1pPr>
          </a:lstStyle>
          <a:p>
            <a:r>
              <a:rPr lang="en-US" dirty="0"/>
              <a:t>CLICK TO EDIT TITLE STYLE</a:t>
            </a:r>
          </a:p>
        </p:txBody>
      </p:sp>
    </p:spTree>
    <p:extLst>
      <p:ext uri="{BB962C8B-B14F-4D97-AF65-F5344CB8AC3E}">
        <p14:creationId xmlns:p14="http://schemas.microsoft.com/office/powerpoint/2010/main" val="3437021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08044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4" y="2733676"/>
            <a:ext cx="4452939" cy="1371600"/>
          </a:xfrm>
        </p:spPr>
        <p:txBody>
          <a:bodyPr anchor="ctr" anchorCtr="0"/>
          <a:lstStyle>
            <a:lvl1pPr algn="l">
              <a:defRPr sz="4000" baseline="0"/>
            </a:lvl1pPr>
          </a:lstStyle>
          <a:p>
            <a:r>
              <a:rPr lang="en-US" dirty="0"/>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60360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COVID photo disclaim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1551" y="2733676"/>
            <a:ext cx="8778240" cy="1371600"/>
          </a:xfrm>
        </p:spPr>
        <p:txBody>
          <a:bodyPr anchor="ctr" anchorCtr="0"/>
          <a:lstStyle>
            <a:lvl1pPr algn="l">
              <a:defRPr sz="1800" b="0" cap="none" baseline="0"/>
            </a:lvl1pPr>
          </a:lstStyle>
          <a:p>
            <a:r>
              <a:rPr lang="en-US" dirty="0"/>
              <a:t>This presentation contains content that was created prior to the COVID-19 pandemic </a:t>
            </a:r>
            <a:br>
              <a:rPr lang="en-US" dirty="0"/>
            </a:br>
            <a:r>
              <a:rPr lang="en-US" dirty="0"/>
              <a:t>and does not demonstrate proper pandemic protocols. Please follow all recommended CDC guidelines for masking and social distancing.</a:t>
            </a:r>
          </a:p>
        </p:txBody>
      </p:sp>
      <p:sp>
        <p:nvSpPr>
          <p:cNvPr id="3" name="Date Placeholder 2"/>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Rectangle 4">
            <a:extLst>
              <a:ext uri="{FF2B5EF4-FFF2-40B4-BE49-F238E27FC236}">
                <a16:creationId xmlns:a16="http://schemas.microsoft.com/office/drawing/2014/main" id="{2A4E73A1-14EA-4036-A8DC-F84B3577AF0F}"/>
              </a:ext>
            </a:extLst>
          </p:cNvPr>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3461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Title 1"/>
          <p:cNvSpPr>
            <a:spLocks noGrp="1"/>
          </p:cNvSpPr>
          <p:nvPr>
            <p:ph type="title" hasCustomPrompt="1"/>
          </p:nvPr>
        </p:nvSpPr>
        <p:spPr>
          <a:xfrm>
            <a:off x="973772" y="536575"/>
            <a:ext cx="10241280" cy="587375"/>
          </a:xfrm>
        </p:spPr>
        <p:txBody>
          <a:bodyPr/>
          <a:lstStyle>
            <a:lvl1pPr algn="ctr">
              <a:defRPr baseline="0"/>
            </a:lvl1pPr>
          </a:lstStyle>
          <a:p>
            <a:r>
              <a:rPr lang="en-US" dirty="0"/>
              <a:t>CLICK TO EDIT TITLE STYLE</a:t>
            </a:r>
          </a:p>
        </p:txBody>
      </p:sp>
    </p:spTree>
    <p:extLst>
      <p:ext uri="{BB962C8B-B14F-4D97-AF65-F5344CB8AC3E}">
        <p14:creationId xmlns:p14="http://schemas.microsoft.com/office/powerpoint/2010/main" val="357808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4052" y="536576"/>
            <a:ext cx="2736136" cy="5435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73138" y="536576"/>
            <a:ext cx="7592510" cy="54356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194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t Up Slide">
    <p:spTree>
      <p:nvGrpSpPr>
        <p:cNvPr id="1" name=""/>
        <p:cNvGrpSpPr/>
        <p:nvPr/>
      </p:nvGrpSpPr>
      <p:grpSpPr>
        <a:xfrm>
          <a:off x="0" y="0"/>
          <a:ext cx="0" cy="0"/>
          <a:chOff x="0" y="0"/>
          <a:chExt cx="0" cy="0"/>
        </a:xfrm>
      </p:grpSpPr>
      <p:sp>
        <p:nvSpPr>
          <p:cNvPr id="10" name="Rectangle 9"/>
          <p:cNvSpPr/>
          <p:nvPr userDrawn="1"/>
        </p:nvSpPr>
        <p:spPr>
          <a:xfrm>
            <a:off x="8128889" y="0"/>
            <a:ext cx="405993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41338" y="527050"/>
            <a:ext cx="3182937" cy="1060450"/>
          </a:xfrm>
        </p:spPr>
        <p:txBody>
          <a:bodyPr tIns="0" bIns="0" anchor="b" anchorCtr="0"/>
          <a:lstStyle>
            <a:lvl1pPr>
              <a:defRPr baseline="0"/>
            </a:lvl1pPr>
          </a:lstStyle>
          <a:p>
            <a:r>
              <a:rPr lang="en-US" dirty="0"/>
              <a:t>CLICK TO EDIT TITLE STYLE</a:t>
            </a:r>
          </a:p>
        </p:txBody>
      </p:sp>
      <p:sp>
        <p:nvSpPr>
          <p:cNvPr id="9" name="Picture Placeholder 8"/>
          <p:cNvSpPr>
            <a:spLocks noGrp="1"/>
          </p:cNvSpPr>
          <p:nvPr>
            <p:ph type="pic" sz="quarter" idx="12"/>
          </p:nvPr>
        </p:nvSpPr>
        <p:spPr>
          <a:xfrm>
            <a:off x="4064793" y="0"/>
            <a:ext cx="4059238" cy="6858000"/>
          </a:xfrm>
          <a:ln>
            <a:noFill/>
          </a:ln>
        </p:spPr>
        <p:txBody>
          <a:bodyPr/>
          <a:lstStyle>
            <a:lvl1pPr marL="0" indent="0">
              <a:buNone/>
              <a:defRPr/>
            </a:lvl1pPr>
          </a:lstStyle>
          <a:p>
            <a:endParaRPr lang="en-US" dirty="0"/>
          </a:p>
        </p:txBody>
      </p:sp>
      <p:sp>
        <p:nvSpPr>
          <p:cNvPr id="21" name="Text Placeholder 20"/>
          <p:cNvSpPr>
            <a:spLocks noGrp="1"/>
          </p:cNvSpPr>
          <p:nvPr>
            <p:ph type="body" sz="quarter" idx="16"/>
          </p:nvPr>
        </p:nvSpPr>
        <p:spPr>
          <a:xfrm>
            <a:off x="8496300" y="984377"/>
            <a:ext cx="3163888" cy="612648"/>
          </a:xfrm>
        </p:spPr>
        <p:txBody>
          <a:bodyPr lIns="0" tIns="0" bIns="0" anchor="b" anchorCtr="0"/>
          <a:lstStyle>
            <a:lvl1pPr marL="0" indent="0" algn="l">
              <a:buNone/>
              <a:defRPr sz="2000" b="1" cap="all" baseline="0">
                <a:solidFill>
                  <a:schemeClr val="bg1"/>
                </a:solidFill>
              </a:defRPr>
            </a:lvl1pPr>
          </a:lstStyle>
          <a:p>
            <a:pPr lvl="0"/>
            <a:r>
              <a:rPr lang="en-US" dirty="0"/>
              <a:t>Click to edit Master text styles</a:t>
            </a:r>
          </a:p>
        </p:txBody>
      </p:sp>
      <p:sp>
        <p:nvSpPr>
          <p:cNvPr id="15" name="Text Placeholder 6"/>
          <p:cNvSpPr>
            <a:spLocks noGrp="1"/>
          </p:cNvSpPr>
          <p:nvPr>
            <p:ph type="body" sz="quarter" idx="20"/>
          </p:nvPr>
        </p:nvSpPr>
        <p:spPr>
          <a:xfrm>
            <a:off x="541750" y="5395087"/>
            <a:ext cx="3182112" cy="932688"/>
          </a:xfrm>
        </p:spPr>
        <p:txBody>
          <a:bodyPr anchor="b" anchorCtr="0"/>
          <a:lstStyle>
            <a:lvl1pPr marL="0" indent="0">
              <a:lnSpc>
                <a:spcPct val="100000"/>
              </a:lnSpc>
              <a:buNone/>
              <a:defRPr sz="1600" b="1" i="1">
                <a:solidFill>
                  <a:schemeClr val="accent1"/>
                </a:solidFill>
              </a:defRPr>
            </a:lvl1pPr>
          </a:lstStyle>
          <a:p>
            <a:pPr lvl="0"/>
            <a:r>
              <a:rPr lang="en-US" dirty="0"/>
              <a:t>Click to edit Master text styles</a:t>
            </a:r>
          </a:p>
        </p:txBody>
      </p:sp>
      <p:sp>
        <p:nvSpPr>
          <p:cNvPr id="18" name="Text Placeholder 6"/>
          <p:cNvSpPr>
            <a:spLocks noGrp="1"/>
          </p:cNvSpPr>
          <p:nvPr>
            <p:ph type="body" sz="quarter" idx="22"/>
          </p:nvPr>
        </p:nvSpPr>
        <p:spPr>
          <a:xfrm>
            <a:off x="8496300" y="5395087"/>
            <a:ext cx="2719388" cy="932688"/>
          </a:xfrm>
        </p:spPr>
        <p:txBody>
          <a:bodyPr anchor="b" anchorCtr="0"/>
          <a:lstStyle>
            <a:lvl1pPr marL="0" indent="0">
              <a:lnSpc>
                <a:spcPct val="100000"/>
              </a:lnSpc>
              <a:buNone/>
              <a:defRPr sz="1600" b="1" i="1">
                <a:solidFill>
                  <a:schemeClr val="bg1"/>
                </a:solidFill>
              </a:defRPr>
            </a:lvl1pPr>
          </a:lstStyle>
          <a:p>
            <a:pPr lvl="0"/>
            <a:r>
              <a:rPr lang="en-US" dirty="0"/>
              <a:t>Click to edit Master text styles</a:t>
            </a:r>
          </a:p>
        </p:txBody>
      </p:sp>
      <p:sp>
        <p:nvSpPr>
          <p:cNvPr id="14" name="Text Placeholder 3"/>
          <p:cNvSpPr>
            <a:spLocks noGrp="1"/>
          </p:cNvSpPr>
          <p:nvPr>
            <p:ph type="body" sz="quarter" idx="23"/>
          </p:nvPr>
        </p:nvSpPr>
        <p:spPr>
          <a:xfrm>
            <a:off x="541338" y="1981200"/>
            <a:ext cx="3182112" cy="2871216"/>
          </a:xfrm>
        </p:spPr>
        <p:txBody>
          <a:bodyPr/>
          <a:lstStyle>
            <a:lvl1pPr>
              <a:lnSpc>
                <a:spcPct val="113000"/>
              </a:lnSpc>
              <a:spcBef>
                <a:spcPts val="600"/>
              </a:spcBef>
              <a:defRPr sz="1600"/>
            </a:lvl1pPr>
            <a:lvl2pPr marL="514350" indent="-171450">
              <a:lnSpc>
                <a:spcPct val="113000"/>
              </a:lnSpc>
              <a:spcBef>
                <a:spcPts val="600"/>
              </a:spcBef>
              <a:defRPr sz="1600"/>
            </a:lvl2pPr>
            <a:lvl3pPr marL="857250" indent="-171450">
              <a:lnSpc>
                <a:spcPct val="113000"/>
              </a:lnSpc>
              <a:spcBef>
                <a:spcPts val="600"/>
              </a:spcBef>
              <a:defRPr sz="1600"/>
            </a:lvl3pPr>
            <a:lvl4pPr marL="1314450" indent="-171450">
              <a:lnSpc>
                <a:spcPct val="113000"/>
              </a:lnSpc>
              <a:spcBef>
                <a:spcPts val="600"/>
              </a:spcBef>
              <a:defRPr sz="1600"/>
            </a:lvl4pPr>
            <a:lvl5pPr marL="1657350" indent="-171450">
              <a:lnSpc>
                <a:spcPct val="113000"/>
              </a:lnSpc>
              <a:spcBef>
                <a:spcPts val="60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p:cNvSpPr>
            <a:spLocks noGrp="1"/>
          </p:cNvSpPr>
          <p:nvPr>
            <p:ph type="body" sz="quarter" idx="24"/>
          </p:nvPr>
        </p:nvSpPr>
        <p:spPr>
          <a:xfrm>
            <a:off x="8496300" y="1981200"/>
            <a:ext cx="2715768" cy="2871216"/>
          </a:xfrm>
        </p:spPr>
        <p:txBody>
          <a:bodyPr/>
          <a:lstStyle>
            <a:lvl1pPr>
              <a:lnSpc>
                <a:spcPct val="113000"/>
              </a:lnSpc>
              <a:spcBef>
                <a:spcPts val="600"/>
              </a:spcBef>
              <a:buClr>
                <a:schemeClr val="bg1"/>
              </a:buClr>
              <a:defRPr sz="1600">
                <a:solidFill>
                  <a:schemeClr val="bg1"/>
                </a:solidFill>
              </a:defRPr>
            </a:lvl1pPr>
            <a:lvl2pPr marL="514350" indent="-171450">
              <a:lnSpc>
                <a:spcPct val="113000"/>
              </a:lnSpc>
              <a:spcBef>
                <a:spcPts val="600"/>
              </a:spcBef>
              <a:buClr>
                <a:schemeClr val="bg1"/>
              </a:buClr>
              <a:defRPr sz="1600">
                <a:solidFill>
                  <a:schemeClr val="bg1"/>
                </a:solidFill>
              </a:defRPr>
            </a:lvl2pPr>
            <a:lvl3pPr marL="857250" indent="-171450">
              <a:lnSpc>
                <a:spcPct val="113000"/>
              </a:lnSpc>
              <a:spcBef>
                <a:spcPts val="600"/>
              </a:spcBef>
              <a:buClr>
                <a:schemeClr val="bg1"/>
              </a:buClr>
              <a:defRPr sz="1600">
                <a:solidFill>
                  <a:schemeClr val="bg1"/>
                </a:solidFill>
              </a:defRPr>
            </a:lvl3pPr>
            <a:lvl4pPr marL="1314450" indent="-171450">
              <a:lnSpc>
                <a:spcPct val="113000"/>
              </a:lnSpc>
              <a:spcBef>
                <a:spcPts val="600"/>
              </a:spcBef>
              <a:buClr>
                <a:schemeClr val="bg1"/>
              </a:buClr>
              <a:defRPr sz="1600">
                <a:solidFill>
                  <a:schemeClr val="bg1"/>
                </a:solidFill>
              </a:defRPr>
            </a:lvl4pPr>
            <a:lvl5pPr marL="1657350" indent="-171450">
              <a:lnSpc>
                <a:spcPct val="113000"/>
              </a:lnSpc>
              <a:spcBef>
                <a:spcPts val="60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a:t>
            </a:r>
            <a:fld id="{18DF727D-AA93-4EA6-BF7C-826996341AC9}" type="datetimeyyyy">
              <a:rPr lang="en-US" sz="700" smtClean="0">
                <a:solidFill>
                  <a:schemeClr val="bg2"/>
                </a:solidFill>
              </a:rPr>
              <a:t>2025</a:t>
            </a:fld>
            <a:r>
              <a:rPr lang="en-US" sz="700" dirty="0">
                <a:solidFill>
                  <a:schemeClr val="bg2"/>
                </a:solidFill>
              </a:rPr>
              <a:t>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
        <p:nvSpPr>
          <p:cNvPr id="16" name="Footer Placeholder 4"/>
          <p:cNvSpPr>
            <a:spLocks noGrp="1"/>
          </p:cNvSpPr>
          <p:nvPr>
            <p:ph type="ftr" sz="quarter" idx="11"/>
          </p:nvPr>
        </p:nvSpPr>
        <p:spPr>
          <a:xfrm>
            <a:off x="973136" y="6135688"/>
            <a:ext cx="6827839" cy="365760"/>
          </a:xfrm>
        </p:spPr>
        <p:txBody>
          <a:bodyPr/>
          <a:lstStyle/>
          <a:p>
            <a:endParaRPr lang="en-US" dirty="0"/>
          </a:p>
        </p:txBody>
      </p:sp>
    </p:spTree>
    <p:extLst>
      <p:ext uri="{BB962C8B-B14F-4D97-AF65-F5344CB8AC3E}">
        <p14:creationId xmlns:p14="http://schemas.microsoft.com/office/powerpoint/2010/main" val="136815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3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9" y="536575"/>
            <a:ext cx="6818312" cy="587375"/>
          </a:xfrm>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139" y="1590674"/>
            <a:ext cx="6818312"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5" name="Footer Placeholder 4"/>
          <p:cNvSpPr>
            <a:spLocks noGrp="1"/>
          </p:cNvSpPr>
          <p:nvPr>
            <p:ph type="ftr" sz="quarter" idx="11"/>
          </p:nvPr>
        </p:nvSpPr>
        <p:spPr>
          <a:xfrm>
            <a:off x="973136" y="6135688"/>
            <a:ext cx="6827839" cy="365760"/>
          </a:xfrm>
        </p:spPr>
        <p:txBody>
          <a:bodyPr/>
          <a:lstStyle/>
          <a:p>
            <a:endParaRPr lang="en-US" dirty="0"/>
          </a:p>
        </p:txBody>
      </p:sp>
      <p:sp>
        <p:nvSpPr>
          <p:cNvPr id="9" name="TextBox 8"/>
          <p:cNvSpPr txBox="1"/>
          <p:nvPr userDrawn="1"/>
        </p:nvSpPr>
        <p:spPr>
          <a:xfrm>
            <a:off x="9344766" y="6657947"/>
            <a:ext cx="2844059" cy="200055"/>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©2022 MFMER  |  slide-</a:t>
            </a:r>
            <a:fld id="{D445C29B-035B-48ED-941F-A66A11A8A322}" type="slidenum">
              <a:rPr lang="en-US" sz="700" smtClean="0">
                <a:solidFill>
                  <a:schemeClr val="bg2"/>
                </a:solidFill>
              </a:rPr>
              <a:pPr lvl="0"/>
              <a:t>‹#›</a:t>
            </a:fld>
            <a:endParaRPr lang="en-US" sz="700" dirty="0">
              <a:solidFill>
                <a:schemeClr val="bg2"/>
              </a:solidFill>
            </a:endParaRPr>
          </a:p>
        </p:txBody>
      </p:sp>
      <p:sp>
        <p:nvSpPr>
          <p:cNvPr id="10" name="Rectangle 9"/>
          <p:cNvSpPr/>
          <p:nvPr userDrawn="1"/>
        </p:nvSpPr>
        <p:spPr>
          <a:xfrm>
            <a:off x="8128889" y="0"/>
            <a:ext cx="405993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a:t>
            </a:r>
            <a:fld id="{E8AFDE5E-8FBC-45EA-80C5-065217D38763}" type="datetimeyyyy">
              <a:rPr lang="en-US" sz="700" smtClean="0">
                <a:solidFill>
                  <a:schemeClr val="bg2"/>
                </a:solidFill>
              </a:rPr>
              <a:t>2025</a:t>
            </a:fld>
            <a:r>
              <a:rPr lang="en-US" sz="700" dirty="0">
                <a:solidFill>
                  <a:schemeClr val="bg2"/>
                </a:solidFill>
              </a:rPr>
              <a:t>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3791958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Blue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9" y="536575"/>
            <a:ext cx="4773611" cy="1752600"/>
          </a:xfrm>
        </p:spPr>
        <p:txBody>
          <a:bodyPr/>
          <a:lstStyle>
            <a:lvl1pP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6/23/2025</a:t>
            </a:fld>
            <a:endParaRPr lang="en-US" dirty="0"/>
          </a:p>
        </p:txBody>
      </p:sp>
      <p:sp>
        <p:nvSpPr>
          <p:cNvPr id="5" name="Footer Placeholder 4"/>
          <p:cNvSpPr>
            <a:spLocks noGrp="1"/>
          </p:cNvSpPr>
          <p:nvPr>
            <p:ph type="ftr" sz="quarter" idx="11"/>
          </p:nvPr>
        </p:nvSpPr>
        <p:spPr>
          <a:xfrm>
            <a:off x="973136" y="6135688"/>
            <a:ext cx="10242552" cy="365760"/>
          </a:xfrm>
        </p:spPr>
        <p:txBody>
          <a:bodyPr/>
          <a:lstStyle/>
          <a:p>
            <a:endParaRPr lang="en-US" dirty="0"/>
          </a:p>
        </p:txBody>
      </p:sp>
      <p:sp>
        <p:nvSpPr>
          <p:cNvPr id="10" name="Rectangle 9">
            <a:extLst>
              <a:ext uri="{FF2B5EF4-FFF2-40B4-BE49-F238E27FC236}">
                <a16:creationId xmlns:a16="http://schemas.microsoft.com/office/drawing/2014/main" id="{B89A99D7-20E3-EF47-A724-45503CE61762}"/>
              </a:ext>
            </a:extLst>
          </p:cNvPr>
          <p:cNvSpPr/>
          <p:nvPr userDrawn="1"/>
        </p:nvSpPr>
        <p:spPr>
          <a:xfrm>
            <a:off x="973772" y="3080482"/>
            <a:ext cx="10241280" cy="2925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87"/>
          </a:p>
        </p:txBody>
      </p:sp>
      <p:sp>
        <p:nvSpPr>
          <p:cNvPr id="12" name="Text Placeholder 20"/>
          <p:cNvSpPr>
            <a:spLocks noGrp="1"/>
          </p:cNvSpPr>
          <p:nvPr>
            <p:ph type="body" sz="quarter" idx="16"/>
          </p:nvPr>
        </p:nvSpPr>
        <p:spPr>
          <a:xfrm>
            <a:off x="1504950" y="3429000"/>
            <a:ext cx="4241800" cy="612648"/>
          </a:xfrm>
        </p:spPr>
        <p:txBody>
          <a:bodyPr lIns="0" tIns="0" bIns="0" anchor="b" anchorCtr="0"/>
          <a:lstStyle>
            <a:lvl1pPr marL="0" indent="0" algn="l">
              <a:buNone/>
              <a:defRPr sz="2000" b="1" cap="all" baseline="0">
                <a:solidFill>
                  <a:schemeClr val="bg1"/>
                </a:solidFill>
              </a:defRPr>
            </a:lvl1pPr>
          </a:lstStyle>
          <a:p>
            <a:pPr lvl="0"/>
            <a:r>
              <a:rPr lang="en-US" dirty="0"/>
              <a:t>Click to edit Master text styles</a:t>
            </a:r>
          </a:p>
        </p:txBody>
      </p:sp>
      <p:sp>
        <p:nvSpPr>
          <p:cNvPr id="6" name="Text Placeholder 5"/>
          <p:cNvSpPr>
            <a:spLocks noGrp="1"/>
          </p:cNvSpPr>
          <p:nvPr>
            <p:ph type="body" sz="quarter" idx="19"/>
          </p:nvPr>
        </p:nvSpPr>
        <p:spPr>
          <a:xfrm>
            <a:off x="1504950" y="4395216"/>
            <a:ext cx="4241800" cy="1243584"/>
          </a:xfrm>
        </p:spPr>
        <p:txBody>
          <a:bodyPr/>
          <a:lstStyle>
            <a:lvl1pPr marL="0" indent="0">
              <a:lnSpc>
                <a:spcPct val="100000"/>
              </a:lnSpc>
              <a:buNone/>
              <a:defRPr sz="1600">
                <a:solidFill>
                  <a:schemeClr val="bg1"/>
                </a:solidFill>
              </a:defRPr>
            </a:lvl1pPr>
          </a:lstStyle>
          <a:p>
            <a:pPr lvl="0"/>
            <a:r>
              <a:rPr lang="en-US" dirty="0"/>
              <a:t>Click to edit Master text styles</a:t>
            </a:r>
          </a:p>
        </p:txBody>
      </p:sp>
      <p:sp>
        <p:nvSpPr>
          <p:cNvPr id="11" name="Text Placeholder 4"/>
          <p:cNvSpPr>
            <a:spLocks noGrp="1"/>
          </p:cNvSpPr>
          <p:nvPr>
            <p:ph type="body" sz="quarter" idx="21"/>
          </p:nvPr>
        </p:nvSpPr>
        <p:spPr>
          <a:xfrm>
            <a:off x="6440488" y="3425952"/>
            <a:ext cx="4242816" cy="2212848"/>
          </a:xfrm>
        </p:spPr>
        <p:txBody>
          <a:bodyPr bIns="0" anchor="ctr" anchorCtr="0"/>
          <a:lstStyle>
            <a:lvl1pPr marL="171450" indent="-171450">
              <a:buClr>
                <a:schemeClr val="bg1"/>
              </a:buClr>
              <a:buFont typeface="Arial" panose="020B0604020202020204" pitchFamily="34" charset="0"/>
              <a:buChar char="•"/>
              <a:defRPr sz="1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35353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Blue, Center Icon">
    <p:spTree>
      <p:nvGrpSpPr>
        <p:cNvPr id="1" name=""/>
        <p:cNvGrpSpPr/>
        <p:nvPr/>
      </p:nvGrpSpPr>
      <p:grpSpPr>
        <a:xfrm>
          <a:off x="0" y="0"/>
          <a:ext cx="0" cy="0"/>
          <a:chOff x="0" y="0"/>
          <a:chExt cx="0" cy="0"/>
        </a:xfrm>
      </p:grpSpPr>
      <p:sp>
        <p:nvSpPr>
          <p:cNvPr id="10" name="Rectangle 9"/>
          <p:cNvSpPr/>
          <p:nvPr userDrawn="1"/>
        </p:nvSpPr>
        <p:spPr>
          <a:xfrm>
            <a:off x="0" y="0"/>
            <a:ext cx="406908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41338" y="527050"/>
            <a:ext cx="3182937" cy="1060450"/>
          </a:xfrm>
        </p:spPr>
        <p:txBody>
          <a:bodyPr bIns="0" anchor="b" anchorCtr="0"/>
          <a:lstStyle>
            <a:lvl1pPr>
              <a:defRPr>
                <a:solidFill>
                  <a:schemeClr val="bg1"/>
                </a:solidFill>
              </a:defRPr>
            </a:lvl1pPr>
          </a:lstStyle>
          <a:p>
            <a:r>
              <a:rPr lang="en-US" dirty="0"/>
              <a:t>CLICK TO EDIT TITLE STYLE</a:t>
            </a:r>
          </a:p>
        </p:txBody>
      </p:sp>
      <p:sp>
        <p:nvSpPr>
          <p:cNvPr id="9" name="Picture Placeholder 8"/>
          <p:cNvSpPr>
            <a:spLocks noGrp="1"/>
          </p:cNvSpPr>
          <p:nvPr>
            <p:ph type="pic" sz="quarter" idx="12"/>
          </p:nvPr>
        </p:nvSpPr>
        <p:spPr>
          <a:xfrm>
            <a:off x="8129588" y="0"/>
            <a:ext cx="4068761" cy="6858000"/>
          </a:xfrm>
          <a:ln>
            <a:noFill/>
          </a:ln>
        </p:spPr>
        <p:txBody>
          <a:bodyPr/>
          <a:lstStyle>
            <a:lvl1pPr marL="0" indent="0">
              <a:buNone/>
              <a:defRPr/>
            </a:lvl1pPr>
          </a:lstStyle>
          <a:p>
            <a:endParaRPr lang="en-US"/>
          </a:p>
        </p:txBody>
      </p:sp>
      <p:sp>
        <p:nvSpPr>
          <p:cNvPr id="21" name="Text Placeholder 20"/>
          <p:cNvSpPr>
            <a:spLocks noGrp="1"/>
          </p:cNvSpPr>
          <p:nvPr>
            <p:ph type="body" sz="quarter" idx="16" hasCustomPrompt="1"/>
          </p:nvPr>
        </p:nvSpPr>
        <p:spPr>
          <a:xfrm>
            <a:off x="4430204" y="1984375"/>
            <a:ext cx="3328416" cy="254000"/>
          </a:xfrm>
        </p:spPr>
        <p:txBody>
          <a:bodyPr lIns="0" tIns="0" bIns="0" anchor="b" anchorCtr="0"/>
          <a:lstStyle>
            <a:lvl1pPr marL="0" indent="0" algn="ctr">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19" name="Text Placeholder 20"/>
          <p:cNvSpPr>
            <a:spLocks noGrp="1"/>
          </p:cNvSpPr>
          <p:nvPr>
            <p:ph type="body" sz="quarter" idx="20" hasCustomPrompt="1"/>
          </p:nvPr>
        </p:nvSpPr>
        <p:spPr>
          <a:xfrm>
            <a:off x="4430204" y="4737100"/>
            <a:ext cx="3328416" cy="254000"/>
          </a:xfrm>
        </p:spPr>
        <p:txBody>
          <a:bodyPr lIns="0" tIns="0" bIns="0" anchor="b" anchorCtr="0"/>
          <a:lstStyle>
            <a:lvl1pPr marL="0" indent="0" algn="ctr">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14" name="Text Placeholder 6"/>
          <p:cNvSpPr>
            <a:spLocks noGrp="1"/>
          </p:cNvSpPr>
          <p:nvPr>
            <p:ph type="body" sz="quarter" idx="22"/>
          </p:nvPr>
        </p:nvSpPr>
        <p:spPr>
          <a:xfrm>
            <a:off x="541750" y="4737100"/>
            <a:ext cx="3182112" cy="932688"/>
          </a:xfrm>
        </p:spPr>
        <p:txBody>
          <a:bodyPr anchor="t" anchorCtr="0"/>
          <a:lstStyle>
            <a:lvl1pPr marL="0" indent="0">
              <a:lnSpc>
                <a:spcPct val="100000"/>
              </a:lnSpc>
              <a:buNone/>
              <a:defRPr sz="1600" b="1" i="1">
                <a:solidFill>
                  <a:schemeClr val="bg1"/>
                </a:solidFill>
              </a:defRPr>
            </a:lvl1pPr>
          </a:lstStyle>
          <a:p>
            <a:pPr lvl="0"/>
            <a:r>
              <a:rPr lang="en-US" dirty="0"/>
              <a:t>Click to edit Master text styles</a:t>
            </a:r>
          </a:p>
        </p:txBody>
      </p:sp>
      <p:sp>
        <p:nvSpPr>
          <p:cNvPr id="16" name="Text Placeholder 4"/>
          <p:cNvSpPr>
            <a:spLocks noGrp="1"/>
          </p:cNvSpPr>
          <p:nvPr>
            <p:ph type="body" sz="quarter" idx="23"/>
          </p:nvPr>
        </p:nvSpPr>
        <p:spPr>
          <a:xfrm>
            <a:off x="4430204" y="2238375"/>
            <a:ext cx="3328416" cy="1188720"/>
          </a:xfrm>
        </p:spPr>
        <p:txBody>
          <a:bodyPr tIns="9144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
        <p:nvSpPr>
          <p:cNvPr id="17" name="Text Placeholder 4"/>
          <p:cNvSpPr>
            <a:spLocks noGrp="1"/>
          </p:cNvSpPr>
          <p:nvPr>
            <p:ph type="body" sz="quarter" idx="24"/>
          </p:nvPr>
        </p:nvSpPr>
        <p:spPr>
          <a:xfrm>
            <a:off x="4430204" y="5005429"/>
            <a:ext cx="3328416" cy="1188720"/>
          </a:xfrm>
        </p:spPr>
        <p:txBody>
          <a:bodyPr tIns="9144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
        <p:nvSpPr>
          <p:cNvPr id="18" name="Text Placeholder 3"/>
          <p:cNvSpPr>
            <a:spLocks noGrp="1"/>
          </p:cNvSpPr>
          <p:nvPr>
            <p:ph type="body" sz="quarter" idx="25"/>
          </p:nvPr>
        </p:nvSpPr>
        <p:spPr>
          <a:xfrm>
            <a:off x="541337" y="1981200"/>
            <a:ext cx="3182937" cy="2381250"/>
          </a:xfrm>
        </p:spPr>
        <p:txBody>
          <a:bodyPr/>
          <a:lstStyle>
            <a:lvl1pPr>
              <a:lnSpc>
                <a:spcPct val="113000"/>
              </a:lnSpc>
              <a:spcBef>
                <a:spcPts val="600"/>
              </a:spcBef>
              <a:buClr>
                <a:schemeClr val="bg1"/>
              </a:buClr>
              <a:defRPr sz="1600">
                <a:solidFill>
                  <a:schemeClr val="bg1"/>
                </a:solidFill>
              </a:defRPr>
            </a:lvl1pPr>
            <a:lvl2pPr marL="514350" indent="-171450">
              <a:lnSpc>
                <a:spcPct val="113000"/>
              </a:lnSpc>
              <a:spcBef>
                <a:spcPts val="600"/>
              </a:spcBef>
              <a:buClr>
                <a:schemeClr val="bg1"/>
              </a:buClr>
              <a:defRPr sz="1600">
                <a:solidFill>
                  <a:schemeClr val="bg1"/>
                </a:solidFill>
              </a:defRPr>
            </a:lvl2pPr>
            <a:lvl3pPr marL="857250" indent="-171450">
              <a:lnSpc>
                <a:spcPct val="113000"/>
              </a:lnSpc>
              <a:spcBef>
                <a:spcPts val="600"/>
              </a:spcBef>
              <a:buClr>
                <a:schemeClr val="bg1"/>
              </a:buClr>
              <a:defRPr sz="1600">
                <a:solidFill>
                  <a:schemeClr val="bg1"/>
                </a:solidFill>
              </a:defRPr>
            </a:lvl3pPr>
            <a:lvl4pPr marL="1314450" indent="-171450">
              <a:lnSpc>
                <a:spcPct val="113000"/>
              </a:lnSpc>
              <a:spcBef>
                <a:spcPts val="600"/>
              </a:spcBef>
              <a:buClr>
                <a:schemeClr val="bg1"/>
              </a:buClr>
              <a:defRPr sz="1600">
                <a:solidFill>
                  <a:schemeClr val="bg1"/>
                </a:solidFill>
              </a:defRPr>
            </a:lvl4pPr>
            <a:lvl5pPr marL="1657350" indent="-171450">
              <a:lnSpc>
                <a:spcPct val="113000"/>
              </a:lnSpc>
              <a:spcBef>
                <a:spcPts val="60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p:cNvSpPr>
            <a:spLocks noGrp="1"/>
          </p:cNvSpPr>
          <p:nvPr>
            <p:ph type="ftr" sz="quarter" idx="11"/>
          </p:nvPr>
        </p:nvSpPr>
        <p:spPr>
          <a:xfrm>
            <a:off x="973137" y="6135688"/>
            <a:ext cx="6785484" cy="365760"/>
          </a:xfrm>
        </p:spPr>
        <p:txBody>
          <a:bodyPr/>
          <a:lstStyle/>
          <a:p>
            <a:endParaRPr lang="en-US" dirty="0"/>
          </a:p>
        </p:txBody>
      </p:sp>
    </p:spTree>
    <p:extLst>
      <p:ext uri="{BB962C8B-B14F-4D97-AF65-F5344CB8AC3E}">
        <p14:creationId xmlns:p14="http://schemas.microsoft.com/office/powerpoint/2010/main" val="2236403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0/50 Blue and white">
    <p:spTree>
      <p:nvGrpSpPr>
        <p:cNvPr id="1" name=""/>
        <p:cNvGrpSpPr/>
        <p:nvPr/>
      </p:nvGrpSpPr>
      <p:grpSpPr>
        <a:xfrm>
          <a:off x="0" y="0"/>
          <a:ext cx="0" cy="0"/>
          <a:chOff x="0" y="0"/>
          <a:chExt cx="0" cy="0"/>
        </a:xfrm>
      </p:grpSpPr>
      <p:sp>
        <p:nvSpPr>
          <p:cNvPr id="10" name="Rectangle 9"/>
          <p:cNvSpPr/>
          <p:nvPr userDrawn="1"/>
        </p:nvSpPr>
        <p:spPr>
          <a:xfrm>
            <a:off x="-19050" y="0"/>
            <a:ext cx="610393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1549" y="3314700"/>
            <a:ext cx="3108325" cy="914400"/>
          </a:xfrm>
        </p:spPr>
        <p:txBody>
          <a:bodyPr bIns="0" anchor="b" anchorCtr="0"/>
          <a:lstStyle>
            <a:lvl1pPr>
              <a:defRPr baseline="0">
                <a:solidFill>
                  <a:schemeClr val="bg1"/>
                </a:solidFill>
              </a:defRPr>
            </a:lvl1pPr>
          </a:lstStyle>
          <a:p>
            <a:r>
              <a:rPr lang="en-US" dirty="0"/>
              <a:t>CLICK TO EDIT TITLE STYLE</a:t>
            </a:r>
          </a:p>
        </p:txBody>
      </p:sp>
      <p:sp>
        <p:nvSpPr>
          <p:cNvPr id="21" name="Text Placeholder 20"/>
          <p:cNvSpPr>
            <a:spLocks noGrp="1"/>
          </p:cNvSpPr>
          <p:nvPr>
            <p:ph type="body" sz="quarter" idx="16" hasCustomPrompt="1"/>
          </p:nvPr>
        </p:nvSpPr>
        <p:spPr>
          <a:xfrm>
            <a:off x="7482174" y="1978025"/>
            <a:ext cx="3328416" cy="254000"/>
          </a:xfrm>
        </p:spPr>
        <p:txBody>
          <a:bodyPr lIns="0" tIns="0" bIns="0" anchor="b" anchorCtr="0"/>
          <a:lstStyle>
            <a:lvl1pPr marL="0" indent="0" algn="ctr">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13" name="Text Placeholder 20"/>
          <p:cNvSpPr>
            <a:spLocks noGrp="1"/>
          </p:cNvSpPr>
          <p:nvPr>
            <p:ph type="body" sz="quarter" idx="18" hasCustomPrompt="1"/>
          </p:nvPr>
        </p:nvSpPr>
        <p:spPr>
          <a:xfrm>
            <a:off x="7482174" y="4575175"/>
            <a:ext cx="3328416" cy="254000"/>
          </a:xfrm>
        </p:spPr>
        <p:txBody>
          <a:bodyPr lIns="0" tIns="0" bIns="0" anchor="b" anchorCtr="0"/>
          <a:lstStyle>
            <a:lvl1pPr marL="0" indent="0" algn="ctr">
              <a:buFont typeface="Arial" panose="020B0604020202020204" pitchFamily="34" charset="0"/>
              <a:buNone/>
              <a:defRPr sz="1800" b="1" cap="all" baseline="0">
                <a:solidFill>
                  <a:schemeClr val="tx1"/>
                </a:solidFill>
              </a:defRPr>
            </a:lvl1pPr>
          </a:lstStyle>
          <a:p>
            <a:pPr lvl="0"/>
            <a:r>
              <a:rPr lang="en-US" dirty="0"/>
              <a:t>CLICK TO EDIT STYLES</a:t>
            </a:r>
          </a:p>
        </p:txBody>
      </p:sp>
      <p:sp>
        <p:nvSpPr>
          <p:cNvPr id="11" name="Text Placeholder 4"/>
          <p:cNvSpPr>
            <a:spLocks noGrp="1"/>
          </p:cNvSpPr>
          <p:nvPr>
            <p:ph type="body" sz="quarter" idx="23"/>
          </p:nvPr>
        </p:nvSpPr>
        <p:spPr>
          <a:xfrm>
            <a:off x="7482174" y="2232025"/>
            <a:ext cx="3328416" cy="1188720"/>
          </a:xfrm>
        </p:spPr>
        <p:txBody>
          <a:bodyPr tIns="4572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
        <p:nvSpPr>
          <p:cNvPr id="15" name="Text Placeholder 4"/>
          <p:cNvSpPr>
            <a:spLocks noGrp="1"/>
          </p:cNvSpPr>
          <p:nvPr>
            <p:ph type="body" sz="quarter" idx="24"/>
          </p:nvPr>
        </p:nvSpPr>
        <p:spPr>
          <a:xfrm>
            <a:off x="7482174" y="4829175"/>
            <a:ext cx="3328416" cy="1188720"/>
          </a:xfrm>
        </p:spPr>
        <p:txBody>
          <a:bodyPr tIns="45720" bIns="0" anchor="t" anchorCtr="0"/>
          <a:lstStyle>
            <a:lvl1pPr marL="0" indent="0" algn="ctr">
              <a:lnSpc>
                <a:spcPct val="100000"/>
              </a:lnSpc>
              <a:buNone/>
              <a:defRPr sz="1600">
                <a:solidFill>
                  <a:schemeClr val="tx1"/>
                </a:solidFill>
              </a:defRPr>
            </a:lvl1pPr>
          </a:lstStyle>
          <a:p>
            <a:pPr lvl="0"/>
            <a:r>
              <a:rPr lang="en-US" dirty="0"/>
              <a:t>Click to edit Master text styles</a:t>
            </a:r>
          </a:p>
        </p:txBody>
      </p:sp>
      <p:sp>
        <p:nvSpPr>
          <p:cNvPr id="12" name="Text Placeholder 3"/>
          <p:cNvSpPr>
            <a:spLocks noGrp="1"/>
          </p:cNvSpPr>
          <p:nvPr>
            <p:ph type="body" sz="quarter" idx="25"/>
          </p:nvPr>
        </p:nvSpPr>
        <p:spPr>
          <a:xfrm>
            <a:off x="971549" y="4575175"/>
            <a:ext cx="4581144" cy="1764792"/>
          </a:xfrm>
        </p:spPr>
        <p:txBody>
          <a:bodyPr/>
          <a:lstStyle>
            <a:lvl1pPr>
              <a:lnSpc>
                <a:spcPct val="113000"/>
              </a:lnSpc>
              <a:spcBef>
                <a:spcPts val="600"/>
              </a:spcBef>
              <a:buClr>
                <a:schemeClr val="bg1"/>
              </a:buClr>
              <a:defRPr sz="1600">
                <a:solidFill>
                  <a:schemeClr val="bg1"/>
                </a:solidFill>
              </a:defRPr>
            </a:lvl1pPr>
            <a:lvl2pPr marL="514350" indent="-171450">
              <a:lnSpc>
                <a:spcPct val="113000"/>
              </a:lnSpc>
              <a:spcBef>
                <a:spcPts val="600"/>
              </a:spcBef>
              <a:buClr>
                <a:schemeClr val="bg1"/>
              </a:buClr>
              <a:defRPr sz="1600">
                <a:solidFill>
                  <a:schemeClr val="bg1"/>
                </a:solidFill>
              </a:defRPr>
            </a:lvl2pPr>
            <a:lvl3pPr marL="857250" indent="-171450">
              <a:lnSpc>
                <a:spcPct val="113000"/>
              </a:lnSpc>
              <a:spcBef>
                <a:spcPts val="600"/>
              </a:spcBef>
              <a:buClr>
                <a:schemeClr val="bg1"/>
              </a:buClr>
              <a:defRPr sz="1600">
                <a:solidFill>
                  <a:schemeClr val="bg1"/>
                </a:solidFill>
              </a:defRPr>
            </a:lvl3pPr>
            <a:lvl4pPr marL="1314450" indent="-171450">
              <a:lnSpc>
                <a:spcPct val="113000"/>
              </a:lnSpc>
              <a:spcBef>
                <a:spcPts val="600"/>
              </a:spcBef>
              <a:buClr>
                <a:schemeClr val="bg1"/>
              </a:buClr>
              <a:defRPr sz="1600">
                <a:solidFill>
                  <a:schemeClr val="bg1"/>
                </a:solidFill>
              </a:defRPr>
            </a:lvl4pPr>
            <a:lvl5pPr marL="1657350" indent="-171450">
              <a:lnSpc>
                <a:spcPct val="113000"/>
              </a:lnSpc>
              <a:spcBef>
                <a:spcPts val="60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6440488" y="6135688"/>
            <a:ext cx="5219700" cy="365760"/>
          </a:xfrm>
        </p:spPr>
        <p:txBody>
          <a:bodyPr/>
          <a:lstStyle/>
          <a:p>
            <a:endParaRPr lang="en-US" dirty="0"/>
          </a:p>
        </p:txBody>
      </p:sp>
    </p:spTree>
    <p:extLst>
      <p:ext uri="{BB962C8B-B14F-4D97-AF65-F5344CB8AC3E}">
        <p14:creationId xmlns:p14="http://schemas.microsoft.com/office/powerpoint/2010/main" val="5509632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138" y="536575"/>
            <a:ext cx="10242550" cy="1060450"/>
          </a:xfrm>
          <a:prstGeom prst="rect">
            <a:avLst/>
          </a:prstGeom>
        </p:spPr>
        <p:txBody>
          <a:bodyPr vert="horz" lIns="0" tIns="45724" rIns="0" bIns="45724" rtlCol="0" anchor="b" anchorCtr="0">
            <a:noAutofit/>
          </a:bodyPr>
          <a:lstStyle/>
          <a:p>
            <a:r>
              <a:rPr lang="en-US" dirty="0"/>
              <a:t>CLICK TO EDIT TITLE STYLE</a:t>
            </a:r>
          </a:p>
        </p:txBody>
      </p:sp>
      <p:sp>
        <p:nvSpPr>
          <p:cNvPr id="3" name="Text Placeholder 2"/>
          <p:cNvSpPr>
            <a:spLocks noGrp="1"/>
          </p:cNvSpPr>
          <p:nvPr>
            <p:ph type="body" idx="1"/>
          </p:nvPr>
        </p:nvSpPr>
        <p:spPr>
          <a:xfrm>
            <a:off x="973138" y="1984375"/>
            <a:ext cx="10242550" cy="4001770"/>
          </a:xfrm>
          <a:prstGeom prst="rect">
            <a:avLst/>
          </a:prstGeom>
        </p:spPr>
        <p:txBody>
          <a:bodyPr vert="horz" lIns="0" tIns="0" rIns="0" bIns="45724"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311230" y="6528816"/>
            <a:ext cx="877595" cy="109728"/>
          </a:xfrm>
          <a:prstGeom prst="rect">
            <a:avLst/>
          </a:prstGeom>
        </p:spPr>
        <p:txBody>
          <a:bodyPr vert="horz" lIns="91448" tIns="0" rIns="91448" bIns="0" rtlCol="0" anchor="ctr"/>
          <a:lstStyle>
            <a:lvl1pPr algn="r">
              <a:defRPr sz="700">
                <a:solidFill>
                  <a:schemeClr val="tx1">
                    <a:lumMod val="50000"/>
                    <a:lumOff val="50000"/>
                  </a:schemeClr>
                </a:solidFill>
              </a:defRPr>
            </a:lvl1pPr>
          </a:lstStyle>
          <a:p>
            <a:fld id="{3465F197-B1B8-4584-8B75-5D45B647D250}" type="datetimeFigureOut">
              <a:rPr lang="en-US" smtClean="0"/>
              <a:pPr/>
              <a:t>6/23/2025</a:t>
            </a:fld>
            <a:endParaRPr lang="en-US" dirty="0"/>
          </a:p>
        </p:txBody>
      </p:sp>
      <p:sp>
        <p:nvSpPr>
          <p:cNvPr id="5" name="Footer Placeholder 4"/>
          <p:cNvSpPr>
            <a:spLocks noGrp="1"/>
          </p:cNvSpPr>
          <p:nvPr>
            <p:ph type="ftr" sz="quarter" idx="3"/>
          </p:nvPr>
        </p:nvSpPr>
        <p:spPr>
          <a:xfrm>
            <a:off x="973136" y="6135688"/>
            <a:ext cx="10687051"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dirty="0"/>
          </a:p>
        </p:txBody>
      </p:sp>
      <p:sp>
        <p:nvSpPr>
          <p:cNvPr id="8" name="TextBox 7"/>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E012C329-8954-44AF-9A24-8C35B41CFAC3}" type="datetimeyyyy">
              <a:rPr lang="en-US" sz="700" smtClean="0">
                <a:solidFill>
                  <a:schemeClr val="tx1">
                    <a:lumMod val="50000"/>
                    <a:lumOff val="50000"/>
                  </a:schemeClr>
                </a:solidFill>
              </a:rPr>
              <a:t>2025</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279081648"/>
      </p:ext>
    </p:extLst>
  </p:cSld>
  <p:clrMap bg1="dk1" tx1="lt1" bg2="dk2" tx2="lt2" accent1="accent1" accent2="accent2" accent3="accent3" accent4="accent4" accent5="accent5" accent6="accent6" hlink="hlink" folHlink="folHlink"/>
  <p:sldLayoutIdLst>
    <p:sldLayoutId id="2147483695" r:id="rId1"/>
    <p:sldLayoutId id="2147483678" r:id="rId2"/>
    <p:sldLayoutId id="2147483711" r:id="rId3"/>
    <p:sldLayoutId id="2147483744" r:id="rId4"/>
    <p:sldLayoutId id="2147483662" r:id="rId5"/>
    <p:sldLayoutId id="2147483673" r:id="rId6"/>
    <p:sldLayoutId id="2147483712" r:id="rId7"/>
    <p:sldLayoutId id="2147483713" r:id="rId8"/>
    <p:sldLayoutId id="2147483714" r:id="rId9"/>
    <p:sldLayoutId id="2147483715" r:id="rId10"/>
    <p:sldLayoutId id="2147483716" r:id="rId11"/>
    <p:sldLayoutId id="2147483681" r:id="rId12"/>
    <p:sldLayoutId id="2147483685"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43" r:id="rId28"/>
    <p:sldLayoutId id="2147483667" r:id="rId29"/>
    <p:sldLayoutId id="2147483733" r:id="rId30"/>
    <p:sldLayoutId id="2147483664" r:id="rId31"/>
    <p:sldLayoutId id="2147483736" r:id="rId32"/>
    <p:sldLayoutId id="2147483734" r:id="rId33"/>
    <p:sldLayoutId id="2147483735" r:id="rId34"/>
    <p:sldLayoutId id="2147483737" r:id="rId35"/>
    <p:sldLayoutId id="2147483747" r:id="rId36"/>
    <p:sldLayoutId id="2147483738" r:id="rId37"/>
    <p:sldLayoutId id="2147483739" r:id="rId38"/>
    <p:sldLayoutId id="2147483666" r:id="rId39"/>
    <p:sldLayoutId id="2147483741" r:id="rId40"/>
    <p:sldLayoutId id="2147483732" r:id="rId41"/>
    <p:sldLayoutId id="2147483670" r:id="rId42"/>
    <p:sldLayoutId id="2147483745" r:id="rId43"/>
    <p:sldLayoutId id="2147483671" r:id="rId44"/>
    <p:sldLayoutId id="2147483672" r:id="rId45"/>
  </p:sldLayoutIdLs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buClr>
        <a:buFont typeface="Arial" pitchFamily="34" charset="0"/>
        <a:buChar char="•"/>
        <a:defRPr sz="18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27.xml"/><Relationship Id="rId1" Type="http://schemas.openxmlformats.org/officeDocument/2006/relationships/customXml" Target="../../customXml/item28.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28.png"/><Relationship Id="rId2" Type="http://schemas.openxmlformats.org/officeDocument/2006/relationships/customXml" Target="../../customXml/item33.xml"/><Relationship Id="rId1" Type="http://schemas.openxmlformats.org/officeDocument/2006/relationships/customXml" Target="../../customXml/item34.xml"/><Relationship Id="rId6" Type="http://schemas.openxmlformats.org/officeDocument/2006/relationships/image" Target="../media/image27.jpeg"/><Relationship Id="rId5" Type="http://schemas.openxmlformats.org/officeDocument/2006/relationships/image" Target="../media/image17.png"/><Relationship Id="rId4" Type="http://schemas.openxmlformats.org/officeDocument/2006/relationships/hyperlink" Target="https://www.frontiersin.org/journals/artificial-intelligence/articles/10.3389/frai.2024.1408843/full"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customXml" Target="../../customXml/item48.xml"/><Relationship Id="rId1" Type="http://schemas.openxmlformats.org/officeDocument/2006/relationships/customXml" Target="../../customXml/item47.xml"/><Relationship Id="rId6" Type="http://schemas.openxmlformats.org/officeDocument/2006/relationships/image" Target="../media/image17.png"/><Relationship Id="rId5" Type="http://schemas.openxmlformats.org/officeDocument/2006/relationships/hyperlink" Target="https://www.cell.com/action/showPdf?pii=S0092-8674%2824%2900834-1" TargetMode="Externa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customXml" Target="../../customXml/item18.xml"/><Relationship Id="rId1" Type="http://schemas.openxmlformats.org/officeDocument/2006/relationships/customXml" Target="../../customXml/item17.xml"/><Relationship Id="rId6" Type="http://schemas.openxmlformats.org/officeDocument/2006/relationships/image" Target="../media/image30.png"/><Relationship Id="rId5" Type="http://schemas.openxmlformats.org/officeDocument/2006/relationships/hyperlink" Target="https://www.biorxiv.org/content/10.1101/2025.02.18.638918v1" TargetMode="External"/><Relationship Id="rId4" Type="http://schemas.openxmlformats.org/officeDocument/2006/relationships/hyperlink" Target="https://papers.ssrn.com/sol3/papers.cfm?abstract_id=5183178"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biorxiv.org/content/10.1101/2024.06.18.599483v4" TargetMode="External"/><Relationship Id="rId3" Type="http://schemas.openxmlformats.org/officeDocument/2006/relationships/slideLayout" Target="../slideLayouts/slideLayout40.xml"/><Relationship Id="rId7" Type="http://schemas.openxmlformats.org/officeDocument/2006/relationships/image" Target="../media/image17.png"/><Relationship Id="rId2" Type="http://schemas.openxmlformats.org/officeDocument/2006/relationships/customXml" Target="../../customXml/item53.xml"/><Relationship Id="rId1" Type="http://schemas.openxmlformats.org/officeDocument/2006/relationships/customXml" Target="../../customXml/item54.xml"/><Relationship Id="rId6" Type="http://schemas.openxmlformats.org/officeDocument/2006/relationships/hyperlink" Target="https://www.parsebiosciences.com/blog/the-why-and-how-of-scrna-seq-a-guide-for-beginners/" TargetMode="External"/><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hyperlink" Target="https://www.biorxiv.org/content/10.1101/2025.06.11.659222v1"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0.xml"/><Relationship Id="rId7" Type="http://schemas.openxmlformats.org/officeDocument/2006/relationships/hyperlink" Target="https://www.nature.com/articles/s41586-025-08584-0" TargetMode="External"/><Relationship Id="rId2" Type="http://schemas.openxmlformats.org/officeDocument/2006/relationships/customXml" Target="../../customXml/item55.xml"/><Relationship Id="rId1" Type="http://schemas.openxmlformats.org/officeDocument/2006/relationships/customXml" Target="../../customXml/item56.xml"/><Relationship Id="rId6" Type="http://schemas.openxmlformats.org/officeDocument/2006/relationships/image" Target="../media/image33.png"/><Relationship Id="rId5" Type="http://schemas.openxmlformats.org/officeDocument/2006/relationships/hyperlink" Target="https://www.nature.com/articles/s41467-022-34904-3" TargetMode="External"/><Relationship Id="rId4" Type="http://schemas.openxmlformats.org/officeDocument/2006/relationships/hyperlink" Target="https://arxiv.org/pdf/2505.10848"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0.xml"/><Relationship Id="rId7" Type="http://schemas.openxmlformats.org/officeDocument/2006/relationships/hyperlink" Target="https://www.sciencedirect.com/science/article/pii/S0958166912001668" TargetMode="External"/><Relationship Id="rId2" Type="http://schemas.openxmlformats.org/officeDocument/2006/relationships/customXml" Target="../../customXml/item43.xml"/><Relationship Id="rId1" Type="http://schemas.openxmlformats.org/officeDocument/2006/relationships/customXml" Target="../../customXml/item44.xml"/><Relationship Id="rId6" Type="http://schemas.openxmlformats.org/officeDocument/2006/relationships/hyperlink" Target="https://enveda.com/prism-a-foundation-model-for-lifes-chemistry/" TargetMode="External"/><Relationship Id="rId5" Type="http://schemas.openxmlformats.org/officeDocument/2006/relationships/hyperlink" Target="https://www.nature.com/articles/s41587-025-02663-3" TargetMode="Externa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hyperlink" Target="https://www.biorxiv.org/content/10.1101/2024.10.24.619766v1" TargetMode="External"/><Relationship Id="rId2" Type="http://schemas.openxmlformats.org/officeDocument/2006/relationships/customXml" Target="../../customXml/item21.xml"/><Relationship Id="rId1" Type="http://schemas.openxmlformats.org/officeDocument/2006/relationships/customXml" Target="../../customXml/item22.xml"/><Relationship Id="rId6" Type="http://schemas.openxmlformats.org/officeDocument/2006/relationships/hyperlink" Target="https://enveda.com/prism-a-foundation-model-for-lifes-chemistry/" TargetMode="External"/><Relationship Id="rId5" Type="http://schemas.openxmlformats.org/officeDocument/2006/relationships/hyperlink" Target="https://www.biorxiv.org/content/10.1101/2023.07.15.549134v2" TargetMode="Externa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hyperlink" Target="https://www.biorxiv.org/content/10.1101/2025.04.25.650731v1" TargetMode="External"/><Relationship Id="rId3" Type="http://schemas.openxmlformats.org/officeDocument/2006/relationships/slideLayout" Target="../slideLayouts/slideLayout40.xml"/><Relationship Id="rId7" Type="http://schemas.openxmlformats.org/officeDocument/2006/relationships/image" Target="../media/image17.png"/><Relationship Id="rId2" Type="http://schemas.openxmlformats.org/officeDocument/2006/relationships/customXml" Target="../../customXml/item37.xml"/><Relationship Id="rId1" Type="http://schemas.openxmlformats.org/officeDocument/2006/relationships/customXml" Target="../../customXml/item38.xml"/><Relationship Id="rId6" Type="http://schemas.openxmlformats.org/officeDocument/2006/relationships/hyperlink" Target="https://www.parsebiosciences.com/blog/the-why-and-how-of-scrna-seq-a-guide-for-beginners/" TargetMode="External"/><Relationship Id="rId5"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hyperlink" Target="https://www.nature.com/articles/s41592-024-02201-0"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0.xml"/><Relationship Id="rId7" Type="http://schemas.openxmlformats.org/officeDocument/2006/relationships/hyperlink" Target="https://www.10xgenomics.com/blog/spatially-resolved-transcriptomics-an-introductory-overview-of-spatial-gene-expression-profiling-methods" TargetMode="External"/><Relationship Id="rId2" Type="http://schemas.openxmlformats.org/officeDocument/2006/relationships/customXml" Target="../../customXml/item51.xml"/><Relationship Id="rId1" Type="http://schemas.openxmlformats.org/officeDocument/2006/relationships/customXml" Target="../../customXml/item52.xml"/><Relationship Id="rId6" Type="http://schemas.openxmlformats.org/officeDocument/2006/relationships/image" Target="../media/image37.png"/><Relationship Id="rId5" Type="http://schemas.openxmlformats.org/officeDocument/2006/relationships/hyperlink" Target="https://arxiv.org/abs/2506.11152v1" TargetMode="External"/><Relationship Id="rId4" Type="http://schemas.openxmlformats.org/officeDocument/2006/relationships/hyperlink" Target="https://www.nature.com/articles/s41592-025-02707-1"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0.xml"/><Relationship Id="rId7" Type="http://schemas.openxmlformats.org/officeDocument/2006/relationships/hyperlink" Target="https://www.altexsoft.com/blog/digital-computational-pathology/" TargetMode="External"/><Relationship Id="rId2" Type="http://schemas.openxmlformats.org/officeDocument/2006/relationships/customXml" Target="../../customXml/item49.xml"/><Relationship Id="rId1" Type="http://schemas.openxmlformats.org/officeDocument/2006/relationships/customXml" Target="../../customXml/item50.xml"/><Relationship Id="rId6" Type="http://schemas.openxmlformats.org/officeDocument/2006/relationships/image" Target="../media/image38.png"/><Relationship Id="rId5" Type="http://schemas.openxmlformats.org/officeDocument/2006/relationships/hyperlink" Target="https://arxiv.org/abs/2501.05409v2" TargetMode="External"/><Relationship Id="rId4" Type="http://schemas.openxmlformats.org/officeDocument/2006/relationships/hyperlink" Target="https://arxiv.org/abs/2408.00738"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0.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customXml" Target="../../customXml/item31.xml"/><Relationship Id="rId1" Type="http://schemas.openxmlformats.org/officeDocument/2006/relationships/customXml" Target="../../customXml/item3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customXml" Target="../../customXml/item39.xml"/><Relationship Id="rId1" Type="http://schemas.openxmlformats.org/officeDocument/2006/relationships/customXml" Target="../../customXml/item40.xml"/><Relationship Id="rId6" Type="http://schemas.openxmlformats.org/officeDocument/2006/relationships/image" Target="../media/image17.png"/><Relationship Id="rId5" Type="http://schemas.openxmlformats.org/officeDocument/2006/relationships/hyperlink" Target="https://www.frontiersin.org/journals/artificial-intelligence/articles/10.3389/frai.2024.1408843/full" TargetMode="Externa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customXml" Target="../../customXml/item41.xml"/><Relationship Id="rId1" Type="http://schemas.openxmlformats.org/officeDocument/2006/relationships/customXml" Target="../../customXml/item42.xml"/><Relationship Id="rId6" Type="http://schemas.openxmlformats.org/officeDocument/2006/relationships/image" Target="../media/image17.png"/><Relationship Id="rId5" Type="http://schemas.openxmlformats.org/officeDocument/2006/relationships/hyperlink" Target="https://arxiv.org/abs/2409.11654" TargetMode="Externa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hyperlink" Target="https://www.statnews.com/sponsor/2024/07/30/ai-virtual-cells-and-a-revolutionary-platform-for-biology/" TargetMode="External"/><Relationship Id="rId3" Type="http://schemas.openxmlformats.org/officeDocument/2006/relationships/slideLayout" Target="../slideLayouts/slideLayout40.xml"/><Relationship Id="rId7" Type="http://schemas.openxmlformats.org/officeDocument/2006/relationships/image" Target="../media/image44.png"/><Relationship Id="rId12" Type="http://schemas.openxmlformats.org/officeDocument/2006/relationships/hyperlink" Target="https://chanzuckerberg.com/newsroom/billion-cells-project-launches-advance-ai-biology/" TargetMode="External"/><Relationship Id="rId2" Type="http://schemas.openxmlformats.org/officeDocument/2006/relationships/customXml" Target="../../customXml/item19.xml"/><Relationship Id="rId1" Type="http://schemas.openxmlformats.org/officeDocument/2006/relationships/customXml" Target="../../customXml/item20.xml"/><Relationship Id="rId6" Type="http://schemas.openxmlformats.org/officeDocument/2006/relationships/image" Target="../media/image43.jpg"/><Relationship Id="rId11" Type="http://schemas.openxmlformats.org/officeDocument/2006/relationships/hyperlink" Target="https://chanzuckerberg.com/newsroom/transcriptformer-gen-feature/" TargetMode="External"/><Relationship Id="rId5" Type="http://schemas.openxmlformats.org/officeDocument/2006/relationships/image" Target="../media/image42.svg"/><Relationship Id="rId15" Type="http://schemas.openxmlformats.org/officeDocument/2006/relationships/hyperlink" Target="https://alleninstitute.org/news/allen-institute-launches-cellscapes-initiative-to-transform-our-understanding-of-how-human-cells-build-tissues-and-organs/" TargetMode="External"/><Relationship Id="rId10" Type="http://schemas.openxmlformats.org/officeDocument/2006/relationships/hyperlink" Target="https://arcinstitute.org/news/evo2" TargetMode="External"/><Relationship Id="rId4" Type="http://schemas.openxmlformats.org/officeDocument/2006/relationships/image" Target="../media/image41.png"/><Relationship Id="rId9" Type="http://schemas.openxmlformats.org/officeDocument/2006/relationships/hyperlink" Target="https://arcinstitute.org/news/arc-virtual-cell-atlas-launch" TargetMode="External"/><Relationship Id="rId14" Type="http://schemas.openxmlformats.org/officeDocument/2006/relationships/hyperlink" Target="https://arcinstitute.org/news/arc-10x-ultima"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7.png"/><Relationship Id="rId2" Type="http://schemas.openxmlformats.org/officeDocument/2006/relationships/customXml" Target="../../customXml/item45.xml"/><Relationship Id="rId1" Type="http://schemas.openxmlformats.org/officeDocument/2006/relationships/customXml" Target="../../customXml/item46.xml"/><Relationship Id="rId6" Type="http://schemas.openxmlformats.org/officeDocument/2006/relationships/hyperlink" Target="https://www.nature.com/articles/s41592-024-02523-z"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customXml" Target="../../customXml/item5.xml"/><Relationship Id="rId1" Type="http://schemas.openxmlformats.org/officeDocument/2006/relationships/customXml" Target="../../customXml/item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customXml" Target="../../customXml/item12.xml"/><Relationship Id="rId1" Type="http://schemas.openxmlformats.org/officeDocument/2006/relationships/customXml" Target="../../customXml/item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ustomXml" Target="../../customXml/item13.xml"/><Relationship Id="rId1" Type="http://schemas.openxmlformats.org/officeDocument/2006/relationships/customXml" Target="../../customXml/item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customXml" Target="../../customXml/item8.xml"/><Relationship Id="rId1" Type="http://schemas.openxmlformats.org/officeDocument/2006/relationships/customXml" Target="../../customXml/item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gaelmcgill.artstation.com/projects/Pm0JL1" TargetMode="External"/><Relationship Id="rId3" Type="http://schemas.openxmlformats.org/officeDocument/2006/relationships/slideLayout" Target="../slideLayouts/slideLayout40.xml"/><Relationship Id="rId7" Type="http://schemas.openxmlformats.org/officeDocument/2006/relationships/image" Target="../media/image15.png"/><Relationship Id="rId12" Type="http://schemas.openxmlformats.org/officeDocument/2006/relationships/hyperlink" Target="https://en.wikipedia.org/wiki/Adaptive_immune_system" TargetMode="External"/><Relationship Id="rId2" Type="http://schemas.openxmlformats.org/officeDocument/2006/relationships/customXml" Target="../../customXml/item23.xml"/><Relationship Id="rId1" Type="http://schemas.openxmlformats.org/officeDocument/2006/relationships/customXml" Target="../../customXml/item24.xml"/><Relationship Id="rId6" Type="http://schemas.openxmlformats.org/officeDocument/2006/relationships/image" Target="../media/image14.svg"/><Relationship Id="rId11" Type="http://schemas.openxmlformats.org/officeDocument/2006/relationships/hyperlink" Target="https://en.wikipedia.org/wiki/Cell_signaling" TargetMode="External"/><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hyperlink" Target="https://en.wikipedia.org/wiki/Mitosi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customXml" Target="../../customXml/item35.xml"/><Relationship Id="rId1" Type="http://schemas.openxmlformats.org/officeDocument/2006/relationships/customXml" Target="../../customXml/item36.xml"/><Relationship Id="rId6" Type="http://schemas.openxmlformats.org/officeDocument/2006/relationships/image" Target="../media/image17.png"/><Relationship Id="rId5" Type="http://schemas.openxmlformats.org/officeDocument/2006/relationships/hyperlink" Target="https://www.researchgate.net/publication/225270803_Integrative_Systems_View_of_Life_Perspectives_from_General_Systems_Thinking" TargetMode="Externa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0.xml"/><Relationship Id="rId7" Type="http://schemas.openxmlformats.org/officeDocument/2006/relationships/image" Target="../media/image17.png"/><Relationship Id="rId2" Type="http://schemas.openxmlformats.org/officeDocument/2006/relationships/customXml" Target="../../customXml/item25.xml"/><Relationship Id="rId1" Type="http://schemas.openxmlformats.org/officeDocument/2006/relationships/customXml" Target="../../customXml/item26.xml"/><Relationship Id="rId6" Type="http://schemas.openxmlformats.org/officeDocument/2006/relationships/hyperlink" Target="https://www.couchbase.com/blog/embedding-models/" TargetMode="External"/><Relationship Id="rId5" Type="http://schemas.openxmlformats.org/officeDocument/2006/relationships/image" Target="../media/image6.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0.xml"/><Relationship Id="rId7" Type="http://schemas.openxmlformats.org/officeDocument/2006/relationships/hyperlink" Target="https://transformer-circuits.pub/2024/scaling-monosemanticity/index.html" TargetMode="External"/><Relationship Id="rId2" Type="http://schemas.openxmlformats.org/officeDocument/2006/relationships/customXml" Target="../../customXml/item57.xml"/><Relationship Id="rId1" Type="http://schemas.openxmlformats.org/officeDocument/2006/relationships/customXml" Target="../../customXml/item58.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gif"/><Relationship Id="rId9" Type="http://schemas.openxmlformats.org/officeDocument/2006/relationships/hyperlink" Target="https://www.goodfire.ai/blog/painting-with-concept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openai.com/index/deep-double-descent/" TargetMode="External"/><Relationship Id="rId3" Type="http://schemas.openxmlformats.org/officeDocument/2006/relationships/slideLayout" Target="../slideLayouts/slideLayout40.xml"/><Relationship Id="rId7" Type="http://schemas.openxmlformats.org/officeDocument/2006/relationships/image" Target="../media/image25.png"/><Relationship Id="rId2" Type="http://schemas.openxmlformats.org/officeDocument/2006/relationships/customXml" Target="../../customXml/item29.xml"/><Relationship Id="rId1" Type="http://schemas.openxmlformats.org/officeDocument/2006/relationships/customXml" Target="../../customXml/item30.xml"/><Relationship Id="rId6" Type="http://schemas.openxmlformats.org/officeDocument/2006/relationships/image" Target="../media/image17.png"/><Relationship Id="rId5" Type="http://schemas.openxmlformats.org/officeDocument/2006/relationships/hyperlink" Target="https://encord.com/blog/model-robustness-machine-learning-strategies/" TargetMode="External"/><Relationship Id="rId4" Type="http://schemas.openxmlformats.org/officeDocument/2006/relationships/image" Target="../media/image24.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cap="none" dirty="0"/>
              <a:t>Modeling biology with AI</a:t>
            </a:r>
          </a:p>
        </p:txBody>
      </p:sp>
      <p:sp>
        <p:nvSpPr>
          <p:cNvPr id="4" name="Subtitle 2"/>
          <p:cNvSpPr txBox="1">
            <a:spLocks/>
          </p:cNvSpPr>
          <p:nvPr/>
        </p:nvSpPr>
        <p:spPr>
          <a:xfrm>
            <a:off x="973137" y="5102416"/>
            <a:ext cx="10001503" cy="685800"/>
          </a:xfrm>
          <a:prstGeom prst="rect">
            <a:avLst/>
          </a:prstGeom>
        </p:spPr>
        <p:txBody>
          <a:bodyPr vert="horz" lIns="0" tIns="45720" rIns="0" bIns="45724" rtlCol="0" anchor="ctr" anchorCtr="0">
            <a:noAutofit/>
          </a:bodyPr>
          <a:lstStyle>
            <a:lvl1pPr marL="0" indent="0" algn="l" defTabSz="914484" rtl="0" eaLnBrk="1" latinLnBrk="0" hangingPunct="1">
              <a:lnSpc>
                <a:spcPct val="80000"/>
              </a:lnSpc>
              <a:spcBef>
                <a:spcPts val="0"/>
              </a:spcBef>
              <a:buClr>
                <a:schemeClr val="tx2"/>
              </a:buClr>
              <a:buFont typeface="Arial" pitchFamily="34" charset="0"/>
              <a:buNone/>
              <a:defRPr sz="2400" b="1" kern="1200">
                <a:solidFill>
                  <a:schemeClr val="accent1"/>
                </a:solidFill>
                <a:latin typeface="+mn-lt"/>
                <a:ea typeface="+mn-ea"/>
                <a:cs typeface="+mn-cs"/>
              </a:defRPr>
            </a:lvl1pPr>
            <a:lvl2pPr marL="457241" indent="0" algn="ctr" defTabSz="914484" rtl="0" eaLnBrk="1" latinLnBrk="0" hangingPunct="1">
              <a:lnSpc>
                <a:spcPct val="80000"/>
              </a:lnSpc>
              <a:spcBef>
                <a:spcPts val="600"/>
              </a:spcBef>
              <a:buClr>
                <a:schemeClr val="bg2">
                  <a:lumMod val="75000"/>
                </a:schemeClr>
              </a:buClr>
              <a:buFont typeface="Arial" pitchFamily="34" charset="0"/>
              <a:buNone/>
              <a:defRPr sz="1800" kern="1200">
                <a:solidFill>
                  <a:schemeClr val="tx1">
                    <a:tint val="75000"/>
                  </a:schemeClr>
                </a:solidFill>
                <a:latin typeface="+mn-lt"/>
                <a:ea typeface="+mn-ea"/>
                <a:cs typeface="+mn-cs"/>
              </a:defRPr>
            </a:lvl2pPr>
            <a:lvl3pPr marL="914484"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3pPr>
            <a:lvl4pPr marL="1371725"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4pPr>
            <a:lvl5pPr marL="1828968"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5pPr>
            <a:lvl6pPr marL="2286209"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452"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693"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936"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b="0" dirty="0">
                <a:solidFill>
                  <a:schemeClr val="tx1"/>
                </a:solidFill>
              </a:rPr>
              <a:t>Matt Redlon, Principal Technologist – Generative AI</a:t>
            </a:r>
          </a:p>
        </p:txBody>
      </p:sp>
      <p:sp>
        <p:nvSpPr>
          <p:cNvPr id="12" name="TextBox 11"/>
          <p:cNvSpPr txBox="1"/>
          <p:nvPr/>
        </p:nvSpPr>
        <p:spPr>
          <a:xfrm>
            <a:off x="973138" y="5629656"/>
            <a:ext cx="5130800" cy="694944"/>
          </a:xfrm>
          <a:prstGeom prst="rect">
            <a:avLst/>
          </a:prstGeom>
        </p:spPr>
        <p:txBody>
          <a:bodyPr vert="horz" lIns="0" tIns="0" rIns="0" bIns="0" rtlCol="0" anchor="b" anchorCtr="0">
            <a:noAutofit/>
          </a:bodyPr>
          <a:lstStyle>
            <a:lvl1pPr lvl="0" indent="0">
              <a:lnSpc>
                <a:spcPct val="90000"/>
              </a:lnSpc>
              <a:spcBef>
                <a:spcPts val="0"/>
              </a:spcBef>
              <a:buClr>
                <a:schemeClr val="tx2"/>
              </a:buClr>
              <a:buSzPct val="120000"/>
              <a:buFont typeface="Arial" pitchFamily="34" charset="0"/>
              <a:buNone/>
              <a:defRPr lang="en-US" smtClean="0">
                <a:solidFill>
                  <a:schemeClr val="accent5"/>
                </a:solidFill>
              </a:defRPr>
            </a:lvl1pPr>
            <a:lvl2pPr marL="800100" indent="-228600">
              <a:lnSpc>
                <a:spcPct val="90000"/>
              </a:lnSpc>
              <a:spcBef>
                <a:spcPts val="600"/>
              </a:spcBef>
              <a:buClr>
                <a:schemeClr val="accent5"/>
              </a:buClr>
              <a:buSzPct val="120000"/>
              <a:buFont typeface="Arial" pitchFamily="34" charset="0"/>
              <a:buChar char="•"/>
              <a:defRPr lang="en-US" sz="2800" smtClean="0"/>
            </a:lvl2pPr>
            <a:lvl3pPr marL="1143000" indent="-228600">
              <a:lnSpc>
                <a:spcPct val="90000"/>
              </a:lnSpc>
              <a:spcBef>
                <a:spcPts val="600"/>
              </a:spcBef>
              <a:buClr>
                <a:schemeClr val="accent5"/>
              </a:buClr>
              <a:buFont typeface="Arial" pitchFamily="34" charset="0"/>
              <a:buChar char="•"/>
              <a:defRPr lang="en-US" sz="2800" smtClean="0"/>
            </a:lvl3pPr>
            <a:lvl4pPr marL="1600200" indent="-228600">
              <a:lnSpc>
                <a:spcPct val="90000"/>
              </a:lnSpc>
              <a:spcBef>
                <a:spcPts val="600"/>
              </a:spcBef>
              <a:buClr>
                <a:schemeClr val="accent5"/>
              </a:buClr>
              <a:buFont typeface="Arial" pitchFamily="34" charset="0"/>
              <a:buChar char="•"/>
              <a:defRPr lang="en-US" sz="2800" smtClean="0"/>
            </a:lvl4pPr>
            <a:lvl5pPr marL="2057400" indent="-228600">
              <a:lnSpc>
                <a:spcPct val="90000"/>
              </a:lnSpc>
              <a:spcBef>
                <a:spcPts val="600"/>
              </a:spcBef>
              <a:buClr>
                <a:schemeClr val="accent5"/>
              </a:buClr>
              <a:buFont typeface="Arial" pitchFamily="34" charset="0"/>
              <a:buChar char="•"/>
              <a:defRPr lang="en-US" sz="2800" dirty="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600" dirty="0">
                <a:solidFill>
                  <a:schemeClr val="tx1">
                    <a:lumMod val="50000"/>
                    <a:lumOff val="50000"/>
                  </a:schemeClr>
                </a:solidFill>
              </a:rPr>
              <a:t>Computational Genomics</a:t>
            </a:r>
          </a:p>
          <a:p>
            <a:r>
              <a:rPr lang="en-US" sz="1600" dirty="0">
                <a:solidFill>
                  <a:schemeClr val="tx1">
                    <a:lumMod val="50000"/>
                    <a:lumOff val="50000"/>
                  </a:schemeClr>
                </a:solidFill>
              </a:rPr>
              <a:t>June 27, Virtual Course</a:t>
            </a:r>
          </a:p>
        </p:txBody>
      </p:sp>
      <p:sp>
        <p:nvSpPr>
          <p:cNvPr id="8" name="TextBox 7"/>
          <p:cNvSpPr txBox="1"/>
          <p:nvPr/>
        </p:nvSpPr>
        <p:spPr>
          <a:xfrm>
            <a:off x="9753599" y="6511911"/>
            <a:ext cx="24352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solidFill>
              </a:rPr>
              <a:t>Image copyright Shutterstock</a:t>
            </a:r>
          </a:p>
        </p:txBody>
      </p:sp>
      <p:sp>
        <p:nvSpPr>
          <p:cNvPr id="9" name="TextBox 8">
            <a:extLst>
              <a:ext uri="{FF2B5EF4-FFF2-40B4-BE49-F238E27FC236}">
                <a16:creationId xmlns:a16="http://schemas.microsoft.com/office/drawing/2014/main" id="{EC0317F6-E9BA-4D06-BECF-8FFAD6A67188}"/>
              </a:ext>
            </a:extLst>
          </p:cNvPr>
          <p:cNvSpPr txBox="1"/>
          <p:nvPr/>
        </p:nvSpPr>
        <p:spPr>
          <a:xfrm>
            <a:off x="8348345" y="6657947"/>
            <a:ext cx="384048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solidFill>
              </a:rPr>
              <a:t>©</a:t>
            </a:r>
            <a:fld id="{D41E3325-C6BE-4BB4-BEE5-37B8DF1E80F5}" type="datetimeyyyy">
              <a:rPr lang="en-US" sz="700">
                <a:solidFill>
                  <a:schemeClr val="bg1"/>
                </a:solidFill>
              </a:rPr>
              <a:pPr lvl="0"/>
              <a:t>2025</a:t>
            </a:fld>
            <a:r>
              <a:rPr lang="en-US" sz="700" dirty="0">
                <a:solidFill>
                  <a:schemeClr val="bg1"/>
                </a:solidFill>
              </a:rPr>
              <a:t> Mayo Foundation for Medical Education and Research  |  slide-</a:t>
            </a:r>
            <a:fld id="{D445C29B-035B-48ED-941F-A66A11A8A322}" type="slidenum">
              <a:rPr lang="en-US" sz="700" smtClean="0">
                <a:solidFill>
                  <a:schemeClr val="bg1"/>
                </a:solidFill>
              </a:rPr>
              <a:pPr lvl="0"/>
              <a:t>1</a:t>
            </a:fld>
            <a:endParaRPr lang="en-US" sz="700" dirty="0">
              <a:solidFill>
                <a:schemeClr val="bg1"/>
              </a:solidFill>
            </a:endParaRPr>
          </a:p>
        </p:txBody>
      </p:sp>
      <p:pic>
        <p:nvPicPr>
          <p:cNvPr id="14" name="Picture Placeholder 13" descr="A dna structure on a blue background&#10;&#10;AI-generated content may be incorrect.">
            <a:extLst>
              <a:ext uri="{FF2B5EF4-FFF2-40B4-BE49-F238E27FC236}">
                <a16:creationId xmlns:a16="http://schemas.microsoft.com/office/drawing/2014/main" id="{B4DBBAA6-B203-DDE8-AEAE-6D3DAF8E9560}"/>
              </a:ext>
            </a:extLst>
          </p:cNvPr>
          <p:cNvPicPr>
            <a:picLocks noGrp="1" noChangeAspect="1"/>
          </p:cNvPicPr>
          <p:nvPr>
            <p:ph type="pic" sz="quarter" idx="12"/>
          </p:nvPr>
        </p:nvPicPr>
        <p:blipFill>
          <a:blip r:embed="rId4"/>
          <a:srcRect l="8219" r="8219"/>
          <a:stretch>
            <a:fillRect/>
          </a:stretch>
        </p:blipFill>
        <p:spPr/>
      </p:pic>
    </p:spTree>
    <p:custDataLst>
      <p:custData r:id="rId1"/>
      <p:custData r:id="rId2"/>
    </p:custDataLst>
    <p:extLst>
      <p:ext uri="{BB962C8B-B14F-4D97-AF65-F5344CB8AC3E}">
        <p14:creationId xmlns:p14="http://schemas.microsoft.com/office/powerpoint/2010/main" val="1899057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39D92-37B1-C06B-041F-21E9AE48DD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4E1D6-E924-6424-805D-ED095BEAAAF4}"/>
              </a:ext>
            </a:extLst>
          </p:cNvPr>
          <p:cNvSpPr>
            <a:spLocks noGrp="1"/>
          </p:cNvSpPr>
          <p:nvPr>
            <p:ph type="title"/>
          </p:nvPr>
        </p:nvSpPr>
        <p:spPr/>
        <p:txBody>
          <a:bodyPr anchor="t" anchorCtr="0"/>
          <a:lstStyle/>
          <a:p>
            <a:pPr algn="l"/>
            <a:r>
              <a:rPr lang="en-US" cap="none" dirty="0"/>
              <a:t>Grounding AI initiatives in clinical tasks</a:t>
            </a:r>
          </a:p>
        </p:txBody>
      </p:sp>
      <p:pic>
        <p:nvPicPr>
          <p:cNvPr id="25" name="Picture 24" descr="A black background with a black square&#10;&#10;AI-generated content may be incorrect.">
            <a:hlinkClick r:id="rId4"/>
            <a:extLst>
              <a:ext uri="{FF2B5EF4-FFF2-40B4-BE49-F238E27FC236}">
                <a16:creationId xmlns:a16="http://schemas.microsoft.com/office/drawing/2014/main" id="{B52B8E65-07B6-A559-AAD2-DB8E2F3E6BA2}"/>
              </a:ext>
            </a:extLst>
          </p:cNvPr>
          <p:cNvPicPr>
            <a:picLocks noChangeAspect="1"/>
          </p:cNvPicPr>
          <p:nvPr/>
        </p:nvPicPr>
        <p:blipFill>
          <a:blip r:embed="rId5">
            <a:duotone>
              <a:schemeClr val="accent1">
                <a:shade val="45000"/>
                <a:satMod val="135000"/>
              </a:schemeClr>
              <a:prstClr val="white"/>
            </a:duotone>
          </a:blip>
          <a:stretch>
            <a:fillRect/>
          </a:stretch>
        </p:blipFill>
        <p:spPr>
          <a:xfrm>
            <a:off x="7599523" y="6086181"/>
            <a:ext cx="238270" cy="238270"/>
          </a:xfrm>
          <a:prstGeom prst="rect">
            <a:avLst/>
          </a:prstGeom>
        </p:spPr>
      </p:pic>
      <p:pic>
        <p:nvPicPr>
          <p:cNvPr id="2050" name="Picture 2">
            <a:extLst>
              <a:ext uri="{FF2B5EF4-FFF2-40B4-BE49-F238E27FC236}">
                <a16:creationId xmlns:a16="http://schemas.microsoft.com/office/drawing/2014/main" id="{62E3E323-6036-BF61-6308-5D7BF197C3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876" y="1155138"/>
            <a:ext cx="6561137" cy="52880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AA69C1B-BC27-158C-B5C8-BEC787A2E6CF}"/>
              </a:ext>
            </a:extLst>
          </p:cNvPr>
          <p:cNvPicPr>
            <a:picLocks noChangeAspect="1"/>
          </p:cNvPicPr>
          <p:nvPr/>
        </p:nvPicPr>
        <p:blipFill>
          <a:blip r:embed="rId7"/>
          <a:stretch>
            <a:fillRect/>
          </a:stretch>
        </p:blipFill>
        <p:spPr>
          <a:xfrm>
            <a:off x="2236153" y="3610596"/>
            <a:ext cx="304800" cy="292100"/>
          </a:xfrm>
          <a:prstGeom prst="rect">
            <a:avLst/>
          </a:prstGeom>
        </p:spPr>
      </p:pic>
      <p:pic>
        <p:nvPicPr>
          <p:cNvPr id="29" name="Picture 28">
            <a:extLst>
              <a:ext uri="{FF2B5EF4-FFF2-40B4-BE49-F238E27FC236}">
                <a16:creationId xmlns:a16="http://schemas.microsoft.com/office/drawing/2014/main" id="{8FFE31B8-B375-09AD-46E3-5810AAD08026}"/>
              </a:ext>
            </a:extLst>
          </p:cNvPr>
          <p:cNvPicPr>
            <a:picLocks noChangeAspect="1"/>
          </p:cNvPicPr>
          <p:nvPr/>
        </p:nvPicPr>
        <p:blipFill>
          <a:blip r:embed="rId7"/>
          <a:stretch>
            <a:fillRect/>
          </a:stretch>
        </p:blipFill>
        <p:spPr>
          <a:xfrm>
            <a:off x="2236153" y="1115506"/>
            <a:ext cx="304800" cy="292100"/>
          </a:xfrm>
          <a:prstGeom prst="rect">
            <a:avLst/>
          </a:prstGeom>
        </p:spPr>
      </p:pic>
      <p:sp>
        <p:nvSpPr>
          <p:cNvPr id="4" name="TextBox 3">
            <a:extLst>
              <a:ext uri="{FF2B5EF4-FFF2-40B4-BE49-F238E27FC236}">
                <a16:creationId xmlns:a16="http://schemas.microsoft.com/office/drawing/2014/main" id="{7096A189-5E58-26CA-3FE9-52A1129FE0EF}"/>
              </a:ext>
            </a:extLst>
          </p:cNvPr>
          <p:cNvSpPr txBox="1"/>
          <p:nvPr/>
        </p:nvSpPr>
        <p:spPr>
          <a:xfrm>
            <a:off x="7851409" y="1375707"/>
            <a:ext cx="3748712" cy="4524315"/>
          </a:xfrm>
          <a:prstGeom prst="rect">
            <a:avLst/>
          </a:prstGeom>
          <a:noFill/>
        </p:spPr>
        <p:txBody>
          <a:bodyPr wrap="square">
            <a:spAutoFit/>
          </a:bodyPr>
          <a:lstStyle/>
          <a:p>
            <a:r>
              <a:rPr lang="en-US" sz="1800" dirty="0"/>
              <a:t>“We present various data modalities that capture specific aspects of cancer at different scales. For example, radiological images capture organ or sub-organ level abnormalities, while tissue analysis may provide changes in the cellular structure and morphology. On the other hand, various molecular data types may provide insights into genetic mutations and epigenetic changes. (A) An overview of data collected from population to a tissue. (B) Detailed look into data modalities acquired for cancer care.”</a:t>
            </a:r>
          </a:p>
        </p:txBody>
      </p:sp>
    </p:spTree>
    <p:custDataLst>
      <p:custData r:id="rId1"/>
      <p:custData r:id="rId2"/>
    </p:custDataLst>
    <p:extLst>
      <p:ext uri="{BB962C8B-B14F-4D97-AF65-F5344CB8AC3E}">
        <p14:creationId xmlns:p14="http://schemas.microsoft.com/office/powerpoint/2010/main" val="3768053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D6719-D40B-51A3-0D51-ED175BE09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0513CB-8131-5CCE-038D-80F2C40CFCE7}"/>
              </a:ext>
            </a:extLst>
          </p:cNvPr>
          <p:cNvSpPr>
            <a:spLocks noGrp="1"/>
          </p:cNvSpPr>
          <p:nvPr>
            <p:ph type="title"/>
          </p:nvPr>
        </p:nvSpPr>
        <p:spPr/>
        <p:txBody>
          <a:bodyPr anchor="t" anchorCtr="0"/>
          <a:lstStyle/>
          <a:p>
            <a:pPr algn="l"/>
            <a:r>
              <a:rPr lang="en-US" cap="none" dirty="0"/>
              <a:t>Multi-dimensional measurements of cells</a:t>
            </a:r>
          </a:p>
        </p:txBody>
      </p:sp>
      <p:pic>
        <p:nvPicPr>
          <p:cNvPr id="34" name="Picture 33" descr="A diagram of cell division&#10;&#10;AI-generated content may be incorrect.">
            <a:extLst>
              <a:ext uri="{FF2B5EF4-FFF2-40B4-BE49-F238E27FC236}">
                <a16:creationId xmlns:a16="http://schemas.microsoft.com/office/drawing/2014/main" id="{D8C35040-DAD2-FAC1-30EC-184B615891CF}"/>
              </a:ext>
            </a:extLst>
          </p:cNvPr>
          <p:cNvPicPr>
            <a:picLocks noChangeAspect="1"/>
          </p:cNvPicPr>
          <p:nvPr/>
        </p:nvPicPr>
        <p:blipFill>
          <a:blip r:embed="rId4"/>
          <a:stretch>
            <a:fillRect/>
          </a:stretch>
        </p:blipFill>
        <p:spPr>
          <a:xfrm>
            <a:off x="2816813" y="1299931"/>
            <a:ext cx="6555197" cy="4960046"/>
          </a:xfrm>
          <a:prstGeom prst="rect">
            <a:avLst/>
          </a:prstGeom>
        </p:spPr>
      </p:pic>
      <p:pic>
        <p:nvPicPr>
          <p:cNvPr id="35" name="Picture 34" descr="A black background with a black square&#10;&#10;AI-generated content may be incorrect.">
            <a:hlinkClick r:id="rId5"/>
            <a:extLst>
              <a:ext uri="{FF2B5EF4-FFF2-40B4-BE49-F238E27FC236}">
                <a16:creationId xmlns:a16="http://schemas.microsoft.com/office/drawing/2014/main" id="{10EB6315-517B-D2C2-BC22-87352CC806D3}"/>
              </a:ext>
            </a:extLst>
          </p:cNvPr>
          <p:cNvPicPr>
            <a:picLocks noChangeAspect="1"/>
          </p:cNvPicPr>
          <p:nvPr/>
        </p:nvPicPr>
        <p:blipFill>
          <a:blip r:embed="rId6">
            <a:duotone>
              <a:schemeClr val="accent1">
                <a:shade val="45000"/>
                <a:satMod val="135000"/>
              </a:schemeClr>
              <a:prstClr val="white"/>
            </a:duotone>
          </a:blip>
          <a:stretch>
            <a:fillRect/>
          </a:stretch>
        </p:blipFill>
        <p:spPr>
          <a:xfrm>
            <a:off x="9545480" y="5962883"/>
            <a:ext cx="238270" cy="238270"/>
          </a:xfrm>
          <a:prstGeom prst="rect">
            <a:avLst/>
          </a:prstGeom>
        </p:spPr>
      </p:pic>
    </p:spTree>
    <p:custDataLst>
      <p:custData r:id="rId1"/>
      <p:custData r:id="rId2"/>
    </p:custDataLst>
    <p:extLst>
      <p:ext uri="{BB962C8B-B14F-4D97-AF65-F5344CB8AC3E}">
        <p14:creationId xmlns:p14="http://schemas.microsoft.com/office/powerpoint/2010/main" val="2738338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D0D1-5826-AC6D-D91E-E36DC38ACE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59B471-31DC-1624-39A0-94C7706D15BC}"/>
              </a:ext>
            </a:extLst>
          </p:cNvPr>
          <p:cNvSpPr>
            <a:spLocks noGrp="1"/>
          </p:cNvSpPr>
          <p:nvPr>
            <p:ph type="title"/>
          </p:nvPr>
        </p:nvSpPr>
        <p:spPr/>
        <p:txBody>
          <a:bodyPr anchor="t" anchorCtr="0"/>
          <a:lstStyle/>
          <a:p>
            <a:pPr algn="l"/>
            <a:r>
              <a:rPr lang="en-US" cap="none" dirty="0"/>
              <a:t>Sequence Models</a:t>
            </a:r>
          </a:p>
        </p:txBody>
      </p:sp>
      <p:sp>
        <p:nvSpPr>
          <p:cNvPr id="3" name="TextBox 2">
            <a:extLst>
              <a:ext uri="{FF2B5EF4-FFF2-40B4-BE49-F238E27FC236}">
                <a16:creationId xmlns:a16="http://schemas.microsoft.com/office/drawing/2014/main" id="{23F0F970-9135-77D3-7CE2-FB52DF23C410}"/>
              </a:ext>
            </a:extLst>
          </p:cNvPr>
          <p:cNvSpPr txBox="1"/>
          <p:nvPr/>
        </p:nvSpPr>
        <p:spPr>
          <a:xfrm>
            <a:off x="973771" y="2954558"/>
            <a:ext cx="5620531" cy="1169551"/>
          </a:xfrm>
          <a:prstGeom prst="rect">
            <a:avLst/>
          </a:prstGeom>
          <a:noFill/>
        </p:spPr>
        <p:txBody>
          <a:bodyPr wrap="square">
            <a:spAutoFit/>
          </a:bodyPr>
          <a:lstStyle/>
          <a:p>
            <a:r>
              <a:rPr lang="en-US" sz="1400" dirty="0"/>
              <a:t>Genomics reads an organism's complete DNA sequence (WGS) or just the protein-coding regions (WES). By comparing the sequence to a reference, it identifies genetic variants like single nucleotide polymorphisms (SNPs) and insertions/deletions (indels) that can influence traits and disease risk.</a:t>
            </a:r>
          </a:p>
        </p:txBody>
      </p:sp>
      <p:sp>
        <p:nvSpPr>
          <p:cNvPr id="5" name="TextBox 4">
            <a:extLst>
              <a:ext uri="{FF2B5EF4-FFF2-40B4-BE49-F238E27FC236}">
                <a16:creationId xmlns:a16="http://schemas.microsoft.com/office/drawing/2014/main" id="{1E4B05D1-3399-3EF3-758C-088430171A58}"/>
              </a:ext>
            </a:extLst>
          </p:cNvPr>
          <p:cNvSpPr txBox="1"/>
          <p:nvPr/>
        </p:nvSpPr>
        <p:spPr>
          <a:xfrm>
            <a:off x="973772" y="4177274"/>
            <a:ext cx="2239716" cy="461665"/>
          </a:xfrm>
          <a:prstGeom prst="rect">
            <a:avLst/>
          </a:prstGeom>
          <a:noFill/>
        </p:spPr>
        <p:txBody>
          <a:bodyPr wrap="none" rtlCol="0">
            <a:spAutoFit/>
          </a:bodyPr>
          <a:lstStyle/>
          <a:p>
            <a:r>
              <a:rPr lang="en-US" dirty="0">
                <a:solidFill>
                  <a:srgbClr val="0070C0"/>
                </a:solidFill>
              </a:rPr>
              <a:t>Data Produced</a:t>
            </a:r>
          </a:p>
        </p:txBody>
      </p:sp>
      <p:sp>
        <p:nvSpPr>
          <p:cNvPr id="6" name="TextBox 5">
            <a:extLst>
              <a:ext uri="{FF2B5EF4-FFF2-40B4-BE49-F238E27FC236}">
                <a16:creationId xmlns:a16="http://schemas.microsoft.com/office/drawing/2014/main" id="{9C10D8B8-BCC7-BEB6-84AC-85F68C0AF692}"/>
              </a:ext>
            </a:extLst>
          </p:cNvPr>
          <p:cNvSpPr txBox="1"/>
          <p:nvPr/>
        </p:nvSpPr>
        <p:spPr>
          <a:xfrm>
            <a:off x="6838350" y="605135"/>
            <a:ext cx="2805576" cy="461665"/>
          </a:xfrm>
          <a:prstGeom prst="rect">
            <a:avLst/>
          </a:prstGeom>
          <a:noFill/>
        </p:spPr>
        <p:txBody>
          <a:bodyPr wrap="none" rtlCol="0">
            <a:spAutoFit/>
          </a:bodyPr>
          <a:lstStyle/>
          <a:p>
            <a:r>
              <a:rPr lang="en-US" dirty="0">
                <a:solidFill>
                  <a:srgbClr val="0070C0"/>
                </a:solidFill>
              </a:rPr>
              <a:t>Foundation Models</a:t>
            </a:r>
          </a:p>
        </p:txBody>
      </p:sp>
      <p:sp>
        <p:nvSpPr>
          <p:cNvPr id="7" name="TextBox 6">
            <a:extLst>
              <a:ext uri="{FF2B5EF4-FFF2-40B4-BE49-F238E27FC236}">
                <a16:creationId xmlns:a16="http://schemas.microsoft.com/office/drawing/2014/main" id="{8982BD21-2906-D22B-B99B-4AFC85EB8794}"/>
              </a:ext>
            </a:extLst>
          </p:cNvPr>
          <p:cNvSpPr txBox="1"/>
          <p:nvPr/>
        </p:nvSpPr>
        <p:spPr>
          <a:xfrm>
            <a:off x="973772" y="4718465"/>
            <a:ext cx="5620531" cy="1446550"/>
          </a:xfrm>
          <a:prstGeom prst="rect">
            <a:avLst/>
          </a:prstGeom>
          <a:noFill/>
        </p:spPr>
        <p:txBody>
          <a:bodyPr wrap="square">
            <a:spAutoFit/>
          </a:bodyPr>
          <a:lstStyle/>
          <a:p>
            <a:r>
              <a:rPr lang="en-US" sz="1400" b="1" dirty="0"/>
              <a:t>Raw reads</a:t>
            </a:r>
            <a:r>
              <a:rPr lang="en-US" sz="1400" dirty="0"/>
              <a:t>: Millions of FASTQ sequences representing the fragmented DNA from either the whole genome or the captured exome.</a:t>
            </a:r>
            <a:br>
              <a:rPr lang="en-US" sz="1400" dirty="0"/>
            </a:br>
            <a:endParaRPr lang="en-US" sz="400" dirty="0"/>
          </a:p>
          <a:p>
            <a:r>
              <a:rPr lang="en-US" sz="1400" b="1" dirty="0"/>
              <a:t>Variant Call File (VCF)</a:t>
            </a:r>
            <a:r>
              <a:rPr lang="en-US" sz="1400" dirty="0"/>
              <a:t>: After alignment to a reference genome, the data is processed to create a list of all genomic positions that differ from the reference, along with their type, quality, and frequency.</a:t>
            </a:r>
          </a:p>
        </p:txBody>
      </p:sp>
      <p:sp>
        <p:nvSpPr>
          <p:cNvPr id="8" name="TextBox 7">
            <a:extLst>
              <a:ext uri="{FF2B5EF4-FFF2-40B4-BE49-F238E27FC236}">
                <a16:creationId xmlns:a16="http://schemas.microsoft.com/office/drawing/2014/main" id="{E6A0F685-1C21-0589-BBC7-DFFD1CF045C4}"/>
              </a:ext>
            </a:extLst>
          </p:cNvPr>
          <p:cNvSpPr txBox="1"/>
          <p:nvPr/>
        </p:nvSpPr>
        <p:spPr>
          <a:xfrm>
            <a:off x="6833659" y="1146327"/>
            <a:ext cx="4511674" cy="5047536"/>
          </a:xfrm>
          <a:prstGeom prst="rect">
            <a:avLst/>
          </a:prstGeom>
          <a:noFill/>
        </p:spPr>
        <p:txBody>
          <a:bodyPr wrap="square">
            <a:spAutoFit/>
          </a:bodyPr>
          <a:lstStyle/>
          <a:p>
            <a:r>
              <a:rPr lang="en-US" sz="1400" dirty="0">
                <a:hlinkClick r:id="rId4"/>
              </a:rPr>
              <a:t>STRAND</a:t>
            </a:r>
            <a:r>
              <a:rPr lang="en-US" sz="1400" dirty="0"/>
              <a:t> is the first model of its kind trained on a unique mix of the human genome, nearly 800 other species, and Mayo Clinic patient exomes to learn the "language" of DNA directly from sequence reads.</a:t>
            </a:r>
          </a:p>
          <a:p>
            <a:endParaRPr lang="en-US" sz="1400" dirty="0"/>
          </a:p>
          <a:p>
            <a:r>
              <a:rPr lang="en-US" sz="1400" dirty="0"/>
              <a:t>Differentiating Evaluation: On a custom-built benchmark using </a:t>
            </a:r>
            <a:r>
              <a:rPr lang="en-US" sz="1400" dirty="0" err="1"/>
              <a:t>ClinVar</a:t>
            </a:r>
            <a:r>
              <a:rPr lang="en-US" sz="1400" dirty="0"/>
              <a:t> data, STRAND achieved state-of-the-art performance, improving pathogenic variant identification by over 8% versus previous models.</a:t>
            </a:r>
            <a:br>
              <a:rPr lang="en-US" sz="1400" dirty="0"/>
            </a:br>
            <a:br>
              <a:rPr lang="en-US" sz="1400" dirty="0"/>
            </a:br>
            <a:r>
              <a:rPr lang="en-US" sz="1400" dirty="0">
                <a:hlinkClick r:id="rId5"/>
              </a:rPr>
              <a:t>Evo 2</a:t>
            </a:r>
            <a:r>
              <a:rPr lang="en-US" sz="1400" dirty="0"/>
              <a:t> is a biological foundation model trained on trillions of DNA bases from all domains of life, using an unprecedented one-million token context window to learn the fundamental language of genomics from sequence alone.</a:t>
            </a:r>
          </a:p>
          <a:p>
            <a:endParaRPr lang="en-US" sz="1400" dirty="0"/>
          </a:p>
          <a:p>
            <a:r>
              <a:rPr lang="en-US" sz="1400" dirty="0"/>
              <a:t>Differentiating Evaluation: Analyses revealed Evo 2 autonomously learned core biological features such as exon-intron boundaries and transcription factor binding sites, while also accurately predicting the functional impact of clinical variants without any task-specific finetuning.</a:t>
            </a:r>
          </a:p>
        </p:txBody>
      </p:sp>
      <p:pic>
        <p:nvPicPr>
          <p:cNvPr id="12" name="Picture 11" descr="A diagram of a dna structure&#10;&#10;AI-generated content may be incorrect.">
            <a:extLst>
              <a:ext uri="{FF2B5EF4-FFF2-40B4-BE49-F238E27FC236}">
                <a16:creationId xmlns:a16="http://schemas.microsoft.com/office/drawing/2014/main" id="{D9E4B15A-B313-D745-9C47-EF8711EFA64E}"/>
              </a:ext>
            </a:extLst>
          </p:cNvPr>
          <p:cNvPicPr>
            <a:picLocks noChangeAspect="1"/>
          </p:cNvPicPr>
          <p:nvPr/>
        </p:nvPicPr>
        <p:blipFill>
          <a:blip r:embed="rId6"/>
          <a:stretch>
            <a:fillRect/>
          </a:stretch>
        </p:blipFill>
        <p:spPr>
          <a:xfrm>
            <a:off x="973770" y="1241283"/>
            <a:ext cx="5349715" cy="1555080"/>
          </a:xfrm>
          <a:prstGeom prst="rect">
            <a:avLst/>
          </a:prstGeom>
        </p:spPr>
      </p:pic>
    </p:spTree>
    <p:custDataLst>
      <p:custData r:id="rId1"/>
      <p:custData r:id="rId2"/>
    </p:custDataLst>
    <p:extLst>
      <p:ext uri="{BB962C8B-B14F-4D97-AF65-F5344CB8AC3E}">
        <p14:creationId xmlns:p14="http://schemas.microsoft.com/office/powerpoint/2010/main" val="1788532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6BDC2-F2E6-6439-68FE-05DCDDC1F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E35866-58BE-A155-D35E-5253662DB358}"/>
              </a:ext>
            </a:extLst>
          </p:cNvPr>
          <p:cNvSpPr>
            <a:spLocks noGrp="1"/>
          </p:cNvSpPr>
          <p:nvPr>
            <p:ph type="title"/>
          </p:nvPr>
        </p:nvSpPr>
        <p:spPr/>
        <p:txBody>
          <a:bodyPr anchor="t" anchorCtr="0"/>
          <a:lstStyle/>
          <a:p>
            <a:pPr algn="l"/>
            <a:r>
              <a:rPr lang="en-US" cap="none" dirty="0"/>
              <a:t>Bulk RNA-seq</a:t>
            </a:r>
          </a:p>
        </p:txBody>
      </p:sp>
      <p:sp>
        <p:nvSpPr>
          <p:cNvPr id="4" name="TextBox 3">
            <a:extLst>
              <a:ext uri="{FF2B5EF4-FFF2-40B4-BE49-F238E27FC236}">
                <a16:creationId xmlns:a16="http://schemas.microsoft.com/office/drawing/2014/main" id="{B1C0DCEB-01D9-201D-BAA8-59CA6A299325}"/>
              </a:ext>
            </a:extLst>
          </p:cNvPr>
          <p:cNvSpPr txBox="1"/>
          <p:nvPr/>
        </p:nvSpPr>
        <p:spPr>
          <a:xfrm>
            <a:off x="973772" y="3362736"/>
            <a:ext cx="5620531" cy="738664"/>
          </a:xfrm>
          <a:prstGeom prst="rect">
            <a:avLst/>
          </a:prstGeom>
          <a:noFill/>
        </p:spPr>
        <p:txBody>
          <a:bodyPr wrap="square">
            <a:spAutoFit/>
          </a:bodyPr>
          <a:lstStyle/>
          <a:p>
            <a:r>
              <a:rPr lang="en-US" sz="1400" b="1" dirty="0"/>
              <a:t>Bulk RNA-seq </a:t>
            </a:r>
            <a:r>
              <a:rPr lang="en-US" sz="1400" dirty="0"/>
              <a:t>extracts total RNA from a sample, converts it to cDNA, sequences millions of short reads and counts how many map to each gene, yielding a snapshot of mean gene expression.</a:t>
            </a:r>
          </a:p>
        </p:txBody>
      </p:sp>
      <p:pic>
        <p:nvPicPr>
          <p:cNvPr id="3" name="Picture 2" descr="A group of colorful objects&#10;&#10;AI-generated content may be incorrect.">
            <a:extLst>
              <a:ext uri="{FF2B5EF4-FFF2-40B4-BE49-F238E27FC236}">
                <a16:creationId xmlns:a16="http://schemas.microsoft.com/office/drawing/2014/main" id="{493387C5-EAF1-7A06-5ADA-AE3C6F6FFEDA}"/>
              </a:ext>
            </a:extLst>
          </p:cNvPr>
          <p:cNvPicPr>
            <a:picLocks noChangeAspect="1"/>
          </p:cNvPicPr>
          <p:nvPr/>
        </p:nvPicPr>
        <p:blipFill>
          <a:blip r:embed="rId4"/>
          <a:stretch>
            <a:fillRect/>
          </a:stretch>
        </p:blipFill>
        <p:spPr>
          <a:xfrm>
            <a:off x="973772" y="1676048"/>
            <a:ext cx="990600" cy="971550"/>
          </a:xfrm>
          <a:prstGeom prst="rect">
            <a:avLst/>
          </a:prstGeom>
        </p:spPr>
      </p:pic>
      <p:pic>
        <p:nvPicPr>
          <p:cNvPr id="6" name="Picture 5" descr="A diagram of an average electron of a normal cell&#10;&#10;AI-generated content may be incorrect.">
            <a:extLst>
              <a:ext uri="{FF2B5EF4-FFF2-40B4-BE49-F238E27FC236}">
                <a16:creationId xmlns:a16="http://schemas.microsoft.com/office/drawing/2014/main" id="{0BA77972-8D68-7EC5-2BCA-9644001CED3E}"/>
              </a:ext>
            </a:extLst>
          </p:cNvPr>
          <p:cNvPicPr>
            <a:picLocks noChangeAspect="1"/>
          </p:cNvPicPr>
          <p:nvPr/>
        </p:nvPicPr>
        <p:blipFill>
          <a:blip r:embed="rId5"/>
          <a:stretch>
            <a:fillRect/>
          </a:stretch>
        </p:blipFill>
        <p:spPr>
          <a:xfrm>
            <a:off x="2491740" y="1391117"/>
            <a:ext cx="3864292" cy="1686694"/>
          </a:xfrm>
          <a:prstGeom prst="rect">
            <a:avLst/>
          </a:prstGeom>
        </p:spPr>
      </p:pic>
      <p:pic>
        <p:nvPicPr>
          <p:cNvPr id="7" name="Picture 6" descr="A black background with a black square&#10;&#10;AI-generated content may be incorrect.">
            <a:hlinkClick r:id="rId6"/>
            <a:extLst>
              <a:ext uri="{FF2B5EF4-FFF2-40B4-BE49-F238E27FC236}">
                <a16:creationId xmlns:a16="http://schemas.microsoft.com/office/drawing/2014/main" id="{61B0BDAC-F60E-447E-4459-B4E97C43B72A}"/>
              </a:ext>
            </a:extLst>
          </p:cNvPr>
          <p:cNvPicPr>
            <a:picLocks noChangeAspect="1"/>
          </p:cNvPicPr>
          <p:nvPr/>
        </p:nvPicPr>
        <p:blipFill>
          <a:blip r:embed="rId7">
            <a:duotone>
              <a:schemeClr val="accent1">
                <a:shade val="45000"/>
                <a:satMod val="135000"/>
              </a:schemeClr>
              <a:prstClr val="white"/>
            </a:duotone>
          </a:blip>
          <a:stretch>
            <a:fillRect/>
          </a:stretch>
        </p:blipFill>
        <p:spPr>
          <a:xfrm>
            <a:off x="1349937" y="2806408"/>
            <a:ext cx="238270" cy="238270"/>
          </a:xfrm>
          <a:prstGeom prst="rect">
            <a:avLst/>
          </a:prstGeom>
        </p:spPr>
      </p:pic>
      <p:sp>
        <p:nvSpPr>
          <p:cNvPr id="5" name="TextBox 4">
            <a:extLst>
              <a:ext uri="{FF2B5EF4-FFF2-40B4-BE49-F238E27FC236}">
                <a16:creationId xmlns:a16="http://schemas.microsoft.com/office/drawing/2014/main" id="{23362551-F16E-4808-095F-33BE8A7782F8}"/>
              </a:ext>
            </a:extLst>
          </p:cNvPr>
          <p:cNvSpPr txBox="1"/>
          <p:nvPr/>
        </p:nvSpPr>
        <p:spPr>
          <a:xfrm>
            <a:off x="973772" y="4177274"/>
            <a:ext cx="2239716" cy="461665"/>
          </a:xfrm>
          <a:prstGeom prst="rect">
            <a:avLst/>
          </a:prstGeom>
          <a:noFill/>
        </p:spPr>
        <p:txBody>
          <a:bodyPr wrap="none" rtlCol="0">
            <a:spAutoFit/>
          </a:bodyPr>
          <a:lstStyle/>
          <a:p>
            <a:r>
              <a:rPr lang="en-US" dirty="0">
                <a:solidFill>
                  <a:srgbClr val="0070C0"/>
                </a:solidFill>
              </a:rPr>
              <a:t>Data Produced</a:t>
            </a:r>
          </a:p>
        </p:txBody>
      </p:sp>
      <p:sp>
        <p:nvSpPr>
          <p:cNvPr id="8" name="TextBox 7">
            <a:extLst>
              <a:ext uri="{FF2B5EF4-FFF2-40B4-BE49-F238E27FC236}">
                <a16:creationId xmlns:a16="http://schemas.microsoft.com/office/drawing/2014/main" id="{BA97A836-B7CD-14F9-EA07-41DF25D860E3}"/>
              </a:ext>
            </a:extLst>
          </p:cNvPr>
          <p:cNvSpPr txBox="1"/>
          <p:nvPr/>
        </p:nvSpPr>
        <p:spPr>
          <a:xfrm>
            <a:off x="6838350" y="605135"/>
            <a:ext cx="2805576" cy="461665"/>
          </a:xfrm>
          <a:prstGeom prst="rect">
            <a:avLst/>
          </a:prstGeom>
          <a:noFill/>
        </p:spPr>
        <p:txBody>
          <a:bodyPr wrap="none" rtlCol="0">
            <a:spAutoFit/>
          </a:bodyPr>
          <a:lstStyle/>
          <a:p>
            <a:r>
              <a:rPr lang="en-US" dirty="0">
                <a:solidFill>
                  <a:srgbClr val="0070C0"/>
                </a:solidFill>
              </a:rPr>
              <a:t>Foundation Models</a:t>
            </a:r>
          </a:p>
        </p:txBody>
      </p:sp>
      <p:sp>
        <p:nvSpPr>
          <p:cNvPr id="10" name="TextBox 9">
            <a:extLst>
              <a:ext uri="{FF2B5EF4-FFF2-40B4-BE49-F238E27FC236}">
                <a16:creationId xmlns:a16="http://schemas.microsoft.com/office/drawing/2014/main" id="{F36BC84E-8DAB-F4C5-E603-9040F1FEA1F8}"/>
              </a:ext>
            </a:extLst>
          </p:cNvPr>
          <p:cNvSpPr txBox="1"/>
          <p:nvPr/>
        </p:nvSpPr>
        <p:spPr>
          <a:xfrm>
            <a:off x="973772" y="4718465"/>
            <a:ext cx="5620531" cy="1384995"/>
          </a:xfrm>
          <a:prstGeom prst="rect">
            <a:avLst/>
          </a:prstGeom>
          <a:noFill/>
        </p:spPr>
        <p:txBody>
          <a:bodyPr wrap="square">
            <a:spAutoFit/>
          </a:bodyPr>
          <a:lstStyle/>
          <a:p>
            <a:r>
              <a:rPr lang="en-US" sz="1400" b="1" dirty="0"/>
              <a:t>Raw reads</a:t>
            </a:r>
            <a:r>
              <a:rPr lang="en-US" sz="1400" dirty="0"/>
              <a:t>: millions of FASTQ sequences with quality scores, representing every RNA-derived fragment in the sample. </a:t>
            </a:r>
          </a:p>
          <a:p>
            <a:endParaRPr lang="en-US" sz="1400" dirty="0"/>
          </a:p>
          <a:p>
            <a:r>
              <a:rPr lang="en-US" sz="1400" b="1" dirty="0"/>
              <a:t>Expression matrix</a:t>
            </a:r>
            <a:r>
              <a:rPr lang="en-US" sz="1400" dirty="0"/>
              <a:t>: a genes-by-samples table of read counts or normalized values (TPM/FPKM) summarizing transcript abundance after alignment and quantification.</a:t>
            </a:r>
          </a:p>
        </p:txBody>
      </p:sp>
      <p:sp>
        <p:nvSpPr>
          <p:cNvPr id="12" name="TextBox 11">
            <a:extLst>
              <a:ext uri="{FF2B5EF4-FFF2-40B4-BE49-F238E27FC236}">
                <a16:creationId xmlns:a16="http://schemas.microsoft.com/office/drawing/2014/main" id="{72A3670C-3BFC-6BB8-75B4-F6EF8D087C11}"/>
              </a:ext>
            </a:extLst>
          </p:cNvPr>
          <p:cNvSpPr txBox="1"/>
          <p:nvPr/>
        </p:nvSpPr>
        <p:spPr>
          <a:xfrm>
            <a:off x="6833659" y="1146327"/>
            <a:ext cx="4511674" cy="4870564"/>
          </a:xfrm>
          <a:prstGeom prst="rect">
            <a:avLst/>
          </a:prstGeom>
          <a:noFill/>
        </p:spPr>
        <p:txBody>
          <a:bodyPr wrap="square">
            <a:spAutoFit/>
          </a:bodyPr>
          <a:lstStyle/>
          <a:p>
            <a:r>
              <a:rPr lang="en-US" sz="1350" dirty="0">
                <a:hlinkClick r:id="rId8"/>
              </a:rPr>
              <a:t>BulkRNABert</a:t>
            </a:r>
            <a:r>
              <a:rPr lang="en-US" sz="1350" dirty="0"/>
              <a:t> is a transformer model that adapts BERT's "masking" method for bulk RNA-seq data, learning a dense representation of gene expression by pre-training on thousands of cancer and non-cancer tissue samples.</a:t>
            </a:r>
          </a:p>
          <a:p>
            <a:endParaRPr lang="en-US" sz="1350" dirty="0"/>
          </a:p>
          <a:p>
            <a:r>
              <a:rPr lang="en-US" sz="1350" dirty="0"/>
              <a:t>Differentiating Evaluation: The model significantly outperformed state-of-the-art methods in both pan-cancer classification and survival prediction and successfully demonstrated transfer-learning by predicting survival outcomes in entirely unseen patient cohorts.</a:t>
            </a:r>
            <a:br>
              <a:rPr lang="en-US" sz="1350" dirty="0"/>
            </a:br>
            <a:br>
              <a:rPr lang="en-US" sz="1350" dirty="0"/>
            </a:br>
            <a:r>
              <a:rPr lang="en-US" sz="1350" dirty="0" err="1">
                <a:hlinkClick r:id="rId9"/>
              </a:rPr>
              <a:t>BulkFormer</a:t>
            </a:r>
            <a:r>
              <a:rPr lang="en-US" sz="1350" dirty="0"/>
              <a:t> is specifically designed to fill a critical gap in RNA-seq analysis, using a novel hybrid architecture that combines a graph neural network to leverage known gene-gene interactions with a transformer to model global expression patterns in bulk transcriptomes.</a:t>
            </a:r>
          </a:p>
          <a:p>
            <a:endParaRPr lang="en-US" sz="1350" dirty="0"/>
          </a:p>
          <a:p>
            <a:r>
              <a:rPr lang="en-US" sz="1350" dirty="0"/>
              <a:t>Differentiating Evaluation: Despite much lower training costs, </a:t>
            </a:r>
            <a:r>
              <a:rPr lang="en-US" sz="1350" dirty="0" err="1"/>
              <a:t>BulkFormer</a:t>
            </a:r>
            <a:r>
              <a:rPr lang="en-US" sz="1350" dirty="0"/>
              <a:t> consistently outperformed existing single-cell foundation models across six downstream tasks, including disease prognosis, drug response prediction, and transcriptome imputation.</a:t>
            </a:r>
          </a:p>
        </p:txBody>
      </p:sp>
    </p:spTree>
    <p:custDataLst>
      <p:custData r:id="rId1"/>
      <p:custData r:id="rId2"/>
    </p:custDataLst>
    <p:extLst>
      <p:ext uri="{BB962C8B-B14F-4D97-AF65-F5344CB8AC3E}">
        <p14:creationId xmlns:p14="http://schemas.microsoft.com/office/powerpoint/2010/main" val="2441712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2C4C7-A5A8-965B-8E19-ED005E76F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455C2B-9A30-461A-2C11-D2A4777FD473}"/>
              </a:ext>
            </a:extLst>
          </p:cNvPr>
          <p:cNvSpPr>
            <a:spLocks noGrp="1"/>
          </p:cNvSpPr>
          <p:nvPr>
            <p:ph type="title"/>
          </p:nvPr>
        </p:nvSpPr>
        <p:spPr/>
        <p:txBody>
          <a:bodyPr anchor="t" anchorCtr="0"/>
          <a:lstStyle/>
          <a:p>
            <a:pPr algn="l"/>
            <a:r>
              <a:rPr lang="en-US" cap="none" dirty="0"/>
              <a:t>Proteomics (MS)</a:t>
            </a:r>
          </a:p>
        </p:txBody>
      </p:sp>
      <p:sp>
        <p:nvSpPr>
          <p:cNvPr id="23" name="TextBox 22">
            <a:extLst>
              <a:ext uri="{FF2B5EF4-FFF2-40B4-BE49-F238E27FC236}">
                <a16:creationId xmlns:a16="http://schemas.microsoft.com/office/drawing/2014/main" id="{D936C222-4F84-F488-B445-2F0E53983E94}"/>
              </a:ext>
            </a:extLst>
          </p:cNvPr>
          <p:cNvSpPr txBox="1"/>
          <p:nvPr/>
        </p:nvSpPr>
        <p:spPr>
          <a:xfrm>
            <a:off x="973772" y="2767306"/>
            <a:ext cx="5620531" cy="1169551"/>
          </a:xfrm>
          <a:prstGeom prst="rect">
            <a:avLst/>
          </a:prstGeom>
          <a:noFill/>
        </p:spPr>
        <p:txBody>
          <a:bodyPr wrap="square">
            <a:spAutoFit/>
          </a:bodyPr>
          <a:lstStyle/>
          <a:p>
            <a:r>
              <a:rPr lang="en-US" sz="1400" dirty="0"/>
              <a:t>First, proteins are digested into peptides. Tandem mass spectrometry (MS/MS) then identifies each peptide by its mass and its unique fragmentation pattern - a "molecular fingerprint." Software pieces these peptide IDs together to identify / quantify the proteins in the original sample.</a:t>
            </a:r>
          </a:p>
        </p:txBody>
      </p:sp>
      <p:sp>
        <p:nvSpPr>
          <p:cNvPr id="24" name="TextBox 23">
            <a:extLst>
              <a:ext uri="{FF2B5EF4-FFF2-40B4-BE49-F238E27FC236}">
                <a16:creationId xmlns:a16="http://schemas.microsoft.com/office/drawing/2014/main" id="{17296007-7B78-CA36-8420-E5E87BB70B57}"/>
              </a:ext>
            </a:extLst>
          </p:cNvPr>
          <p:cNvSpPr txBox="1"/>
          <p:nvPr/>
        </p:nvSpPr>
        <p:spPr>
          <a:xfrm>
            <a:off x="973772" y="4040377"/>
            <a:ext cx="2239716" cy="461665"/>
          </a:xfrm>
          <a:prstGeom prst="rect">
            <a:avLst/>
          </a:prstGeom>
          <a:noFill/>
        </p:spPr>
        <p:txBody>
          <a:bodyPr wrap="none" rtlCol="0">
            <a:spAutoFit/>
          </a:bodyPr>
          <a:lstStyle/>
          <a:p>
            <a:r>
              <a:rPr lang="en-US" dirty="0">
                <a:solidFill>
                  <a:srgbClr val="0070C0"/>
                </a:solidFill>
              </a:rPr>
              <a:t>Data Produced</a:t>
            </a:r>
          </a:p>
        </p:txBody>
      </p:sp>
      <p:sp>
        <p:nvSpPr>
          <p:cNvPr id="25" name="TextBox 24">
            <a:extLst>
              <a:ext uri="{FF2B5EF4-FFF2-40B4-BE49-F238E27FC236}">
                <a16:creationId xmlns:a16="http://schemas.microsoft.com/office/drawing/2014/main" id="{D9015083-CC72-1513-151D-43FCC9881B45}"/>
              </a:ext>
            </a:extLst>
          </p:cNvPr>
          <p:cNvSpPr txBox="1"/>
          <p:nvPr/>
        </p:nvSpPr>
        <p:spPr>
          <a:xfrm>
            <a:off x="6838350" y="605135"/>
            <a:ext cx="2805576" cy="461665"/>
          </a:xfrm>
          <a:prstGeom prst="rect">
            <a:avLst/>
          </a:prstGeom>
          <a:noFill/>
        </p:spPr>
        <p:txBody>
          <a:bodyPr wrap="none" rtlCol="0">
            <a:spAutoFit/>
          </a:bodyPr>
          <a:lstStyle/>
          <a:p>
            <a:r>
              <a:rPr lang="en-US" dirty="0">
                <a:solidFill>
                  <a:srgbClr val="0070C0"/>
                </a:solidFill>
              </a:rPr>
              <a:t>Foundation Models</a:t>
            </a:r>
          </a:p>
        </p:txBody>
      </p:sp>
      <p:sp>
        <p:nvSpPr>
          <p:cNvPr id="27" name="TextBox 26">
            <a:extLst>
              <a:ext uri="{FF2B5EF4-FFF2-40B4-BE49-F238E27FC236}">
                <a16:creationId xmlns:a16="http://schemas.microsoft.com/office/drawing/2014/main" id="{3B492097-48B8-32EE-5BF6-D2723F67559B}"/>
              </a:ext>
            </a:extLst>
          </p:cNvPr>
          <p:cNvSpPr txBox="1"/>
          <p:nvPr/>
        </p:nvSpPr>
        <p:spPr>
          <a:xfrm>
            <a:off x="973772" y="4581568"/>
            <a:ext cx="5620531" cy="1292662"/>
          </a:xfrm>
          <a:prstGeom prst="rect">
            <a:avLst/>
          </a:prstGeom>
          <a:noFill/>
        </p:spPr>
        <p:txBody>
          <a:bodyPr wrap="square">
            <a:spAutoFit/>
          </a:bodyPr>
          <a:lstStyle/>
          <a:p>
            <a:r>
              <a:rPr lang="en-US" sz="1400" b="1" dirty="0"/>
              <a:t>MS1 Spectra</a:t>
            </a:r>
            <a:r>
              <a:rPr lang="en-US" sz="1400" dirty="0"/>
              <a:t>: A survey scan of all peptide masses in the sample.</a:t>
            </a:r>
            <a:br>
              <a:rPr lang="en-US" sz="1400" dirty="0"/>
            </a:br>
            <a:endParaRPr lang="en-US" sz="400" dirty="0"/>
          </a:p>
          <a:p>
            <a:r>
              <a:rPr lang="en-US" sz="1400" b="1" dirty="0"/>
              <a:t>MS2 Spectra</a:t>
            </a:r>
            <a:r>
              <a:rPr lang="en-US" sz="1400" dirty="0"/>
              <a:t>: Fragmentation "fingerprints" of selected peptides, which are matched to databases for high-confidence identification.</a:t>
            </a:r>
            <a:br>
              <a:rPr lang="en-US" sz="1400" dirty="0"/>
            </a:br>
            <a:endParaRPr lang="en-US" sz="400" dirty="0"/>
          </a:p>
          <a:p>
            <a:r>
              <a:rPr lang="en-US" sz="1400" b="1" dirty="0"/>
              <a:t>Processed Table</a:t>
            </a:r>
            <a:r>
              <a:rPr lang="en-US" sz="1400" dirty="0"/>
              <a:t>: A final matrix of identified proteins and their abundances across samples.</a:t>
            </a:r>
          </a:p>
        </p:txBody>
      </p:sp>
      <p:sp>
        <p:nvSpPr>
          <p:cNvPr id="29" name="TextBox 28">
            <a:extLst>
              <a:ext uri="{FF2B5EF4-FFF2-40B4-BE49-F238E27FC236}">
                <a16:creationId xmlns:a16="http://schemas.microsoft.com/office/drawing/2014/main" id="{FD6589DC-A6D2-D929-5D63-5171138DB6C5}"/>
              </a:ext>
            </a:extLst>
          </p:cNvPr>
          <p:cNvSpPr txBox="1"/>
          <p:nvPr/>
        </p:nvSpPr>
        <p:spPr>
          <a:xfrm>
            <a:off x="6833658" y="1146327"/>
            <a:ext cx="4699211" cy="5262979"/>
          </a:xfrm>
          <a:prstGeom prst="rect">
            <a:avLst/>
          </a:prstGeom>
          <a:noFill/>
        </p:spPr>
        <p:txBody>
          <a:bodyPr wrap="square">
            <a:spAutoFit/>
          </a:bodyPr>
          <a:lstStyle/>
          <a:p>
            <a:r>
              <a:rPr lang="en-US" sz="1350" dirty="0">
                <a:hlinkClick r:id="rId4"/>
              </a:rPr>
              <a:t>Casanovo Foundation</a:t>
            </a:r>
            <a:r>
              <a:rPr lang="en-US" sz="1350" dirty="0"/>
              <a:t> is a proteomics model designed to unify various analysis tasks by pre-training a single spectrum encoder on the complex task of de novo sequencing, forcing it to learn a generalizable representation of mass spectra.</a:t>
            </a:r>
          </a:p>
          <a:p>
            <a:endParaRPr lang="en-US" sz="1350" dirty="0"/>
          </a:p>
          <a:p>
            <a:r>
              <a:rPr lang="en-US" sz="1350" dirty="0"/>
              <a:t>Differentiating Evaluation: The model's learned representations improved performance on four downstream tasks including predicting spectrum quality and post-translational modifications with multi-task fine-tuning further enhancing the performance for each individual task.</a:t>
            </a:r>
          </a:p>
          <a:p>
            <a:endParaRPr lang="en-US" sz="1350" dirty="0"/>
          </a:p>
          <a:p>
            <a:r>
              <a:rPr lang="en-US" sz="1350" dirty="0">
                <a:hlinkClick r:id="rId5"/>
              </a:rPr>
              <a:t>AlphaPeptDeep</a:t>
            </a:r>
            <a:r>
              <a:rPr lang="en-US" sz="1350" dirty="0"/>
              <a:t> is a modular Python framework that allows proteomics researchers to easily build and update deep learning models for predicting peptide properties, incorporating extensive transfer learning and a novel method for handling any post-translational modification.</a:t>
            </a:r>
          </a:p>
          <a:p>
            <a:endParaRPr lang="en-US" sz="1350" dirty="0"/>
          </a:p>
          <a:p>
            <a:r>
              <a:rPr lang="en-US" sz="1350" dirty="0"/>
              <a:t>Differentiating Evaluation: While its standard models are on par with existing tools, the framework's flexibility was demonstrated by building a novel model for HLA peptide prediction which significantly improved peptide identification in challenging </a:t>
            </a:r>
            <a:r>
              <a:rPr lang="en-US" sz="1350" dirty="0" err="1"/>
              <a:t>immunopeptidomics</a:t>
            </a:r>
            <a:r>
              <a:rPr lang="en-US" sz="1350" dirty="0"/>
              <a:t> experiments.</a:t>
            </a:r>
          </a:p>
        </p:txBody>
      </p:sp>
      <p:pic>
        <p:nvPicPr>
          <p:cNvPr id="4" name="Picture 3" descr="A diagram of a graph&#10;&#10;AI-generated content may be incorrect.">
            <a:extLst>
              <a:ext uri="{FF2B5EF4-FFF2-40B4-BE49-F238E27FC236}">
                <a16:creationId xmlns:a16="http://schemas.microsoft.com/office/drawing/2014/main" id="{DDA5044C-10CA-0396-BB49-45B083EA176D}"/>
              </a:ext>
            </a:extLst>
          </p:cNvPr>
          <p:cNvPicPr>
            <a:picLocks noChangeAspect="1"/>
          </p:cNvPicPr>
          <p:nvPr/>
        </p:nvPicPr>
        <p:blipFill>
          <a:blip r:embed="rId6"/>
          <a:stretch>
            <a:fillRect/>
          </a:stretch>
        </p:blipFill>
        <p:spPr>
          <a:xfrm>
            <a:off x="939188" y="1309944"/>
            <a:ext cx="5599786" cy="1060450"/>
          </a:xfrm>
          <a:prstGeom prst="rect">
            <a:avLst/>
          </a:prstGeom>
        </p:spPr>
      </p:pic>
      <p:pic>
        <p:nvPicPr>
          <p:cNvPr id="6" name="Picture 5" descr="A black background with a black square&#10;&#10;AI-generated content may be incorrect.">
            <a:hlinkClick r:id="rId7"/>
            <a:extLst>
              <a:ext uri="{FF2B5EF4-FFF2-40B4-BE49-F238E27FC236}">
                <a16:creationId xmlns:a16="http://schemas.microsoft.com/office/drawing/2014/main" id="{44706E33-6EED-5973-1162-375CB0EC1924}"/>
              </a:ext>
            </a:extLst>
          </p:cNvPr>
          <p:cNvPicPr>
            <a:picLocks noChangeAspect="1"/>
          </p:cNvPicPr>
          <p:nvPr/>
        </p:nvPicPr>
        <p:blipFill>
          <a:blip r:embed="rId8">
            <a:duotone>
              <a:schemeClr val="accent1">
                <a:shade val="45000"/>
                <a:satMod val="135000"/>
              </a:schemeClr>
              <a:prstClr val="white"/>
            </a:duotone>
          </a:blip>
          <a:stretch>
            <a:fillRect/>
          </a:stretch>
        </p:blipFill>
        <p:spPr>
          <a:xfrm>
            <a:off x="986361" y="2299525"/>
            <a:ext cx="238270" cy="238270"/>
          </a:xfrm>
          <a:prstGeom prst="rect">
            <a:avLst/>
          </a:prstGeom>
        </p:spPr>
      </p:pic>
    </p:spTree>
    <p:custDataLst>
      <p:custData r:id="rId1"/>
      <p:custData r:id="rId2"/>
    </p:custDataLst>
    <p:extLst>
      <p:ext uri="{BB962C8B-B14F-4D97-AF65-F5344CB8AC3E}">
        <p14:creationId xmlns:p14="http://schemas.microsoft.com/office/powerpoint/2010/main" val="861035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A3D25-B3BA-8BD0-3963-CD912FB07F40}"/>
            </a:ext>
          </a:extLst>
        </p:cNvPr>
        <p:cNvGrpSpPr/>
        <p:nvPr/>
      </p:nvGrpSpPr>
      <p:grpSpPr>
        <a:xfrm>
          <a:off x="0" y="0"/>
          <a:ext cx="0" cy="0"/>
          <a:chOff x="0" y="0"/>
          <a:chExt cx="0" cy="0"/>
        </a:xfrm>
      </p:grpSpPr>
      <p:pic>
        <p:nvPicPr>
          <p:cNvPr id="24" name="Picture 23" descr="A diagram of a diagram of a process&#10;&#10;AI-generated content may be incorrect.">
            <a:extLst>
              <a:ext uri="{FF2B5EF4-FFF2-40B4-BE49-F238E27FC236}">
                <a16:creationId xmlns:a16="http://schemas.microsoft.com/office/drawing/2014/main" id="{0C422FD2-13AE-0BE4-3346-0EF9A51E4F88}"/>
              </a:ext>
            </a:extLst>
          </p:cNvPr>
          <p:cNvPicPr>
            <a:picLocks noChangeAspect="1"/>
          </p:cNvPicPr>
          <p:nvPr/>
        </p:nvPicPr>
        <p:blipFill>
          <a:blip r:embed="rId4"/>
          <a:stretch>
            <a:fillRect/>
          </a:stretch>
        </p:blipFill>
        <p:spPr>
          <a:xfrm>
            <a:off x="973772" y="1249935"/>
            <a:ext cx="4753381" cy="1826265"/>
          </a:xfrm>
          <a:prstGeom prst="rect">
            <a:avLst/>
          </a:prstGeom>
        </p:spPr>
      </p:pic>
      <p:sp>
        <p:nvSpPr>
          <p:cNvPr id="2" name="Title 1">
            <a:extLst>
              <a:ext uri="{FF2B5EF4-FFF2-40B4-BE49-F238E27FC236}">
                <a16:creationId xmlns:a16="http://schemas.microsoft.com/office/drawing/2014/main" id="{D21D917B-1F8C-F294-1728-CD93E7299E12}"/>
              </a:ext>
            </a:extLst>
          </p:cNvPr>
          <p:cNvSpPr>
            <a:spLocks noGrp="1"/>
          </p:cNvSpPr>
          <p:nvPr>
            <p:ph type="title"/>
          </p:nvPr>
        </p:nvSpPr>
        <p:spPr/>
        <p:txBody>
          <a:bodyPr anchor="t" anchorCtr="0"/>
          <a:lstStyle/>
          <a:p>
            <a:r>
              <a:rPr lang="en-US" cap="none" dirty="0"/>
              <a:t>Metabolomics (MS)</a:t>
            </a:r>
          </a:p>
        </p:txBody>
      </p:sp>
      <p:sp>
        <p:nvSpPr>
          <p:cNvPr id="4" name="TextBox 3">
            <a:extLst>
              <a:ext uri="{FF2B5EF4-FFF2-40B4-BE49-F238E27FC236}">
                <a16:creationId xmlns:a16="http://schemas.microsoft.com/office/drawing/2014/main" id="{58500BF0-7012-9115-0663-8E1D48A7C0B7}"/>
              </a:ext>
            </a:extLst>
          </p:cNvPr>
          <p:cNvSpPr txBox="1"/>
          <p:nvPr/>
        </p:nvSpPr>
        <p:spPr>
          <a:xfrm>
            <a:off x="973772" y="3362736"/>
            <a:ext cx="5620531" cy="954107"/>
          </a:xfrm>
          <a:prstGeom prst="rect">
            <a:avLst/>
          </a:prstGeom>
          <a:noFill/>
        </p:spPr>
        <p:txBody>
          <a:bodyPr wrap="square">
            <a:spAutoFit/>
          </a:bodyPr>
          <a:lstStyle/>
          <a:p>
            <a:r>
              <a:rPr lang="en-US" sz="1400" dirty="0"/>
              <a:t>Uses tandem mass spectrometry (MS/MS) to create "molecular fingerprints" from a molecule's mass and fragmentation pattern. This high-confidence identification reveals pathway activity, exposures, and disease states.</a:t>
            </a:r>
          </a:p>
        </p:txBody>
      </p:sp>
      <p:sp>
        <p:nvSpPr>
          <p:cNvPr id="5" name="TextBox 4">
            <a:extLst>
              <a:ext uri="{FF2B5EF4-FFF2-40B4-BE49-F238E27FC236}">
                <a16:creationId xmlns:a16="http://schemas.microsoft.com/office/drawing/2014/main" id="{0C368E40-F6F4-1471-8EFF-7D8D54B14920}"/>
              </a:ext>
            </a:extLst>
          </p:cNvPr>
          <p:cNvSpPr txBox="1"/>
          <p:nvPr/>
        </p:nvSpPr>
        <p:spPr>
          <a:xfrm>
            <a:off x="973772" y="4348724"/>
            <a:ext cx="2239716" cy="461665"/>
          </a:xfrm>
          <a:prstGeom prst="rect">
            <a:avLst/>
          </a:prstGeom>
          <a:noFill/>
        </p:spPr>
        <p:txBody>
          <a:bodyPr wrap="none" rtlCol="0">
            <a:spAutoFit/>
          </a:bodyPr>
          <a:lstStyle/>
          <a:p>
            <a:r>
              <a:rPr lang="en-US" dirty="0">
                <a:solidFill>
                  <a:srgbClr val="0070C0"/>
                </a:solidFill>
              </a:rPr>
              <a:t>Data Produced</a:t>
            </a:r>
          </a:p>
        </p:txBody>
      </p:sp>
      <p:sp>
        <p:nvSpPr>
          <p:cNvPr id="8" name="TextBox 7">
            <a:extLst>
              <a:ext uri="{FF2B5EF4-FFF2-40B4-BE49-F238E27FC236}">
                <a16:creationId xmlns:a16="http://schemas.microsoft.com/office/drawing/2014/main" id="{86315905-7488-6E80-F2C7-69C30C28D95C}"/>
              </a:ext>
            </a:extLst>
          </p:cNvPr>
          <p:cNvSpPr txBox="1"/>
          <p:nvPr/>
        </p:nvSpPr>
        <p:spPr>
          <a:xfrm>
            <a:off x="6838350" y="605135"/>
            <a:ext cx="2805576" cy="461665"/>
          </a:xfrm>
          <a:prstGeom prst="rect">
            <a:avLst/>
          </a:prstGeom>
          <a:noFill/>
        </p:spPr>
        <p:txBody>
          <a:bodyPr wrap="none" rtlCol="0">
            <a:spAutoFit/>
          </a:bodyPr>
          <a:lstStyle/>
          <a:p>
            <a:r>
              <a:rPr lang="en-US" dirty="0">
                <a:solidFill>
                  <a:srgbClr val="0070C0"/>
                </a:solidFill>
              </a:rPr>
              <a:t>Foundation Models</a:t>
            </a:r>
          </a:p>
        </p:txBody>
      </p:sp>
      <p:sp>
        <p:nvSpPr>
          <p:cNvPr id="10" name="TextBox 9">
            <a:extLst>
              <a:ext uri="{FF2B5EF4-FFF2-40B4-BE49-F238E27FC236}">
                <a16:creationId xmlns:a16="http://schemas.microsoft.com/office/drawing/2014/main" id="{8C62BA8A-ABC7-7445-6BF2-418FC883D978}"/>
              </a:ext>
            </a:extLst>
          </p:cNvPr>
          <p:cNvSpPr txBox="1"/>
          <p:nvPr/>
        </p:nvSpPr>
        <p:spPr>
          <a:xfrm>
            <a:off x="973772" y="4889915"/>
            <a:ext cx="5620531" cy="1292662"/>
          </a:xfrm>
          <a:prstGeom prst="rect">
            <a:avLst/>
          </a:prstGeom>
          <a:noFill/>
        </p:spPr>
        <p:txBody>
          <a:bodyPr wrap="square">
            <a:spAutoFit/>
          </a:bodyPr>
          <a:lstStyle/>
          <a:p>
            <a:r>
              <a:rPr lang="en-US" sz="1400" b="1" dirty="0"/>
              <a:t>MS1 Spectra</a:t>
            </a:r>
            <a:r>
              <a:rPr lang="en-US" sz="1400" dirty="0"/>
              <a:t>: A survey scan of all molecular masses.</a:t>
            </a:r>
            <a:br>
              <a:rPr lang="en-US" sz="1400" dirty="0"/>
            </a:br>
            <a:endParaRPr lang="en-US" sz="400" dirty="0"/>
          </a:p>
          <a:p>
            <a:r>
              <a:rPr lang="en-US" sz="1400" b="1" dirty="0"/>
              <a:t>MS2 Spectra</a:t>
            </a:r>
            <a:r>
              <a:rPr lang="en-US" sz="1400" dirty="0"/>
              <a:t>: Fragmentation "fingerprints" of selected molecules for high-confidence identification.</a:t>
            </a:r>
            <a:br>
              <a:rPr lang="en-US" sz="1400" dirty="0"/>
            </a:br>
            <a:endParaRPr lang="en-US" sz="400" dirty="0"/>
          </a:p>
          <a:p>
            <a:r>
              <a:rPr lang="en-US" sz="1400" b="1" dirty="0"/>
              <a:t>Processed Table</a:t>
            </a:r>
            <a:r>
              <a:rPr lang="en-US" sz="1400" dirty="0"/>
              <a:t>: A matrix of identified metabolites and their abundances across samples.</a:t>
            </a:r>
          </a:p>
        </p:txBody>
      </p:sp>
      <p:sp>
        <p:nvSpPr>
          <p:cNvPr id="12" name="TextBox 11">
            <a:extLst>
              <a:ext uri="{FF2B5EF4-FFF2-40B4-BE49-F238E27FC236}">
                <a16:creationId xmlns:a16="http://schemas.microsoft.com/office/drawing/2014/main" id="{0F2484A2-2D53-7ED3-6748-DFFFAD2BBF0B}"/>
              </a:ext>
            </a:extLst>
          </p:cNvPr>
          <p:cNvSpPr txBox="1"/>
          <p:nvPr/>
        </p:nvSpPr>
        <p:spPr>
          <a:xfrm>
            <a:off x="6675120" y="1146327"/>
            <a:ext cx="5006340" cy="5078313"/>
          </a:xfrm>
          <a:prstGeom prst="rect">
            <a:avLst/>
          </a:prstGeom>
          <a:noFill/>
        </p:spPr>
        <p:txBody>
          <a:bodyPr wrap="square">
            <a:spAutoFit/>
          </a:bodyPr>
          <a:lstStyle/>
          <a:p>
            <a:r>
              <a:rPr lang="en-US" sz="1350" dirty="0">
                <a:hlinkClick r:id="rId5"/>
              </a:rPr>
              <a:t>DreaMS</a:t>
            </a:r>
            <a:r>
              <a:rPr lang="en-US" sz="1350" dirty="0"/>
              <a:t> is a transformer-based foundation model for metabolomics that overcomes the bottleneck of limited spectral libraries by pre-training in a self-supervised manner on millions of unannotated mass spectra drawn from extremely diverse sources (plants, microbes, foods, human tissues, soils, etc.), forcing it to learn molecular structure by predicting masked peaks and retention orders.</a:t>
            </a:r>
          </a:p>
          <a:p>
            <a:endParaRPr lang="en-US" sz="1350" dirty="0"/>
          </a:p>
          <a:p>
            <a:r>
              <a:rPr lang="en-US" sz="1350" dirty="0"/>
              <a:t>Differentiating Evaluation: This approach learns rich representations of molecular structure directly from raw data, achieving state-of-the-art performance on various fine-tuned tasks and enabling the creation of the </a:t>
            </a:r>
            <a:r>
              <a:rPr lang="en-US" sz="1350" dirty="0" err="1"/>
              <a:t>DreaMS</a:t>
            </a:r>
            <a:r>
              <a:rPr lang="en-US" sz="1350" dirty="0"/>
              <a:t> Atlas, a network of over 200 million newly annotated spectra.</a:t>
            </a:r>
          </a:p>
          <a:p>
            <a:endParaRPr lang="en-US" sz="1350" dirty="0"/>
          </a:p>
          <a:p>
            <a:r>
              <a:rPr lang="en-US" sz="1350" dirty="0">
                <a:hlinkClick r:id="rId6"/>
              </a:rPr>
              <a:t>PRISM</a:t>
            </a:r>
            <a:r>
              <a:rPr lang="en-US" sz="1350" dirty="0"/>
              <a:t> is a foundation model for metabolomics built by training on 1.2 billion mass spectra—the largest dataset of its kind ever assembled—using a self-supervised masking approach to learn the fundamental grammar of chemistry from unlabeled data.</a:t>
            </a:r>
          </a:p>
          <a:p>
            <a:endParaRPr lang="en-US" sz="1350" dirty="0"/>
          </a:p>
          <a:p>
            <a:r>
              <a:rPr lang="en-US" sz="1350" dirty="0"/>
              <a:t>Differentiating Evaluation: When integrated into </a:t>
            </a:r>
            <a:r>
              <a:rPr lang="en-US" sz="1350" dirty="0" err="1"/>
              <a:t>Enveda's</a:t>
            </a:r>
            <a:r>
              <a:rPr lang="en-US" sz="1350" dirty="0"/>
              <a:t> drug discovery platform, PRISM's learned representations led to a 40% relative improvement in the accuracy of downstream models that predict chemical structure directly from mass spectra.</a:t>
            </a:r>
          </a:p>
        </p:txBody>
      </p:sp>
      <p:pic>
        <p:nvPicPr>
          <p:cNvPr id="7" name="Picture 6" descr="A black background with a black square&#10;&#10;AI-generated content may be incorrect.">
            <a:hlinkClick r:id="rId7"/>
            <a:extLst>
              <a:ext uri="{FF2B5EF4-FFF2-40B4-BE49-F238E27FC236}">
                <a16:creationId xmlns:a16="http://schemas.microsoft.com/office/drawing/2014/main" id="{7B367DA0-43B1-D31F-E358-10B155C57DEA}"/>
              </a:ext>
            </a:extLst>
          </p:cNvPr>
          <p:cNvPicPr>
            <a:picLocks noChangeAspect="1"/>
          </p:cNvPicPr>
          <p:nvPr/>
        </p:nvPicPr>
        <p:blipFill>
          <a:blip r:embed="rId8">
            <a:duotone>
              <a:schemeClr val="accent1">
                <a:shade val="45000"/>
                <a:satMod val="135000"/>
              </a:schemeClr>
              <a:prstClr val="white"/>
            </a:duotone>
          </a:blip>
          <a:stretch>
            <a:fillRect/>
          </a:stretch>
        </p:blipFill>
        <p:spPr>
          <a:xfrm>
            <a:off x="1158550" y="2891474"/>
            <a:ext cx="238270" cy="238270"/>
          </a:xfrm>
          <a:prstGeom prst="rect">
            <a:avLst/>
          </a:prstGeom>
        </p:spPr>
      </p:pic>
    </p:spTree>
    <p:custDataLst>
      <p:custData r:id="rId1"/>
      <p:custData r:id="rId2"/>
    </p:custDataLst>
    <p:extLst>
      <p:ext uri="{BB962C8B-B14F-4D97-AF65-F5344CB8AC3E}">
        <p14:creationId xmlns:p14="http://schemas.microsoft.com/office/powerpoint/2010/main" val="3342608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F5823-6E6C-1284-5910-386F07A14D7C}"/>
            </a:ext>
          </a:extLst>
        </p:cNvPr>
        <p:cNvGrpSpPr/>
        <p:nvPr/>
      </p:nvGrpSpPr>
      <p:grpSpPr>
        <a:xfrm>
          <a:off x="0" y="0"/>
          <a:ext cx="0" cy="0"/>
          <a:chOff x="0" y="0"/>
          <a:chExt cx="0" cy="0"/>
        </a:xfrm>
      </p:grpSpPr>
      <p:pic>
        <p:nvPicPr>
          <p:cNvPr id="21" name="Picture 20" descr="A diagram of a person making a line of a cell&#10;&#10;AI-generated content may be incorrect.">
            <a:extLst>
              <a:ext uri="{FF2B5EF4-FFF2-40B4-BE49-F238E27FC236}">
                <a16:creationId xmlns:a16="http://schemas.microsoft.com/office/drawing/2014/main" id="{EB76FBCA-1244-8100-BC03-BCB38AD18BDD}"/>
              </a:ext>
            </a:extLst>
          </p:cNvPr>
          <p:cNvPicPr>
            <a:picLocks noChangeAspect="1"/>
          </p:cNvPicPr>
          <p:nvPr/>
        </p:nvPicPr>
        <p:blipFill>
          <a:blip r:embed="rId4">
            <a:duotone>
              <a:schemeClr val="accent2">
                <a:shade val="45000"/>
                <a:satMod val="135000"/>
              </a:schemeClr>
              <a:prstClr val="white"/>
            </a:duotone>
          </a:blip>
          <a:stretch>
            <a:fillRect/>
          </a:stretch>
        </p:blipFill>
        <p:spPr>
          <a:xfrm>
            <a:off x="865438" y="1169338"/>
            <a:ext cx="2761341" cy="1840894"/>
          </a:xfrm>
          <a:prstGeom prst="rect">
            <a:avLst/>
          </a:prstGeom>
        </p:spPr>
      </p:pic>
      <p:sp>
        <p:nvSpPr>
          <p:cNvPr id="5" name="Title 1">
            <a:extLst>
              <a:ext uri="{FF2B5EF4-FFF2-40B4-BE49-F238E27FC236}">
                <a16:creationId xmlns:a16="http://schemas.microsoft.com/office/drawing/2014/main" id="{F2608627-2DA5-D6E1-D1C8-25B0FBD55D59}"/>
              </a:ext>
            </a:extLst>
          </p:cNvPr>
          <p:cNvSpPr>
            <a:spLocks noGrp="1"/>
          </p:cNvSpPr>
          <p:nvPr>
            <p:ph type="title"/>
          </p:nvPr>
        </p:nvSpPr>
        <p:spPr>
          <a:xfrm>
            <a:off x="973772" y="536575"/>
            <a:ext cx="10241280" cy="1060450"/>
          </a:xfrm>
        </p:spPr>
        <p:txBody>
          <a:bodyPr anchor="t" anchorCtr="0"/>
          <a:lstStyle/>
          <a:p>
            <a:pPr algn="l"/>
            <a:r>
              <a:rPr lang="en-US" cap="none" dirty="0"/>
              <a:t>Epigenomics</a:t>
            </a:r>
          </a:p>
        </p:txBody>
      </p:sp>
      <p:sp>
        <p:nvSpPr>
          <p:cNvPr id="9" name="TextBox 8">
            <a:extLst>
              <a:ext uri="{FF2B5EF4-FFF2-40B4-BE49-F238E27FC236}">
                <a16:creationId xmlns:a16="http://schemas.microsoft.com/office/drawing/2014/main" id="{5A9CB4FD-2D9C-B907-4F66-1BA79A99918C}"/>
              </a:ext>
            </a:extLst>
          </p:cNvPr>
          <p:cNvSpPr txBox="1"/>
          <p:nvPr/>
        </p:nvSpPr>
        <p:spPr>
          <a:xfrm>
            <a:off x="973772" y="2884267"/>
            <a:ext cx="5620531" cy="1169551"/>
          </a:xfrm>
          <a:prstGeom prst="rect">
            <a:avLst/>
          </a:prstGeom>
          <a:noFill/>
        </p:spPr>
        <p:txBody>
          <a:bodyPr wrap="square">
            <a:spAutoFit/>
          </a:bodyPr>
          <a:lstStyle/>
          <a:p>
            <a:r>
              <a:rPr lang="en-US" sz="1400" dirty="0"/>
              <a:t>Maps the chemical modifications on DNA and its associated proteins. By sequencing the DNA regions that carry these marks, it reveals which parts of the genome are functionally active ("on") or silent ("off"), providing a layer of gene regulation information beyond the DNA sequence itself.</a:t>
            </a:r>
          </a:p>
        </p:txBody>
      </p:sp>
      <p:sp>
        <p:nvSpPr>
          <p:cNvPr id="11" name="TextBox 10">
            <a:extLst>
              <a:ext uri="{FF2B5EF4-FFF2-40B4-BE49-F238E27FC236}">
                <a16:creationId xmlns:a16="http://schemas.microsoft.com/office/drawing/2014/main" id="{9F750637-F8A5-4031-252D-3DB7A58208C5}"/>
              </a:ext>
            </a:extLst>
          </p:cNvPr>
          <p:cNvSpPr txBox="1"/>
          <p:nvPr/>
        </p:nvSpPr>
        <p:spPr>
          <a:xfrm>
            <a:off x="973772" y="4125437"/>
            <a:ext cx="2239716" cy="461665"/>
          </a:xfrm>
          <a:prstGeom prst="rect">
            <a:avLst/>
          </a:prstGeom>
          <a:noFill/>
        </p:spPr>
        <p:txBody>
          <a:bodyPr wrap="none" rtlCol="0">
            <a:spAutoFit/>
          </a:bodyPr>
          <a:lstStyle/>
          <a:p>
            <a:r>
              <a:rPr lang="en-US" dirty="0">
                <a:solidFill>
                  <a:srgbClr val="0070C0"/>
                </a:solidFill>
              </a:rPr>
              <a:t>Data Produced</a:t>
            </a:r>
          </a:p>
        </p:txBody>
      </p:sp>
      <p:sp>
        <p:nvSpPr>
          <p:cNvPr id="13" name="TextBox 12">
            <a:extLst>
              <a:ext uri="{FF2B5EF4-FFF2-40B4-BE49-F238E27FC236}">
                <a16:creationId xmlns:a16="http://schemas.microsoft.com/office/drawing/2014/main" id="{D24743B8-3D0D-F312-8288-3A3973DE0276}"/>
              </a:ext>
            </a:extLst>
          </p:cNvPr>
          <p:cNvSpPr txBox="1"/>
          <p:nvPr/>
        </p:nvSpPr>
        <p:spPr>
          <a:xfrm>
            <a:off x="973772" y="4666628"/>
            <a:ext cx="5620531" cy="1600438"/>
          </a:xfrm>
          <a:prstGeom prst="rect">
            <a:avLst/>
          </a:prstGeom>
          <a:noFill/>
        </p:spPr>
        <p:txBody>
          <a:bodyPr wrap="square">
            <a:spAutoFit/>
          </a:bodyPr>
          <a:lstStyle/>
          <a:p>
            <a:r>
              <a:rPr lang="en-US" sz="1400" b="1" dirty="0"/>
              <a:t>Raw reads</a:t>
            </a:r>
            <a:r>
              <a:rPr lang="en-US" sz="1400" dirty="0"/>
              <a:t>: Millions of FASTQ sequences representing the DNA fragments associated with a specific epigenetic mark.</a:t>
            </a:r>
            <a:br>
              <a:rPr lang="en-US" sz="1400" dirty="0"/>
            </a:br>
            <a:endParaRPr lang="en-US" sz="1400" dirty="0"/>
          </a:p>
          <a:p>
            <a:r>
              <a:rPr lang="en-US" sz="1400" b="1" dirty="0"/>
              <a:t>Genome feature tracks (Peak Files)</a:t>
            </a:r>
            <a:r>
              <a:rPr lang="en-US" sz="1400" dirty="0"/>
              <a:t>: After alignment to a reference genome, the data is processed into a list of "peaks” or genomic regions where the epigenetic mark is significantly enriched. This is often visualized as a track in a genome browser.</a:t>
            </a:r>
          </a:p>
        </p:txBody>
      </p:sp>
      <p:sp>
        <p:nvSpPr>
          <p:cNvPr id="22" name="TextBox 21">
            <a:extLst>
              <a:ext uri="{FF2B5EF4-FFF2-40B4-BE49-F238E27FC236}">
                <a16:creationId xmlns:a16="http://schemas.microsoft.com/office/drawing/2014/main" id="{DA4C7E27-6501-E981-29BB-38529603640A}"/>
              </a:ext>
            </a:extLst>
          </p:cNvPr>
          <p:cNvSpPr txBox="1"/>
          <p:nvPr/>
        </p:nvSpPr>
        <p:spPr>
          <a:xfrm>
            <a:off x="6838350" y="605135"/>
            <a:ext cx="2805576" cy="461665"/>
          </a:xfrm>
          <a:prstGeom prst="rect">
            <a:avLst/>
          </a:prstGeom>
          <a:noFill/>
        </p:spPr>
        <p:txBody>
          <a:bodyPr wrap="none" rtlCol="0">
            <a:spAutoFit/>
          </a:bodyPr>
          <a:lstStyle/>
          <a:p>
            <a:r>
              <a:rPr lang="en-US" dirty="0">
                <a:solidFill>
                  <a:srgbClr val="0070C0"/>
                </a:solidFill>
              </a:rPr>
              <a:t>Foundation Models</a:t>
            </a:r>
          </a:p>
        </p:txBody>
      </p:sp>
      <p:sp>
        <p:nvSpPr>
          <p:cNvPr id="23" name="TextBox 22">
            <a:extLst>
              <a:ext uri="{FF2B5EF4-FFF2-40B4-BE49-F238E27FC236}">
                <a16:creationId xmlns:a16="http://schemas.microsoft.com/office/drawing/2014/main" id="{6636903E-AD0F-E345-D9EC-01668EE3E5F9}"/>
              </a:ext>
            </a:extLst>
          </p:cNvPr>
          <p:cNvSpPr txBox="1"/>
          <p:nvPr/>
        </p:nvSpPr>
        <p:spPr>
          <a:xfrm>
            <a:off x="6833659" y="1146327"/>
            <a:ext cx="4658670" cy="4870564"/>
          </a:xfrm>
          <a:prstGeom prst="rect">
            <a:avLst/>
          </a:prstGeom>
          <a:noFill/>
        </p:spPr>
        <p:txBody>
          <a:bodyPr wrap="square">
            <a:spAutoFit/>
          </a:bodyPr>
          <a:lstStyle/>
          <a:p>
            <a:r>
              <a:rPr lang="en-US" sz="1350" dirty="0">
                <a:hlinkClick r:id="rId5"/>
              </a:rPr>
              <a:t>EpiGePT</a:t>
            </a:r>
            <a:r>
              <a:rPr lang="en-US" sz="1350" dirty="0"/>
              <a:t> is a transformer-based language model for epigenomics that, unlike sequence-only models, innovates by incorporating the context-specific activities of transcription factors and 3D genome interactions directly into its training.</a:t>
            </a:r>
          </a:p>
          <a:p>
            <a:endParaRPr lang="en-US" sz="1350" dirty="0"/>
          </a:p>
          <a:p>
            <a:r>
              <a:rPr lang="en-US" sz="1350" dirty="0"/>
              <a:t>Differentiating Evaluation: This approach enables new capabilities not possible with sequence-only models, including the cross-cell-type prediction of long-range chromatin interactions and better insight into the functional impact of genetic variants in different cellular contexts.</a:t>
            </a:r>
          </a:p>
          <a:p>
            <a:endParaRPr lang="en-US" sz="1350" dirty="0">
              <a:hlinkClick r:id="rId6"/>
            </a:endParaRPr>
          </a:p>
          <a:p>
            <a:r>
              <a:rPr lang="en-US" sz="1350" dirty="0">
                <a:hlinkClick r:id="rId7"/>
              </a:rPr>
              <a:t>CpGPT</a:t>
            </a:r>
            <a:r>
              <a:rPr lang="en-US" sz="1350" dirty="0"/>
              <a:t> is a foundation model for DNA methylation pretrained on an unprecedented scale of over 100,000 human samples, using a transformer architecture to learn comprehensive representations for imputing and reconstructing genome-wide methylation profiles.</a:t>
            </a:r>
          </a:p>
          <a:p>
            <a:endParaRPr lang="en-US" sz="1350" dirty="0"/>
          </a:p>
          <a:p>
            <a:r>
              <a:rPr lang="en-US" sz="1350" dirty="0"/>
              <a:t>Differentiating Evaluation: The model achieved state-of-the-art results in the Biomarkers of Aging Challenge, placing first in methylation-based mortality prediction, while also enabling sample-specific interpretability by identifying the most influential CpG sites for each prediction.</a:t>
            </a:r>
          </a:p>
        </p:txBody>
      </p:sp>
      <p:sp>
        <p:nvSpPr>
          <p:cNvPr id="25" name="TextBox 24">
            <a:extLst>
              <a:ext uri="{FF2B5EF4-FFF2-40B4-BE49-F238E27FC236}">
                <a16:creationId xmlns:a16="http://schemas.microsoft.com/office/drawing/2014/main" id="{53A76B0A-FCDA-F1C2-2133-3E9BBD929A7F}"/>
              </a:ext>
            </a:extLst>
          </p:cNvPr>
          <p:cNvSpPr txBox="1"/>
          <p:nvPr/>
        </p:nvSpPr>
        <p:spPr>
          <a:xfrm>
            <a:off x="3626779" y="1672440"/>
            <a:ext cx="1934049" cy="830997"/>
          </a:xfrm>
          <a:prstGeom prst="rect">
            <a:avLst/>
          </a:prstGeom>
          <a:noFill/>
        </p:spPr>
        <p:txBody>
          <a:bodyPr wrap="square">
            <a:spAutoFit/>
          </a:bodyPr>
          <a:lstStyle/>
          <a:p>
            <a:r>
              <a:rPr lang="en-US" sz="1200" dirty="0">
                <a:solidFill>
                  <a:srgbClr val="0070C0"/>
                </a:solidFill>
              </a:rPr>
              <a:t>Chromatin Accessibility</a:t>
            </a:r>
            <a:br>
              <a:rPr lang="en-US" sz="1200" dirty="0">
                <a:solidFill>
                  <a:srgbClr val="0070C0"/>
                </a:solidFill>
              </a:rPr>
            </a:br>
            <a:r>
              <a:rPr lang="en-US" sz="1200" dirty="0">
                <a:solidFill>
                  <a:srgbClr val="0070C0"/>
                </a:solidFill>
              </a:rPr>
              <a:t>DNA Methylation</a:t>
            </a:r>
            <a:br>
              <a:rPr lang="en-US" sz="1200" dirty="0">
                <a:solidFill>
                  <a:srgbClr val="0070C0"/>
                </a:solidFill>
              </a:rPr>
            </a:br>
            <a:r>
              <a:rPr lang="en-US" sz="1200" dirty="0">
                <a:solidFill>
                  <a:srgbClr val="0070C0"/>
                </a:solidFill>
              </a:rPr>
              <a:t>Histone Modification</a:t>
            </a:r>
            <a:br>
              <a:rPr lang="en-US" sz="1200" dirty="0">
                <a:solidFill>
                  <a:srgbClr val="0070C0"/>
                </a:solidFill>
              </a:rPr>
            </a:br>
            <a:r>
              <a:rPr lang="en-US" sz="1200" dirty="0">
                <a:solidFill>
                  <a:srgbClr val="0070C0"/>
                </a:solidFill>
              </a:rPr>
              <a:t>Chromatin Interaction</a:t>
            </a:r>
          </a:p>
        </p:txBody>
      </p:sp>
      <p:sp>
        <p:nvSpPr>
          <p:cNvPr id="27" name="TextBox 26">
            <a:extLst>
              <a:ext uri="{FF2B5EF4-FFF2-40B4-BE49-F238E27FC236}">
                <a16:creationId xmlns:a16="http://schemas.microsoft.com/office/drawing/2014/main" id="{E5E896EF-7291-F73D-581B-B1C5D1219955}"/>
              </a:ext>
            </a:extLst>
          </p:cNvPr>
          <p:cNvSpPr txBox="1"/>
          <p:nvPr/>
        </p:nvSpPr>
        <p:spPr>
          <a:xfrm>
            <a:off x="1191420" y="2503437"/>
            <a:ext cx="625273" cy="276999"/>
          </a:xfrm>
          <a:prstGeom prst="rect">
            <a:avLst/>
          </a:prstGeom>
          <a:noFill/>
        </p:spPr>
        <p:txBody>
          <a:bodyPr wrap="square">
            <a:spAutoFit/>
          </a:bodyPr>
          <a:lstStyle/>
          <a:p>
            <a:pPr algn="ctr"/>
            <a:r>
              <a:rPr lang="en-US" sz="1200" dirty="0">
                <a:solidFill>
                  <a:srgbClr val="0070C0"/>
                </a:solidFill>
              </a:rPr>
              <a:t>DNA</a:t>
            </a:r>
            <a:endParaRPr lang="en-US" sz="1400" dirty="0">
              <a:solidFill>
                <a:srgbClr val="0070C0"/>
              </a:solidFill>
            </a:endParaRPr>
          </a:p>
        </p:txBody>
      </p:sp>
      <p:sp>
        <p:nvSpPr>
          <p:cNvPr id="28" name="TextBox 27">
            <a:extLst>
              <a:ext uri="{FF2B5EF4-FFF2-40B4-BE49-F238E27FC236}">
                <a16:creationId xmlns:a16="http://schemas.microsoft.com/office/drawing/2014/main" id="{E6175AAB-EFA7-AEE0-5450-3AFFB3FE7CD3}"/>
              </a:ext>
            </a:extLst>
          </p:cNvPr>
          <p:cNvSpPr txBox="1"/>
          <p:nvPr/>
        </p:nvSpPr>
        <p:spPr>
          <a:xfrm>
            <a:off x="1387275" y="1172067"/>
            <a:ext cx="1013684" cy="461665"/>
          </a:xfrm>
          <a:prstGeom prst="rect">
            <a:avLst/>
          </a:prstGeom>
          <a:noFill/>
        </p:spPr>
        <p:txBody>
          <a:bodyPr wrap="square">
            <a:spAutoFit/>
          </a:bodyPr>
          <a:lstStyle/>
          <a:p>
            <a:pPr algn="ctr"/>
            <a:r>
              <a:rPr lang="en-US" sz="1200" dirty="0">
                <a:solidFill>
                  <a:srgbClr val="0070C0"/>
                </a:solidFill>
              </a:rPr>
              <a:t>Antibody Pull-Down</a:t>
            </a:r>
            <a:endParaRPr lang="en-US" sz="1400" dirty="0">
              <a:solidFill>
                <a:srgbClr val="0070C0"/>
              </a:solidFill>
            </a:endParaRPr>
          </a:p>
        </p:txBody>
      </p:sp>
      <p:sp>
        <p:nvSpPr>
          <p:cNvPr id="29" name="TextBox 28">
            <a:extLst>
              <a:ext uri="{FF2B5EF4-FFF2-40B4-BE49-F238E27FC236}">
                <a16:creationId xmlns:a16="http://schemas.microsoft.com/office/drawing/2014/main" id="{52CB7C0B-2235-FDA4-9D2D-AE29A0356AE3}"/>
              </a:ext>
            </a:extLst>
          </p:cNvPr>
          <p:cNvSpPr txBox="1"/>
          <p:nvPr/>
        </p:nvSpPr>
        <p:spPr>
          <a:xfrm>
            <a:off x="1989213" y="2370686"/>
            <a:ext cx="1013684" cy="461665"/>
          </a:xfrm>
          <a:prstGeom prst="rect">
            <a:avLst/>
          </a:prstGeom>
          <a:noFill/>
        </p:spPr>
        <p:txBody>
          <a:bodyPr wrap="square">
            <a:spAutoFit/>
          </a:bodyPr>
          <a:lstStyle/>
          <a:p>
            <a:pPr algn="ctr"/>
            <a:r>
              <a:rPr lang="en-US" sz="1200" dirty="0">
                <a:solidFill>
                  <a:srgbClr val="0070C0"/>
                </a:solidFill>
              </a:rPr>
              <a:t>Sequenced Fragments</a:t>
            </a:r>
            <a:endParaRPr lang="en-US" sz="1400" dirty="0">
              <a:solidFill>
                <a:srgbClr val="0070C0"/>
              </a:solidFill>
            </a:endParaRPr>
          </a:p>
        </p:txBody>
      </p:sp>
      <p:sp>
        <p:nvSpPr>
          <p:cNvPr id="30" name="TextBox 29">
            <a:extLst>
              <a:ext uri="{FF2B5EF4-FFF2-40B4-BE49-F238E27FC236}">
                <a16:creationId xmlns:a16="http://schemas.microsoft.com/office/drawing/2014/main" id="{57E36DE0-C1E6-4C6F-EDE8-B103BE5F611E}"/>
              </a:ext>
            </a:extLst>
          </p:cNvPr>
          <p:cNvSpPr txBox="1"/>
          <p:nvPr/>
        </p:nvSpPr>
        <p:spPr>
          <a:xfrm>
            <a:off x="2678236" y="1325775"/>
            <a:ext cx="1013684" cy="461665"/>
          </a:xfrm>
          <a:prstGeom prst="rect">
            <a:avLst/>
          </a:prstGeom>
          <a:noFill/>
        </p:spPr>
        <p:txBody>
          <a:bodyPr wrap="square">
            <a:spAutoFit/>
          </a:bodyPr>
          <a:lstStyle/>
          <a:p>
            <a:pPr algn="ctr"/>
            <a:r>
              <a:rPr lang="en-US" sz="1200" dirty="0">
                <a:solidFill>
                  <a:srgbClr val="0070C0"/>
                </a:solidFill>
              </a:rPr>
              <a:t>Genome Peak</a:t>
            </a:r>
            <a:endParaRPr lang="en-US" sz="1400" dirty="0">
              <a:solidFill>
                <a:srgbClr val="0070C0"/>
              </a:solidFill>
            </a:endParaRPr>
          </a:p>
        </p:txBody>
      </p:sp>
    </p:spTree>
    <p:custDataLst>
      <p:custData r:id="rId1"/>
      <p:custData r:id="rId2"/>
    </p:custDataLst>
    <p:extLst>
      <p:ext uri="{BB962C8B-B14F-4D97-AF65-F5344CB8AC3E}">
        <p14:creationId xmlns:p14="http://schemas.microsoft.com/office/powerpoint/2010/main" val="2841160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278C1-EA43-E07E-E53E-BAE5FC993C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A0D498-79E5-7BA1-726A-40FB61B23650}"/>
              </a:ext>
            </a:extLst>
          </p:cNvPr>
          <p:cNvSpPr>
            <a:spLocks noGrp="1"/>
          </p:cNvSpPr>
          <p:nvPr>
            <p:ph type="title"/>
          </p:nvPr>
        </p:nvSpPr>
        <p:spPr/>
        <p:txBody>
          <a:bodyPr anchor="t" anchorCtr="0"/>
          <a:lstStyle/>
          <a:p>
            <a:pPr algn="l"/>
            <a:r>
              <a:rPr lang="en-US" cap="none" dirty="0" err="1"/>
              <a:t>scRNA</a:t>
            </a:r>
            <a:r>
              <a:rPr lang="en-US" cap="none" dirty="0"/>
              <a:t>-seq</a:t>
            </a:r>
          </a:p>
        </p:txBody>
      </p:sp>
      <p:pic>
        <p:nvPicPr>
          <p:cNvPr id="5" name="Picture 4" descr="A group of colorful objects&#10;&#10;AI-generated content may be incorrect.">
            <a:extLst>
              <a:ext uri="{FF2B5EF4-FFF2-40B4-BE49-F238E27FC236}">
                <a16:creationId xmlns:a16="http://schemas.microsoft.com/office/drawing/2014/main" id="{C14A2A1A-8837-0FE3-DDA5-8384531387B7}"/>
              </a:ext>
            </a:extLst>
          </p:cNvPr>
          <p:cNvPicPr>
            <a:picLocks noChangeAspect="1"/>
          </p:cNvPicPr>
          <p:nvPr/>
        </p:nvPicPr>
        <p:blipFill>
          <a:blip r:embed="rId4"/>
          <a:stretch>
            <a:fillRect/>
          </a:stretch>
        </p:blipFill>
        <p:spPr>
          <a:xfrm>
            <a:off x="973772" y="1682077"/>
            <a:ext cx="743790" cy="729486"/>
          </a:xfrm>
          <a:prstGeom prst="rect">
            <a:avLst/>
          </a:prstGeom>
        </p:spPr>
      </p:pic>
      <p:pic>
        <p:nvPicPr>
          <p:cNvPr id="7" name="Picture 6" descr="A diagram of cell-type expressions&#10;&#10;AI-generated content may be incorrect.">
            <a:extLst>
              <a:ext uri="{FF2B5EF4-FFF2-40B4-BE49-F238E27FC236}">
                <a16:creationId xmlns:a16="http://schemas.microsoft.com/office/drawing/2014/main" id="{BAC83AA3-FB1A-9215-C293-E6182B8D235F}"/>
              </a:ext>
            </a:extLst>
          </p:cNvPr>
          <p:cNvPicPr>
            <a:picLocks noChangeAspect="1"/>
          </p:cNvPicPr>
          <p:nvPr/>
        </p:nvPicPr>
        <p:blipFill>
          <a:blip r:embed="rId5"/>
          <a:stretch>
            <a:fillRect/>
          </a:stretch>
        </p:blipFill>
        <p:spPr>
          <a:xfrm>
            <a:off x="1956918" y="1328741"/>
            <a:ext cx="3322117" cy="1636915"/>
          </a:xfrm>
          <a:prstGeom prst="rect">
            <a:avLst/>
          </a:prstGeom>
        </p:spPr>
      </p:pic>
      <p:pic>
        <p:nvPicPr>
          <p:cNvPr id="8" name="Picture 7" descr="A black background with a black square&#10;&#10;AI-generated content may be incorrect.">
            <a:hlinkClick r:id="rId6"/>
            <a:extLst>
              <a:ext uri="{FF2B5EF4-FFF2-40B4-BE49-F238E27FC236}">
                <a16:creationId xmlns:a16="http://schemas.microsoft.com/office/drawing/2014/main" id="{DC02504B-196D-CA5F-51E5-3B050F48FEEE}"/>
              </a:ext>
            </a:extLst>
          </p:cNvPr>
          <p:cNvPicPr>
            <a:picLocks noChangeAspect="1"/>
          </p:cNvPicPr>
          <p:nvPr/>
        </p:nvPicPr>
        <p:blipFill>
          <a:blip r:embed="rId7">
            <a:duotone>
              <a:schemeClr val="accent1">
                <a:shade val="45000"/>
                <a:satMod val="135000"/>
              </a:schemeClr>
              <a:prstClr val="white"/>
            </a:duotone>
          </a:blip>
          <a:stretch>
            <a:fillRect/>
          </a:stretch>
        </p:blipFill>
        <p:spPr>
          <a:xfrm>
            <a:off x="5088724" y="2648880"/>
            <a:ext cx="238270" cy="238270"/>
          </a:xfrm>
          <a:prstGeom prst="rect">
            <a:avLst/>
          </a:prstGeom>
        </p:spPr>
      </p:pic>
      <p:sp>
        <p:nvSpPr>
          <p:cNvPr id="3" name="TextBox 2">
            <a:extLst>
              <a:ext uri="{FF2B5EF4-FFF2-40B4-BE49-F238E27FC236}">
                <a16:creationId xmlns:a16="http://schemas.microsoft.com/office/drawing/2014/main" id="{A2A176CF-8324-307D-F6CB-838A1F87C0A5}"/>
              </a:ext>
            </a:extLst>
          </p:cNvPr>
          <p:cNvSpPr txBox="1"/>
          <p:nvPr/>
        </p:nvSpPr>
        <p:spPr>
          <a:xfrm>
            <a:off x="973772" y="3108092"/>
            <a:ext cx="5620531" cy="1169551"/>
          </a:xfrm>
          <a:prstGeom prst="rect">
            <a:avLst/>
          </a:prstGeom>
          <a:noFill/>
        </p:spPr>
        <p:txBody>
          <a:bodyPr wrap="square">
            <a:spAutoFit/>
          </a:bodyPr>
          <a:lstStyle/>
          <a:p>
            <a:r>
              <a:rPr lang="en-US" sz="1400" dirty="0" err="1"/>
              <a:t>scRNA</a:t>
            </a:r>
            <a:r>
              <a:rPr lang="en-US" sz="1400" dirty="0"/>
              <a:t>-seq measures gene expression on a cell-by-cell basis. By capturing and barcoding the RNA from thousands of individual cells, it allows researchers to dissect complex tissues, uncover rare cell types, identify distinct cellular states, and map developmental trajectories that are obscured by bulk, "averaged" measurements.</a:t>
            </a:r>
          </a:p>
        </p:txBody>
      </p:sp>
      <p:sp>
        <p:nvSpPr>
          <p:cNvPr id="6" name="TextBox 5">
            <a:extLst>
              <a:ext uri="{FF2B5EF4-FFF2-40B4-BE49-F238E27FC236}">
                <a16:creationId xmlns:a16="http://schemas.microsoft.com/office/drawing/2014/main" id="{B883F8B5-0655-7CBA-4700-93F98B239ACA}"/>
              </a:ext>
            </a:extLst>
          </p:cNvPr>
          <p:cNvSpPr txBox="1"/>
          <p:nvPr/>
        </p:nvSpPr>
        <p:spPr>
          <a:xfrm>
            <a:off x="973772" y="4350892"/>
            <a:ext cx="2239716" cy="461665"/>
          </a:xfrm>
          <a:prstGeom prst="rect">
            <a:avLst/>
          </a:prstGeom>
          <a:noFill/>
        </p:spPr>
        <p:txBody>
          <a:bodyPr wrap="none" rtlCol="0">
            <a:spAutoFit/>
          </a:bodyPr>
          <a:lstStyle/>
          <a:p>
            <a:r>
              <a:rPr lang="en-US" dirty="0">
                <a:solidFill>
                  <a:srgbClr val="0070C0"/>
                </a:solidFill>
              </a:rPr>
              <a:t>Data Produced</a:t>
            </a:r>
          </a:p>
        </p:txBody>
      </p:sp>
      <p:sp>
        <p:nvSpPr>
          <p:cNvPr id="9" name="TextBox 8">
            <a:extLst>
              <a:ext uri="{FF2B5EF4-FFF2-40B4-BE49-F238E27FC236}">
                <a16:creationId xmlns:a16="http://schemas.microsoft.com/office/drawing/2014/main" id="{A2578BDB-03D2-5937-A4BE-FB5B2062A948}"/>
              </a:ext>
            </a:extLst>
          </p:cNvPr>
          <p:cNvSpPr txBox="1"/>
          <p:nvPr/>
        </p:nvSpPr>
        <p:spPr>
          <a:xfrm>
            <a:off x="6838350" y="605135"/>
            <a:ext cx="2805576" cy="461665"/>
          </a:xfrm>
          <a:prstGeom prst="rect">
            <a:avLst/>
          </a:prstGeom>
          <a:noFill/>
        </p:spPr>
        <p:txBody>
          <a:bodyPr wrap="none" rtlCol="0">
            <a:spAutoFit/>
          </a:bodyPr>
          <a:lstStyle/>
          <a:p>
            <a:r>
              <a:rPr lang="en-US" dirty="0">
                <a:solidFill>
                  <a:srgbClr val="0070C0"/>
                </a:solidFill>
              </a:rPr>
              <a:t>Foundation Models</a:t>
            </a:r>
          </a:p>
        </p:txBody>
      </p:sp>
      <p:sp>
        <p:nvSpPr>
          <p:cNvPr id="10" name="TextBox 9">
            <a:extLst>
              <a:ext uri="{FF2B5EF4-FFF2-40B4-BE49-F238E27FC236}">
                <a16:creationId xmlns:a16="http://schemas.microsoft.com/office/drawing/2014/main" id="{A9A70469-7B66-DC8F-4EA1-C635FBBDA471}"/>
              </a:ext>
            </a:extLst>
          </p:cNvPr>
          <p:cNvSpPr txBox="1"/>
          <p:nvPr/>
        </p:nvSpPr>
        <p:spPr>
          <a:xfrm>
            <a:off x="973772" y="4880511"/>
            <a:ext cx="5620531" cy="1446550"/>
          </a:xfrm>
          <a:prstGeom prst="rect">
            <a:avLst/>
          </a:prstGeom>
          <a:noFill/>
        </p:spPr>
        <p:txBody>
          <a:bodyPr wrap="square">
            <a:spAutoFit/>
          </a:bodyPr>
          <a:lstStyle/>
          <a:p>
            <a:r>
              <a:rPr lang="en-US" sz="1400" b="1" dirty="0"/>
              <a:t>Raw reads</a:t>
            </a:r>
            <a:r>
              <a:rPr lang="en-US" sz="1400" dirty="0"/>
              <a:t>: Millions of FASTQ sequences where each read contains both the transcript sequence and a cellular barcode that identifies which cell it came from.</a:t>
            </a:r>
          </a:p>
          <a:p>
            <a:endParaRPr lang="en-US" sz="400" dirty="0"/>
          </a:p>
          <a:p>
            <a:r>
              <a:rPr lang="en-US" sz="1400" b="1" dirty="0"/>
              <a:t>Expression matrix (Genes-by-Cells)</a:t>
            </a:r>
            <a:r>
              <a:rPr lang="en-US" sz="1400" dirty="0"/>
              <a:t>: A large, sparse matrix of read counts or normalized values where each column represents an individual cell and each row represents a gene.</a:t>
            </a:r>
          </a:p>
        </p:txBody>
      </p:sp>
      <p:sp>
        <p:nvSpPr>
          <p:cNvPr id="11" name="TextBox 10">
            <a:extLst>
              <a:ext uri="{FF2B5EF4-FFF2-40B4-BE49-F238E27FC236}">
                <a16:creationId xmlns:a16="http://schemas.microsoft.com/office/drawing/2014/main" id="{D2DF95FB-771B-334C-A73F-CE9390A54C89}"/>
              </a:ext>
            </a:extLst>
          </p:cNvPr>
          <p:cNvSpPr txBox="1"/>
          <p:nvPr/>
        </p:nvSpPr>
        <p:spPr>
          <a:xfrm>
            <a:off x="6833658" y="1146327"/>
            <a:ext cx="4620749" cy="5047536"/>
          </a:xfrm>
          <a:prstGeom prst="rect">
            <a:avLst/>
          </a:prstGeom>
          <a:noFill/>
        </p:spPr>
        <p:txBody>
          <a:bodyPr wrap="square">
            <a:spAutoFit/>
          </a:bodyPr>
          <a:lstStyle/>
          <a:p>
            <a:r>
              <a:rPr lang="en-US" sz="1400" dirty="0">
                <a:hlinkClick r:id="rId8"/>
              </a:rPr>
              <a:t>TranscriptFormer</a:t>
            </a:r>
            <a:r>
              <a:rPr lang="en-US" sz="1400" dirty="0"/>
              <a:t> is a cross-species generative cell atlas, trained as a foundation model on an unprecedented scale of over 100 million cells spanning 1.5 billion years of evolution to learn the fundamental principles of cellular identity.</a:t>
            </a:r>
          </a:p>
          <a:p>
            <a:endParaRPr lang="en-US" sz="1400" dirty="0"/>
          </a:p>
          <a:p>
            <a:r>
              <a:rPr lang="en-US" sz="1400" dirty="0"/>
              <a:t>Differentiating Evaluation: The model excels at zero-shot tasks, accurately classifying cell types and transferring annotations across species separated by hundreds of millions of years. It can also be prompted to generate novel, experimentally-validated biological hypotheses.</a:t>
            </a:r>
            <a:br>
              <a:rPr lang="en-US" sz="1400" dirty="0"/>
            </a:br>
            <a:br>
              <a:rPr lang="en-US" sz="1400" dirty="0"/>
            </a:br>
            <a:r>
              <a:rPr lang="en-US" sz="1400" dirty="0">
                <a:hlinkClick r:id="rId9"/>
              </a:rPr>
              <a:t>scGPT</a:t>
            </a:r>
            <a:r>
              <a:rPr lang="en-US" sz="1400" dirty="0"/>
              <a:t> is a foundation model for single-cell biology that applies the generative pretrained transformer approach to a massive repository of over 33 million cells, designed to create a single, adaptable model for a wide range of genomic tasks.</a:t>
            </a:r>
          </a:p>
          <a:p>
            <a:endParaRPr lang="en-US" sz="1400" dirty="0"/>
          </a:p>
          <a:p>
            <a:r>
              <a:rPr lang="en-US" sz="1400" dirty="0"/>
              <a:t>Differentiating Evaluation: The model demonstrates its power and versatility by achieving superior performance, via transfer learning, across a diverse set of downstream tasks including cell type annotation, multi-</a:t>
            </a:r>
            <a:r>
              <a:rPr lang="en-US" sz="1400" dirty="0" err="1"/>
              <a:t>omic</a:t>
            </a:r>
            <a:r>
              <a:rPr lang="en-US" sz="1400" dirty="0"/>
              <a:t> integration, and perturbation response prediction.</a:t>
            </a:r>
          </a:p>
        </p:txBody>
      </p:sp>
    </p:spTree>
    <p:custDataLst>
      <p:custData r:id="rId1"/>
      <p:custData r:id="rId2"/>
    </p:custDataLst>
    <p:extLst>
      <p:ext uri="{BB962C8B-B14F-4D97-AF65-F5344CB8AC3E}">
        <p14:creationId xmlns:p14="http://schemas.microsoft.com/office/powerpoint/2010/main" val="1674433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E7AC1-12EE-593D-BF37-128D1075DD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9301D-D4D5-B84C-B245-3E0FEE0CA510}"/>
              </a:ext>
            </a:extLst>
          </p:cNvPr>
          <p:cNvSpPr>
            <a:spLocks noGrp="1"/>
          </p:cNvSpPr>
          <p:nvPr>
            <p:ph type="title"/>
          </p:nvPr>
        </p:nvSpPr>
        <p:spPr/>
        <p:txBody>
          <a:bodyPr anchor="t" anchorCtr="0"/>
          <a:lstStyle/>
          <a:p>
            <a:pPr algn="l"/>
            <a:r>
              <a:rPr lang="en-US" cap="none" dirty="0"/>
              <a:t>Spatial Transcriptomics</a:t>
            </a:r>
          </a:p>
        </p:txBody>
      </p:sp>
      <p:sp>
        <p:nvSpPr>
          <p:cNvPr id="3" name="TextBox 2">
            <a:extLst>
              <a:ext uri="{FF2B5EF4-FFF2-40B4-BE49-F238E27FC236}">
                <a16:creationId xmlns:a16="http://schemas.microsoft.com/office/drawing/2014/main" id="{9C09441E-CFD9-F68B-3038-5DDEA3D2B953}"/>
              </a:ext>
            </a:extLst>
          </p:cNvPr>
          <p:cNvSpPr txBox="1"/>
          <p:nvPr/>
        </p:nvSpPr>
        <p:spPr>
          <a:xfrm>
            <a:off x="973771" y="2517799"/>
            <a:ext cx="5620531" cy="1384995"/>
          </a:xfrm>
          <a:prstGeom prst="rect">
            <a:avLst/>
          </a:prstGeom>
          <a:noFill/>
        </p:spPr>
        <p:txBody>
          <a:bodyPr wrap="square">
            <a:spAutoFit/>
          </a:bodyPr>
          <a:lstStyle/>
          <a:p>
            <a:r>
              <a:rPr lang="en-US" sz="1400" dirty="0"/>
              <a:t>Measures gene expression while preserving the original location of the cells within a tissue. By capturing RNA on a grid of spatially-barcoded spots, it links a high-resolution tissue image to its underlying transcriptomic data. This reveals how cellular function changes across anatomical structures and enables the study of cell-to-cell communication in its native context.</a:t>
            </a:r>
          </a:p>
        </p:txBody>
      </p:sp>
      <p:sp>
        <p:nvSpPr>
          <p:cNvPr id="5" name="TextBox 4">
            <a:extLst>
              <a:ext uri="{FF2B5EF4-FFF2-40B4-BE49-F238E27FC236}">
                <a16:creationId xmlns:a16="http://schemas.microsoft.com/office/drawing/2014/main" id="{7B8812E7-0B0A-B426-B7C8-AABD2D8EE705}"/>
              </a:ext>
            </a:extLst>
          </p:cNvPr>
          <p:cNvSpPr txBox="1"/>
          <p:nvPr/>
        </p:nvSpPr>
        <p:spPr>
          <a:xfrm>
            <a:off x="973772" y="3942557"/>
            <a:ext cx="2239716" cy="461665"/>
          </a:xfrm>
          <a:prstGeom prst="rect">
            <a:avLst/>
          </a:prstGeom>
          <a:noFill/>
        </p:spPr>
        <p:txBody>
          <a:bodyPr wrap="none" rtlCol="0">
            <a:spAutoFit/>
          </a:bodyPr>
          <a:lstStyle/>
          <a:p>
            <a:r>
              <a:rPr lang="en-US" dirty="0">
                <a:solidFill>
                  <a:srgbClr val="0070C0"/>
                </a:solidFill>
              </a:rPr>
              <a:t>Data Produced</a:t>
            </a:r>
          </a:p>
        </p:txBody>
      </p:sp>
      <p:sp>
        <p:nvSpPr>
          <p:cNvPr id="6" name="TextBox 5">
            <a:extLst>
              <a:ext uri="{FF2B5EF4-FFF2-40B4-BE49-F238E27FC236}">
                <a16:creationId xmlns:a16="http://schemas.microsoft.com/office/drawing/2014/main" id="{73A57EB1-D65E-01B8-B28D-D1399AF3FA88}"/>
              </a:ext>
            </a:extLst>
          </p:cNvPr>
          <p:cNvSpPr txBox="1"/>
          <p:nvPr/>
        </p:nvSpPr>
        <p:spPr>
          <a:xfrm>
            <a:off x="973772" y="4483748"/>
            <a:ext cx="5620531" cy="1877437"/>
          </a:xfrm>
          <a:prstGeom prst="rect">
            <a:avLst/>
          </a:prstGeom>
          <a:noFill/>
        </p:spPr>
        <p:txBody>
          <a:bodyPr wrap="square">
            <a:spAutoFit/>
          </a:bodyPr>
          <a:lstStyle/>
          <a:p>
            <a:r>
              <a:rPr lang="en-US" sz="1400" b="1" dirty="0"/>
              <a:t>Raw Data</a:t>
            </a:r>
            <a:r>
              <a:rPr lang="en-US" sz="1400" dirty="0"/>
              <a:t>: A high-resolution histology image of the stained tissue section. FASTQ sequence files containing both the transcript sequence and the spatial barcode that links each read to a specific spot on the slide.</a:t>
            </a:r>
          </a:p>
          <a:p>
            <a:endParaRPr lang="en-US" sz="400" dirty="0"/>
          </a:p>
          <a:p>
            <a:r>
              <a:rPr lang="en-US" sz="1400" b="1" dirty="0"/>
              <a:t>Processed Data</a:t>
            </a:r>
            <a:r>
              <a:rPr lang="en-US" sz="1400" dirty="0"/>
              <a:t>: A gene expression matrix that is spatially-resolved, meaning each set of expression values is tied to a specific X,Y coordinate on the tissue image. This is most often visualized as a gene expression heatmap directly overlaid on the histology image.</a:t>
            </a:r>
          </a:p>
        </p:txBody>
      </p:sp>
      <p:sp>
        <p:nvSpPr>
          <p:cNvPr id="7" name="TextBox 6">
            <a:extLst>
              <a:ext uri="{FF2B5EF4-FFF2-40B4-BE49-F238E27FC236}">
                <a16:creationId xmlns:a16="http://schemas.microsoft.com/office/drawing/2014/main" id="{2ADAC7E0-0600-DC29-3CBB-A70AC8122EC7}"/>
              </a:ext>
            </a:extLst>
          </p:cNvPr>
          <p:cNvSpPr txBox="1"/>
          <p:nvPr/>
        </p:nvSpPr>
        <p:spPr>
          <a:xfrm>
            <a:off x="6838350" y="605135"/>
            <a:ext cx="2805576" cy="461665"/>
          </a:xfrm>
          <a:prstGeom prst="rect">
            <a:avLst/>
          </a:prstGeom>
          <a:noFill/>
        </p:spPr>
        <p:txBody>
          <a:bodyPr wrap="none" rtlCol="0">
            <a:spAutoFit/>
          </a:bodyPr>
          <a:lstStyle/>
          <a:p>
            <a:r>
              <a:rPr lang="en-US" dirty="0">
                <a:solidFill>
                  <a:srgbClr val="0070C0"/>
                </a:solidFill>
              </a:rPr>
              <a:t>Foundation Models</a:t>
            </a:r>
          </a:p>
        </p:txBody>
      </p:sp>
      <p:sp>
        <p:nvSpPr>
          <p:cNvPr id="8" name="TextBox 7">
            <a:extLst>
              <a:ext uri="{FF2B5EF4-FFF2-40B4-BE49-F238E27FC236}">
                <a16:creationId xmlns:a16="http://schemas.microsoft.com/office/drawing/2014/main" id="{5DD0CC00-EF4A-8D86-C3BE-6F084D0650C6}"/>
              </a:ext>
            </a:extLst>
          </p:cNvPr>
          <p:cNvSpPr txBox="1"/>
          <p:nvPr/>
        </p:nvSpPr>
        <p:spPr>
          <a:xfrm>
            <a:off x="6833659" y="1146327"/>
            <a:ext cx="4511674" cy="5262979"/>
          </a:xfrm>
          <a:prstGeom prst="rect">
            <a:avLst/>
          </a:prstGeom>
          <a:noFill/>
        </p:spPr>
        <p:txBody>
          <a:bodyPr wrap="square">
            <a:spAutoFit/>
          </a:bodyPr>
          <a:lstStyle/>
          <a:p>
            <a:r>
              <a:rPr lang="en-US" sz="1400" dirty="0">
                <a:hlinkClick r:id="rId4"/>
              </a:rPr>
              <a:t>OmiCLIP</a:t>
            </a:r>
            <a:r>
              <a:rPr lang="en-US" sz="1400" dirty="0"/>
              <a:t> is a multi-modal foundation model that bridges the gap between histology and genomics by learning to link tissue images with their corresponding spatial transcriptomics data, which it uniquely represents as "sentences" of top-expressed genes.</a:t>
            </a:r>
          </a:p>
          <a:p>
            <a:endParaRPr lang="en-US" sz="1400" dirty="0"/>
          </a:p>
          <a:p>
            <a:r>
              <a:rPr lang="en-US" sz="1400" dirty="0"/>
              <a:t>Differentiating Evaluation: Built upon </a:t>
            </a:r>
            <a:r>
              <a:rPr lang="en-US" sz="1400" dirty="0" err="1"/>
              <a:t>OmiCLIP</a:t>
            </a:r>
            <a:r>
              <a:rPr lang="en-US" sz="1400" dirty="0"/>
              <a:t>, the Loki platform demonstrated consistent accuracy against 22 state-of-the-art models and, most notably, can predict spatial gene expression patterns directly from a standard H&amp;E-stained image alone.</a:t>
            </a:r>
          </a:p>
          <a:p>
            <a:endParaRPr lang="en-US" sz="1400" dirty="0"/>
          </a:p>
          <a:p>
            <a:r>
              <a:rPr lang="en-US" sz="1400" dirty="0">
                <a:hlinkClick r:id="rId5"/>
              </a:rPr>
              <a:t>HEIST</a:t>
            </a:r>
            <a:r>
              <a:rPr lang="en-US" sz="1400" dirty="0"/>
              <a:t> is a spatial transcriptomics foundation model that introduces a novel hierarchical graph transformer architecture, simultaneously modeling the tissue as a graph of cells and each individual cell as a graph of its gene regulatory network.</a:t>
            </a:r>
          </a:p>
          <a:p>
            <a:endParaRPr lang="en-US" sz="1400" dirty="0"/>
          </a:p>
          <a:p>
            <a:r>
              <a:rPr lang="en-US" sz="1400" dirty="0"/>
              <a:t>Differentiating Evaluation: This hierarchical approach allows HEIST to learn microenvironment-aware cell representations, enabling the unsupervised discovery of spatially-informed cell subpopulations missed by previous models and achieving state-of-the-art performance on tasks like clinical outcome prediction.</a:t>
            </a:r>
          </a:p>
        </p:txBody>
      </p:sp>
      <p:pic>
        <p:nvPicPr>
          <p:cNvPr id="10" name="Picture 9" descr="A diagram of a test tube&#10;&#10;AI-generated content may be incorrect.">
            <a:extLst>
              <a:ext uri="{FF2B5EF4-FFF2-40B4-BE49-F238E27FC236}">
                <a16:creationId xmlns:a16="http://schemas.microsoft.com/office/drawing/2014/main" id="{F0B259BB-C123-4D58-6C40-2C094D703D63}"/>
              </a:ext>
            </a:extLst>
          </p:cNvPr>
          <p:cNvPicPr>
            <a:picLocks noChangeAspect="1"/>
          </p:cNvPicPr>
          <p:nvPr/>
        </p:nvPicPr>
        <p:blipFill>
          <a:blip r:embed="rId6"/>
          <a:stretch>
            <a:fillRect/>
          </a:stretch>
        </p:blipFill>
        <p:spPr>
          <a:xfrm>
            <a:off x="973771" y="1213674"/>
            <a:ext cx="4101148" cy="1217808"/>
          </a:xfrm>
          <a:prstGeom prst="rect">
            <a:avLst/>
          </a:prstGeom>
        </p:spPr>
      </p:pic>
      <p:pic>
        <p:nvPicPr>
          <p:cNvPr id="11" name="Picture 10" descr="A black background with a black square&#10;&#10;AI-generated content may be incorrect.">
            <a:hlinkClick r:id="rId7"/>
            <a:extLst>
              <a:ext uri="{FF2B5EF4-FFF2-40B4-BE49-F238E27FC236}">
                <a16:creationId xmlns:a16="http://schemas.microsoft.com/office/drawing/2014/main" id="{3BDB8EEE-FE44-43AA-09F6-847224CB08D8}"/>
              </a:ext>
            </a:extLst>
          </p:cNvPr>
          <p:cNvPicPr>
            <a:picLocks noChangeAspect="1"/>
          </p:cNvPicPr>
          <p:nvPr/>
        </p:nvPicPr>
        <p:blipFill>
          <a:blip r:embed="rId8">
            <a:duotone>
              <a:schemeClr val="accent1">
                <a:shade val="45000"/>
                <a:satMod val="135000"/>
              </a:schemeClr>
              <a:prstClr val="white"/>
            </a:duotone>
          </a:blip>
          <a:stretch>
            <a:fillRect/>
          </a:stretch>
        </p:blipFill>
        <p:spPr>
          <a:xfrm>
            <a:off x="5116896" y="2177979"/>
            <a:ext cx="238270" cy="238270"/>
          </a:xfrm>
          <a:prstGeom prst="rect">
            <a:avLst/>
          </a:prstGeom>
        </p:spPr>
      </p:pic>
      <p:sp>
        <p:nvSpPr>
          <p:cNvPr id="13" name="TextBox 12">
            <a:extLst>
              <a:ext uri="{FF2B5EF4-FFF2-40B4-BE49-F238E27FC236}">
                <a16:creationId xmlns:a16="http://schemas.microsoft.com/office/drawing/2014/main" id="{298D2372-D3C5-796D-5C81-F95AA93E828C}"/>
              </a:ext>
            </a:extLst>
          </p:cNvPr>
          <p:cNvSpPr txBox="1"/>
          <p:nvPr/>
        </p:nvSpPr>
        <p:spPr>
          <a:xfrm>
            <a:off x="966084" y="2097253"/>
            <a:ext cx="509834" cy="276999"/>
          </a:xfrm>
          <a:prstGeom prst="rect">
            <a:avLst/>
          </a:prstGeom>
          <a:noFill/>
        </p:spPr>
        <p:txBody>
          <a:bodyPr wrap="square">
            <a:spAutoFit/>
          </a:bodyPr>
          <a:lstStyle/>
          <a:p>
            <a:r>
              <a:rPr lang="en-US" sz="600" dirty="0"/>
              <a:t>Sample prep</a:t>
            </a:r>
          </a:p>
        </p:txBody>
      </p:sp>
      <p:sp>
        <p:nvSpPr>
          <p:cNvPr id="14" name="TextBox 13">
            <a:extLst>
              <a:ext uri="{FF2B5EF4-FFF2-40B4-BE49-F238E27FC236}">
                <a16:creationId xmlns:a16="http://schemas.microsoft.com/office/drawing/2014/main" id="{FD233068-154F-8262-6198-B236C09DF9F4}"/>
              </a:ext>
            </a:extLst>
          </p:cNvPr>
          <p:cNvSpPr txBox="1"/>
          <p:nvPr/>
        </p:nvSpPr>
        <p:spPr>
          <a:xfrm>
            <a:off x="2796976" y="2097253"/>
            <a:ext cx="712033" cy="276999"/>
          </a:xfrm>
          <a:prstGeom prst="rect">
            <a:avLst/>
          </a:prstGeom>
          <a:noFill/>
        </p:spPr>
        <p:txBody>
          <a:bodyPr wrap="square">
            <a:spAutoFit/>
          </a:bodyPr>
          <a:lstStyle/>
          <a:p>
            <a:r>
              <a:rPr lang="en-US" sz="600" dirty="0"/>
              <a:t>Barcoding &amp; library</a:t>
            </a:r>
          </a:p>
        </p:txBody>
      </p:sp>
      <p:sp>
        <p:nvSpPr>
          <p:cNvPr id="15" name="TextBox 14">
            <a:extLst>
              <a:ext uri="{FF2B5EF4-FFF2-40B4-BE49-F238E27FC236}">
                <a16:creationId xmlns:a16="http://schemas.microsoft.com/office/drawing/2014/main" id="{66F16A39-7D58-EF27-C102-EA7DA6FBCA80}"/>
              </a:ext>
            </a:extLst>
          </p:cNvPr>
          <p:cNvSpPr txBox="1"/>
          <p:nvPr/>
        </p:nvSpPr>
        <p:spPr>
          <a:xfrm>
            <a:off x="3581666" y="2097253"/>
            <a:ext cx="601713" cy="184666"/>
          </a:xfrm>
          <a:prstGeom prst="rect">
            <a:avLst/>
          </a:prstGeom>
          <a:noFill/>
        </p:spPr>
        <p:txBody>
          <a:bodyPr wrap="square">
            <a:spAutoFit/>
          </a:bodyPr>
          <a:lstStyle/>
          <a:p>
            <a:r>
              <a:rPr lang="en-US" sz="600" dirty="0"/>
              <a:t>Sequencing</a:t>
            </a:r>
          </a:p>
        </p:txBody>
      </p:sp>
    </p:spTree>
    <p:custDataLst>
      <p:custData r:id="rId1"/>
      <p:custData r:id="rId2"/>
    </p:custDataLst>
    <p:extLst>
      <p:ext uri="{BB962C8B-B14F-4D97-AF65-F5344CB8AC3E}">
        <p14:creationId xmlns:p14="http://schemas.microsoft.com/office/powerpoint/2010/main" val="1746528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98E6C-86E9-5E7E-987A-6EAC3423B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0AEFF5-B524-CCF2-9472-5675F1484A75}"/>
              </a:ext>
            </a:extLst>
          </p:cNvPr>
          <p:cNvSpPr>
            <a:spLocks noGrp="1"/>
          </p:cNvSpPr>
          <p:nvPr>
            <p:ph type="title"/>
          </p:nvPr>
        </p:nvSpPr>
        <p:spPr/>
        <p:txBody>
          <a:bodyPr anchor="t" anchorCtr="0"/>
          <a:lstStyle/>
          <a:p>
            <a:pPr algn="l"/>
            <a:r>
              <a:rPr lang="en-US" cap="none" dirty="0"/>
              <a:t>Digital Pathology</a:t>
            </a:r>
          </a:p>
        </p:txBody>
      </p:sp>
      <p:sp>
        <p:nvSpPr>
          <p:cNvPr id="3" name="TextBox 2">
            <a:extLst>
              <a:ext uri="{FF2B5EF4-FFF2-40B4-BE49-F238E27FC236}">
                <a16:creationId xmlns:a16="http://schemas.microsoft.com/office/drawing/2014/main" id="{EAF07AB2-B33F-AC02-C044-66A6352EBDF1}"/>
              </a:ext>
            </a:extLst>
          </p:cNvPr>
          <p:cNvSpPr txBox="1"/>
          <p:nvPr/>
        </p:nvSpPr>
        <p:spPr>
          <a:xfrm>
            <a:off x="973772" y="2554652"/>
            <a:ext cx="5620531" cy="1384995"/>
          </a:xfrm>
          <a:prstGeom prst="rect">
            <a:avLst/>
          </a:prstGeom>
          <a:noFill/>
        </p:spPr>
        <p:txBody>
          <a:bodyPr wrap="square">
            <a:spAutoFit/>
          </a:bodyPr>
          <a:lstStyle/>
          <a:p>
            <a:r>
              <a:rPr lang="en-US" sz="1400" dirty="0"/>
              <a:t>Involves scanning entire glass tissue slides at microscopic resolution to create giga-pixel "whole slide images" (WSIs). This transforms physical biopsies into rich, digital data that can be viewed, managed, and analyzed computationally. Algorithms can then automatically identify and quantify features like cell types, tissue structures, and disease markers across the entire tissue section.</a:t>
            </a:r>
          </a:p>
        </p:txBody>
      </p:sp>
      <p:sp>
        <p:nvSpPr>
          <p:cNvPr id="5" name="TextBox 4">
            <a:extLst>
              <a:ext uri="{FF2B5EF4-FFF2-40B4-BE49-F238E27FC236}">
                <a16:creationId xmlns:a16="http://schemas.microsoft.com/office/drawing/2014/main" id="{0A68E963-5962-10F9-8C43-704B7BC8DAFA}"/>
              </a:ext>
            </a:extLst>
          </p:cNvPr>
          <p:cNvSpPr txBox="1"/>
          <p:nvPr/>
        </p:nvSpPr>
        <p:spPr>
          <a:xfrm>
            <a:off x="973772" y="4040377"/>
            <a:ext cx="2239716" cy="461665"/>
          </a:xfrm>
          <a:prstGeom prst="rect">
            <a:avLst/>
          </a:prstGeom>
          <a:noFill/>
        </p:spPr>
        <p:txBody>
          <a:bodyPr wrap="none" rtlCol="0">
            <a:spAutoFit/>
          </a:bodyPr>
          <a:lstStyle/>
          <a:p>
            <a:r>
              <a:rPr lang="en-US" dirty="0">
                <a:solidFill>
                  <a:srgbClr val="0070C0"/>
                </a:solidFill>
              </a:rPr>
              <a:t>Data Produced</a:t>
            </a:r>
          </a:p>
        </p:txBody>
      </p:sp>
      <p:sp>
        <p:nvSpPr>
          <p:cNvPr id="6" name="TextBox 5">
            <a:extLst>
              <a:ext uri="{FF2B5EF4-FFF2-40B4-BE49-F238E27FC236}">
                <a16:creationId xmlns:a16="http://schemas.microsoft.com/office/drawing/2014/main" id="{5B9E9281-0817-6947-7588-E58A991DF79D}"/>
              </a:ext>
            </a:extLst>
          </p:cNvPr>
          <p:cNvSpPr txBox="1"/>
          <p:nvPr/>
        </p:nvSpPr>
        <p:spPr>
          <a:xfrm>
            <a:off x="6838350" y="605135"/>
            <a:ext cx="2805576" cy="461665"/>
          </a:xfrm>
          <a:prstGeom prst="rect">
            <a:avLst/>
          </a:prstGeom>
          <a:noFill/>
        </p:spPr>
        <p:txBody>
          <a:bodyPr wrap="none" rtlCol="0">
            <a:spAutoFit/>
          </a:bodyPr>
          <a:lstStyle/>
          <a:p>
            <a:r>
              <a:rPr lang="en-US" dirty="0">
                <a:solidFill>
                  <a:srgbClr val="0070C0"/>
                </a:solidFill>
              </a:rPr>
              <a:t>Foundation Models</a:t>
            </a:r>
          </a:p>
        </p:txBody>
      </p:sp>
      <p:sp>
        <p:nvSpPr>
          <p:cNvPr id="7" name="TextBox 6">
            <a:extLst>
              <a:ext uri="{FF2B5EF4-FFF2-40B4-BE49-F238E27FC236}">
                <a16:creationId xmlns:a16="http://schemas.microsoft.com/office/drawing/2014/main" id="{28547C89-123F-200C-4F33-80B625E3A0EE}"/>
              </a:ext>
            </a:extLst>
          </p:cNvPr>
          <p:cNvSpPr txBox="1"/>
          <p:nvPr/>
        </p:nvSpPr>
        <p:spPr>
          <a:xfrm>
            <a:off x="973772" y="4581568"/>
            <a:ext cx="5620531" cy="1661993"/>
          </a:xfrm>
          <a:prstGeom prst="rect">
            <a:avLst/>
          </a:prstGeom>
          <a:noFill/>
        </p:spPr>
        <p:txBody>
          <a:bodyPr wrap="square">
            <a:spAutoFit/>
          </a:bodyPr>
          <a:lstStyle/>
          <a:p>
            <a:r>
              <a:rPr lang="en-US" sz="1400" b="1" dirty="0"/>
              <a:t>Raw Image (WSI)</a:t>
            </a:r>
            <a:r>
              <a:rPr lang="en-US" sz="1400" dirty="0"/>
              <a:t>: A massive, giga-pixel resolution image file (often in a specialized pyramidal format) representing the entire scanned tissue slide. It contains detailed spatial information down to the single-cell level.</a:t>
            </a:r>
            <a:br>
              <a:rPr lang="en-US" sz="1400" dirty="0"/>
            </a:br>
            <a:endParaRPr lang="en-US" sz="400" dirty="0"/>
          </a:p>
          <a:p>
            <a:r>
              <a:rPr lang="en-US" sz="1400" b="1" dirty="0"/>
              <a:t>Processed Data</a:t>
            </a:r>
            <a:r>
              <a:rPr lang="en-US" sz="1400" dirty="0"/>
              <a:t> includes segmentation masks that outline cells and tissues, quantitative feature tables, and predictive heatmaps that classify regions of interest or disease.</a:t>
            </a:r>
          </a:p>
        </p:txBody>
      </p:sp>
      <p:sp>
        <p:nvSpPr>
          <p:cNvPr id="8" name="TextBox 7">
            <a:extLst>
              <a:ext uri="{FF2B5EF4-FFF2-40B4-BE49-F238E27FC236}">
                <a16:creationId xmlns:a16="http://schemas.microsoft.com/office/drawing/2014/main" id="{24FAB95B-D76E-6036-FFEC-38482F35C0F3}"/>
              </a:ext>
            </a:extLst>
          </p:cNvPr>
          <p:cNvSpPr txBox="1"/>
          <p:nvPr/>
        </p:nvSpPr>
        <p:spPr>
          <a:xfrm>
            <a:off x="6833658" y="1146327"/>
            <a:ext cx="4710641" cy="5078313"/>
          </a:xfrm>
          <a:prstGeom prst="rect">
            <a:avLst/>
          </a:prstGeom>
          <a:noFill/>
        </p:spPr>
        <p:txBody>
          <a:bodyPr wrap="square">
            <a:spAutoFit/>
          </a:bodyPr>
          <a:lstStyle/>
          <a:p>
            <a:r>
              <a:rPr lang="en-US" sz="1350" dirty="0"/>
              <a:t>The </a:t>
            </a:r>
            <a:r>
              <a:rPr lang="en-US" sz="1350" dirty="0">
                <a:hlinkClick r:id="rId4"/>
              </a:rPr>
              <a:t>Virchow 2</a:t>
            </a:r>
            <a:r>
              <a:rPr lang="en-US" sz="1350" dirty="0"/>
              <a:t> family of models are vision transformers designed to systematically test the limits of scale in digital pathology, combining pathology-specific algorithmic modifications with an unprecedented training dataset of 3.1M diverse whole slide images.</a:t>
            </a:r>
          </a:p>
          <a:p>
            <a:endParaRPr lang="en-US" sz="1350" dirty="0"/>
          </a:p>
          <a:p>
            <a:r>
              <a:rPr lang="en-US" sz="1350" dirty="0"/>
              <a:t>Differentiating Evaluation: While achieving state-of-the-art performance on 12 different tasks, the key finding was that the combination of domain-specific methods, data scale, and model scale together yielded the best results, outperforming models that only scaled one of these factors.</a:t>
            </a:r>
          </a:p>
          <a:p>
            <a:endParaRPr lang="en-US" sz="1350" dirty="0"/>
          </a:p>
          <a:p>
            <a:r>
              <a:rPr lang="en-US" sz="1350" dirty="0">
                <a:hlinkClick r:id="rId5"/>
              </a:rPr>
              <a:t>Atlas</a:t>
            </a:r>
            <a:r>
              <a:rPr lang="en-US" sz="1350" dirty="0"/>
              <a:t> is a vision foundation model for digital pathology, which was trained on a high-quality dataset of 1.2 million whole slide images spanning 70 organs, &gt;100 stain types and 7 scanners from Mayo Clinic and Charité - yielding a pathology backbone that is smaller than Virchow 2 but far broader in stain and organ diversity.</a:t>
            </a:r>
          </a:p>
          <a:p>
            <a:endParaRPr lang="en-US" sz="1350" dirty="0"/>
          </a:p>
          <a:p>
            <a:r>
              <a:rPr lang="en-US" sz="1350" dirty="0"/>
              <a:t>Differentiating Evaluation: The model achieves state-of-the-art performance across twenty-one public benchmark datasets despite not being the largest model in terms of either parameter count or training data size, highlighting the efficiency of its underlying approach.</a:t>
            </a:r>
          </a:p>
        </p:txBody>
      </p:sp>
      <p:pic>
        <p:nvPicPr>
          <p:cNvPr id="12" name="Picture 11" descr="A white box with a black cable plugged into it&#10;&#10;AI-generated content may be incorrect.">
            <a:extLst>
              <a:ext uri="{FF2B5EF4-FFF2-40B4-BE49-F238E27FC236}">
                <a16:creationId xmlns:a16="http://schemas.microsoft.com/office/drawing/2014/main" id="{3E3E245D-E613-0358-9EA7-68D42A69F163}"/>
              </a:ext>
            </a:extLst>
          </p:cNvPr>
          <p:cNvPicPr>
            <a:picLocks noChangeAspect="1"/>
          </p:cNvPicPr>
          <p:nvPr/>
        </p:nvPicPr>
        <p:blipFill>
          <a:blip r:embed="rId6"/>
          <a:stretch>
            <a:fillRect/>
          </a:stretch>
        </p:blipFill>
        <p:spPr>
          <a:xfrm>
            <a:off x="973772" y="1185713"/>
            <a:ext cx="4001681" cy="1268209"/>
          </a:xfrm>
          <a:prstGeom prst="rect">
            <a:avLst/>
          </a:prstGeom>
        </p:spPr>
      </p:pic>
      <p:pic>
        <p:nvPicPr>
          <p:cNvPr id="13" name="Picture 12" descr="A black background with a black square&#10;&#10;AI-generated content may be incorrect.">
            <a:hlinkClick r:id="rId7"/>
            <a:extLst>
              <a:ext uri="{FF2B5EF4-FFF2-40B4-BE49-F238E27FC236}">
                <a16:creationId xmlns:a16="http://schemas.microsoft.com/office/drawing/2014/main" id="{517388B7-BDAB-7428-1416-3ECC50C4E5BF}"/>
              </a:ext>
            </a:extLst>
          </p:cNvPr>
          <p:cNvPicPr>
            <a:picLocks noChangeAspect="1"/>
          </p:cNvPicPr>
          <p:nvPr/>
        </p:nvPicPr>
        <p:blipFill>
          <a:blip r:embed="rId8">
            <a:duotone>
              <a:schemeClr val="accent1">
                <a:shade val="45000"/>
                <a:satMod val="135000"/>
              </a:schemeClr>
              <a:prstClr val="white"/>
            </a:duotone>
          </a:blip>
          <a:stretch>
            <a:fillRect/>
          </a:stretch>
        </p:blipFill>
        <p:spPr>
          <a:xfrm>
            <a:off x="4975453" y="2072025"/>
            <a:ext cx="238270" cy="238270"/>
          </a:xfrm>
          <a:prstGeom prst="rect">
            <a:avLst/>
          </a:prstGeom>
        </p:spPr>
      </p:pic>
    </p:spTree>
    <p:custDataLst>
      <p:custData r:id="rId1"/>
      <p:custData r:id="rId2"/>
    </p:custDataLst>
    <p:extLst>
      <p:ext uri="{BB962C8B-B14F-4D97-AF65-F5344CB8AC3E}">
        <p14:creationId xmlns:p14="http://schemas.microsoft.com/office/powerpoint/2010/main" val="647042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DB30-E8E0-FEB0-8A5E-E5916003E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791EE-5B2A-2BB0-6C11-BD27712391C3}"/>
              </a:ext>
            </a:extLst>
          </p:cNvPr>
          <p:cNvSpPr>
            <a:spLocks noGrp="1"/>
          </p:cNvSpPr>
          <p:nvPr>
            <p:ph type="title"/>
          </p:nvPr>
        </p:nvSpPr>
        <p:spPr/>
        <p:txBody>
          <a:bodyPr anchor="t" anchorCtr="0"/>
          <a:lstStyle/>
          <a:p>
            <a:pPr algn="l"/>
            <a:r>
              <a:rPr lang="en-US" cap="none" dirty="0"/>
              <a:t>Why is biological AI adoption growing?</a:t>
            </a:r>
          </a:p>
        </p:txBody>
      </p:sp>
      <p:grpSp>
        <p:nvGrpSpPr>
          <p:cNvPr id="27" name="Group 26">
            <a:extLst>
              <a:ext uri="{FF2B5EF4-FFF2-40B4-BE49-F238E27FC236}">
                <a16:creationId xmlns:a16="http://schemas.microsoft.com/office/drawing/2014/main" id="{A821A4D6-5A63-3961-B10E-AAC347B616AF}"/>
              </a:ext>
            </a:extLst>
          </p:cNvPr>
          <p:cNvGrpSpPr/>
          <p:nvPr/>
        </p:nvGrpSpPr>
        <p:grpSpPr>
          <a:xfrm>
            <a:off x="1716569" y="1693844"/>
            <a:ext cx="8755686" cy="4092958"/>
            <a:chOff x="1858138" y="1597025"/>
            <a:chExt cx="8755686" cy="4092958"/>
          </a:xfrm>
        </p:grpSpPr>
        <p:sp>
          <p:nvSpPr>
            <p:cNvPr id="3" name="TextBox 2">
              <a:extLst>
                <a:ext uri="{FF2B5EF4-FFF2-40B4-BE49-F238E27FC236}">
                  <a16:creationId xmlns:a16="http://schemas.microsoft.com/office/drawing/2014/main" id="{91DC0309-BC27-AE5D-67E6-C72D68B8B6C0}"/>
                </a:ext>
              </a:extLst>
            </p:cNvPr>
            <p:cNvSpPr txBox="1"/>
            <p:nvPr/>
          </p:nvSpPr>
          <p:spPr>
            <a:xfrm>
              <a:off x="8153272" y="4643654"/>
              <a:ext cx="1857379" cy="338554"/>
            </a:xfrm>
            <a:prstGeom prst="rect">
              <a:avLst/>
            </a:prstGeom>
            <a:noFill/>
          </p:spPr>
          <p:txBody>
            <a:bodyPr wrap="square">
              <a:spAutoFit/>
            </a:bodyPr>
            <a:lstStyle/>
            <a:p>
              <a:pPr algn="ctr"/>
              <a:r>
                <a:rPr lang="en-US" sz="1600" dirty="0"/>
                <a:t>Capital surge</a:t>
              </a:r>
            </a:p>
          </p:txBody>
        </p:sp>
        <p:sp>
          <p:nvSpPr>
            <p:cNvPr id="5" name="TextBox 4">
              <a:extLst>
                <a:ext uri="{FF2B5EF4-FFF2-40B4-BE49-F238E27FC236}">
                  <a16:creationId xmlns:a16="http://schemas.microsoft.com/office/drawing/2014/main" id="{08A221FD-1AA8-E344-E9EA-E314FC5595AB}"/>
                </a:ext>
              </a:extLst>
            </p:cNvPr>
            <p:cNvSpPr txBox="1"/>
            <p:nvPr/>
          </p:nvSpPr>
          <p:spPr>
            <a:xfrm>
              <a:off x="2028072" y="4641498"/>
              <a:ext cx="2497458" cy="338554"/>
            </a:xfrm>
            <a:prstGeom prst="rect">
              <a:avLst/>
            </a:prstGeom>
            <a:noFill/>
          </p:spPr>
          <p:txBody>
            <a:bodyPr wrap="square">
              <a:spAutoFit/>
            </a:bodyPr>
            <a:lstStyle/>
            <a:p>
              <a:pPr algn="ctr"/>
              <a:r>
                <a:rPr lang="en-US" sz="1600" dirty="0"/>
                <a:t>Algorithm innovation</a:t>
              </a:r>
            </a:p>
          </p:txBody>
        </p:sp>
        <p:sp>
          <p:nvSpPr>
            <p:cNvPr id="7" name="TextBox 6">
              <a:extLst>
                <a:ext uri="{FF2B5EF4-FFF2-40B4-BE49-F238E27FC236}">
                  <a16:creationId xmlns:a16="http://schemas.microsoft.com/office/drawing/2014/main" id="{9090FECD-E21A-F064-5B22-4C8720947BBA}"/>
                </a:ext>
              </a:extLst>
            </p:cNvPr>
            <p:cNvSpPr txBox="1"/>
            <p:nvPr/>
          </p:nvSpPr>
          <p:spPr>
            <a:xfrm>
              <a:off x="8153273" y="2306253"/>
              <a:ext cx="1857379" cy="338554"/>
            </a:xfrm>
            <a:prstGeom prst="rect">
              <a:avLst/>
            </a:prstGeom>
            <a:noFill/>
          </p:spPr>
          <p:txBody>
            <a:bodyPr wrap="square">
              <a:spAutoFit/>
            </a:bodyPr>
            <a:lstStyle/>
            <a:p>
              <a:pPr algn="ctr"/>
              <a:r>
                <a:rPr lang="en-US" sz="1600" dirty="0"/>
                <a:t>Computing power</a:t>
              </a:r>
            </a:p>
          </p:txBody>
        </p:sp>
        <p:sp>
          <p:nvSpPr>
            <p:cNvPr id="8" name="TextBox 7">
              <a:extLst>
                <a:ext uri="{FF2B5EF4-FFF2-40B4-BE49-F238E27FC236}">
                  <a16:creationId xmlns:a16="http://schemas.microsoft.com/office/drawing/2014/main" id="{98122CE4-27BE-4D72-45A3-A2DB4D0FFFAF}"/>
                </a:ext>
              </a:extLst>
            </p:cNvPr>
            <p:cNvSpPr txBox="1"/>
            <p:nvPr/>
          </p:nvSpPr>
          <p:spPr>
            <a:xfrm>
              <a:off x="2348114" y="2299300"/>
              <a:ext cx="1857379" cy="338554"/>
            </a:xfrm>
            <a:prstGeom prst="rect">
              <a:avLst/>
            </a:prstGeom>
            <a:noFill/>
          </p:spPr>
          <p:txBody>
            <a:bodyPr wrap="square">
              <a:spAutoFit/>
            </a:bodyPr>
            <a:lstStyle/>
            <a:p>
              <a:pPr algn="ctr"/>
              <a:r>
                <a:rPr lang="en-US" sz="1600" dirty="0"/>
                <a:t>Data explosion</a:t>
              </a:r>
            </a:p>
          </p:txBody>
        </p:sp>
        <p:sp>
          <p:nvSpPr>
            <p:cNvPr id="10" name="TextBox 9">
              <a:extLst>
                <a:ext uri="{FF2B5EF4-FFF2-40B4-BE49-F238E27FC236}">
                  <a16:creationId xmlns:a16="http://schemas.microsoft.com/office/drawing/2014/main" id="{7FC17DCC-91D1-0A59-8935-322E54E42BEE}"/>
                </a:ext>
              </a:extLst>
            </p:cNvPr>
            <p:cNvSpPr txBox="1"/>
            <p:nvPr/>
          </p:nvSpPr>
          <p:spPr>
            <a:xfrm>
              <a:off x="1858138" y="2688817"/>
              <a:ext cx="2950528" cy="461665"/>
            </a:xfrm>
            <a:prstGeom prst="rect">
              <a:avLst/>
            </a:prstGeom>
            <a:noFill/>
          </p:spPr>
          <p:txBody>
            <a:bodyPr wrap="square">
              <a:spAutoFit/>
            </a:bodyPr>
            <a:lstStyle/>
            <a:p>
              <a:r>
                <a:rPr lang="en-US" sz="1200" dirty="0"/>
                <a:t>Petabyte-scale omics, single-cell, spatial, and digitized pathology datasets. </a:t>
              </a:r>
            </a:p>
          </p:txBody>
        </p:sp>
        <p:pic>
          <p:nvPicPr>
            <p:cNvPr id="12" name="Picture 11" descr="A black background with a black square&#10;&#10;AI-generated content may be incorrect.">
              <a:extLst>
                <a:ext uri="{FF2B5EF4-FFF2-40B4-BE49-F238E27FC236}">
                  <a16:creationId xmlns:a16="http://schemas.microsoft.com/office/drawing/2014/main" id="{D7DC5174-6D7D-2101-B279-461D71141318}"/>
                </a:ext>
              </a:extLst>
            </p:cNvPr>
            <p:cNvPicPr>
              <a:picLocks noChangeAspect="1"/>
            </p:cNvPicPr>
            <p:nvPr/>
          </p:nvPicPr>
          <p:blipFill>
            <a:blip r:embed="rId5">
              <a:duotone>
                <a:schemeClr val="accent1">
                  <a:shade val="45000"/>
                  <a:satMod val="135000"/>
                </a:schemeClr>
                <a:prstClr val="white"/>
              </a:duotone>
            </a:blip>
            <a:stretch>
              <a:fillRect/>
            </a:stretch>
          </p:blipFill>
          <p:spPr>
            <a:xfrm>
              <a:off x="2956761" y="3942130"/>
              <a:ext cx="640080" cy="640080"/>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48B083A-850A-FFCA-FA75-36AFCA31EF03}"/>
                </a:ext>
              </a:extLst>
            </p:cNvPr>
            <p:cNvPicPr>
              <a:picLocks noChangeAspect="1"/>
            </p:cNvPicPr>
            <p:nvPr/>
          </p:nvPicPr>
          <p:blipFill>
            <a:blip r:embed="rId6">
              <a:duotone>
                <a:schemeClr val="accent1">
                  <a:shade val="45000"/>
                  <a:satMod val="135000"/>
                </a:schemeClr>
                <a:prstClr val="white"/>
              </a:duotone>
            </a:blip>
            <a:stretch>
              <a:fillRect/>
            </a:stretch>
          </p:blipFill>
          <p:spPr>
            <a:xfrm>
              <a:off x="2956761" y="1608257"/>
              <a:ext cx="640080" cy="640080"/>
            </a:xfrm>
            <a:prstGeom prst="rect">
              <a:avLst/>
            </a:prstGeom>
          </p:spPr>
        </p:pic>
        <p:pic>
          <p:nvPicPr>
            <p:cNvPr id="16" name="Picture 15" descr="A black background with a black square&#10;&#10;AI-generated content may be incorrect.">
              <a:extLst>
                <a:ext uri="{FF2B5EF4-FFF2-40B4-BE49-F238E27FC236}">
                  <a16:creationId xmlns:a16="http://schemas.microsoft.com/office/drawing/2014/main" id="{EB630C70-BFB8-D8F4-ABAA-2A3B673D643D}"/>
                </a:ext>
              </a:extLst>
            </p:cNvPr>
            <p:cNvPicPr>
              <a:picLocks noChangeAspect="1"/>
            </p:cNvPicPr>
            <p:nvPr/>
          </p:nvPicPr>
          <p:blipFill>
            <a:blip r:embed="rId7">
              <a:duotone>
                <a:schemeClr val="accent1">
                  <a:shade val="45000"/>
                  <a:satMod val="135000"/>
                </a:schemeClr>
                <a:prstClr val="white"/>
              </a:duotone>
            </a:blip>
            <a:stretch>
              <a:fillRect/>
            </a:stretch>
          </p:blipFill>
          <p:spPr>
            <a:xfrm>
              <a:off x="2028072" y="1597025"/>
              <a:ext cx="640080" cy="640080"/>
            </a:xfrm>
            <a:prstGeom prst="rect">
              <a:avLst/>
            </a:prstGeom>
          </p:spPr>
        </p:pic>
        <p:pic>
          <p:nvPicPr>
            <p:cNvPr id="18" name="Picture 17" descr="A black background with a black square&#10;&#10;AI-generated content may be incorrect.">
              <a:extLst>
                <a:ext uri="{FF2B5EF4-FFF2-40B4-BE49-F238E27FC236}">
                  <a16:creationId xmlns:a16="http://schemas.microsoft.com/office/drawing/2014/main" id="{90E89A33-E3CE-E67C-EF57-E3701B59349C}"/>
                </a:ext>
              </a:extLst>
            </p:cNvPr>
            <p:cNvPicPr>
              <a:picLocks noChangeAspect="1"/>
            </p:cNvPicPr>
            <p:nvPr/>
          </p:nvPicPr>
          <p:blipFill>
            <a:blip r:embed="rId8">
              <a:duotone>
                <a:schemeClr val="accent1">
                  <a:shade val="45000"/>
                  <a:satMod val="135000"/>
                </a:schemeClr>
                <a:prstClr val="white"/>
              </a:duotone>
            </a:blip>
            <a:stretch>
              <a:fillRect/>
            </a:stretch>
          </p:blipFill>
          <p:spPr>
            <a:xfrm>
              <a:off x="3885450" y="1608257"/>
              <a:ext cx="640080" cy="640080"/>
            </a:xfrm>
            <a:prstGeom prst="rect">
              <a:avLst/>
            </a:prstGeom>
          </p:spPr>
        </p:pic>
        <p:pic>
          <p:nvPicPr>
            <p:cNvPr id="20" name="Picture 19" descr="A black background with a black square&#10;&#10;AI-generated content may be incorrect.">
              <a:extLst>
                <a:ext uri="{FF2B5EF4-FFF2-40B4-BE49-F238E27FC236}">
                  <a16:creationId xmlns:a16="http://schemas.microsoft.com/office/drawing/2014/main" id="{5AB39C96-225A-339E-DC8E-F92952BB3ABA}"/>
                </a:ext>
              </a:extLst>
            </p:cNvPr>
            <p:cNvPicPr>
              <a:picLocks noChangeAspect="1"/>
            </p:cNvPicPr>
            <p:nvPr/>
          </p:nvPicPr>
          <p:blipFill>
            <a:blip r:embed="rId9">
              <a:duotone>
                <a:schemeClr val="accent1">
                  <a:shade val="45000"/>
                  <a:satMod val="135000"/>
                </a:schemeClr>
                <a:prstClr val="white"/>
              </a:duotone>
            </a:blip>
            <a:stretch>
              <a:fillRect/>
            </a:stretch>
          </p:blipFill>
          <p:spPr>
            <a:xfrm>
              <a:off x="8761921" y="3942130"/>
              <a:ext cx="640080" cy="640080"/>
            </a:xfrm>
            <a:prstGeom prst="rect">
              <a:avLst/>
            </a:prstGeom>
          </p:spPr>
        </p:pic>
        <p:pic>
          <p:nvPicPr>
            <p:cNvPr id="22" name="Picture 21" descr="A black background with a black square&#10;&#10;AI-generated content may be incorrect.">
              <a:extLst>
                <a:ext uri="{FF2B5EF4-FFF2-40B4-BE49-F238E27FC236}">
                  <a16:creationId xmlns:a16="http://schemas.microsoft.com/office/drawing/2014/main" id="{FD51036A-00D2-02C1-8B6A-BFAA5D3110B5}"/>
                </a:ext>
              </a:extLst>
            </p:cNvPr>
            <p:cNvPicPr>
              <a:picLocks noChangeAspect="1"/>
            </p:cNvPicPr>
            <p:nvPr/>
          </p:nvPicPr>
          <p:blipFill>
            <a:blip r:embed="rId10">
              <a:duotone>
                <a:schemeClr val="accent1">
                  <a:shade val="45000"/>
                  <a:satMod val="135000"/>
                </a:schemeClr>
                <a:prstClr val="white"/>
              </a:duotone>
            </a:blip>
            <a:stretch>
              <a:fillRect/>
            </a:stretch>
          </p:blipFill>
          <p:spPr>
            <a:xfrm>
              <a:off x="8761921" y="1608257"/>
              <a:ext cx="640080" cy="640080"/>
            </a:xfrm>
            <a:prstGeom prst="rect">
              <a:avLst/>
            </a:prstGeom>
          </p:spPr>
        </p:pic>
        <p:sp>
          <p:nvSpPr>
            <p:cNvPr id="23" name="TextBox 22">
              <a:extLst>
                <a:ext uri="{FF2B5EF4-FFF2-40B4-BE49-F238E27FC236}">
                  <a16:creationId xmlns:a16="http://schemas.microsoft.com/office/drawing/2014/main" id="{0A205804-17EE-A4ED-ADD9-D55230B2EA86}"/>
                </a:ext>
              </a:extLst>
            </p:cNvPr>
            <p:cNvSpPr txBox="1"/>
            <p:nvPr/>
          </p:nvSpPr>
          <p:spPr>
            <a:xfrm>
              <a:off x="7663296" y="2700049"/>
              <a:ext cx="2950528" cy="646331"/>
            </a:xfrm>
            <a:prstGeom prst="rect">
              <a:avLst/>
            </a:prstGeom>
            <a:noFill/>
          </p:spPr>
          <p:txBody>
            <a:bodyPr wrap="square">
              <a:spAutoFit/>
            </a:bodyPr>
            <a:lstStyle/>
            <a:p>
              <a:r>
                <a:rPr lang="en-US" sz="1200" dirty="0"/>
                <a:t>GPUs and other AI accelerators (e.g., TPUs) deliver petaflop-scale parallelism and high-bandwidth memory.</a:t>
              </a:r>
            </a:p>
          </p:txBody>
        </p:sp>
        <p:sp>
          <p:nvSpPr>
            <p:cNvPr id="24" name="TextBox 23">
              <a:extLst>
                <a:ext uri="{FF2B5EF4-FFF2-40B4-BE49-F238E27FC236}">
                  <a16:creationId xmlns:a16="http://schemas.microsoft.com/office/drawing/2014/main" id="{67436373-891E-0077-80D6-F40B342DD761}"/>
                </a:ext>
              </a:extLst>
            </p:cNvPr>
            <p:cNvSpPr txBox="1"/>
            <p:nvPr/>
          </p:nvSpPr>
          <p:spPr>
            <a:xfrm>
              <a:off x="7663296" y="5043652"/>
              <a:ext cx="2941564" cy="646331"/>
            </a:xfrm>
            <a:prstGeom prst="rect">
              <a:avLst/>
            </a:prstGeom>
            <a:noFill/>
          </p:spPr>
          <p:txBody>
            <a:bodyPr wrap="square">
              <a:spAutoFit/>
            </a:bodyPr>
            <a:lstStyle/>
            <a:p>
              <a:r>
                <a:rPr lang="en-US" sz="1200" dirty="0"/>
                <a:t>Billions in venture, pharma, and philanthropic funding pouring into AI-first biotech and open-data initiatives.</a:t>
              </a:r>
            </a:p>
          </p:txBody>
        </p:sp>
        <p:sp>
          <p:nvSpPr>
            <p:cNvPr id="25" name="TextBox 24">
              <a:extLst>
                <a:ext uri="{FF2B5EF4-FFF2-40B4-BE49-F238E27FC236}">
                  <a16:creationId xmlns:a16="http://schemas.microsoft.com/office/drawing/2014/main" id="{A6125558-413E-ED66-CB45-66F23954AE36}"/>
                </a:ext>
              </a:extLst>
            </p:cNvPr>
            <p:cNvSpPr txBox="1"/>
            <p:nvPr/>
          </p:nvSpPr>
          <p:spPr>
            <a:xfrm>
              <a:off x="1858138" y="5041496"/>
              <a:ext cx="3036589" cy="646331"/>
            </a:xfrm>
            <a:prstGeom prst="rect">
              <a:avLst/>
            </a:prstGeom>
            <a:noFill/>
          </p:spPr>
          <p:txBody>
            <a:bodyPr wrap="square">
              <a:spAutoFit/>
            </a:bodyPr>
            <a:lstStyle/>
            <a:p>
              <a:r>
                <a:rPr lang="en-US" sz="1200" dirty="0"/>
                <a:t>Self-supervised, decoder-only architectures excel at sequences, images, and graphs.</a:t>
              </a:r>
            </a:p>
          </p:txBody>
        </p:sp>
      </p:grpSp>
      <p:pic>
        <p:nvPicPr>
          <p:cNvPr id="29" name="Picture 28" descr="A person with a beard&#10;&#10;AI-generated content may be incorrect.">
            <a:extLst>
              <a:ext uri="{FF2B5EF4-FFF2-40B4-BE49-F238E27FC236}">
                <a16:creationId xmlns:a16="http://schemas.microsoft.com/office/drawing/2014/main" id="{C11D90DB-9278-4D28-36E5-7E400CDFD3B1}"/>
              </a:ext>
            </a:extLst>
          </p:cNvPr>
          <p:cNvPicPr>
            <a:picLocks noChangeAspect="1"/>
          </p:cNvPicPr>
          <p:nvPr/>
        </p:nvPicPr>
        <p:blipFill>
          <a:blip r:embed="rId11">
            <a:duotone>
              <a:schemeClr val="accent1">
                <a:shade val="45000"/>
                <a:satMod val="135000"/>
              </a:schemeClr>
              <a:prstClr val="white"/>
            </a:duotone>
          </a:blip>
          <a:stretch>
            <a:fillRect/>
          </a:stretch>
        </p:blipFill>
        <p:spPr>
          <a:xfrm>
            <a:off x="5774372" y="3188017"/>
            <a:ext cx="640080" cy="640080"/>
          </a:xfrm>
          <a:prstGeom prst="rect">
            <a:avLst/>
          </a:prstGeom>
        </p:spPr>
      </p:pic>
      <p:sp>
        <p:nvSpPr>
          <p:cNvPr id="4" name="TextBox 3">
            <a:extLst>
              <a:ext uri="{FF2B5EF4-FFF2-40B4-BE49-F238E27FC236}">
                <a16:creationId xmlns:a16="http://schemas.microsoft.com/office/drawing/2014/main" id="{BFB876D2-6082-4BAF-60AA-6818835F9E61}"/>
              </a:ext>
            </a:extLst>
          </p:cNvPr>
          <p:cNvSpPr txBox="1"/>
          <p:nvPr/>
        </p:nvSpPr>
        <p:spPr>
          <a:xfrm>
            <a:off x="5165722" y="2835264"/>
            <a:ext cx="1857379" cy="338554"/>
          </a:xfrm>
          <a:prstGeom prst="rect">
            <a:avLst/>
          </a:prstGeom>
          <a:noFill/>
        </p:spPr>
        <p:txBody>
          <a:bodyPr wrap="square">
            <a:spAutoFit/>
          </a:bodyPr>
          <a:lstStyle/>
          <a:p>
            <a:pPr algn="ctr"/>
            <a:r>
              <a:rPr lang="en-US" sz="1600" dirty="0"/>
              <a:t>AlphaFold</a:t>
            </a:r>
          </a:p>
        </p:txBody>
      </p:sp>
      <p:sp>
        <p:nvSpPr>
          <p:cNvPr id="6" name="TextBox 5">
            <a:extLst>
              <a:ext uri="{FF2B5EF4-FFF2-40B4-BE49-F238E27FC236}">
                <a16:creationId xmlns:a16="http://schemas.microsoft.com/office/drawing/2014/main" id="{B7E28E5C-D2FD-6375-F9CF-1B6131D6E30D}"/>
              </a:ext>
            </a:extLst>
          </p:cNvPr>
          <p:cNvSpPr txBox="1"/>
          <p:nvPr/>
        </p:nvSpPr>
        <p:spPr>
          <a:xfrm>
            <a:off x="5135764" y="3882409"/>
            <a:ext cx="1917293" cy="784830"/>
          </a:xfrm>
          <a:prstGeom prst="rect">
            <a:avLst/>
          </a:prstGeom>
          <a:noFill/>
        </p:spPr>
        <p:txBody>
          <a:bodyPr wrap="square">
            <a:spAutoFit/>
          </a:bodyPr>
          <a:lstStyle/>
          <a:p>
            <a:pPr algn="ctr"/>
            <a:r>
              <a:rPr lang="en-US" sz="900" dirty="0"/>
              <a:t>2024 Nobel Prize in Chemistry - Demis Hassabis, John Jumper, and David Baker for their work on protein structure prediction and design.</a:t>
            </a:r>
          </a:p>
        </p:txBody>
      </p:sp>
      <p:pic>
        <p:nvPicPr>
          <p:cNvPr id="19" name="Picture 18" descr="A black background with a black square&#10;&#10;AI-generated content may be incorrect.">
            <a:extLst>
              <a:ext uri="{FF2B5EF4-FFF2-40B4-BE49-F238E27FC236}">
                <a16:creationId xmlns:a16="http://schemas.microsoft.com/office/drawing/2014/main" id="{28C345B4-EB43-B89B-219E-DCAC1D8B47EB}"/>
              </a:ext>
            </a:extLst>
          </p:cNvPr>
          <p:cNvPicPr>
            <a:picLocks noChangeAspect="1"/>
          </p:cNvPicPr>
          <p:nvPr/>
        </p:nvPicPr>
        <p:blipFill>
          <a:blip r:embed="rId12">
            <a:duotone>
              <a:schemeClr val="accent1">
                <a:shade val="45000"/>
                <a:satMod val="135000"/>
              </a:schemeClr>
              <a:prstClr val="white"/>
            </a:duotone>
          </a:blip>
          <a:stretch>
            <a:fillRect/>
          </a:stretch>
        </p:blipFill>
        <p:spPr>
          <a:xfrm rot="9482714">
            <a:off x="6602729" y="2168880"/>
            <a:ext cx="736600" cy="736600"/>
          </a:xfrm>
          <a:prstGeom prst="rect">
            <a:avLst/>
          </a:prstGeom>
        </p:spPr>
      </p:pic>
      <p:pic>
        <p:nvPicPr>
          <p:cNvPr id="21" name="Picture 20" descr="A black background with a black square&#10;&#10;AI-generated content may be incorrect.">
            <a:extLst>
              <a:ext uri="{FF2B5EF4-FFF2-40B4-BE49-F238E27FC236}">
                <a16:creationId xmlns:a16="http://schemas.microsoft.com/office/drawing/2014/main" id="{83CCABC5-8F6C-B399-A39D-229D7DF82153}"/>
              </a:ext>
            </a:extLst>
          </p:cNvPr>
          <p:cNvPicPr>
            <a:picLocks noChangeAspect="1"/>
          </p:cNvPicPr>
          <p:nvPr/>
        </p:nvPicPr>
        <p:blipFill>
          <a:blip r:embed="rId12">
            <a:duotone>
              <a:schemeClr val="accent1">
                <a:shade val="45000"/>
                <a:satMod val="135000"/>
              </a:schemeClr>
              <a:prstClr val="white"/>
            </a:duotone>
          </a:blip>
          <a:stretch>
            <a:fillRect/>
          </a:stretch>
        </p:blipFill>
        <p:spPr>
          <a:xfrm rot="12117286" flipH="1">
            <a:off x="4797422" y="2168880"/>
            <a:ext cx="736600" cy="736600"/>
          </a:xfrm>
          <a:prstGeom prst="rect">
            <a:avLst/>
          </a:prstGeom>
        </p:spPr>
      </p:pic>
      <p:pic>
        <p:nvPicPr>
          <p:cNvPr id="26" name="Picture 25" descr="A black background with a black square&#10;&#10;AI-generated content may be incorrect.">
            <a:extLst>
              <a:ext uri="{FF2B5EF4-FFF2-40B4-BE49-F238E27FC236}">
                <a16:creationId xmlns:a16="http://schemas.microsoft.com/office/drawing/2014/main" id="{D72E2E4B-D186-5950-0169-FFD8E4D80E1A}"/>
              </a:ext>
            </a:extLst>
          </p:cNvPr>
          <p:cNvPicPr>
            <a:picLocks noChangeAspect="1"/>
          </p:cNvPicPr>
          <p:nvPr/>
        </p:nvPicPr>
        <p:blipFill>
          <a:blip r:embed="rId12">
            <a:duotone>
              <a:schemeClr val="accent1">
                <a:shade val="45000"/>
                <a:satMod val="135000"/>
              </a:schemeClr>
              <a:prstClr val="white"/>
            </a:duotone>
          </a:blip>
          <a:stretch>
            <a:fillRect/>
          </a:stretch>
        </p:blipFill>
        <p:spPr>
          <a:xfrm rot="12117286" flipV="1">
            <a:off x="6602729" y="4618878"/>
            <a:ext cx="736600" cy="736600"/>
          </a:xfrm>
          <a:prstGeom prst="rect">
            <a:avLst/>
          </a:prstGeom>
        </p:spPr>
      </p:pic>
      <p:pic>
        <p:nvPicPr>
          <p:cNvPr id="28" name="Picture 27" descr="A black background with a black square&#10;&#10;AI-generated content may be incorrect.">
            <a:extLst>
              <a:ext uri="{FF2B5EF4-FFF2-40B4-BE49-F238E27FC236}">
                <a16:creationId xmlns:a16="http://schemas.microsoft.com/office/drawing/2014/main" id="{96E5AB16-5EB8-867B-2B34-3CBE119B584E}"/>
              </a:ext>
            </a:extLst>
          </p:cNvPr>
          <p:cNvPicPr>
            <a:picLocks noChangeAspect="1"/>
          </p:cNvPicPr>
          <p:nvPr/>
        </p:nvPicPr>
        <p:blipFill>
          <a:blip r:embed="rId12">
            <a:duotone>
              <a:schemeClr val="accent1">
                <a:shade val="45000"/>
                <a:satMod val="135000"/>
              </a:schemeClr>
              <a:prstClr val="white"/>
            </a:duotone>
          </a:blip>
          <a:stretch>
            <a:fillRect/>
          </a:stretch>
        </p:blipFill>
        <p:spPr>
          <a:xfrm rot="9482714" flipH="1" flipV="1">
            <a:off x="4797422" y="4618878"/>
            <a:ext cx="736600" cy="736600"/>
          </a:xfrm>
          <a:prstGeom prst="rect">
            <a:avLst/>
          </a:prstGeom>
        </p:spPr>
      </p:pic>
    </p:spTree>
    <p:custDataLst>
      <p:custData r:id="rId1"/>
      <p:custData r:id="rId2"/>
    </p:custDataLst>
    <p:extLst>
      <p:ext uri="{BB962C8B-B14F-4D97-AF65-F5344CB8AC3E}">
        <p14:creationId xmlns:p14="http://schemas.microsoft.com/office/powerpoint/2010/main" val="4191931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C646-BD6D-97A6-2820-D1E5B4B636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A6D2B-7241-A48A-FAE1-03040F5D2F04}"/>
              </a:ext>
            </a:extLst>
          </p:cNvPr>
          <p:cNvSpPr>
            <a:spLocks noGrp="1"/>
          </p:cNvSpPr>
          <p:nvPr>
            <p:ph type="title"/>
          </p:nvPr>
        </p:nvSpPr>
        <p:spPr/>
        <p:txBody>
          <a:bodyPr anchor="t" anchorCtr="0"/>
          <a:lstStyle/>
          <a:p>
            <a:pPr algn="l"/>
            <a:r>
              <a:rPr lang="en-US" cap="none" dirty="0"/>
              <a:t>Multimodal models</a:t>
            </a:r>
          </a:p>
        </p:txBody>
      </p:sp>
      <p:pic>
        <p:nvPicPr>
          <p:cNvPr id="4" name="Picture 3" descr="A diagram of a classifier&#10;&#10;AI-generated content may be incorrect.">
            <a:extLst>
              <a:ext uri="{FF2B5EF4-FFF2-40B4-BE49-F238E27FC236}">
                <a16:creationId xmlns:a16="http://schemas.microsoft.com/office/drawing/2014/main" id="{66732D31-7AAE-982A-E77C-27BBF0C09B11}"/>
              </a:ext>
            </a:extLst>
          </p:cNvPr>
          <p:cNvPicPr>
            <a:picLocks noChangeAspect="1"/>
          </p:cNvPicPr>
          <p:nvPr/>
        </p:nvPicPr>
        <p:blipFill>
          <a:blip r:embed="rId4"/>
          <a:stretch>
            <a:fillRect/>
          </a:stretch>
        </p:blipFill>
        <p:spPr>
          <a:xfrm>
            <a:off x="6094412" y="1169582"/>
            <a:ext cx="5234356" cy="4912242"/>
          </a:xfrm>
          <a:prstGeom prst="rect">
            <a:avLst/>
          </a:prstGeom>
        </p:spPr>
      </p:pic>
      <p:pic>
        <p:nvPicPr>
          <p:cNvPr id="5" name="Picture 4" descr="A black background with a black square&#10;&#10;AI-generated content may be incorrect.">
            <a:hlinkClick r:id="rId5"/>
            <a:extLst>
              <a:ext uri="{FF2B5EF4-FFF2-40B4-BE49-F238E27FC236}">
                <a16:creationId xmlns:a16="http://schemas.microsoft.com/office/drawing/2014/main" id="{C9460FB8-3323-3B2F-4212-A0953D77B2B3}"/>
              </a:ext>
            </a:extLst>
          </p:cNvPr>
          <p:cNvPicPr>
            <a:picLocks noChangeAspect="1"/>
          </p:cNvPicPr>
          <p:nvPr/>
        </p:nvPicPr>
        <p:blipFill>
          <a:blip r:embed="rId6">
            <a:duotone>
              <a:schemeClr val="accent1">
                <a:shade val="45000"/>
                <a:satMod val="135000"/>
              </a:schemeClr>
              <a:prstClr val="white"/>
            </a:duotone>
          </a:blip>
          <a:stretch>
            <a:fillRect/>
          </a:stretch>
        </p:blipFill>
        <p:spPr>
          <a:xfrm>
            <a:off x="5719732" y="5843554"/>
            <a:ext cx="238270" cy="238270"/>
          </a:xfrm>
          <a:prstGeom prst="rect">
            <a:avLst/>
          </a:prstGeom>
        </p:spPr>
      </p:pic>
      <p:sp>
        <p:nvSpPr>
          <p:cNvPr id="6" name="TextBox 5">
            <a:extLst>
              <a:ext uri="{FF2B5EF4-FFF2-40B4-BE49-F238E27FC236}">
                <a16:creationId xmlns:a16="http://schemas.microsoft.com/office/drawing/2014/main" id="{2150BB54-8041-213F-6F86-52705B991BE4}"/>
              </a:ext>
            </a:extLst>
          </p:cNvPr>
          <p:cNvSpPr txBox="1"/>
          <p:nvPr/>
        </p:nvSpPr>
        <p:spPr>
          <a:xfrm>
            <a:off x="973772" y="1775637"/>
            <a:ext cx="4745960" cy="923330"/>
          </a:xfrm>
          <a:prstGeom prst="rect">
            <a:avLst/>
          </a:prstGeom>
          <a:noFill/>
        </p:spPr>
        <p:txBody>
          <a:bodyPr wrap="square">
            <a:spAutoFit/>
          </a:bodyPr>
          <a:lstStyle/>
          <a:p>
            <a:r>
              <a:rPr lang="en-US" sz="1800" dirty="0"/>
              <a:t>“Four different strategies of fusing information from various data modalities in multimodal Transformers are presented.”</a:t>
            </a:r>
          </a:p>
        </p:txBody>
      </p:sp>
      <p:sp>
        <p:nvSpPr>
          <p:cNvPr id="7" name="TextBox 6">
            <a:extLst>
              <a:ext uri="{FF2B5EF4-FFF2-40B4-BE49-F238E27FC236}">
                <a16:creationId xmlns:a16="http://schemas.microsoft.com/office/drawing/2014/main" id="{98A583B8-E5E9-74E9-97A3-E206CA44266C}"/>
              </a:ext>
            </a:extLst>
          </p:cNvPr>
          <p:cNvSpPr txBox="1"/>
          <p:nvPr/>
        </p:nvSpPr>
        <p:spPr>
          <a:xfrm>
            <a:off x="973772" y="2877579"/>
            <a:ext cx="4745960" cy="2862322"/>
          </a:xfrm>
          <a:prstGeom prst="rect">
            <a:avLst/>
          </a:prstGeom>
          <a:noFill/>
        </p:spPr>
        <p:txBody>
          <a:bodyPr wrap="square">
            <a:spAutoFit/>
          </a:bodyPr>
          <a:lstStyle/>
          <a:p>
            <a:pPr marL="228600" indent="-228600">
              <a:buAutoNum type="alphaUcParenR"/>
            </a:pPr>
            <a:r>
              <a:rPr lang="en-US" sz="1200" b="1" dirty="0">
                <a:solidFill>
                  <a:srgbClr val="0070C0"/>
                </a:solidFill>
              </a:rPr>
              <a:t>Early Fusion</a:t>
            </a:r>
            <a:r>
              <a:rPr lang="en-US" sz="1200" dirty="0"/>
              <a:t>: All data is mixed into a single input right at the start. One big model then processes this combined input.</a:t>
            </a:r>
          </a:p>
          <a:p>
            <a:pPr marL="228600" indent="-228600">
              <a:buAutoNum type="alphaUcParenR"/>
            </a:pPr>
            <a:endParaRPr lang="en-US" sz="1200" dirty="0"/>
          </a:p>
          <a:p>
            <a:pPr marL="228600" indent="-228600">
              <a:buAutoNum type="alphaUcParenR"/>
            </a:pPr>
            <a:r>
              <a:rPr lang="en-US" sz="1200" b="1" dirty="0">
                <a:solidFill>
                  <a:srgbClr val="0070C0"/>
                </a:solidFill>
              </a:rPr>
              <a:t>Late Fusion</a:t>
            </a:r>
            <a:r>
              <a:rPr lang="en-US" sz="1200" dirty="0"/>
              <a:t>: Each type of data is processed separately by its own specialized model first. The results from each model are then combined only at the very end to make a final decision.</a:t>
            </a:r>
          </a:p>
          <a:p>
            <a:pPr marL="228600" indent="-228600">
              <a:buAutoNum type="alphaUcParenR"/>
            </a:pPr>
            <a:endParaRPr lang="en-US" sz="1200" dirty="0"/>
          </a:p>
          <a:p>
            <a:pPr marL="228600" indent="-228600">
              <a:buAutoNum type="alphaUcParenR"/>
            </a:pPr>
            <a:r>
              <a:rPr lang="en-US" sz="1200" b="1" dirty="0">
                <a:solidFill>
                  <a:srgbClr val="0070C0"/>
                </a:solidFill>
              </a:rPr>
              <a:t>Hierarchical Fusion</a:t>
            </a:r>
            <a:r>
              <a:rPr lang="en-US" sz="1200" dirty="0"/>
              <a:t>: Each data type is processed on its own first. The outputs are then combined and fed into another, higher-level model for further joint processing</a:t>
            </a:r>
          </a:p>
          <a:p>
            <a:pPr marL="228600" indent="-228600">
              <a:buAutoNum type="alphaUcParenR"/>
            </a:pPr>
            <a:endParaRPr lang="en-US" sz="1200" dirty="0"/>
          </a:p>
          <a:p>
            <a:pPr marL="228600" indent="-228600">
              <a:buAutoNum type="alphaUcParenR"/>
            </a:pPr>
            <a:r>
              <a:rPr lang="en-US" sz="1200" b="1" dirty="0">
                <a:solidFill>
                  <a:srgbClr val="0070C0"/>
                </a:solidFill>
              </a:rPr>
              <a:t>Cross-Attention</a:t>
            </a:r>
            <a:r>
              <a:rPr lang="en-US" sz="1200" dirty="0"/>
              <a:t>: Each data type is processed by its own model, but the models continuously "talk" to each other and share information throughout the process, allowing one to influence the other's analysis.</a:t>
            </a:r>
          </a:p>
        </p:txBody>
      </p:sp>
    </p:spTree>
    <p:custDataLst>
      <p:custData r:id="rId1"/>
      <p:custData r:id="rId2"/>
    </p:custDataLst>
    <p:extLst>
      <p:ext uri="{BB962C8B-B14F-4D97-AF65-F5344CB8AC3E}">
        <p14:creationId xmlns:p14="http://schemas.microsoft.com/office/powerpoint/2010/main" val="1824533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B95EB-7802-2183-EE85-FA635C50B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20B52-96F3-FE31-BB0D-2603A6C90CA2}"/>
              </a:ext>
            </a:extLst>
          </p:cNvPr>
          <p:cNvSpPr>
            <a:spLocks noGrp="1"/>
          </p:cNvSpPr>
          <p:nvPr>
            <p:ph type="title"/>
          </p:nvPr>
        </p:nvSpPr>
        <p:spPr/>
        <p:txBody>
          <a:bodyPr anchor="t" anchorCtr="0"/>
          <a:lstStyle/>
          <a:p>
            <a:pPr algn="l"/>
            <a:r>
              <a:rPr lang="en-US" cap="none" dirty="0"/>
              <a:t>AI virtual cells</a:t>
            </a:r>
          </a:p>
        </p:txBody>
      </p:sp>
      <p:pic>
        <p:nvPicPr>
          <p:cNvPr id="4" name="Picture 3" descr="A diagram of cell scale&#10;&#10;AI-generated content may be incorrect.">
            <a:extLst>
              <a:ext uri="{FF2B5EF4-FFF2-40B4-BE49-F238E27FC236}">
                <a16:creationId xmlns:a16="http://schemas.microsoft.com/office/drawing/2014/main" id="{FF918C05-0F8E-086F-F578-06A1EE782BC8}"/>
              </a:ext>
            </a:extLst>
          </p:cNvPr>
          <p:cNvPicPr>
            <a:picLocks noChangeAspect="1"/>
          </p:cNvPicPr>
          <p:nvPr/>
        </p:nvPicPr>
        <p:blipFill>
          <a:blip r:embed="rId4"/>
          <a:stretch>
            <a:fillRect/>
          </a:stretch>
        </p:blipFill>
        <p:spPr>
          <a:xfrm>
            <a:off x="1205502" y="1252575"/>
            <a:ext cx="9554645" cy="5209609"/>
          </a:xfrm>
          <a:prstGeom prst="rect">
            <a:avLst/>
          </a:prstGeom>
        </p:spPr>
      </p:pic>
      <p:pic>
        <p:nvPicPr>
          <p:cNvPr id="5" name="Picture 4" descr="A black background with a black square&#10;&#10;AI-generated content may be incorrect.">
            <a:hlinkClick r:id="rId5"/>
            <a:extLst>
              <a:ext uri="{FF2B5EF4-FFF2-40B4-BE49-F238E27FC236}">
                <a16:creationId xmlns:a16="http://schemas.microsoft.com/office/drawing/2014/main" id="{417E9656-A28C-9735-93F9-94F94C50ED35}"/>
              </a:ext>
            </a:extLst>
          </p:cNvPr>
          <p:cNvPicPr>
            <a:picLocks noChangeAspect="1"/>
          </p:cNvPicPr>
          <p:nvPr/>
        </p:nvPicPr>
        <p:blipFill>
          <a:blip r:embed="rId6">
            <a:duotone>
              <a:schemeClr val="accent1">
                <a:shade val="45000"/>
                <a:satMod val="135000"/>
              </a:schemeClr>
              <a:prstClr val="white"/>
            </a:duotone>
          </a:blip>
          <a:stretch>
            <a:fillRect/>
          </a:stretch>
        </p:blipFill>
        <p:spPr>
          <a:xfrm>
            <a:off x="10521877" y="6083155"/>
            <a:ext cx="238270" cy="238270"/>
          </a:xfrm>
          <a:prstGeom prst="rect">
            <a:avLst/>
          </a:prstGeom>
        </p:spPr>
      </p:pic>
    </p:spTree>
    <p:custDataLst>
      <p:custData r:id="rId1"/>
      <p:custData r:id="rId2"/>
    </p:custDataLst>
    <p:extLst>
      <p:ext uri="{BB962C8B-B14F-4D97-AF65-F5344CB8AC3E}">
        <p14:creationId xmlns:p14="http://schemas.microsoft.com/office/powerpoint/2010/main" val="54773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D1662-858B-F1F0-03A2-8B11E4844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8DA0F-8F31-BDC1-0AE5-A43A64427F69}"/>
              </a:ext>
            </a:extLst>
          </p:cNvPr>
          <p:cNvSpPr>
            <a:spLocks noGrp="1"/>
          </p:cNvSpPr>
          <p:nvPr>
            <p:ph type="title"/>
          </p:nvPr>
        </p:nvSpPr>
        <p:spPr/>
        <p:txBody>
          <a:bodyPr anchor="t" anchorCtr="0"/>
          <a:lstStyle/>
          <a:p>
            <a:pPr algn="l"/>
            <a:r>
              <a:rPr lang="en-US" cap="none" dirty="0"/>
              <a:t>Open data / model initiatives</a:t>
            </a:r>
          </a:p>
        </p:txBody>
      </p:sp>
      <p:pic>
        <p:nvPicPr>
          <p:cNvPr id="6" name="Graphic 5">
            <a:extLst>
              <a:ext uri="{FF2B5EF4-FFF2-40B4-BE49-F238E27FC236}">
                <a16:creationId xmlns:a16="http://schemas.microsoft.com/office/drawing/2014/main" id="{B977CFD6-5224-A068-7054-6896CD298F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6423" y="1597025"/>
            <a:ext cx="1626778" cy="890855"/>
          </a:xfrm>
          <a:prstGeom prst="rect">
            <a:avLst/>
          </a:prstGeom>
        </p:spPr>
      </p:pic>
      <p:pic>
        <p:nvPicPr>
          <p:cNvPr id="10" name="Picture 9" descr="A blue text on a white background&#10;&#10;AI-generated content may be incorrect.">
            <a:extLst>
              <a:ext uri="{FF2B5EF4-FFF2-40B4-BE49-F238E27FC236}">
                <a16:creationId xmlns:a16="http://schemas.microsoft.com/office/drawing/2014/main" id="{08B2B6ED-AD49-63E5-4B23-59C73A7AE9DC}"/>
              </a:ext>
            </a:extLst>
          </p:cNvPr>
          <p:cNvPicPr>
            <a:picLocks noChangeAspect="1"/>
          </p:cNvPicPr>
          <p:nvPr/>
        </p:nvPicPr>
        <p:blipFill>
          <a:blip r:embed="rId6"/>
          <a:stretch>
            <a:fillRect/>
          </a:stretch>
        </p:blipFill>
        <p:spPr>
          <a:xfrm>
            <a:off x="4669971" y="2017533"/>
            <a:ext cx="2483121" cy="469645"/>
          </a:xfrm>
          <a:prstGeom prst="rect">
            <a:avLst/>
          </a:prstGeom>
        </p:spPr>
      </p:pic>
      <p:pic>
        <p:nvPicPr>
          <p:cNvPr id="12" name="Graphic 11">
            <a:extLst>
              <a:ext uri="{FF2B5EF4-FFF2-40B4-BE49-F238E27FC236}">
                <a16:creationId xmlns:a16="http://schemas.microsoft.com/office/drawing/2014/main" id="{E4BB468E-A848-0A12-97B2-456BA3BBEA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0523" y="1679277"/>
            <a:ext cx="1990408" cy="808603"/>
          </a:xfrm>
          <a:prstGeom prst="rect">
            <a:avLst/>
          </a:prstGeom>
        </p:spPr>
      </p:pic>
      <p:sp>
        <p:nvSpPr>
          <p:cNvPr id="15" name="TextBox 14">
            <a:extLst>
              <a:ext uri="{FF2B5EF4-FFF2-40B4-BE49-F238E27FC236}">
                <a16:creationId xmlns:a16="http://schemas.microsoft.com/office/drawing/2014/main" id="{8E5810C8-FD78-BFB3-EE5A-6FE9CDDFBDB4}"/>
              </a:ext>
            </a:extLst>
          </p:cNvPr>
          <p:cNvSpPr txBox="1"/>
          <p:nvPr/>
        </p:nvSpPr>
        <p:spPr>
          <a:xfrm>
            <a:off x="4278233" y="3625467"/>
            <a:ext cx="3571082" cy="461665"/>
          </a:xfrm>
          <a:prstGeom prst="rect">
            <a:avLst/>
          </a:prstGeom>
          <a:noFill/>
        </p:spPr>
        <p:txBody>
          <a:bodyPr wrap="square">
            <a:spAutoFit/>
          </a:bodyPr>
          <a:lstStyle/>
          <a:p>
            <a:r>
              <a:rPr lang="en-US" sz="1200" dirty="0"/>
              <a:t>February 25, 2025 </a:t>
            </a:r>
            <a:r>
              <a:rPr lang="en-US" sz="1200" dirty="0">
                <a:hlinkClick r:id="rId9"/>
              </a:rPr>
              <a:t>Arc Virtual Cell Atlas launches, combining data from over 300 million cells</a:t>
            </a:r>
            <a:endParaRPr lang="en-US" sz="1200" dirty="0"/>
          </a:p>
        </p:txBody>
      </p:sp>
      <p:sp>
        <p:nvSpPr>
          <p:cNvPr id="17" name="TextBox 16">
            <a:extLst>
              <a:ext uri="{FF2B5EF4-FFF2-40B4-BE49-F238E27FC236}">
                <a16:creationId xmlns:a16="http://schemas.microsoft.com/office/drawing/2014/main" id="{256D8BB5-4A77-FBD5-6B72-8EF460D32F34}"/>
              </a:ext>
            </a:extLst>
          </p:cNvPr>
          <p:cNvSpPr txBox="1"/>
          <p:nvPr/>
        </p:nvSpPr>
        <p:spPr>
          <a:xfrm>
            <a:off x="4278233" y="4424743"/>
            <a:ext cx="3571082" cy="461665"/>
          </a:xfrm>
          <a:prstGeom prst="rect">
            <a:avLst/>
          </a:prstGeom>
          <a:noFill/>
        </p:spPr>
        <p:txBody>
          <a:bodyPr wrap="square">
            <a:spAutoFit/>
          </a:bodyPr>
          <a:lstStyle/>
          <a:p>
            <a:r>
              <a:rPr lang="en-US" sz="1200" dirty="0"/>
              <a:t>February 19, 2025 </a:t>
            </a:r>
            <a:r>
              <a:rPr lang="en-US" sz="1200" dirty="0">
                <a:hlinkClick r:id="rId10"/>
              </a:rPr>
              <a:t>AI can now model and design the genetic code for all domains of life with Evo 2</a:t>
            </a:r>
            <a:endParaRPr lang="en-US" sz="1200" dirty="0"/>
          </a:p>
        </p:txBody>
      </p:sp>
      <p:sp>
        <p:nvSpPr>
          <p:cNvPr id="19" name="TextBox 18">
            <a:extLst>
              <a:ext uri="{FF2B5EF4-FFF2-40B4-BE49-F238E27FC236}">
                <a16:creationId xmlns:a16="http://schemas.microsoft.com/office/drawing/2014/main" id="{E8AB3AF7-1D32-AA87-FDA3-A1592A9475F8}"/>
              </a:ext>
            </a:extLst>
          </p:cNvPr>
          <p:cNvSpPr txBox="1"/>
          <p:nvPr/>
        </p:nvSpPr>
        <p:spPr>
          <a:xfrm>
            <a:off x="707151" y="2733157"/>
            <a:ext cx="3571082" cy="646331"/>
          </a:xfrm>
          <a:prstGeom prst="rect">
            <a:avLst/>
          </a:prstGeom>
          <a:noFill/>
        </p:spPr>
        <p:txBody>
          <a:bodyPr wrap="square">
            <a:spAutoFit/>
          </a:bodyPr>
          <a:lstStyle/>
          <a:p>
            <a:r>
              <a:rPr lang="en-US" sz="1200" dirty="0"/>
              <a:t>Apr 30, 2025 </a:t>
            </a:r>
            <a:r>
              <a:rPr lang="en-US" sz="1200" dirty="0">
                <a:hlinkClick r:id="rId11"/>
              </a:rPr>
              <a:t>GEN: CZI Releases </a:t>
            </a:r>
            <a:r>
              <a:rPr lang="en-US" sz="1200" dirty="0" err="1">
                <a:hlinkClick r:id="rId11"/>
              </a:rPr>
              <a:t>TranscriptFormer</a:t>
            </a:r>
            <a:r>
              <a:rPr lang="en-US" sz="1200" dirty="0">
                <a:hlinkClick r:id="rId11"/>
              </a:rPr>
              <a:t> AI Model — the Cross-Species Cell Atlas</a:t>
            </a:r>
            <a:endParaRPr lang="en-US" sz="1200" dirty="0"/>
          </a:p>
        </p:txBody>
      </p:sp>
      <p:sp>
        <p:nvSpPr>
          <p:cNvPr id="21" name="TextBox 20">
            <a:extLst>
              <a:ext uri="{FF2B5EF4-FFF2-40B4-BE49-F238E27FC236}">
                <a16:creationId xmlns:a16="http://schemas.microsoft.com/office/drawing/2014/main" id="{FA235808-C3CD-3D09-6507-77DE964B21E4}"/>
              </a:ext>
            </a:extLst>
          </p:cNvPr>
          <p:cNvSpPr txBox="1"/>
          <p:nvPr/>
        </p:nvSpPr>
        <p:spPr>
          <a:xfrm>
            <a:off x="707151" y="3624767"/>
            <a:ext cx="3571082" cy="646331"/>
          </a:xfrm>
          <a:prstGeom prst="rect">
            <a:avLst/>
          </a:prstGeom>
          <a:noFill/>
        </p:spPr>
        <p:txBody>
          <a:bodyPr wrap="square">
            <a:spAutoFit/>
          </a:bodyPr>
          <a:lstStyle/>
          <a:p>
            <a:r>
              <a:rPr lang="en-US" sz="1200" dirty="0"/>
              <a:t>Feb 6, 2025 </a:t>
            </a:r>
            <a:r>
              <a:rPr lang="en-US" sz="1200" dirty="0">
                <a:hlinkClick r:id="rId12"/>
              </a:rPr>
              <a:t>CZI Launches Billion Cells Project With 10x Genomics and Ultima Genomics To Advance AI in Biology</a:t>
            </a:r>
            <a:endParaRPr lang="en-US" sz="1200" dirty="0"/>
          </a:p>
        </p:txBody>
      </p:sp>
      <p:sp>
        <p:nvSpPr>
          <p:cNvPr id="23" name="TextBox 22">
            <a:extLst>
              <a:ext uri="{FF2B5EF4-FFF2-40B4-BE49-F238E27FC236}">
                <a16:creationId xmlns:a16="http://schemas.microsoft.com/office/drawing/2014/main" id="{686A9D67-F2F1-6D63-9A9B-30BF0090B940}"/>
              </a:ext>
            </a:extLst>
          </p:cNvPr>
          <p:cNvSpPr txBox="1"/>
          <p:nvPr/>
        </p:nvSpPr>
        <p:spPr>
          <a:xfrm>
            <a:off x="707151" y="4515620"/>
            <a:ext cx="3571082" cy="461665"/>
          </a:xfrm>
          <a:prstGeom prst="rect">
            <a:avLst/>
          </a:prstGeom>
          <a:noFill/>
        </p:spPr>
        <p:txBody>
          <a:bodyPr wrap="square">
            <a:spAutoFit/>
          </a:bodyPr>
          <a:lstStyle/>
          <a:p>
            <a:r>
              <a:rPr lang="en-US" sz="1200" dirty="0"/>
              <a:t>Jul 30, 2024 </a:t>
            </a:r>
            <a:r>
              <a:rPr lang="en-US" sz="1200" dirty="0">
                <a:hlinkClick r:id="rId13"/>
              </a:rPr>
              <a:t>AI, virtual cells, and a revolutionary platform for biology</a:t>
            </a:r>
            <a:endParaRPr lang="en-US" sz="1200" dirty="0"/>
          </a:p>
        </p:txBody>
      </p:sp>
      <p:sp>
        <p:nvSpPr>
          <p:cNvPr id="25" name="TextBox 24">
            <a:extLst>
              <a:ext uri="{FF2B5EF4-FFF2-40B4-BE49-F238E27FC236}">
                <a16:creationId xmlns:a16="http://schemas.microsoft.com/office/drawing/2014/main" id="{85EFC64A-7960-B203-9C7D-6D625E10509B}"/>
              </a:ext>
            </a:extLst>
          </p:cNvPr>
          <p:cNvSpPr txBox="1"/>
          <p:nvPr/>
        </p:nvSpPr>
        <p:spPr>
          <a:xfrm>
            <a:off x="4326209" y="2733157"/>
            <a:ext cx="3523106" cy="646331"/>
          </a:xfrm>
          <a:prstGeom prst="rect">
            <a:avLst/>
          </a:prstGeom>
          <a:noFill/>
        </p:spPr>
        <p:txBody>
          <a:bodyPr wrap="square">
            <a:spAutoFit/>
          </a:bodyPr>
          <a:lstStyle/>
          <a:p>
            <a:r>
              <a:rPr lang="en-US" sz="1200" dirty="0"/>
              <a:t>April 28, 2025 </a:t>
            </a:r>
            <a:r>
              <a:rPr lang="en-US" sz="1200" dirty="0">
                <a:hlinkClick r:id="rId14"/>
              </a:rPr>
              <a:t>10x Genomics and Ultima Genomics partner with Arc Institute to accelerate development of the Arc Virtual Cell Atlas</a:t>
            </a:r>
            <a:endParaRPr lang="en-US" sz="1200" dirty="0"/>
          </a:p>
        </p:txBody>
      </p:sp>
      <p:sp>
        <p:nvSpPr>
          <p:cNvPr id="26" name="TextBox 25">
            <a:extLst>
              <a:ext uri="{FF2B5EF4-FFF2-40B4-BE49-F238E27FC236}">
                <a16:creationId xmlns:a16="http://schemas.microsoft.com/office/drawing/2014/main" id="{F8052A0D-2EB5-0CB6-89B9-5A7CA4567322}"/>
              </a:ext>
            </a:extLst>
          </p:cNvPr>
          <p:cNvSpPr txBox="1"/>
          <p:nvPr/>
        </p:nvSpPr>
        <p:spPr>
          <a:xfrm>
            <a:off x="7910593" y="2733156"/>
            <a:ext cx="3523106" cy="646331"/>
          </a:xfrm>
          <a:prstGeom prst="rect">
            <a:avLst/>
          </a:prstGeom>
          <a:noFill/>
        </p:spPr>
        <p:txBody>
          <a:bodyPr wrap="square">
            <a:spAutoFit/>
          </a:bodyPr>
          <a:lstStyle/>
          <a:p>
            <a:r>
              <a:rPr lang="en-US" sz="1200" dirty="0"/>
              <a:t>May 15, 2025 </a:t>
            </a:r>
            <a:r>
              <a:rPr lang="en-US" sz="1200" dirty="0">
                <a:hlinkClick r:id="rId15"/>
              </a:rPr>
              <a:t>Allen Institute launches </a:t>
            </a:r>
            <a:r>
              <a:rPr lang="en-US" sz="1200" dirty="0" err="1">
                <a:hlinkClick r:id="rId15"/>
              </a:rPr>
              <a:t>CellScapes</a:t>
            </a:r>
            <a:r>
              <a:rPr lang="en-US" sz="1200" dirty="0">
                <a:hlinkClick r:id="rId15"/>
              </a:rPr>
              <a:t> initiative to transform our understanding of how human cells build tissues and organs</a:t>
            </a:r>
            <a:endParaRPr lang="en-US" sz="1200" dirty="0"/>
          </a:p>
        </p:txBody>
      </p:sp>
    </p:spTree>
    <p:custDataLst>
      <p:custData r:id="rId1"/>
      <p:custData r:id="rId2"/>
    </p:custDataLst>
    <p:extLst>
      <p:ext uri="{BB962C8B-B14F-4D97-AF65-F5344CB8AC3E}">
        <p14:creationId xmlns:p14="http://schemas.microsoft.com/office/powerpoint/2010/main" val="173460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44CFC-9899-5DA0-973E-662BDDDD1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384AA-B448-1CDC-53D5-D35C4BB6EB47}"/>
              </a:ext>
            </a:extLst>
          </p:cNvPr>
          <p:cNvSpPr>
            <a:spLocks noGrp="1"/>
          </p:cNvSpPr>
          <p:nvPr>
            <p:ph type="title"/>
          </p:nvPr>
        </p:nvSpPr>
        <p:spPr/>
        <p:txBody>
          <a:bodyPr anchor="t" anchorCtr="0"/>
          <a:lstStyle/>
          <a:p>
            <a:pPr algn="l"/>
            <a:r>
              <a:rPr lang="en-US" cap="none" dirty="0"/>
              <a:t>Hands-on lab:</a:t>
            </a:r>
            <a:br>
              <a:rPr lang="en-US" cap="none" dirty="0"/>
            </a:br>
            <a:r>
              <a:rPr lang="en-US" sz="2400" cap="none" dirty="0">
                <a:solidFill>
                  <a:srgbClr val="0070C0"/>
                </a:solidFill>
              </a:rPr>
              <a:t>Variant-effect prediction with sequence foundation model</a:t>
            </a:r>
            <a:endParaRPr lang="en-US" cap="none" dirty="0">
              <a:solidFill>
                <a:srgbClr val="0070C0"/>
              </a:solidFill>
            </a:endParaRPr>
          </a:p>
        </p:txBody>
      </p:sp>
      <p:sp>
        <p:nvSpPr>
          <p:cNvPr id="4" name="TextBox 3">
            <a:extLst>
              <a:ext uri="{FF2B5EF4-FFF2-40B4-BE49-F238E27FC236}">
                <a16:creationId xmlns:a16="http://schemas.microsoft.com/office/drawing/2014/main" id="{F200C97A-2B70-5D63-955A-6A12A66F40D5}"/>
              </a:ext>
            </a:extLst>
          </p:cNvPr>
          <p:cNvSpPr txBox="1"/>
          <p:nvPr/>
        </p:nvSpPr>
        <p:spPr>
          <a:xfrm>
            <a:off x="973772" y="1767277"/>
            <a:ext cx="5193114" cy="2554545"/>
          </a:xfrm>
          <a:prstGeom prst="rect">
            <a:avLst/>
          </a:prstGeom>
          <a:noFill/>
        </p:spPr>
        <p:txBody>
          <a:bodyPr wrap="square">
            <a:spAutoFit/>
          </a:bodyPr>
          <a:lstStyle/>
          <a:p>
            <a:r>
              <a:rPr lang="en-US" sz="2000" b="1" dirty="0">
                <a:solidFill>
                  <a:srgbClr val="0070C0"/>
                </a:solidFill>
              </a:rPr>
              <a:t>Objective</a:t>
            </a:r>
            <a:endParaRPr lang="en-US" sz="1200" b="1" dirty="0">
              <a:solidFill>
                <a:srgbClr val="0070C0"/>
              </a:solidFill>
            </a:endParaRPr>
          </a:p>
          <a:p>
            <a:endParaRPr lang="en-US" sz="1200" dirty="0"/>
          </a:p>
          <a:p>
            <a:r>
              <a:rPr lang="en-US" sz="1200" dirty="0"/>
              <a:t>Use a pre-trained Nucleotide Transformer to distinguish loss-of-function (LOF) single-nucleotide variants (SNVs) from benign ones zero-shot (no fine-tuning).</a:t>
            </a:r>
          </a:p>
          <a:p>
            <a:endParaRPr lang="en-US" sz="1200" dirty="0"/>
          </a:p>
          <a:p>
            <a:r>
              <a:rPr lang="en-US" sz="2000" b="1" dirty="0">
                <a:solidFill>
                  <a:srgbClr val="0070C0"/>
                </a:solidFill>
              </a:rPr>
              <a:t>What you’ll do (~45 minutes)</a:t>
            </a:r>
          </a:p>
          <a:p>
            <a:endParaRPr lang="en-US" sz="1200" dirty="0"/>
          </a:p>
          <a:p>
            <a:pPr marL="171450" indent="-171450">
              <a:buFont typeface="Arial" panose="020B0604020202020204" pitchFamily="34" charset="0"/>
              <a:buChar char="•"/>
            </a:pPr>
            <a:r>
              <a:rPr lang="en-US" sz="1200" dirty="0"/>
              <a:t>Tokenize reference ± mutant sequences into non-overlapping 6-mers.</a:t>
            </a:r>
          </a:p>
          <a:p>
            <a:pPr marL="171450" indent="-171450">
              <a:buFont typeface="Arial" panose="020B0604020202020204" pitchFamily="34" charset="0"/>
              <a:buChar char="•"/>
            </a:pPr>
            <a:r>
              <a:rPr lang="en-US" sz="1200" dirty="0"/>
              <a:t>Embed both sequences with the Nucleotide Transformer.</a:t>
            </a:r>
          </a:p>
          <a:p>
            <a:pPr marL="171450" indent="-171450">
              <a:buFont typeface="Arial" panose="020B0604020202020204" pitchFamily="34" charset="0"/>
              <a:buChar char="•"/>
            </a:pPr>
            <a:r>
              <a:rPr lang="en-US" sz="1200" dirty="0"/>
              <a:t>Compute distance </a:t>
            </a:r>
            <a:r>
              <a:rPr lang="el-GR" sz="1200" dirty="0"/>
              <a:t>Δ </a:t>
            </a:r>
            <a:r>
              <a:rPr lang="en-US" sz="1200" dirty="0"/>
              <a:t>embedding → higher </a:t>
            </a:r>
            <a:r>
              <a:rPr lang="el-GR" sz="1200" dirty="0"/>
              <a:t>Δ ⇒ </a:t>
            </a:r>
            <a:r>
              <a:rPr lang="en-US" sz="1200" dirty="0"/>
              <a:t>higher LOF likelihood.</a:t>
            </a:r>
          </a:p>
          <a:p>
            <a:pPr marL="171450" indent="-171450">
              <a:buFont typeface="Arial" panose="020B0604020202020204" pitchFamily="34" charset="0"/>
              <a:buChar char="•"/>
            </a:pPr>
            <a:r>
              <a:rPr lang="en-US" sz="1200" dirty="0"/>
              <a:t>Plot ROC curve &amp; AUC.</a:t>
            </a:r>
          </a:p>
        </p:txBody>
      </p:sp>
      <p:sp>
        <p:nvSpPr>
          <p:cNvPr id="6" name="TextBox 5">
            <a:extLst>
              <a:ext uri="{FF2B5EF4-FFF2-40B4-BE49-F238E27FC236}">
                <a16:creationId xmlns:a16="http://schemas.microsoft.com/office/drawing/2014/main" id="{A5421F8E-4AB4-0405-AD4E-9E86D2CA8DE3}"/>
              </a:ext>
            </a:extLst>
          </p:cNvPr>
          <p:cNvSpPr txBox="1"/>
          <p:nvPr/>
        </p:nvSpPr>
        <p:spPr>
          <a:xfrm>
            <a:off x="6417642" y="1767277"/>
            <a:ext cx="5193114" cy="4154984"/>
          </a:xfrm>
          <a:prstGeom prst="rect">
            <a:avLst/>
          </a:prstGeom>
          <a:noFill/>
        </p:spPr>
        <p:txBody>
          <a:bodyPr wrap="square">
            <a:spAutoFit/>
          </a:bodyPr>
          <a:lstStyle/>
          <a:p>
            <a:r>
              <a:rPr lang="en-US" sz="2000" b="1" dirty="0">
                <a:solidFill>
                  <a:srgbClr val="0070C0"/>
                </a:solidFill>
              </a:rPr>
              <a:t>Prerequisites</a:t>
            </a:r>
          </a:p>
          <a:p>
            <a:endParaRPr lang="en-US" sz="1200" dirty="0"/>
          </a:p>
          <a:p>
            <a:pPr marL="171450" indent="-171450">
              <a:buFont typeface="Arial" panose="020B0604020202020204" pitchFamily="34" charset="0"/>
              <a:buChar char="•"/>
            </a:pPr>
            <a:r>
              <a:rPr lang="en-US" sz="1200" dirty="0"/>
              <a:t>Notebook: </a:t>
            </a:r>
            <a:r>
              <a:rPr lang="en-US" sz="1200" dirty="0" err="1"/>
              <a:t>Variant_LOF_NT.ipynb</a:t>
            </a:r>
            <a:endParaRPr lang="en-US" sz="1200" dirty="0"/>
          </a:p>
          <a:p>
            <a:pPr marL="171450" indent="-171450">
              <a:buFont typeface="Arial" panose="020B0604020202020204" pitchFamily="34" charset="0"/>
              <a:buChar char="•"/>
            </a:pPr>
            <a:r>
              <a:rPr lang="en-US" sz="1200" dirty="0" err="1"/>
              <a:t>JupyterLab</a:t>
            </a:r>
            <a:r>
              <a:rPr lang="en-US" sz="1200" dirty="0"/>
              <a:t> (pre-loaded).</a:t>
            </a:r>
          </a:p>
          <a:p>
            <a:pPr marL="171450" indent="-171450">
              <a:buFont typeface="Arial" panose="020B0604020202020204" pitchFamily="34" charset="0"/>
              <a:buChar char="•"/>
            </a:pPr>
            <a:r>
              <a:rPr lang="en-US" sz="1200" dirty="0"/>
              <a:t>transformers, </a:t>
            </a:r>
            <a:r>
              <a:rPr lang="en-US" sz="1200" dirty="0" err="1"/>
              <a:t>einops</a:t>
            </a:r>
            <a:r>
              <a:rPr lang="en-US" sz="1200" dirty="0"/>
              <a:t>, scikit-learn (already in the course environment).</a:t>
            </a:r>
          </a:p>
          <a:p>
            <a:pPr marL="171450" indent="-171450">
              <a:buFont typeface="Arial" panose="020B0604020202020204" pitchFamily="34" charset="0"/>
              <a:buChar char="•"/>
            </a:pPr>
            <a:r>
              <a:rPr lang="en-US" sz="1200" dirty="0"/>
              <a:t>Dataset: 5k </a:t>
            </a:r>
            <a:r>
              <a:rPr lang="en-US" sz="1200" dirty="0" err="1"/>
              <a:t>ClinVar</a:t>
            </a:r>
            <a:r>
              <a:rPr lang="en-US" sz="1200" dirty="0"/>
              <a:t> SNVs (provided in /data/</a:t>
            </a:r>
            <a:r>
              <a:rPr lang="en-US" sz="1200" dirty="0" err="1"/>
              <a:t>clinvar_demo.csv</a:t>
            </a:r>
            <a:r>
              <a:rPr lang="en-US" sz="1200" dirty="0"/>
              <a:t>).</a:t>
            </a:r>
          </a:p>
          <a:p>
            <a:endParaRPr lang="en-US" sz="1200" dirty="0"/>
          </a:p>
          <a:p>
            <a:r>
              <a:rPr lang="en-US" sz="2000" b="1" dirty="0">
                <a:solidFill>
                  <a:srgbClr val="0070C0"/>
                </a:solidFill>
              </a:rPr>
              <a:t>Deliverables</a:t>
            </a:r>
          </a:p>
          <a:p>
            <a:endParaRPr lang="en-US" sz="1200" dirty="0"/>
          </a:p>
          <a:p>
            <a:pPr marL="171450" indent="-171450">
              <a:buFont typeface="Arial" panose="020B0604020202020204" pitchFamily="34" charset="0"/>
              <a:buChar char="•"/>
            </a:pPr>
            <a:r>
              <a:rPr lang="en-US" sz="1200" dirty="0"/>
              <a:t>Screenshot of ROC &amp; AUC.</a:t>
            </a:r>
          </a:p>
          <a:p>
            <a:pPr marL="171450" indent="-171450">
              <a:buFont typeface="Arial" panose="020B0604020202020204" pitchFamily="34" charset="0"/>
              <a:buChar char="•"/>
            </a:pPr>
            <a:r>
              <a:rPr lang="en-US" sz="1200" dirty="0"/>
              <a:t>1-paragraph reflection in Slack: “How did </a:t>
            </a:r>
            <a:r>
              <a:rPr lang="el-GR" sz="1200" dirty="0"/>
              <a:t>Δ </a:t>
            </a:r>
            <a:r>
              <a:rPr lang="en-US" sz="1200" dirty="0"/>
              <a:t>embedding vs. </a:t>
            </a:r>
            <a:r>
              <a:rPr lang="el-GR" sz="1200" dirty="0"/>
              <a:t>Δ </a:t>
            </a:r>
            <a:r>
              <a:rPr lang="en-US" sz="1200" dirty="0"/>
              <a:t>likelihood differ in sensitivity?”</a:t>
            </a:r>
          </a:p>
          <a:p>
            <a:pPr marL="171450" indent="-171450">
              <a:buFont typeface="Arial" panose="020B0604020202020204" pitchFamily="34" charset="0"/>
              <a:buChar char="•"/>
            </a:pPr>
            <a:endParaRPr lang="en-US" sz="1200" dirty="0"/>
          </a:p>
          <a:p>
            <a:r>
              <a:rPr lang="en-US" sz="2000" b="1" dirty="0">
                <a:solidFill>
                  <a:srgbClr val="0070C0"/>
                </a:solidFill>
              </a:rPr>
              <a:t>Credits &amp; Support</a:t>
            </a:r>
          </a:p>
          <a:p>
            <a:endParaRPr lang="en-US" sz="1200" dirty="0"/>
          </a:p>
          <a:p>
            <a:r>
              <a:rPr lang="en-US" sz="1200" dirty="0"/>
              <a:t>Developed by Sudarshan Shinde (UIUC) with feedback from Bridget Toomey (Mayo Clinic), Shriram Bhat, Dr. </a:t>
            </a:r>
            <a:r>
              <a:rPr lang="en-US" sz="1200" dirty="0" err="1"/>
              <a:t>Sihai</a:t>
            </a:r>
            <a:r>
              <a:rPr lang="en-US" sz="1200" dirty="0"/>
              <a:t> Dave Zhao, and Roberto Cucalon Tamayo (UIUC). </a:t>
            </a:r>
          </a:p>
          <a:p>
            <a:endParaRPr lang="en-US" sz="1200" dirty="0"/>
          </a:p>
          <a:p>
            <a:r>
              <a:rPr lang="en-US" sz="1200" dirty="0"/>
              <a:t>Ping #comp-gen-lab for help during the session.</a:t>
            </a:r>
          </a:p>
        </p:txBody>
      </p:sp>
      <p:pic>
        <p:nvPicPr>
          <p:cNvPr id="8" name="Picture 7" descr="A diagram of a cell phone&#10;&#10;AI-generated content may be incorrect.">
            <a:extLst>
              <a:ext uri="{FF2B5EF4-FFF2-40B4-BE49-F238E27FC236}">
                <a16:creationId xmlns:a16="http://schemas.microsoft.com/office/drawing/2014/main" id="{F8F09BE1-FC2F-F356-1088-DAB969016F2A}"/>
              </a:ext>
            </a:extLst>
          </p:cNvPr>
          <p:cNvPicPr>
            <a:picLocks noChangeAspect="1"/>
          </p:cNvPicPr>
          <p:nvPr/>
        </p:nvPicPr>
        <p:blipFill>
          <a:blip r:embed="rId4"/>
          <a:stretch>
            <a:fillRect/>
          </a:stretch>
        </p:blipFill>
        <p:spPr>
          <a:xfrm>
            <a:off x="1046246" y="4509949"/>
            <a:ext cx="5120640" cy="1673247"/>
          </a:xfrm>
          <a:prstGeom prst="rect">
            <a:avLst/>
          </a:prstGeom>
        </p:spPr>
      </p:pic>
      <p:pic>
        <p:nvPicPr>
          <p:cNvPr id="12" name="Picture 11" descr="A close-up of symbols&#10;&#10;AI-generated content may be incorrect.">
            <a:extLst>
              <a:ext uri="{FF2B5EF4-FFF2-40B4-BE49-F238E27FC236}">
                <a16:creationId xmlns:a16="http://schemas.microsoft.com/office/drawing/2014/main" id="{FC3BFEF4-B9FF-D84D-38D2-BEA4E202169F}"/>
              </a:ext>
            </a:extLst>
          </p:cNvPr>
          <p:cNvPicPr>
            <a:picLocks noChangeAspect="1"/>
          </p:cNvPicPr>
          <p:nvPr/>
        </p:nvPicPr>
        <p:blipFill>
          <a:blip r:embed="rId5"/>
          <a:stretch>
            <a:fillRect/>
          </a:stretch>
        </p:blipFill>
        <p:spPr>
          <a:xfrm>
            <a:off x="5333118" y="5886282"/>
            <a:ext cx="706172" cy="593827"/>
          </a:xfrm>
          <a:prstGeom prst="rect">
            <a:avLst/>
          </a:prstGeom>
        </p:spPr>
      </p:pic>
      <p:pic>
        <p:nvPicPr>
          <p:cNvPr id="15" name="Picture 14" descr="A black background with a black square&#10;&#10;AI-generated content may be incorrect.">
            <a:hlinkClick r:id="rId6"/>
            <a:extLst>
              <a:ext uri="{FF2B5EF4-FFF2-40B4-BE49-F238E27FC236}">
                <a16:creationId xmlns:a16="http://schemas.microsoft.com/office/drawing/2014/main" id="{E5811118-62BB-BA83-6331-C4436F0F5CFF}"/>
              </a:ext>
            </a:extLst>
          </p:cNvPr>
          <p:cNvPicPr>
            <a:picLocks noChangeAspect="1"/>
          </p:cNvPicPr>
          <p:nvPr/>
        </p:nvPicPr>
        <p:blipFill>
          <a:blip r:embed="rId7">
            <a:duotone>
              <a:schemeClr val="accent1">
                <a:shade val="45000"/>
                <a:satMod val="135000"/>
              </a:schemeClr>
              <a:prstClr val="white"/>
            </a:duotone>
          </a:blip>
          <a:stretch>
            <a:fillRect/>
          </a:stretch>
        </p:blipFill>
        <p:spPr>
          <a:xfrm>
            <a:off x="1186491" y="6064060"/>
            <a:ext cx="238270" cy="238270"/>
          </a:xfrm>
          <a:prstGeom prst="rect">
            <a:avLst/>
          </a:prstGeom>
        </p:spPr>
      </p:pic>
    </p:spTree>
    <p:custDataLst>
      <p:custData r:id="rId1"/>
      <p:custData r:id="rId2"/>
    </p:custDataLst>
    <p:extLst>
      <p:ext uri="{BB962C8B-B14F-4D97-AF65-F5344CB8AC3E}">
        <p14:creationId xmlns:p14="http://schemas.microsoft.com/office/powerpoint/2010/main" val="2349285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28"/>
          <p:cNvSpPr>
            <a:spLocks noChangeAspect="1"/>
          </p:cNvSpPr>
          <p:nvPr/>
        </p:nvSpPr>
        <p:spPr bwMode="auto">
          <a:xfrm>
            <a:off x="7228831" y="2803525"/>
            <a:ext cx="1784994" cy="1792224"/>
          </a:xfrm>
          <a:custGeom>
            <a:avLst/>
            <a:gdLst>
              <a:gd name="T0" fmla="*/ 264 w 264"/>
              <a:gd name="T1" fmla="*/ 0 h 265"/>
              <a:gd name="T2" fmla="*/ 0 w 264"/>
              <a:gd name="T3" fmla="*/ 0 h 265"/>
              <a:gd name="T4" fmla="*/ 0 w 264"/>
              <a:gd name="T5" fmla="*/ 170 h 265"/>
              <a:gd name="T6" fmla="*/ 0 w 264"/>
              <a:gd name="T7" fmla="*/ 189 h 265"/>
              <a:gd name="T8" fmla="*/ 19 w 264"/>
              <a:gd name="T9" fmla="*/ 189 h 265"/>
              <a:gd name="T10" fmla="*/ 56 w 264"/>
              <a:gd name="T11" fmla="*/ 189 h 265"/>
              <a:gd name="T12" fmla="*/ 56 w 264"/>
              <a:gd name="T13" fmla="*/ 170 h 265"/>
              <a:gd name="T14" fmla="*/ 19 w 264"/>
              <a:gd name="T15" fmla="*/ 170 h 265"/>
              <a:gd name="T16" fmla="*/ 19 w 264"/>
              <a:gd name="T17" fmla="*/ 19 h 265"/>
              <a:gd name="T18" fmla="*/ 245 w 264"/>
              <a:gd name="T19" fmla="*/ 19 h 265"/>
              <a:gd name="T20" fmla="*/ 245 w 264"/>
              <a:gd name="T21" fmla="*/ 170 h 265"/>
              <a:gd name="T22" fmla="*/ 151 w 264"/>
              <a:gd name="T23" fmla="*/ 170 h 265"/>
              <a:gd name="T24" fmla="*/ 132 w 264"/>
              <a:gd name="T25" fmla="*/ 170 h 265"/>
              <a:gd name="T26" fmla="*/ 125 w 264"/>
              <a:gd name="T27" fmla="*/ 170 h 265"/>
              <a:gd name="T28" fmla="*/ 56 w 264"/>
              <a:gd name="T29" fmla="*/ 239 h 265"/>
              <a:gd name="T30" fmla="*/ 56 w 264"/>
              <a:gd name="T31" fmla="*/ 265 h 265"/>
              <a:gd name="T32" fmla="*/ 132 w 264"/>
              <a:gd name="T33" fmla="*/ 189 h 265"/>
              <a:gd name="T34" fmla="*/ 264 w 264"/>
              <a:gd name="T35" fmla="*/ 189 h 265"/>
              <a:gd name="T36" fmla="*/ 264 w 264"/>
              <a:gd name="T3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4" h="265">
                <a:moveTo>
                  <a:pt x="264" y="0"/>
                </a:moveTo>
                <a:lnTo>
                  <a:pt x="0" y="0"/>
                </a:lnTo>
                <a:lnTo>
                  <a:pt x="0" y="170"/>
                </a:lnTo>
                <a:lnTo>
                  <a:pt x="0" y="189"/>
                </a:lnTo>
                <a:lnTo>
                  <a:pt x="19" y="189"/>
                </a:lnTo>
                <a:lnTo>
                  <a:pt x="56" y="189"/>
                </a:lnTo>
                <a:lnTo>
                  <a:pt x="56" y="170"/>
                </a:lnTo>
                <a:lnTo>
                  <a:pt x="19" y="170"/>
                </a:lnTo>
                <a:lnTo>
                  <a:pt x="19" y="19"/>
                </a:lnTo>
                <a:lnTo>
                  <a:pt x="245" y="19"/>
                </a:lnTo>
                <a:lnTo>
                  <a:pt x="245" y="170"/>
                </a:lnTo>
                <a:lnTo>
                  <a:pt x="151" y="170"/>
                </a:lnTo>
                <a:lnTo>
                  <a:pt x="132" y="170"/>
                </a:lnTo>
                <a:lnTo>
                  <a:pt x="125" y="170"/>
                </a:lnTo>
                <a:lnTo>
                  <a:pt x="56" y="239"/>
                </a:lnTo>
                <a:lnTo>
                  <a:pt x="56" y="265"/>
                </a:lnTo>
                <a:lnTo>
                  <a:pt x="132" y="189"/>
                </a:lnTo>
                <a:lnTo>
                  <a:pt x="264" y="189"/>
                </a:lnTo>
                <a:lnTo>
                  <a:pt x="2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p:txBody>
          <a:bodyPr/>
          <a:lstStyle/>
          <a:p>
            <a:pPr algn="l"/>
            <a:r>
              <a:rPr lang="en-US" sz="4000" cap="none" dirty="0"/>
              <a:t>Questions </a:t>
            </a:r>
            <a:br>
              <a:rPr lang="en-US" sz="4000" cap="none" dirty="0"/>
            </a:br>
            <a:r>
              <a:rPr lang="en-US" sz="4000" cap="none" dirty="0"/>
              <a:t>&amp; answers</a:t>
            </a:r>
          </a:p>
        </p:txBody>
      </p:sp>
    </p:spTree>
    <p:custDataLst>
      <p:custData r:id="rId1"/>
      <p:custData r:id="rId2"/>
    </p:custDataLst>
    <p:extLst>
      <p:ext uri="{BB962C8B-B14F-4D97-AF65-F5344CB8AC3E}">
        <p14:creationId xmlns:p14="http://schemas.microsoft.com/office/powerpoint/2010/main" val="1114294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cap="none" dirty="0"/>
              <a:t>Thank you</a:t>
            </a:r>
          </a:p>
        </p:txBody>
      </p:sp>
    </p:spTree>
    <p:custDataLst>
      <p:custData r:id="rId1"/>
      <p:custData r:id="rId2"/>
    </p:custDataLst>
    <p:extLst>
      <p:ext uri="{BB962C8B-B14F-4D97-AF65-F5344CB8AC3E}">
        <p14:creationId xmlns:p14="http://schemas.microsoft.com/office/powerpoint/2010/main" val="202627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1241C-B1BF-5C24-383F-A13BD8A0F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E0F01-4991-F22C-0AC7-6203199F6D87}"/>
              </a:ext>
            </a:extLst>
          </p:cNvPr>
          <p:cNvSpPr>
            <a:spLocks noGrp="1"/>
          </p:cNvSpPr>
          <p:nvPr>
            <p:ph type="title"/>
          </p:nvPr>
        </p:nvSpPr>
        <p:spPr/>
        <p:txBody>
          <a:bodyPr/>
          <a:lstStyle/>
          <a:p>
            <a:r>
              <a:rPr lang="en-US" cap="none" dirty="0"/>
              <a:t>Start</a:t>
            </a:r>
          </a:p>
        </p:txBody>
      </p:sp>
      <p:sp>
        <p:nvSpPr>
          <p:cNvPr id="4" name="Freeform 3">
            <a:extLst>
              <a:ext uri="{FF2B5EF4-FFF2-40B4-BE49-F238E27FC236}">
                <a16:creationId xmlns:a16="http://schemas.microsoft.com/office/drawing/2014/main" id="{39827796-7770-79C0-3C22-BFFCD9DF253A}"/>
              </a:ext>
            </a:extLst>
          </p:cNvPr>
          <p:cNvSpPr/>
          <p:nvPr/>
        </p:nvSpPr>
        <p:spPr>
          <a:xfrm>
            <a:off x="4782185" y="3150384"/>
            <a:ext cx="7406640" cy="0"/>
          </a:xfrm>
          <a:custGeom>
            <a:avLst/>
            <a:gdLst>
              <a:gd name="connsiteX0" fmla="*/ 0 w 11815011"/>
              <a:gd name="connsiteY0" fmla="*/ 0 h 0"/>
              <a:gd name="connsiteX1" fmla="*/ 11815011 w 11815011"/>
              <a:gd name="connsiteY1" fmla="*/ 0 h 0"/>
            </a:gdLst>
            <a:ahLst/>
            <a:cxnLst>
              <a:cxn ang="0">
                <a:pos x="connsiteX0" y="connsiteY0"/>
              </a:cxn>
              <a:cxn ang="0">
                <a:pos x="connsiteX1" y="connsiteY1"/>
              </a:cxn>
            </a:cxnLst>
            <a:rect l="l" t="t" r="r" b="b"/>
            <a:pathLst>
              <a:path w="11815011">
                <a:moveTo>
                  <a:pt x="0" y="0"/>
                </a:moveTo>
                <a:lnTo>
                  <a:pt x="11815011" y="0"/>
                </a:lnTo>
              </a:path>
            </a:pathLst>
          </a:cu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C0017D8-3F38-68BB-1F3B-45520A7F0832}"/>
              </a:ext>
            </a:extLst>
          </p:cNvPr>
          <p:cNvSpPr/>
          <p:nvPr/>
        </p:nvSpPr>
        <p:spPr>
          <a:xfrm>
            <a:off x="6988992" y="2590081"/>
            <a:ext cx="1130004" cy="1130004"/>
          </a:xfrm>
          <a:prstGeom prst="ellipse">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800" b="1" dirty="0">
                <a:solidFill>
                  <a:schemeClr val="bg1"/>
                </a:solidFill>
                <a:latin typeface="Arial" panose="020B0604020202020204" pitchFamily="34" charset="0"/>
                <a:cs typeface="Arial" panose="020B0604020202020204" pitchFamily="34" charset="0"/>
              </a:rPr>
              <a:t>2</a:t>
            </a:r>
          </a:p>
        </p:txBody>
      </p:sp>
      <p:sp>
        <p:nvSpPr>
          <p:cNvPr id="7" name="Oval 6">
            <a:extLst>
              <a:ext uri="{FF2B5EF4-FFF2-40B4-BE49-F238E27FC236}">
                <a16:creationId xmlns:a16="http://schemas.microsoft.com/office/drawing/2014/main" id="{D49CA544-E6B4-AF45-5400-4B27423E9F8A}"/>
              </a:ext>
            </a:extLst>
          </p:cNvPr>
          <p:cNvSpPr/>
          <p:nvPr/>
        </p:nvSpPr>
        <p:spPr>
          <a:xfrm>
            <a:off x="4379727" y="2590081"/>
            <a:ext cx="1130004" cy="1130004"/>
          </a:xfrm>
          <a:prstGeom prst="ellipse">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800" b="1" dirty="0">
                <a:solidFill>
                  <a:schemeClr val="bg1"/>
                </a:solidFill>
                <a:latin typeface="Arial" panose="020B0604020202020204" pitchFamily="34" charset="0"/>
                <a:cs typeface="Arial" panose="020B0604020202020204" pitchFamily="34" charset="0"/>
              </a:rPr>
              <a:t>1</a:t>
            </a:r>
          </a:p>
        </p:txBody>
      </p:sp>
      <p:sp>
        <p:nvSpPr>
          <p:cNvPr id="8" name="Oval 7">
            <a:extLst>
              <a:ext uri="{FF2B5EF4-FFF2-40B4-BE49-F238E27FC236}">
                <a16:creationId xmlns:a16="http://schemas.microsoft.com/office/drawing/2014/main" id="{DD4458CC-6F17-685F-E2B1-993E98F2E992}"/>
              </a:ext>
            </a:extLst>
          </p:cNvPr>
          <p:cNvSpPr/>
          <p:nvPr/>
        </p:nvSpPr>
        <p:spPr>
          <a:xfrm>
            <a:off x="9587812" y="2590081"/>
            <a:ext cx="1130004" cy="1130004"/>
          </a:xfrm>
          <a:prstGeom prst="ellipse">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800" b="1" dirty="0">
                <a:solidFill>
                  <a:schemeClr val="bg1"/>
                </a:solidFill>
                <a:latin typeface="Arial" panose="020B0604020202020204" pitchFamily="34" charset="0"/>
                <a:cs typeface="Arial" panose="020B0604020202020204" pitchFamily="34" charset="0"/>
              </a:rPr>
              <a:t>3</a:t>
            </a:r>
          </a:p>
        </p:txBody>
      </p:sp>
      <p:sp>
        <p:nvSpPr>
          <p:cNvPr id="9" name="Text Placeholder 20">
            <a:extLst>
              <a:ext uri="{FF2B5EF4-FFF2-40B4-BE49-F238E27FC236}">
                <a16:creationId xmlns:a16="http://schemas.microsoft.com/office/drawing/2014/main" id="{40875449-1C65-B4C0-792F-47E41C53D632}"/>
              </a:ext>
            </a:extLst>
          </p:cNvPr>
          <p:cNvSpPr txBox="1">
            <a:spLocks/>
          </p:cNvSpPr>
          <p:nvPr/>
        </p:nvSpPr>
        <p:spPr>
          <a:xfrm>
            <a:off x="3805491" y="2020381"/>
            <a:ext cx="2199021" cy="253998"/>
          </a:xfrm>
          <a:prstGeom prst="rect">
            <a:avLst/>
          </a:prstGeom>
        </p:spPr>
        <p:txBody>
          <a:bodyPr lIns="0" tIns="0" bIns="0" anchor="b" anchorCtr="0"/>
          <a:lstStyle>
            <a:lvl1pPr marL="0" indent="0" algn="ctr" defTabSz="914484" rtl="0" eaLnBrk="1" latinLnBrk="0" hangingPunct="1">
              <a:lnSpc>
                <a:spcPct val="90000"/>
              </a:lnSpc>
              <a:spcBef>
                <a:spcPts val="1500"/>
              </a:spcBef>
              <a:buClr>
                <a:schemeClr val="accent1"/>
              </a:buClr>
              <a:buFont typeface="Arial" pitchFamily="34" charset="0"/>
              <a:buNone/>
              <a:defRPr sz="1800" b="1"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Modeling Complexity with AI</a:t>
            </a:r>
          </a:p>
        </p:txBody>
      </p:sp>
      <p:sp>
        <p:nvSpPr>
          <p:cNvPr id="12" name="Text Placeholder 20">
            <a:extLst>
              <a:ext uri="{FF2B5EF4-FFF2-40B4-BE49-F238E27FC236}">
                <a16:creationId xmlns:a16="http://schemas.microsoft.com/office/drawing/2014/main" id="{F96D80C1-4DA8-6F01-458B-4B0C6B23520F}"/>
              </a:ext>
            </a:extLst>
          </p:cNvPr>
          <p:cNvSpPr txBox="1">
            <a:spLocks/>
          </p:cNvSpPr>
          <p:nvPr/>
        </p:nvSpPr>
        <p:spPr>
          <a:xfrm>
            <a:off x="6504656" y="2024480"/>
            <a:ext cx="2098676" cy="254000"/>
          </a:xfrm>
          <a:prstGeom prst="rect">
            <a:avLst/>
          </a:prstGeom>
        </p:spPr>
        <p:txBody>
          <a:bodyPr lIns="0" tIns="0" bIns="0" anchor="b" anchorCtr="0"/>
          <a:lstStyle>
            <a:lvl1pPr marL="0" indent="0" algn="ctr" defTabSz="914484" rtl="0" eaLnBrk="1" latinLnBrk="0" hangingPunct="1">
              <a:lnSpc>
                <a:spcPct val="90000"/>
              </a:lnSpc>
              <a:spcBef>
                <a:spcPts val="1500"/>
              </a:spcBef>
              <a:buClr>
                <a:schemeClr val="accent1"/>
              </a:buClr>
              <a:buFont typeface="Arial" pitchFamily="34" charset="0"/>
              <a:buNone/>
              <a:defRPr sz="1800" b="1"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Foundation Model </a:t>
            </a:r>
            <a:br>
              <a:rPr lang="en-US" dirty="0"/>
            </a:br>
            <a:r>
              <a:rPr lang="en-US" dirty="0"/>
              <a:t>Survey</a:t>
            </a:r>
          </a:p>
        </p:txBody>
      </p:sp>
      <p:sp>
        <p:nvSpPr>
          <p:cNvPr id="14" name="Text Placeholder 20">
            <a:extLst>
              <a:ext uri="{FF2B5EF4-FFF2-40B4-BE49-F238E27FC236}">
                <a16:creationId xmlns:a16="http://schemas.microsoft.com/office/drawing/2014/main" id="{7465AF0D-B9E7-F539-2AED-6CBCFC713C42}"/>
              </a:ext>
            </a:extLst>
          </p:cNvPr>
          <p:cNvSpPr txBox="1">
            <a:spLocks/>
          </p:cNvSpPr>
          <p:nvPr/>
        </p:nvSpPr>
        <p:spPr>
          <a:xfrm>
            <a:off x="9103476" y="2024480"/>
            <a:ext cx="2098676" cy="254000"/>
          </a:xfrm>
          <a:prstGeom prst="rect">
            <a:avLst/>
          </a:prstGeom>
        </p:spPr>
        <p:txBody>
          <a:bodyPr lIns="0" tIns="0" bIns="0" anchor="b" anchorCtr="0"/>
          <a:lstStyle>
            <a:lvl1pPr marL="0" indent="0" algn="ctr" defTabSz="914484" rtl="0" eaLnBrk="1" latinLnBrk="0" hangingPunct="1">
              <a:lnSpc>
                <a:spcPct val="90000"/>
              </a:lnSpc>
              <a:spcBef>
                <a:spcPts val="1500"/>
              </a:spcBef>
              <a:buClr>
                <a:schemeClr val="accent1"/>
              </a:buClr>
              <a:buFont typeface="Arial" pitchFamily="34" charset="0"/>
              <a:buNone/>
              <a:defRPr sz="1800" b="1"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Multimodal Models</a:t>
            </a:r>
          </a:p>
        </p:txBody>
      </p:sp>
      <p:sp>
        <p:nvSpPr>
          <p:cNvPr id="3" name="Title 1">
            <a:extLst>
              <a:ext uri="{FF2B5EF4-FFF2-40B4-BE49-F238E27FC236}">
                <a16:creationId xmlns:a16="http://schemas.microsoft.com/office/drawing/2014/main" id="{381DE2A7-D1B0-35EC-4068-475BBF100482}"/>
              </a:ext>
            </a:extLst>
          </p:cNvPr>
          <p:cNvSpPr txBox="1">
            <a:spLocks/>
          </p:cNvSpPr>
          <p:nvPr/>
        </p:nvSpPr>
        <p:spPr>
          <a:xfrm>
            <a:off x="973772" y="536575"/>
            <a:ext cx="10241280" cy="1060450"/>
          </a:xfrm>
          <a:prstGeom prst="rect">
            <a:avLst/>
          </a:prstGeom>
        </p:spPr>
        <p:txBody>
          <a:bodyPr vert="horz" lIns="0" tIns="45724" rIns="0" bIns="45724" rtlCol="0" anchor="t" anchorCtr="0">
            <a:noAutofit/>
          </a:bodyPr>
          <a:lstStyle>
            <a:lvl1pPr algn="ctr" defTabSz="914484"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l"/>
            <a:r>
              <a:rPr lang="en-US" cap="none" dirty="0"/>
              <a:t>Our agenda</a:t>
            </a:r>
          </a:p>
        </p:txBody>
      </p:sp>
      <p:sp>
        <p:nvSpPr>
          <p:cNvPr id="5" name="TextBox 4">
            <a:extLst>
              <a:ext uri="{FF2B5EF4-FFF2-40B4-BE49-F238E27FC236}">
                <a16:creationId xmlns:a16="http://schemas.microsoft.com/office/drawing/2014/main" id="{046586A1-5199-93FD-342A-998352AC8DC3}"/>
              </a:ext>
            </a:extLst>
          </p:cNvPr>
          <p:cNvSpPr txBox="1"/>
          <p:nvPr/>
        </p:nvSpPr>
        <p:spPr>
          <a:xfrm>
            <a:off x="3961449" y="4047217"/>
            <a:ext cx="2098676" cy="1569660"/>
          </a:xfrm>
          <a:prstGeom prst="rect">
            <a:avLst/>
          </a:prstGeom>
          <a:noFill/>
        </p:spPr>
        <p:txBody>
          <a:bodyPr wrap="square" rtlCol="0">
            <a:spAutoFit/>
          </a:bodyPr>
          <a:lstStyle/>
          <a:p>
            <a:pPr algn="ctr"/>
            <a:r>
              <a:rPr lang="en-US" sz="1600" dirty="0"/>
              <a:t>Discuss how large AI models are uniquely able to capture the emergent complexity of biological systems.</a:t>
            </a:r>
          </a:p>
        </p:txBody>
      </p:sp>
      <p:sp>
        <p:nvSpPr>
          <p:cNvPr id="11" name="TextBox 10">
            <a:extLst>
              <a:ext uri="{FF2B5EF4-FFF2-40B4-BE49-F238E27FC236}">
                <a16:creationId xmlns:a16="http://schemas.microsoft.com/office/drawing/2014/main" id="{85081D7B-512A-BB4D-7C9C-76A53FE345F5}"/>
              </a:ext>
            </a:extLst>
          </p:cNvPr>
          <p:cNvSpPr txBox="1"/>
          <p:nvPr/>
        </p:nvSpPr>
        <p:spPr>
          <a:xfrm>
            <a:off x="6532462" y="4047217"/>
            <a:ext cx="2098676" cy="1815882"/>
          </a:xfrm>
          <a:prstGeom prst="rect">
            <a:avLst/>
          </a:prstGeom>
          <a:noFill/>
        </p:spPr>
        <p:txBody>
          <a:bodyPr wrap="square" rtlCol="0">
            <a:spAutoFit/>
          </a:bodyPr>
          <a:lstStyle/>
          <a:p>
            <a:pPr algn="ctr"/>
            <a:r>
              <a:rPr lang="en-US" sz="1600" dirty="0"/>
              <a:t>Survey the landscape of foundation models built to interpret diverse biological data, from genomes to tissues.</a:t>
            </a:r>
          </a:p>
        </p:txBody>
      </p:sp>
      <p:sp>
        <p:nvSpPr>
          <p:cNvPr id="16" name="TextBox 15">
            <a:extLst>
              <a:ext uri="{FF2B5EF4-FFF2-40B4-BE49-F238E27FC236}">
                <a16:creationId xmlns:a16="http://schemas.microsoft.com/office/drawing/2014/main" id="{FD98A521-7C1C-9D5A-D007-38D6B805223C}"/>
              </a:ext>
            </a:extLst>
          </p:cNvPr>
          <p:cNvSpPr txBox="1"/>
          <p:nvPr/>
        </p:nvSpPr>
        <p:spPr>
          <a:xfrm>
            <a:off x="9103475" y="4047217"/>
            <a:ext cx="2098676" cy="1815882"/>
          </a:xfrm>
          <a:prstGeom prst="rect">
            <a:avLst/>
          </a:prstGeom>
          <a:noFill/>
        </p:spPr>
        <p:txBody>
          <a:bodyPr wrap="square" rtlCol="0">
            <a:spAutoFit/>
          </a:bodyPr>
          <a:lstStyle/>
          <a:p>
            <a:pPr algn="ctr"/>
            <a:r>
              <a:rPr lang="en-US" sz="1600" dirty="0"/>
              <a:t>Review key strategies for fusing these distinct models to create a more complete and powerful view of human health.</a:t>
            </a:r>
          </a:p>
        </p:txBody>
      </p:sp>
    </p:spTree>
    <p:custDataLst>
      <p:custData r:id="rId1"/>
      <p:custData r:id="rId2"/>
    </p:custDataLst>
    <p:extLst>
      <p:ext uri="{BB962C8B-B14F-4D97-AF65-F5344CB8AC3E}">
        <p14:creationId xmlns:p14="http://schemas.microsoft.com/office/powerpoint/2010/main" val="18855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5DE0F-C848-B86E-9797-B13E836FF2FB}"/>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F890FBCD-3BE6-A64B-64BA-9AB227B3F957}"/>
              </a:ext>
            </a:extLst>
          </p:cNvPr>
          <p:cNvSpPr txBox="1"/>
          <p:nvPr/>
        </p:nvSpPr>
        <p:spPr>
          <a:xfrm>
            <a:off x="551783" y="4092559"/>
            <a:ext cx="2098676" cy="1569660"/>
          </a:xfrm>
          <a:prstGeom prst="rect">
            <a:avLst/>
          </a:prstGeom>
          <a:noFill/>
        </p:spPr>
        <p:txBody>
          <a:bodyPr wrap="square" rtlCol="0">
            <a:spAutoFit/>
          </a:bodyPr>
          <a:lstStyle/>
          <a:p>
            <a:pPr algn="ctr"/>
            <a:r>
              <a:rPr lang="en-US" sz="1600" dirty="0"/>
              <a:t>Envision how these models assemble into "virtual cells" capable of simulating and predicting cellular dynamics.</a:t>
            </a:r>
          </a:p>
        </p:txBody>
      </p:sp>
      <p:sp>
        <p:nvSpPr>
          <p:cNvPr id="4" name="Freeform 3">
            <a:extLst>
              <a:ext uri="{FF2B5EF4-FFF2-40B4-BE49-F238E27FC236}">
                <a16:creationId xmlns:a16="http://schemas.microsoft.com/office/drawing/2014/main" id="{E1E88597-EF63-8348-442D-111BB2D0BF1F}"/>
              </a:ext>
            </a:extLst>
          </p:cNvPr>
          <p:cNvSpPr/>
          <p:nvPr/>
        </p:nvSpPr>
        <p:spPr>
          <a:xfrm>
            <a:off x="1500321" y="3150384"/>
            <a:ext cx="7772400" cy="0"/>
          </a:xfrm>
          <a:custGeom>
            <a:avLst/>
            <a:gdLst>
              <a:gd name="connsiteX0" fmla="*/ 0 w 11815011"/>
              <a:gd name="connsiteY0" fmla="*/ 0 h 0"/>
              <a:gd name="connsiteX1" fmla="*/ 11815011 w 11815011"/>
              <a:gd name="connsiteY1" fmla="*/ 0 h 0"/>
            </a:gdLst>
            <a:ahLst/>
            <a:cxnLst>
              <a:cxn ang="0">
                <a:pos x="connsiteX0" y="connsiteY0"/>
              </a:cxn>
              <a:cxn ang="0">
                <a:pos x="connsiteX1" y="connsiteY1"/>
              </a:cxn>
            </a:cxnLst>
            <a:rect l="l" t="t" r="r" b="b"/>
            <a:pathLst>
              <a:path w="11815011">
                <a:moveTo>
                  <a:pt x="0" y="0"/>
                </a:moveTo>
                <a:lnTo>
                  <a:pt x="11815011" y="0"/>
                </a:lnTo>
              </a:path>
            </a:pathLst>
          </a:cu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B0FB24E-5365-A976-3E14-CF88AC95F1FA}"/>
              </a:ext>
            </a:extLst>
          </p:cNvPr>
          <p:cNvSpPr/>
          <p:nvPr/>
        </p:nvSpPr>
        <p:spPr>
          <a:xfrm>
            <a:off x="3634939" y="2590081"/>
            <a:ext cx="1130004" cy="1130004"/>
          </a:xfrm>
          <a:prstGeom prst="ellipse">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800" b="1" dirty="0">
                <a:solidFill>
                  <a:schemeClr val="bg1"/>
                </a:solidFill>
                <a:latin typeface="Arial" panose="020B0604020202020204" pitchFamily="34" charset="0"/>
                <a:cs typeface="Arial" panose="020B0604020202020204" pitchFamily="34" charset="0"/>
              </a:rPr>
              <a:t>5</a:t>
            </a:r>
          </a:p>
        </p:txBody>
      </p:sp>
      <p:sp>
        <p:nvSpPr>
          <p:cNvPr id="7" name="Oval 6">
            <a:extLst>
              <a:ext uri="{FF2B5EF4-FFF2-40B4-BE49-F238E27FC236}">
                <a16:creationId xmlns:a16="http://schemas.microsoft.com/office/drawing/2014/main" id="{31AE0A62-18EB-9B0B-E98C-2857DE40E1B1}"/>
              </a:ext>
            </a:extLst>
          </p:cNvPr>
          <p:cNvSpPr/>
          <p:nvPr/>
        </p:nvSpPr>
        <p:spPr>
          <a:xfrm>
            <a:off x="1025674" y="2590081"/>
            <a:ext cx="1130004" cy="1130004"/>
          </a:xfrm>
          <a:prstGeom prst="ellipse">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800" b="1" dirty="0">
                <a:solidFill>
                  <a:schemeClr val="bg1"/>
                </a:solidFill>
                <a:latin typeface="Arial" panose="020B0604020202020204" pitchFamily="34" charset="0"/>
                <a:cs typeface="Arial" panose="020B0604020202020204" pitchFamily="34" charset="0"/>
              </a:rPr>
              <a:t>4</a:t>
            </a:r>
          </a:p>
        </p:txBody>
      </p:sp>
      <p:sp>
        <p:nvSpPr>
          <p:cNvPr id="8" name="Oval 7">
            <a:extLst>
              <a:ext uri="{FF2B5EF4-FFF2-40B4-BE49-F238E27FC236}">
                <a16:creationId xmlns:a16="http://schemas.microsoft.com/office/drawing/2014/main" id="{6EE8C5BB-94BE-8FFC-D95E-A71BF7C59EC7}"/>
              </a:ext>
            </a:extLst>
          </p:cNvPr>
          <p:cNvSpPr/>
          <p:nvPr/>
        </p:nvSpPr>
        <p:spPr>
          <a:xfrm>
            <a:off x="6233759" y="2590081"/>
            <a:ext cx="1130004" cy="1130004"/>
          </a:xfrm>
          <a:prstGeom prst="ellipse">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800" b="1" dirty="0">
                <a:solidFill>
                  <a:schemeClr val="bg1"/>
                </a:solidFill>
                <a:latin typeface="Arial" panose="020B0604020202020204" pitchFamily="34" charset="0"/>
                <a:cs typeface="Arial" panose="020B0604020202020204" pitchFamily="34" charset="0"/>
              </a:rPr>
              <a:t>6</a:t>
            </a:r>
          </a:p>
        </p:txBody>
      </p:sp>
      <p:sp>
        <p:nvSpPr>
          <p:cNvPr id="9" name="Text Placeholder 20">
            <a:extLst>
              <a:ext uri="{FF2B5EF4-FFF2-40B4-BE49-F238E27FC236}">
                <a16:creationId xmlns:a16="http://schemas.microsoft.com/office/drawing/2014/main" id="{036058F4-BA9C-7D3D-AF17-3E9A1C8F941D}"/>
              </a:ext>
            </a:extLst>
          </p:cNvPr>
          <p:cNvSpPr txBox="1">
            <a:spLocks/>
          </p:cNvSpPr>
          <p:nvPr/>
        </p:nvSpPr>
        <p:spPr>
          <a:xfrm>
            <a:off x="541338" y="2024480"/>
            <a:ext cx="2098676" cy="254000"/>
          </a:xfrm>
          <a:prstGeom prst="rect">
            <a:avLst/>
          </a:prstGeom>
        </p:spPr>
        <p:txBody>
          <a:bodyPr lIns="0" tIns="0" bIns="0" anchor="b" anchorCtr="0"/>
          <a:lstStyle>
            <a:lvl1pPr marL="0" indent="0" algn="ctr" defTabSz="914484" rtl="0" eaLnBrk="1" latinLnBrk="0" hangingPunct="1">
              <a:lnSpc>
                <a:spcPct val="90000"/>
              </a:lnSpc>
              <a:spcBef>
                <a:spcPts val="1500"/>
              </a:spcBef>
              <a:buClr>
                <a:schemeClr val="accent1"/>
              </a:buClr>
              <a:buFont typeface="Arial" pitchFamily="34" charset="0"/>
              <a:buNone/>
              <a:defRPr sz="1800" b="1"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AI Virtual Cell / Digital Twins</a:t>
            </a:r>
          </a:p>
        </p:txBody>
      </p:sp>
      <p:sp>
        <p:nvSpPr>
          <p:cNvPr id="12" name="Text Placeholder 20">
            <a:extLst>
              <a:ext uri="{FF2B5EF4-FFF2-40B4-BE49-F238E27FC236}">
                <a16:creationId xmlns:a16="http://schemas.microsoft.com/office/drawing/2014/main" id="{46BB6EEB-D24D-36E9-28B4-983364A77393}"/>
              </a:ext>
            </a:extLst>
          </p:cNvPr>
          <p:cNvSpPr txBox="1">
            <a:spLocks/>
          </p:cNvSpPr>
          <p:nvPr/>
        </p:nvSpPr>
        <p:spPr>
          <a:xfrm>
            <a:off x="3150603" y="2024480"/>
            <a:ext cx="2098676" cy="254000"/>
          </a:xfrm>
          <a:prstGeom prst="rect">
            <a:avLst/>
          </a:prstGeom>
        </p:spPr>
        <p:txBody>
          <a:bodyPr lIns="0" tIns="0" bIns="0" anchor="b" anchorCtr="0"/>
          <a:lstStyle>
            <a:lvl1pPr marL="0" indent="0" algn="ctr" defTabSz="914484" rtl="0" eaLnBrk="1" latinLnBrk="0" hangingPunct="1">
              <a:lnSpc>
                <a:spcPct val="90000"/>
              </a:lnSpc>
              <a:spcBef>
                <a:spcPts val="1500"/>
              </a:spcBef>
              <a:buClr>
                <a:schemeClr val="accent1"/>
              </a:buClr>
              <a:buFont typeface="Arial" pitchFamily="34" charset="0"/>
              <a:buNone/>
              <a:defRPr sz="1800" b="1"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Open Data / Model Initiatives</a:t>
            </a:r>
          </a:p>
        </p:txBody>
      </p:sp>
      <p:sp>
        <p:nvSpPr>
          <p:cNvPr id="14" name="Text Placeholder 20">
            <a:extLst>
              <a:ext uri="{FF2B5EF4-FFF2-40B4-BE49-F238E27FC236}">
                <a16:creationId xmlns:a16="http://schemas.microsoft.com/office/drawing/2014/main" id="{E30664F3-DB61-A023-8B58-4CB26B729B47}"/>
              </a:ext>
            </a:extLst>
          </p:cNvPr>
          <p:cNvSpPr txBox="1">
            <a:spLocks/>
          </p:cNvSpPr>
          <p:nvPr/>
        </p:nvSpPr>
        <p:spPr>
          <a:xfrm>
            <a:off x="5749423" y="2024480"/>
            <a:ext cx="2098676" cy="254000"/>
          </a:xfrm>
          <a:prstGeom prst="rect">
            <a:avLst/>
          </a:prstGeom>
        </p:spPr>
        <p:txBody>
          <a:bodyPr lIns="0" tIns="0" bIns="0" anchor="b" anchorCtr="0"/>
          <a:lstStyle>
            <a:lvl1pPr marL="0" indent="0" algn="ctr" defTabSz="914484" rtl="0" eaLnBrk="1" latinLnBrk="0" hangingPunct="1">
              <a:lnSpc>
                <a:spcPct val="90000"/>
              </a:lnSpc>
              <a:spcBef>
                <a:spcPts val="1500"/>
              </a:spcBef>
              <a:buClr>
                <a:schemeClr val="accent1"/>
              </a:buClr>
              <a:buFont typeface="Arial" pitchFamily="34" charset="0"/>
              <a:buNone/>
              <a:defRPr sz="1800" b="1"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Lab </a:t>
            </a:r>
            <a:br>
              <a:rPr lang="en-US" dirty="0"/>
            </a:br>
            <a:r>
              <a:rPr lang="en-US" dirty="0"/>
              <a:t>Introduction</a:t>
            </a:r>
          </a:p>
        </p:txBody>
      </p:sp>
      <p:sp>
        <p:nvSpPr>
          <p:cNvPr id="3" name="Title 2">
            <a:extLst>
              <a:ext uri="{FF2B5EF4-FFF2-40B4-BE49-F238E27FC236}">
                <a16:creationId xmlns:a16="http://schemas.microsoft.com/office/drawing/2014/main" id="{F032DDE2-8D58-5824-1EDA-D602F38423BC}"/>
              </a:ext>
            </a:extLst>
          </p:cNvPr>
          <p:cNvSpPr>
            <a:spLocks noGrp="1"/>
          </p:cNvSpPr>
          <p:nvPr>
            <p:ph type="title"/>
          </p:nvPr>
        </p:nvSpPr>
        <p:spPr/>
        <p:txBody>
          <a:bodyPr/>
          <a:lstStyle/>
          <a:p>
            <a:r>
              <a:rPr lang="en-US" cap="none" dirty="0"/>
              <a:t>End</a:t>
            </a:r>
          </a:p>
        </p:txBody>
      </p:sp>
      <p:sp>
        <p:nvSpPr>
          <p:cNvPr id="17" name="TextBox 16">
            <a:extLst>
              <a:ext uri="{FF2B5EF4-FFF2-40B4-BE49-F238E27FC236}">
                <a16:creationId xmlns:a16="http://schemas.microsoft.com/office/drawing/2014/main" id="{D28FDDC3-E633-7E49-218E-7865528E97A6}"/>
              </a:ext>
            </a:extLst>
          </p:cNvPr>
          <p:cNvSpPr txBox="1"/>
          <p:nvPr/>
        </p:nvSpPr>
        <p:spPr>
          <a:xfrm>
            <a:off x="3150603" y="4092559"/>
            <a:ext cx="2098676" cy="1569660"/>
          </a:xfrm>
          <a:prstGeom prst="rect">
            <a:avLst/>
          </a:prstGeom>
          <a:noFill/>
        </p:spPr>
        <p:txBody>
          <a:bodyPr wrap="square" rtlCol="0">
            <a:spAutoFit/>
          </a:bodyPr>
          <a:lstStyle/>
          <a:p>
            <a:pPr algn="ctr"/>
            <a:r>
              <a:rPr lang="en-US" sz="1600" dirty="0"/>
              <a:t>Review the open-source data and model initiatives that are rapidly accelerating biological discovery.</a:t>
            </a:r>
          </a:p>
        </p:txBody>
      </p:sp>
      <p:sp>
        <p:nvSpPr>
          <p:cNvPr id="18" name="TextBox 17">
            <a:extLst>
              <a:ext uri="{FF2B5EF4-FFF2-40B4-BE49-F238E27FC236}">
                <a16:creationId xmlns:a16="http://schemas.microsoft.com/office/drawing/2014/main" id="{0B272914-6874-2FBB-ED5B-E5C9022F7E98}"/>
              </a:ext>
            </a:extLst>
          </p:cNvPr>
          <p:cNvSpPr txBox="1"/>
          <p:nvPr/>
        </p:nvSpPr>
        <p:spPr>
          <a:xfrm>
            <a:off x="5749423" y="4092559"/>
            <a:ext cx="2098676" cy="1569660"/>
          </a:xfrm>
          <a:prstGeom prst="rect">
            <a:avLst/>
          </a:prstGeom>
          <a:noFill/>
        </p:spPr>
        <p:txBody>
          <a:bodyPr wrap="square" rtlCol="0">
            <a:spAutoFit/>
          </a:bodyPr>
          <a:lstStyle/>
          <a:p>
            <a:pPr algn="ctr"/>
            <a:r>
              <a:rPr lang="en-US" sz="1600" dirty="0"/>
              <a:t>Go hands-on to predict the functional impact of genetic variants using a sequence foundation model.</a:t>
            </a:r>
          </a:p>
        </p:txBody>
      </p:sp>
    </p:spTree>
    <p:custDataLst>
      <p:custData r:id="rId1"/>
      <p:custData r:id="rId2"/>
    </p:custDataLst>
    <p:extLst>
      <p:ext uri="{BB962C8B-B14F-4D97-AF65-F5344CB8AC3E}">
        <p14:creationId xmlns:p14="http://schemas.microsoft.com/office/powerpoint/2010/main" val="323458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098D3-490C-70D8-F1C0-6BD5C5DCC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AB601-90A2-9083-BF37-A977CB7586B5}"/>
              </a:ext>
            </a:extLst>
          </p:cNvPr>
          <p:cNvSpPr>
            <a:spLocks noGrp="1"/>
          </p:cNvSpPr>
          <p:nvPr>
            <p:ph type="title"/>
          </p:nvPr>
        </p:nvSpPr>
        <p:spPr/>
        <p:txBody>
          <a:bodyPr anchor="t" anchorCtr="0"/>
          <a:lstStyle/>
          <a:p>
            <a:pPr algn="l"/>
            <a:r>
              <a:rPr lang="en-US" cap="none" dirty="0"/>
              <a:t>Biology is complex</a:t>
            </a:r>
          </a:p>
        </p:txBody>
      </p:sp>
      <p:pic>
        <p:nvPicPr>
          <p:cNvPr id="6" name="Picture 5" descr="A close-up of a cell&#10;&#10;AI-generated content may be incorrect.">
            <a:extLst>
              <a:ext uri="{FF2B5EF4-FFF2-40B4-BE49-F238E27FC236}">
                <a16:creationId xmlns:a16="http://schemas.microsoft.com/office/drawing/2014/main" id="{58513086-6D3A-E5E8-6A31-8E4708A960CA}"/>
              </a:ext>
            </a:extLst>
          </p:cNvPr>
          <p:cNvPicPr>
            <a:picLocks noChangeAspect="1"/>
          </p:cNvPicPr>
          <p:nvPr/>
        </p:nvPicPr>
        <p:blipFill>
          <a:blip r:embed="rId4"/>
          <a:stretch>
            <a:fillRect/>
          </a:stretch>
        </p:blipFill>
        <p:spPr>
          <a:xfrm>
            <a:off x="6513239" y="0"/>
            <a:ext cx="5675586" cy="6858000"/>
          </a:xfrm>
          <a:prstGeom prst="rect">
            <a:avLst/>
          </a:prstGeom>
        </p:spPr>
      </p:pic>
      <p:pic>
        <p:nvPicPr>
          <p:cNvPr id="7" name="Graphic 6">
            <a:extLst>
              <a:ext uri="{FF2B5EF4-FFF2-40B4-BE49-F238E27FC236}">
                <a16:creationId xmlns:a16="http://schemas.microsoft.com/office/drawing/2014/main" id="{CC5FF34F-4627-E146-9200-D3CDECF95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397" y="1330884"/>
            <a:ext cx="2205650" cy="2143214"/>
          </a:xfrm>
          <a:prstGeom prst="rect">
            <a:avLst/>
          </a:prstGeom>
        </p:spPr>
      </p:pic>
      <p:pic>
        <p:nvPicPr>
          <p:cNvPr id="8" name="Picture 7" descr="A diagram of a cell cycle&#10;&#10;AI-generated content may be incorrect.">
            <a:extLst>
              <a:ext uri="{FF2B5EF4-FFF2-40B4-BE49-F238E27FC236}">
                <a16:creationId xmlns:a16="http://schemas.microsoft.com/office/drawing/2014/main" id="{72FCA560-8A8A-6C5C-FE03-DFE9567B655E}"/>
              </a:ext>
            </a:extLst>
          </p:cNvPr>
          <p:cNvPicPr>
            <a:picLocks noChangeAspect="1"/>
          </p:cNvPicPr>
          <p:nvPr/>
        </p:nvPicPr>
        <p:blipFill>
          <a:blip r:embed="rId7"/>
          <a:stretch>
            <a:fillRect/>
          </a:stretch>
        </p:blipFill>
        <p:spPr>
          <a:xfrm>
            <a:off x="3067010" y="2795514"/>
            <a:ext cx="3132365" cy="2299177"/>
          </a:xfrm>
          <a:prstGeom prst="rect">
            <a:avLst/>
          </a:prstGeom>
        </p:spPr>
      </p:pic>
      <p:pic>
        <p:nvPicPr>
          <p:cNvPr id="10" name="Picture 9" descr="A diagram of cells and cells&#10;&#10;AI-generated content may be incorrect.">
            <a:extLst>
              <a:ext uri="{FF2B5EF4-FFF2-40B4-BE49-F238E27FC236}">
                <a16:creationId xmlns:a16="http://schemas.microsoft.com/office/drawing/2014/main" id="{05737814-F549-03FA-39E4-CCF5C46F738D}"/>
              </a:ext>
            </a:extLst>
          </p:cNvPr>
          <p:cNvPicPr>
            <a:picLocks noChangeAspect="1"/>
          </p:cNvPicPr>
          <p:nvPr/>
        </p:nvPicPr>
        <p:blipFill>
          <a:blip r:embed="rId8"/>
          <a:stretch>
            <a:fillRect/>
          </a:stretch>
        </p:blipFill>
        <p:spPr>
          <a:xfrm>
            <a:off x="442533" y="4416107"/>
            <a:ext cx="2833378" cy="2070545"/>
          </a:xfrm>
          <a:prstGeom prst="rect">
            <a:avLst/>
          </a:prstGeom>
        </p:spPr>
      </p:pic>
      <p:sp>
        <p:nvSpPr>
          <p:cNvPr id="12" name="TextBox 11">
            <a:extLst>
              <a:ext uri="{FF2B5EF4-FFF2-40B4-BE49-F238E27FC236}">
                <a16:creationId xmlns:a16="http://schemas.microsoft.com/office/drawing/2014/main" id="{4020C0DE-90A4-FB05-D5D2-785E04EDCB5B}"/>
              </a:ext>
            </a:extLst>
          </p:cNvPr>
          <p:cNvSpPr txBox="1"/>
          <p:nvPr/>
        </p:nvSpPr>
        <p:spPr>
          <a:xfrm>
            <a:off x="2962047" y="1954259"/>
            <a:ext cx="1857379" cy="584775"/>
          </a:xfrm>
          <a:prstGeom prst="rect">
            <a:avLst/>
          </a:prstGeom>
          <a:noFill/>
        </p:spPr>
        <p:txBody>
          <a:bodyPr wrap="square">
            <a:spAutoFit/>
          </a:bodyPr>
          <a:lstStyle/>
          <a:p>
            <a:r>
              <a:rPr lang="en-US" sz="1600" dirty="0"/>
              <a:t>Cell division (mitosis)</a:t>
            </a:r>
          </a:p>
        </p:txBody>
      </p:sp>
      <p:sp>
        <p:nvSpPr>
          <p:cNvPr id="14" name="TextBox 13">
            <a:extLst>
              <a:ext uri="{FF2B5EF4-FFF2-40B4-BE49-F238E27FC236}">
                <a16:creationId xmlns:a16="http://schemas.microsoft.com/office/drawing/2014/main" id="{A269D11F-2BA3-3038-5954-EDB011300061}"/>
              </a:ext>
            </a:extLst>
          </p:cNvPr>
          <p:cNvSpPr txBox="1"/>
          <p:nvPr/>
        </p:nvSpPr>
        <p:spPr>
          <a:xfrm>
            <a:off x="861360" y="3693751"/>
            <a:ext cx="2205650" cy="584775"/>
          </a:xfrm>
          <a:prstGeom prst="rect">
            <a:avLst/>
          </a:prstGeom>
          <a:noFill/>
        </p:spPr>
        <p:txBody>
          <a:bodyPr wrap="square">
            <a:spAutoFit/>
          </a:bodyPr>
          <a:lstStyle/>
          <a:p>
            <a:pPr algn="r"/>
            <a:r>
              <a:rPr lang="en-US" sz="1600" dirty="0"/>
              <a:t>Cell signaling pathways</a:t>
            </a:r>
          </a:p>
        </p:txBody>
      </p:sp>
      <p:sp>
        <p:nvSpPr>
          <p:cNvPr id="15" name="TextBox 14">
            <a:extLst>
              <a:ext uri="{FF2B5EF4-FFF2-40B4-BE49-F238E27FC236}">
                <a16:creationId xmlns:a16="http://schemas.microsoft.com/office/drawing/2014/main" id="{D2A89198-7022-8C12-13B2-7D95FC309A2B}"/>
              </a:ext>
            </a:extLst>
          </p:cNvPr>
          <p:cNvSpPr txBox="1"/>
          <p:nvPr/>
        </p:nvSpPr>
        <p:spPr>
          <a:xfrm>
            <a:off x="3275911" y="5498284"/>
            <a:ext cx="1857379" cy="584775"/>
          </a:xfrm>
          <a:prstGeom prst="rect">
            <a:avLst/>
          </a:prstGeom>
          <a:noFill/>
        </p:spPr>
        <p:txBody>
          <a:bodyPr wrap="square">
            <a:spAutoFit/>
          </a:bodyPr>
          <a:lstStyle/>
          <a:p>
            <a:r>
              <a:rPr lang="en-US" sz="1600" dirty="0"/>
              <a:t>Primary immune response</a:t>
            </a:r>
          </a:p>
        </p:txBody>
      </p:sp>
      <p:pic>
        <p:nvPicPr>
          <p:cNvPr id="17" name="Picture 16" descr="A black background with a black square&#10;&#10;AI-generated content may be incorrect.">
            <a:hlinkClick r:id="rId9"/>
            <a:extLst>
              <a:ext uri="{FF2B5EF4-FFF2-40B4-BE49-F238E27FC236}">
                <a16:creationId xmlns:a16="http://schemas.microsoft.com/office/drawing/2014/main" id="{C65C00DC-8199-1181-EF94-F607A081E055}"/>
              </a:ext>
            </a:extLst>
          </p:cNvPr>
          <p:cNvPicPr>
            <a:picLocks noChangeAspect="1"/>
          </p:cNvPicPr>
          <p:nvPr/>
        </p:nvPicPr>
        <p:blipFill>
          <a:blip r:embed="rId10">
            <a:duotone>
              <a:schemeClr val="accent1">
                <a:shade val="45000"/>
                <a:satMod val="135000"/>
              </a:schemeClr>
              <a:prstClr val="white"/>
            </a:duotone>
          </a:blip>
          <a:stretch>
            <a:fillRect/>
          </a:stretch>
        </p:blipFill>
        <p:spPr>
          <a:xfrm>
            <a:off x="3842735" y="2246646"/>
            <a:ext cx="238270" cy="238270"/>
          </a:xfrm>
          <a:prstGeom prst="rect">
            <a:avLst/>
          </a:prstGeom>
        </p:spPr>
      </p:pic>
      <p:pic>
        <p:nvPicPr>
          <p:cNvPr id="18" name="Picture 17" descr="A black background with a black square&#10;&#10;AI-generated content may be incorrect.">
            <a:hlinkClick r:id="rId11"/>
            <a:extLst>
              <a:ext uri="{FF2B5EF4-FFF2-40B4-BE49-F238E27FC236}">
                <a16:creationId xmlns:a16="http://schemas.microsoft.com/office/drawing/2014/main" id="{E173910F-5BBE-51B1-1119-794928C8935F}"/>
              </a:ext>
            </a:extLst>
          </p:cNvPr>
          <p:cNvPicPr>
            <a:picLocks noChangeAspect="1"/>
          </p:cNvPicPr>
          <p:nvPr/>
        </p:nvPicPr>
        <p:blipFill>
          <a:blip r:embed="rId10">
            <a:duotone>
              <a:schemeClr val="accent1">
                <a:shade val="45000"/>
                <a:satMod val="135000"/>
              </a:schemeClr>
              <a:prstClr val="white"/>
            </a:duotone>
          </a:blip>
          <a:stretch>
            <a:fillRect/>
          </a:stretch>
        </p:blipFill>
        <p:spPr>
          <a:xfrm>
            <a:off x="1845050" y="3989912"/>
            <a:ext cx="238270" cy="238270"/>
          </a:xfrm>
          <a:prstGeom prst="rect">
            <a:avLst/>
          </a:prstGeom>
        </p:spPr>
      </p:pic>
      <p:pic>
        <p:nvPicPr>
          <p:cNvPr id="19" name="Picture 18" descr="A black background with a black square&#10;&#10;AI-generated content may be incorrect.">
            <a:hlinkClick r:id="rId12"/>
            <a:extLst>
              <a:ext uri="{FF2B5EF4-FFF2-40B4-BE49-F238E27FC236}">
                <a16:creationId xmlns:a16="http://schemas.microsoft.com/office/drawing/2014/main" id="{EDD46746-6497-F965-4BC2-DEF6C2854753}"/>
              </a:ext>
            </a:extLst>
          </p:cNvPr>
          <p:cNvPicPr>
            <a:picLocks noChangeAspect="1"/>
          </p:cNvPicPr>
          <p:nvPr/>
        </p:nvPicPr>
        <p:blipFill>
          <a:blip r:embed="rId10">
            <a:duotone>
              <a:schemeClr val="accent1">
                <a:shade val="45000"/>
                <a:satMod val="135000"/>
              </a:schemeClr>
              <a:prstClr val="white"/>
            </a:duotone>
          </a:blip>
          <a:stretch>
            <a:fillRect/>
          </a:stretch>
        </p:blipFill>
        <p:spPr>
          <a:xfrm>
            <a:off x="4236874" y="5790671"/>
            <a:ext cx="238270" cy="238270"/>
          </a:xfrm>
          <a:prstGeom prst="rect">
            <a:avLst/>
          </a:prstGeom>
        </p:spPr>
      </p:pic>
      <p:pic>
        <p:nvPicPr>
          <p:cNvPr id="20" name="Picture 19" descr="A black background with a black square&#10;&#10;AI-generated content may be incorrect.">
            <a:hlinkClick r:id="rId13"/>
            <a:extLst>
              <a:ext uri="{FF2B5EF4-FFF2-40B4-BE49-F238E27FC236}">
                <a16:creationId xmlns:a16="http://schemas.microsoft.com/office/drawing/2014/main" id="{B990A4F7-EAAA-6D29-B76B-65407C4A1163}"/>
              </a:ext>
            </a:extLst>
          </p:cNvPr>
          <p:cNvPicPr>
            <a:picLocks noChangeAspect="1"/>
          </p:cNvPicPr>
          <p:nvPr/>
        </p:nvPicPr>
        <p:blipFill>
          <a:blip r:embed="rId10">
            <a:duotone>
              <a:schemeClr val="accent1">
                <a:shade val="45000"/>
                <a:satMod val="135000"/>
              </a:schemeClr>
              <a:prstClr val="white"/>
            </a:duotone>
          </a:blip>
          <a:stretch>
            <a:fillRect/>
          </a:stretch>
        </p:blipFill>
        <p:spPr>
          <a:xfrm>
            <a:off x="6199375" y="6518024"/>
            <a:ext cx="238270" cy="238270"/>
          </a:xfrm>
          <a:prstGeom prst="rect">
            <a:avLst/>
          </a:prstGeom>
        </p:spPr>
      </p:pic>
    </p:spTree>
    <p:custDataLst>
      <p:custData r:id="rId1"/>
      <p:custData r:id="rId2"/>
    </p:custDataLst>
    <p:extLst>
      <p:ext uri="{BB962C8B-B14F-4D97-AF65-F5344CB8AC3E}">
        <p14:creationId xmlns:p14="http://schemas.microsoft.com/office/powerpoint/2010/main" val="2289811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053DF-FF0E-31EC-0AE7-2560C120C469}"/>
            </a:ext>
          </a:extLst>
        </p:cNvPr>
        <p:cNvGrpSpPr/>
        <p:nvPr/>
      </p:nvGrpSpPr>
      <p:grpSpPr>
        <a:xfrm>
          <a:off x="0" y="0"/>
          <a:ext cx="0" cy="0"/>
          <a:chOff x="0" y="0"/>
          <a:chExt cx="0" cy="0"/>
        </a:xfrm>
      </p:grpSpPr>
      <p:pic>
        <p:nvPicPr>
          <p:cNvPr id="4" name="Picture 3" descr="Diagram of a diagram of a complex system&#10;&#10;AI-generated content may be incorrect.">
            <a:extLst>
              <a:ext uri="{FF2B5EF4-FFF2-40B4-BE49-F238E27FC236}">
                <a16:creationId xmlns:a16="http://schemas.microsoft.com/office/drawing/2014/main" id="{C8AC7AF1-1226-2C24-AFB3-528C6AB0142D}"/>
              </a:ext>
            </a:extLst>
          </p:cNvPr>
          <p:cNvPicPr>
            <a:picLocks noChangeAspect="1"/>
          </p:cNvPicPr>
          <p:nvPr/>
        </p:nvPicPr>
        <p:blipFill>
          <a:blip r:embed="rId4"/>
          <a:stretch>
            <a:fillRect/>
          </a:stretch>
        </p:blipFill>
        <p:spPr>
          <a:xfrm>
            <a:off x="2729882" y="1440816"/>
            <a:ext cx="6729059" cy="4740438"/>
          </a:xfrm>
          <a:prstGeom prst="rect">
            <a:avLst/>
          </a:prstGeom>
        </p:spPr>
      </p:pic>
      <p:sp>
        <p:nvSpPr>
          <p:cNvPr id="2" name="Title 1">
            <a:extLst>
              <a:ext uri="{FF2B5EF4-FFF2-40B4-BE49-F238E27FC236}">
                <a16:creationId xmlns:a16="http://schemas.microsoft.com/office/drawing/2014/main" id="{D35E5636-4410-0895-F337-0FA231C07B72}"/>
              </a:ext>
            </a:extLst>
          </p:cNvPr>
          <p:cNvSpPr>
            <a:spLocks noGrp="1"/>
          </p:cNvSpPr>
          <p:nvPr>
            <p:ph type="title"/>
          </p:nvPr>
        </p:nvSpPr>
        <p:spPr/>
        <p:txBody>
          <a:bodyPr anchor="t" anchorCtr="0"/>
          <a:lstStyle/>
          <a:p>
            <a:pPr algn="l"/>
            <a:r>
              <a:rPr lang="en-US" cap="none" dirty="0"/>
              <a:t>Emergent / hierarchical nature of complex systems</a:t>
            </a:r>
          </a:p>
        </p:txBody>
      </p:sp>
      <p:pic>
        <p:nvPicPr>
          <p:cNvPr id="6" name="Picture 5" descr="A black background with a black square&#10;&#10;AI-generated content may be incorrect.">
            <a:hlinkClick r:id="rId5"/>
            <a:extLst>
              <a:ext uri="{FF2B5EF4-FFF2-40B4-BE49-F238E27FC236}">
                <a16:creationId xmlns:a16="http://schemas.microsoft.com/office/drawing/2014/main" id="{8266BC66-49C0-6746-D7F6-70BBC8AC9998}"/>
              </a:ext>
            </a:extLst>
          </p:cNvPr>
          <p:cNvPicPr>
            <a:picLocks noChangeAspect="1"/>
          </p:cNvPicPr>
          <p:nvPr/>
        </p:nvPicPr>
        <p:blipFill>
          <a:blip r:embed="rId6">
            <a:duotone>
              <a:schemeClr val="accent1">
                <a:shade val="45000"/>
                <a:satMod val="135000"/>
              </a:schemeClr>
              <a:prstClr val="white"/>
            </a:duotone>
          </a:blip>
          <a:stretch>
            <a:fillRect/>
          </a:stretch>
        </p:blipFill>
        <p:spPr>
          <a:xfrm>
            <a:off x="8647526" y="5727334"/>
            <a:ext cx="238270" cy="238270"/>
          </a:xfrm>
          <a:prstGeom prst="rect">
            <a:avLst/>
          </a:prstGeom>
        </p:spPr>
      </p:pic>
    </p:spTree>
    <p:custDataLst>
      <p:custData r:id="rId1"/>
      <p:custData r:id="rId2"/>
    </p:custDataLst>
    <p:extLst>
      <p:ext uri="{BB962C8B-B14F-4D97-AF65-F5344CB8AC3E}">
        <p14:creationId xmlns:p14="http://schemas.microsoft.com/office/powerpoint/2010/main" val="2226658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D2D13-207E-9B91-F068-0C295A75A1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C30B5-D74F-C1E4-36E2-4CD7A1D07A4A}"/>
              </a:ext>
            </a:extLst>
          </p:cNvPr>
          <p:cNvSpPr>
            <a:spLocks noGrp="1"/>
          </p:cNvSpPr>
          <p:nvPr>
            <p:ph type="title"/>
          </p:nvPr>
        </p:nvSpPr>
        <p:spPr/>
        <p:txBody>
          <a:bodyPr anchor="t" anchorCtr="0"/>
          <a:lstStyle/>
          <a:p>
            <a:pPr algn="l"/>
            <a:r>
              <a:rPr lang="en-US" cap="none" dirty="0"/>
              <a:t>Large models as semantic compressors</a:t>
            </a:r>
          </a:p>
        </p:txBody>
      </p:sp>
      <p:pic>
        <p:nvPicPr>
          <p:cNvPr id="4" name="Picture 3" descr="A diagram of a process&#10;&#10;AI-generated content may be incorrect.">
            <a:extLst>
              <a:ext uri="{FF2B5EF4-FFF2-40B4-BE49-F238E27FC236}">
                <a16:creationId xmlns:a16="http://schemas.microsoft.com/office/drawing/2014/main" id="{B2A63CD0-79B2-86EA-3729-B0C541829190}"/>
              </a:ext>
            </a:extLst>
          </p:cNvPr>
          <p:cNvPicPr>
            <a:picLocks noChangeAspect="1"/>
          </p:cNvPicPr>
          <p:nvPr/>
        </p:nvPicPr>
        <p:blipFill>
          <a:blip r:embed="rId4"/>
          <a:stretch>
            <a:fillRect/>
          </a:stretch>
        </p:blipFill>
        <p:spPr>
          <a:xfrm>
            <a:off x="2208212" y="1494609"/>
            <a:ext cx="7772400" cy="4423169"/>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AB78A672-6887-0802-53A3-1C6453408BF8}"/>
              </a:ext>
            </a:extLst>
          </p:cNvPr>
          <p:cNvPicPr>
            <a:picLocks noChangeAspect="1"/>
          </p:cNvPicPr>
          <p:nvPr/>
        </p:nvPicPr>
        <p:blipFill>
          <a:blip r:embed="rId5">
            <a:duotone>
              <a:schemeClr val="accent1">
                <a:shade val="45000"/>
                <a:satMod val="135000"/>
              </a:schemeClr>
              <a:prstClr val="white"/>
            </a:duotone>
          </a:blip>
          <a:stretch>
            <a:fillRect/>
          </a:stretch>
        </p:blipFill>
        <p:spPr>
          <a:xfrm>
            <a:off x="1434681" y="3386153"/>
            <a:ext cx="640080" cy="640080"/>
          </a:xfrm>
          <a:prstGeom prst="rect">
            <a:avLst/>
          </a:prstGeom>
        </p:spPr>
      </p:pic>
      <p:pic>
        <p:nvPicPr>
          <p:cNvPr id="6" name="Picture 5" descr="A black background with a black square&#10;&#10;AI-generated content may be incorrect.">
            <a:hlinkClick r:id="rId6"/>
            <a:extLst>
              <a:ext uri="{FF2B5EF4-FFF2-40B4-BE49-F238E27FC236}">
                <a16:creationId xmlns:a16="http://schemas.microsoft.com/office/drawing/2014/main" id="{5613E4FB-86BD-3E41-EF51-F08BD93EA690}"/>
              </a:ext>
            </a:extLst>
          </p:cNvPr>
          <p:cNvPicPr>
            <a:picLocks noChangeAspect="1"/>
          </p:cNvPicPr>
          <p:nvPr/>
        </p:nvPicPr>
        <p:blipFill>
          <a:blip r:embed="rId7">
            <a:duotone>
              <a:schemeClr val="accent1">
                <a:shade val="45000"/>
                <a:satMod val="135000"/>
              </a:schemeClr>
              <a:prstClr val="white"/>
            </a:duotone>
          </a:blip>
          <a:stretch>
            <a:fillRect/>
          </a:stretch>
        </p:blipFill>
        <p:spPr>
          <a:xfrm>
            <a:off x="8984891" y="5244256"/>
            <a:ext cx="238270" cy="238270"/>
          </a:xfrm>
          <a:prstGeom prst="rect">
            <a:avLst/>
          </a:prstGeom>
        </p:spPr>
      </p:pic>
      <p:pic>
        <p:nvPicPr>
          <p:cNvPr id="8" name="Picture 7">
            <a:extLst>
              <a:ext uri="{FF2B5EF4-FFF2-40B4-BE49-F238E27FC236}">
                <a16:creationId xmlns:a16="http://schemas.microsoft.com/office/drawing/2014/main" id="{90B8DD1D-04E3-3BED-EE31-608FF3C1E96A}"/>
              </a:ext>
            </a:extLst>
          </p:cNvPr>
          <p:cNvPicPr>
            <a:picLocks noChangeAspect="1"/>
          </p:cNvPicPr>
          <p:nvPr/>
        </p:nvPicPr>
        <p:blipFill>
          <a:blip r:embed="rId8"/>
          <a:stretch>
            <a:fillRect/>
          </a:stretch>
        </p:blipFill>
        <p:spPr>
          <a:xfrm>
            <a:off x="10119647" y="3121993"/>
            <a:ext cx="241300" cy="1168400"/>
          </a:xfrm>
          <a:prstGeom prst="rect">
            <a:avLst/>
          </a:prstGeom>
        </p:spPr>
      </p:pic>
    </p:spTree>
    <p:custDataLst>
      <p:custData r:id="rId1"/>
      <p:custData r:id="rId2"/>
    </p:custDataLst>
    <p:extLst>
      <p:ext uri="{BB962C8B-B14F-4D97-AF65-F5344CB8AC3E}">
        <p14:creationId xmlns:p14="http://schemas.microsoft.com/office/powerpoint/2010/main" val="1137910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D4555-B749-9F4F-A26C-7E475AB6C1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B397D1-BF68-BFE5-7D58-4D9C4EEB1C0C}"/>
              </a:ext>
            </a:extLst>
          </p:cNvPr>
          <p:cNvSpPr>
            <a:spLocks noGrp="1"/>
          </p:cNvSpPr>
          <p:nvPr>
            <p:ph type="title"/>
          </p:nvPr>
        </p:nvSpPr>
        <p:spPr/>
        <p:txBody>
          <a:bodyPr anchor="t" anchorCtr="0"/>
          <a:lstStyle/>
          <a:p>
            <a:r>
              <a:rPr lang="en-US" cap="none" dirty="0"/>
              <a:t>Efficient compression &gt; hierarchical abstraction</a:t>
            </a:r>
          </a:p>
        </p:txBody>
      </p:sp>
      <p:pic>
        <p:nvPicPr>
          <p:cNvPr id="4" name="Picture 3">
            <a:extLst>
              <a:ext uri="{FF2B5EF4-FFF2-40B4-BE49-F238E27FC236}">
                <a16:creationId xmlns:a16="http://schemas.microsoft.com/office/drawing/2014/main" id="{A71D4A5F-F1AD-9081-61BB-D3B85053048A}"/>
              </a:ext>
            </a:extLst>
          </p:cNvPr>
          <p:cNvPicPr>
            <a:picLocks noChangeAspect="1"/>
          </p:cNvPicPr>
          <p:nvPr/>
        </p:nvPicPr>
        <p:blipFill>
          <a:blip r:embed="rId4"/>
          <a:stretch>
            <a:fillRect/>
          </a:stretch>
        </p:blipFill>
        <p:spPr>
          <a:xfrm>
            <a:off x="9233254" y="1415377"/>
            <a:ext cx="2112384" cy="2112384"/>
          </a:xfrm>
          <a:prstGeom prst="rect">
            <a:avLst/>
          </a:prstGeom>
        </p:spPr>
      </p:pic>
      <p:pic>
        <p:nvPicPr>
          <p:cNvPr id="6" name="Picture 5">
            <a:extLst>
              <a:ext uri="{FF2B5EF4-FFF2-40B4-BE49-F238E27FC236}">
                <a16:creationId xmlns:a16="http://schemas.microsoft.com/office/drawing/2014/main" id="{62CB1E5C-C017-CD40-400C-0A01872C570A}"/>
              </a:ext>
            </a:extLst>
          </p:cNvPr>
          <p:cNvPicPr>
            <a:picLocks noChangeAspect="1"/>
          </p:cNvPicPr>
          <p:nvPr/>
        </p:nvPicPr>
        <p:blipFill>
          <a:blip r:embed="rId5"/>
          <a:stretch>
            <a:fillRect/>
          </a:stretch>
        </p:blipFill>
        <p:spPr>
          <a:xfrm>
            <a:off x="9233254" y="3892418"/>
            <a:ext cx="2112384" cy="2112384"/>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63BA6B9E-7DDA-9721-8BAC-1517545447FE}"/>
              </a:ext>
            </a:extLst>
          </p:cNvPr>
          <p:cNvPicPr>
            <a:picLocks noChangeAspect="1"/>
          </p:cNvPicPr>
          <p:nvPr/>
        </p:nvPicPr>
        <p:blipFill>
          <a:blip r:embed="rId6"/>
          <a:stretch>
            <a:fillRect/>
          </a:stretch>
        </p:blipFill>
        <p:spPr>
          <a:xfrm>
            <a:off x="825404" y="2467694"/>
            <a:ext cx="8044235" cy="3612786"/>
          </a:xfrm>
          <a:prstGeom prst="rect">
            <a:avLst/>
          </a:prstGeom>
        </p:spPr>
      </p:pic>
      <p:pic>
        <p:nvPicPr>
          <p:cNvPr id="11" name="Picture 10" descr="A black background with a black square&#10;&#10;AI-generated content may be incorrect.">
            <a:hlinkClick r:id="rId7"/>
            <a:extLst>
              <a:ext uri="{FF2B5EF4-FFF2-40B4-BE49-F238E27FC236}">
                <a16:creationId xmlns:a16="http://schemas.microsoft.com/office/drawing/2014/main" id="{92FA08C8-3B84-A32A-498C-C51B60554660}"/>
              </a:ext>
            </a:extLst>
          </p:cNvPr>
          <p:cNvPicPr>
            <a:picLocks noChangeAspect="1"/>
          </p:cNvPicPr>
          <p:nvPr/>
        </p:nvPicPr>
        <p:blipFill>
          <a:blip r:embed="rId8">
            <a:duotone>
              <a:schemeClr val="accent1">
                <a:shade val="45000"/>
                <a:satMod val="135000"/>
              </a:schemeClr>
              <a:prstClr val="white"/>
            </a:duotone>
          </a:blip>
          <a:stretch>
            <a:fillRect/>
          </a:stretch>
        </p:blipFill>
        <p:spPr>
          <a:xfrm>
            <a:off x="801648" y="1425338"/>
            <a:ext cx="238270" cy="238270"/>
          </a:xfrm>
          <a:prstGeom prst="rect">
            <a:avLst/>
          </a:prstGeom>
        </p:spPr>
      </p:pic>
      <p:pic>
        <p:nvPicPr>
          <p:cNvPr id="12" name="Picture 11" descr="A black background with a black square&#10;&#10;AI-generated content may be incorrect.">
            <a:hlinkClick r:id="rId9"/>
            <a:extLst>
              <a:ext uri="{FF2B5EF4-FFF2-40B4-BE49-F238E27FC236}">
                <a16:creationId xmlns:a16="http://schemas.microsoft.com/office/drawing/2014/main" id="{BC8424DC-388F-4A8E-4F4D-CE17C603A5A9}"/>
              </a:ext>
            </a:extLst>
          </p:cNvPr>
          <p:cNvPicPr>
            <a:picLocks noChangeAspect="1"/>
          </p:cNvPicPr>
          <p:nvPr/>
        </p:nvPicPr>
        <p:blipFill>
          <a:blip r:embed="rId8">
            <a:duotone>
              <a:schemeClr val="accent1">
                <a:shade val="45000"/>
                <a:satMod val="135000"/>
              </a:schemeClr>
              <a:prstClr val="white"/>
            </a:duotone>
          </a:blip>
          <a:stretch>
            <a:fillRect/>
          </a:stretch>
        </p:blipFill>
        <p:spPr>
          <a:xfrm>
            <a:off x="8670663" y="1474058"/>
            <a:ext cx="238270" cy="238270"/>
          </a:xfrm>
          <a:prstGeom prst="rect">
            <a:avLst/>
          </a:prstGeom>
        </p:spPr>
      </p:pic>
      <p:sp>
        <p:nvSpPr>
          <p:cNvPr id="17" name="TextBox 16">
            <a:extLst>
              <a:ext uri="{FF2B5EF4-FFF2-40B4-BE49-F238E27FC236}">
                <a16:creationId xmlns:a16="http://schemas.microsoft.com/office/drawing/2014/main" id="{35AC1177-880A-359E-EC64-4E43305141EE}"/>
              </a:ext>
            </a:extLst>
          </p:cNvPr>
          <p:cNvSpPr txBox="1"/>
          <p:nvPr/>
        </p:nvSpPr>
        <p:spPr>
          <a:xfrm>
            <a:off x="1120496" y="1400016"/>
            <a:ext cx="3526808" cy="830997"/>
          </a:xfrm>
          <a:prstGeom prst="rect">
            <a:avLst/>
          </a:prstGeom>
          <a:noFill/>
        </p:spPr>
        <p:txBody>
          <a:bodyPr wrap="square">
            <a:spAutoFit/>
          </a:bodyPr>
          <a:lstStyle/>
          <a:p>
            <a:r>
              <a:rPr lang="en-US" sz="1600" dirty="0" err="1"/>
              <a:t>Anthropic’s</a:t>
            </a:r>
            <a:r>
              <a:rPr lang="en-US" sz="1600" dirty="0"/>
              <a:t> “Golden Gate Bridge” text and image feature.</a:t>
            </a:r>
          </a:p>
          <a:p>
            <a:endParaRPr lang="en-US" sz="1600" dirty="0"/>
          </a:p>
        </p:txBody>
      </p:sp>
      <p:sp>
        <p:nvSpPr>
          <p:cNvPr id="18" name="TextBox 17">
            <a:extLst>
              <a:ext uri="{FF2B5EF4-FFF2-40B4-BE49-F238E27FC236}">
                <a16:creationId xmlns:a16="http://schemas.microsoft.com/office/drawing/2014/main" id="{C630571D-45D9-5C4C-C4B8-527C70EA63B4}"/>
              </a:ext>
            </a:extLst>
          </p:cNvPr>
          <p:cNvSpPr txBox="1"/>
          <p:nvPr/>
        </p:nvSpPr>
        <p:spPr>
          <a:xfrm>
            <a:off x="5480017" y="1396610"/>
            <a:ext cx="3190646" cy="830997"/>
          </a:xfrm>
          <a:prstGeom prst="rect">
            <a:avLst/>
          </a:prstGeom>
          <a:noFill/>
        </p:spPr>
        <p:txBody>
          <a:bodyPr wrap="square">
            <a:spAutoFit/>
          </a:bodyPr>
          <a:lstStyle/>
          <a:p>
            <a:pPr algn="r"/>
            <a:r>
              <a:rPr lang="en-US" sz="1600" dirty="0" err="1"/>
              <a:t>Goodfire</a:t>
            </a:r>
            <a:r>
              <a:rPr lang="en-US" sz="1600" dirty="0"/>
              <a:t> AI’s “putting hands on one's face in distress” video feature.</a:t>
            </a:r>
          </a:p>
        </p:txBody>
      </p:sp>
    </p:spTree>
    <p:custDataLst>
      <p:custData r:id="rId1"/>
      <p:custData r:id="rId2"/>
    </p:custDataLst>
    <p:extLst>
      <p:ext uri="{BB962C8B-B14F-4D97-AF65-F5344CB8AC3E}">
        <p14:creationId xmlns:p14="http://schemas.microsoft.com/office/powerpoint/2010/main" val="1147948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3A6F1-AFB1-8F3F-3EFE-710753FCC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26F20-1DE9-D53D-0E65-4AE04AF8CE41}"/>
              </a:ext>
            </a:extLst>
          </p:cNvPr>
          <p:cNvSpPr>
            <a:spLocks noGrp="1"/>
          </p:cNvSpPr>
          <p:nvPr>
            <p:ph type="title"/>
          </p:nvPr>
        </p:nvSpPr>
        <p:spPr/>
        <p:txBody>
          <a:bodyPr anchor="t" anchorCtr="0"/>
          <a:lstStyle/>
          <a:p>
            <a:pPr algn="l"/>
            <a:r>
              <a:rPr lang="en-US" cap="none" dirty="0"/>
              <a:t>Abstraction &gt; generalization &gt; accuracy</a:t>
            </a:r>
          </a:p>
        </p:txBody>
      </p:sp>
      <p:pic>
        <p:nvPicPr>
          <p:cNvPr id="4" name="Picture 3">
            <a:extLst>
              <a:ext uri="{FF2B5EF4-FFF2-40B4-BE49-F238E27FC236}">
                <a16:creationId xmlns:a16="http://schemas.microsoft.com/office/drawing/2014/main" id="{91C10DCC-91AE-61E0-302C-3A8C05117DFB}"/>
              </a:ext>
            </a:extLst>
          </p:cNvPr>
          <p:cNvPicPr>
            <a:picLocks noChangeAspect="1"/>
          </p:cNvPicPr>
          <p:nvPr/>
        </p:nvPicPr>
        <p:blipFill>
          <a:blip r:embed="rId4"/>
          <a:stretch>
            <a:fillRect/>
          </a:stretch>
        </p:blipFill>
        <p:spPr>
          <a:xfrm>
            <a:off x="1114093" y="2092620"/>
            <a:ext cx="4085229" cy="3857745"/>
          </a:xfrm>
          <a:prstGeom prst="rect">
            <a:avLst/>
          </a:prstGeom>
        </p:spPr>
      </p:pic>
      <p:pic>
        <p:nvPicPr>
          <p:cNvPr id="5" name="Picture 4" descr="A black background with a black square&#10;&#10;AI-generated content may be incorrect.">
            <a:hlinkClick r:id="rId5"/>
            <a:extLst>
              <a:ext uri="{FF2B5EF4-FFF2-40B4-BE49-F238E27FC236}">
                <a16:creationId xmlns:a16="http://schemas.microsoft.com/office/drawing/2014/main" id="{C7652226-073A-4027-AC3B-CA1F651A680A}"/>
              </a:ext>
            </a:extLst>
          </p:cNvPr>
          <p:cNvPicPr>
            <a:picLocks noChangeAspect="1"/>
          </p:cNvPicPr>
          <p:nvPr/>
        </p:nvPicPr>
        <p:blipFill>
          <a:blip r:embed="rId6">
            <a:duotone>
              <a:schemeClr val="accent1">
                <a:shade val="45000"/>
                <a:satMod val="135000"/>
              </a:schemeClr>
              <a:prstClr val="white"/>
            </a:duotone>
          </a:blip>
          <a:stretch>
            <a:fillRect/>
          </a:stretch>
        </p:blipFill>
        <p:spPr>
          <a:xfrm>
            <a:off x="5080187" y="5689139"/>
            <a:ext cx="238270" cy="238270"/>
          </a:xfrm>
          <a:prstGeom prst="rect">
            <a:avLst/>
          </a:prstGeom>
        </p:spPr>
      </p:pic>
      <p:pic>
        <p:nvPicPr>
          <p:cNvPr id="7" name="Picture 6" descr="A diagram of a normal model&#10;&#10;AI-generated content may be incorrect.">
            <a:extLst>
              <a:ext uri="{FF2B5EF4-FFF2-40B4-BE49-F238E27FC236}">
                <a16:creationId xmlns:a16="http://schemas.microsoft.com/office/drawing/2014/main" id="{E5273FAB-8E9A-DC35-C03C-4B9633F21B7C}"/>
              </a:ext>
            </a:extLst>
          </p:cNvPr>
          <p:cNvPicPr>
            <a:picLocks noChangeAspect="1"/>
          </p:cNvPicPr>
          <p:nvPr/>
        </p:nvPicPr>
        <p:blipFill>
          <a:blip r:embed="rId7"/>
          <a:stretch>
            <a:fillRect/>
          </a:stretch>
        </p:blipFill>
        <p:spPr>
          <a:xfrm>
            <a:off x="5655703" y="1736281"/>
            <a:ext cx="5346700" cy="3086100"/>
          </a:xfrm>
          <a:prstGeom prst="rect">
            <a:avLst/>
          </a:prstGeom>
        </p:spPr>
      </p:pic>
      <p:pic>
        <p:nvPicPr>
          <p:cNvPr id="8" name="Picture 7" descr="A black background with a black square&#10;&#10;AI-generated content may be incorrect.">
            <a:hlinkClick r:id="rId8"/>
            <a:extLst>
              <a:ext uri="{FF2B5EF4-FFF2-40B4-BE49-F238E27FC236}">
                <a16:creationId xmlns:a16="http://schemas.microsoft.com/office/drawing/2014/main" id="{93489929-8A40-1F28-E19C-062E1551EA26}"/>
              </a:ext>
            </a:extLst>
          </p:cNvPr>
          <p:cNvPicPr>
            <a:picLocks noChangeAspect="1"/>
          </p:cNvPicPr>
          <p:nvPr/>
        </p:nvPicPr>
        <p:blipFill>
          <a:blip r:embed="rId6">
            <a:duotone>
              <a:schemeClr val="accent1">
                <a:shade val="45000"/>
                <a:satMod val="135000"/>
              </a:schemeClr>
              <a:prstClr val="white"/>
            </a:duotone>
          </a:blip>
          <a:stretch>
            <a:fillRect/>
          </a:stretch>
        </p:blipFill>
        <p:spPr>
          <a:xfrm>
            <a:off x="10702513" y="4569611"/>
            <a:ext cx="238270" cy="238270"/>
          </a:xfrm>
          <a:prstGeom prst="rect">
            <a:avLst/>
          </a:prstGeom>
        </p:spPr>
      </p:pic>
      <p:sp>
        <p:nvSpPr>
          <p:cNvPr id="9" name="TextBox 8">
            <a:extLst>
              <a:ext uri="{FF2B5EF4-FFF2-40B4-BE49-F238E27FC236}">
                <a16:creationId xmlns:a16="http://schemas.microsoft.com/office/drawing/2014/main" id="{F1B0E389-DB47-E559-4179-867F31D4EC26}"/>
              </a:ext>
            </a:extLst>
          </p:cNvPr>
          <p:cNvSpPr txBox="1"/>
          <p:nvPr/>
        </p:nvSpPr>
        <p:spPr>
          <a:xfrm>
            <a:off x="1314017" y="1475490"/>
            <a:ext cx="3766169" cy="369332"/>
          </a:xfrm>
          <a:prstGeom prst="rect">
            <a:avLst/>
          </a:prstGeom>
          <a:noFill/>
        </p:spPr>
        <p:txBody>
          <a:bodyPr wrap="square">
            <a:spAutoFit/>
          </a:bodyPr>
          <a:lstStyle/>
          <a:p>
            <a:pPr algn="ctr"/>
            <a:r>
              <a:rPr lang="en-US" sz="1800" dirty="0"/>
              <a:t>Classical: Bias-Variance Tradeoff</a:t>
            </a:r>
          </a:p>
        </p:txBody>
      </p:sp>
      <p:pic>
        <p:nvPicPr>
          <p:cNvPr id="12" name="Picture 11" descr="A white background with black and white clouds&#10;&#10;AI-generated content may be incorrect.">
            <a:extLst>
              <a:ext uri="{FF2B5EF4-FFF2-40B4-BE49-F238E27FC236}">
                <a16:creationId xmlns:a16="http://schemas.microsoft.com/office/drawing/2014/main" id="{0F0A7AEE-8EED-E9CB-6513-E31A0F0213C6}"/>
              </a:ext>
            </a:extLst>
          </p:cNvPr>
          <p:cNvPicPr>
            <a:picLocks noChangeAspect="1"/>
          </p:cNvPicPr>
          <p:nvPr/>
        </p:nvPicPr>
        <p:blipFill>
          <a:blip r:embed="rId9"/>
          <a:stretch>
            <a:fillRect/>
          </a:stretch>
        </p:blipFill>
        <p:spPr>
          <a:xfrm>
            <a:off x="5890440" y="1597025"/>
            <a:ext cx="4454699" cy="793412"/>
          </a:xfrm>
          <a:prstGeom prst="rect">
            <a:avLst/>
          </a:prstGeom>
        </p:spPr>
      </p:pic>
      <p:sp>
        <p:nvSpPr>
          <p:cNvPr id="10" name="TextBox 9">
            <a:extLst>
              <a:ext uri="{FF2B5EF4-FFF2-40B4-BE49-F238E27FC236}">
                <a16:creationId xmlns:a16="http://schemas.microsoft.com/office/drawing/2014/main" id="{0A2D7B55-B044-436B-1DDD-D7F2A08F4F6F}"/>
              </a:ext>
            </a:extLst>
          </p:cNvPr>
          <p:cNvSpPr txBox="1"/>
          <p:nvPr/>
        </p:nvSpPr>
        <p:spPr>
          <a:xfrm>
            <a:off x="6640662" y="1462422"/>
            <a:ext cx="3564565" cy="646331"/>
          </a:xfrm>
          <a:prstGeom prst="rect">
            <a:avLst/>
          </a:prstGeom>
          <a:noFill/>
        </p:spPr>
        <p:txBody>
          <a:bodyPr wrap="square">
            <a:spAutoFit/>
          </a:bodyPr>
          <a:lstStyle/>
          <a:p>
            <a:pPr algn="ctr"/>
            <a:r>
              <a:rPr lang="en-US" sz="1800" dirty="0"/>
              <a:t>Modern: Larger Model is Better</a:t>
            </a:r>
          </a:p>
          <a:p>
            <a:pPr algn="ctr"/>
            <a:r>
              <a:rPr lang="en-US" sz="1800" dirty="0"/>
              <a:t>“Deep Double Descent”</a:t>
            </a:r>
          </a:p>
        </p:txBody>
      </p:sp>
    </p:spTree>
    <p:custDataLst>
      <p:custData r:id="rId1"/>
      <p:custData r:id="rId2"/>
    </p:custDataLst>
    <p:extLst>
      <p:ext uri="{BB962C8B-B14F-4D97-AF65-F5344CB8AC3E}">
        <p14:creationId xmlns:p14="http://schemas.microsoft.com/office/powerpoint/2010/main" val="2735413156"/>
      </p:ext>
    </p:extLst>
  </p:cSld>
  <p:clrMapOvr>
    <a:masterClrMapping/>
  </p:clrMapOvr>
</p:sld>
</file>

<file path=ppt/theme/theme1.xml><?xml version="1.0" encoding="utf-8"?>
<a:theme xmlns:a="http://schemas.openxmlformats.org/drawingml/2006/main" name="MayoPlainWhite-widescreen">
  <a:themeElements>
    <a:clrScheme name="2020_MC_White_Blue_Icons">
      <a:dk1>
        <a:srgbClr val="FFFFFF"/>
      </a:dk1>
      <a:lt1>
        <a:srgbClr val="000000"/>
      </a:lt1>
      <a:dk2>
        <a:srgbClr val="D2D2D2"/>
      </a:dk2>
      <a:lt2>
        <a:srgbClr val="0057B8"/>
      </a:lt2>
      <a:accent1>
        <a:srgbClr val="0057B8"/>
      </a:accent1>
      <a:accent2>
        <a:srgbClr val="009CDE"/>
      </a:accent2>
      <a:accent3>
        <a:srgbClr val="00873E"/>
      </a:accent3>
      <a:accent4>
        <a:srgbClr val="8246AF"/>
      </a:accent4>
      <a:accent5>
        <a:srgbClr val="FE5000"/>
      </a:accent5>
      <a:accent6>
        <a:srgbClr val="FFC845"/>
      </a:accent6>
      <a:hlink>
        <a:srgbClr val="0057B8"/>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slideVersion":1,"isValidatorEnabled":false,"isLocked":false,"elementsMetadata":[],"slideId":"861026053244059677","enableDocumentContentUpdater":false,"version":"2.0"}]]></TemplafySlideTemplateConfiguration>
</file>

<file path=customXml/item11.xml><?xml version="1.0" encoding="utf-8"?>
<TemplafySlideTemplateConfiguration><![CDATA[{"slideVersion":1,"isValidatorEnabled":false,"isLocked":false,"elementsMetadata":[],"slideId":"861026053244059666","enableDocumentContentUpdater":false,"version":"2.0"}]]></TemplafySlideTemplateConfiguration>
</file>

<file path=customXml/item12.xml><?xml version="1.0" encoding="utf-8"?>
<TemplafySlideTemplateConfiguration><![CDATA[{"slideVersion":1,"isValidatorEnabled":false,"isLocked":false,"elementsMetadata":[],"slideId":"861026053244059691","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TemplateConfiguration><![CDATA[{"elementsMetadata":[],"transformationConfigurations":[],"templateName":"MC_Icons","templateDescription":"","enableDocumentContentUpdater":false,"version":"2.0"}]]></TemplafyTemplateConfiguration>
</file>

<file path=customXml/item15.xml><?xml version="1.0" encoding="utf-8"?>
<TemplafySlideFormConfiguration><![CDATA[{"formFields":[],"formDataEntries":[]}]]></TemplafySlideFormConfiguration>
</file>

<file path=customXml/item16.xml><?xml version="1.0" encoding="utf-8"?>
<TemplafySlideTemplateConfiguration><![CDATA[{"slideVersion":1,"isValidatorEnabled":false,"isLocked":false,"elementsMetadata":[],"slideId":"861026053244059649","enableDocumentContentUpdater":false,"version":"2.0"}]]></TemplafySlideTemplateConfiguration>
</file>

<file path=customXml/item17.xml><?xml version="1.0" encoding="utf-8"?>
<TemplafySlideFormConfiguration><![CDATA[{"formFields":[],"formDataEntries":[]}]]></TemplafySlideFormConfiguration>
</file>

<file path=customXml/item18.xml><?xml version="1.0" encoding="utf-8"?>
<TemplafySlideTemplateConfiguration><![CDATA[{"slideVersion":1,"isValidatorEnabled":false,"isLocked":false,"elementsMetadata":[],"slideId":"861026053244059649","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861026053244059649","enableDocumentContentUpdater":false,"version":"2.0"}]]></TemplafySlideTemplateConfiguration>
</file>

<file path=customXml/item20.xml><?xml version="1.0" encoding="utf-8"?>
<TemplafySlideTemplateConfiguration><![CDATA[{"slideVersion":1,"isValidatorEnabled":false,"isLocked":false,"elementsMetadata":[],"slideId":"861026053244059649","enableDocumentContentUpdater":false,"version":"2.0"}]]></TemplafySlideTemplateConfiguration>
</file>

<file path=customXml/item21.xml><?xml version="1.0" encoding="utf-8"?>
<TemplafySlideFormConfiguration><![CDATA[{"formFields":[],"formDataEntries":[]}]]></TemplafySlideFormConfiguration>
</file>

<file path=customXml/item22.xml><?xml version="1.0" encoding="utf-8"?>
<TemplafySlideTemplateConfiguration><![CDATA[{"slideVersion":1,"isValidatorEnabled":false,"isLocked":false,"elementsMetadata":[],"slideId":"861026053244059649","enableDocumentContentUpdater":false,"version":"2.0"}]]></TemplafySlideTemplateConfiguration>
</file>

<file path=customXml/item23.xml><?xml version="1.0" encoding="utf-8"?>
<TemplafySlideTemplateConfiguration><![CDATA[{"slideVersion":1,"isValidatorEnabled":false,"isLocked":false,"elementsMetadata":[],"slideId":"861026053244059649","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TemplateConfiguration><![CDATA[{"slideVersion":1,"isValidatorEnabled":false,"isLocked":false,"elementsMetadata":[],"slideId":"861026053244059649","enableDocumentContentUpdater":false,"version":"2.0"}]]></TemplafySlideTemplateConfiguration>
</file>

<file path=customXml/item26.xml><?xml version="1.0" encoding="utf-8"?>
<TemplafySlideFormConfiguration><![CDATA[{"formFields":[],"formDataEntries":[]}]]></TemplafySlideFormConfiguration>
</file>

<file path=customXml/item27.xml><?xml version="1.0" encoding="utf-8"?>
<TemplafySlideFormConfiguration><![CDATA[{"formFields":[],"formDataEntries":[]}]]></TemplafySlideFormConfiguration>
</file>

<file path=customXml/item28.xml><?xml version="1.0" encoding="utf-8"?>
<TemplafySlideTemplateConfiguration><![CDATA[{"slideVersion":1,"isValidatorEnabled":false,"isLocked":false,"elementsMetadata":[],"slideId":"861026053244059654","enableDocumentContentUpdater":false,"version":"2.0"}]]></TemplafySlideTemplateConfiguration>
</file>

<file path=customXml/item29.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30.xml><?xml version="1.0" encoding="utf-8"?>
<TemplafySlideTemplateConfiguration><![CDATA[{"slideVersion":1,"isValidatorEnabled":false,"isLocked":false,"elementsMetadata":[],"slideId":"861026053244059649","enableDocumentContentUpdater":false,"version":"2.0"}]]></TemplafySlideTemplateConfiguration>
</file>

<file path=customXml/item31.xml><?xml version="1.0" encoding="utf-8"?>
<TemplafySlideFormConfiguration><![CDATA[{"formFields":[],"formDataEntries":[]}]]></TemplafySlideFormConfiguration>
</file>

<file path=customXml/item32.xml><?xml version="1.0" encoding="utf-8"?>
<TemplafySlideTemplateConfiguration><![CDATA[{"slideVersion":1,"isValidatorEnabled":false,"isLocked":false,"elementsMetadata":[],"slideId":"861026053244059649","enableDocumentContentUpdater":false,"version":"2.0"}]]></TemplafySlideTemplateConfiguration>
</file>

<file path=customXml/item33.xml><?xml version="1.0" encoding="utf-8"?>
<TemplafySlideTemplateConfiguration><![CDATA[{"slideVersion":1,"isValidatorEnabled":false,"isLocked":false,"elementsMetadata":[],"slideId":"861026053244059649","enableDocumentContentUpdater":false,"version":"2.0"}]]></TemplafySlideTemplateConfiguration>
</file>

<file path=customXml/item34.xml><?xml version="1.0" encoding="utf-8"?>
<TemplafySlideFormConfiguration><![CDATA[{"formFields":[],"formDataEntries":[]}]]></TemplafySlideFormConfiguration>
</file>

<file path=customXml/item35.xml><?xml version="1.0" encoding="utf-8"?>
<TemplafySlideFormConfiguration><![CDATA[{"formFields":[],"formDataEntries":[]}]]></TemplafySlideFormConfiguration>
</file>

<file path=customXml/item36.xml><?xml version="1.0" encoding="utf-8"?>
<TemplafySlideTemplateConfiguration><![CDATA[{"slideVersion":1,"isValidatorEnabled":false,"isLocked":false,"elementsMetadata":[],"slideId":"861026053244059649","enableDocumentContentUpdater":false,"version":"2.0"}]]></TemplafySlideTemplateConfiguration>
</file>

<file path=customXml/item37.xml><?xml version="1.0" encoding="utf-8"?>
<TemplafySlideTemplateConfiguration><![CDATA[{"slideVersion":1,"isValidatorEnabled":false,"isLocked":false,"elementsMetadata":[],"slideId":"861026053244059649","enableDocumentContentUpdater":false,"version":"2.0"}]]></TemplafySlideTemplateConfiguration>
</file>

<file path=customXml/item38.xml><?xml version="1.0" encoding="utf-8"?>
<TemplafySlideFormConfiguration><![CDATA[{"formFields":[],"formDataEntries":[]}]]></TemplafySlideFormConfiguration>
</file>

<file path=customXml/item39.xml><?xml version="1.0" encoding="utf-8"?>
<TemplafySlideTemplateConfiguration><![CDATA[{"slideVersion":1,"isValidatorEnabled":false,"isLocked":false,"elementsMetadata":[],"slideId":"861026053244059649","enableDocumentContentUpdater":false,"version":"2.0"}]]></TemplafySlideTemplateConfiguration>
</file>

<file path=customXml/item4.xml><?xml version="1.0" encoding="utf-8"?>
<TemplafySlideFormConfiguration><![CDATA[{"formFields":[],"formDataEntries":[]}]]></TemplafySlideFormConfiguration>
</file>

<file path=customXml/item40.xml><?xml version="1.0" encoding="utf-8"?>
<TemplafySlideFormConfiguration><![CDATA[{"formFields":[],"formDataEntries":[]}]]></TemplafySlideFormConfiguration>
</file>

<file path=customXml/item41.xml><?xml version="1.0" encoding="utf-8"?>
<TemplafySlideTemplateConfiguration><![CDATA[{"slideVersion":1,"isValidatorEnabled":false,"isLocked":false,"elementsMetadata":[],"slideId":"861026053244059649","enableDocumentContentUpdater":false,"version":"2.0"}]]></TemplafySlideTemplateConfiguration>
</file>

<file path=customXml/item42.xml><?xml version="1.0" encoding="utf-8"?>
<TemplafySlideFormConfiguration><![CDATA[{"formFields":[],"formDataEntries":[]}]]></TemplafySlideFormConfiguration>
</file>

<file path=customXml/item43.xml><?xml version="1.0" encoding="utf-8"?>
<TemplafySlideTemplateConfiguration><![CDATA[{"slideVersion":1,"isValidatorEnabled":false,"isLocked":false,"elementsMetadata":[],"slideId":"861026053244059649","enableDocumentContentUpdater":false,"version":"2.0"}]]></TemplafySlideTemplateConfiguration>
</file>

<file path=customXml/item44.xml><?xml version="1.0" encoding="utf-8"?>
<TemplafySlideFormConfiguration><![CDATA[{"formFields":[],"formDataEntries":[]}]]></TemplafySlideFormConfiguration>
</file>

<file path=customXml/item45.xml><?xml version="1.0" encoding="utf-8"?>
<TemplafySlideFormConfiguration><![CDATA[{"formFields":[],"formDataEntries":[]}]]></TemplafySlideFormConfiguration>
</file>

<file path=customXml/item46.xml><?xml version="1.0" encoding="utf-8"?>
<TemplafySlideTemplateConfiguration><![CDATA[{"slideVersion":1,"isValidatorEnabled":false,"isLocked":false,"elementsMetadata":[],"slideId":"861026053244059649","enableDocumentContentUpdater":false,"version":"2.0"}]]></TemplafySlideTemplateConfiguration>
</file>

<file path=customXml/item47.xml><?xml version="1.0" encoding="utf-8"?>
<TemplafySlideTemplateConfiguration><![CDATA[{"slideVersion":1,"isValidatorEnabled":false,"isLocked":false,"elementsMetadata":[],"slideId":"861026053244059649","enableDocumentContentUpdater":false,"version":"2.0"}]]></TemplafySlideTemplateConfiguration>
</file>

<file path=customXml/item48.xml><?xml version="1.0" encoding="utf-8"?>
<TemplafySlideFormConfiguration><![CDATA[{"formFields":[],"formDataEntries":[]}]]></TemplafySlideFormConfiguration>
</file>

<file path=customXml/item49.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50.xml><?xml version="1.0" encoding="utf-8"?>
<TemplafySlideTemplateConfiguration><![CDATA[{"slideVersion":1,"isValidatorEnabled":false,"isLocked":false,"elementsMetadata":[],"slideId":"861026053244059649","enableDocumentContentUpdater":false,"version":"2.0"}]]></TemplafySlideTemplateConfiguration>
</file>

<file path=customXml/item51.xml><?xml version="1.0" encoding="utf-8"?>
<TemplafySlideFormConfiguration><![CDATA[{"formFields":[],"formDataEntries":[]}]]></TemplafySlideFormConfiguration>
</file>

<file path=customXml/item52.xml><?xml version="1.0" encoding="utf-8"?>
<TemplafySlideTemplateConfiguration><![CDATA[{"slideVersion":1,"isValidatorEnabled":false,"isLocked":false,"elementsMetadata":[],"slideId":"861026053244059649","enableDocumentContentUpdater":false,"version":"2.0"}]]></TemplafySlideTemplateConfiguration>
</file>

<file path=customXml/item53.xml><?xml version="1.0" encoding="utf-8"?>
<TemplafySlideTemplateConfiguration><![CDATA[{"slideVersion":1,"isValidatorEnabled":false,"isLocked":false,"elementsMetadata":[],"slideId":"861026053244059649","enableDocumentContentUpdater":false,"version":"2.0"}]]></TemplafySlideTemplateConfiguration>
</file>

<file path=customXml/item54.xml><?xml version="1.0" encoding="utf-8"?>
<TemplafySlideFormConfiguration><![CDATA[{"formFields":[],"formDataEntries":[]}]]></TemplafySlideFormConfiguration>
</file>

<file path=customXml/item55.xml><?xml version="1.0" encoding="utf-8"?>
<TemplafySlideTemplateConfiguration><![CDATA[{"slideVersion":1,"isValidatorEnabled":false,"isLocked":false,"elementsMetadata":[],"slideId":"861026053244059649","enableDocumentContentUpdater":false,"version":"2.0"}]]></TemplafySlideTemplateConfiguration>
</file>

<file path=customXml/item56.xml><?xml version="1.0" encoding="utf-8"?>
<TemplafySlideFormConfiguration><![CDATA[{"formFields":[],"formDataEntries":[]}]]></TemplafySlideFormConfiguration>
</file>

<file path=customXml/item57.xml><?xml version="1.0" encoding="utf-8"?>
<TemplafySlideFormConfiguration><![CDATA[{"formFields":[],"formDataEntries":[]}]]></TemplafySlideFormConfiguration>
</file>

<file path=customXml/item58.xml><?xml version="1.0" encoding="utf-8"?>
<TemplafySlideTemplateConfiguration><![CDATA[{"slideVersion":1,"isValidatorEnabled":false,"isLocked":false,"elementsMetadata":[],"slideId":"861026053244059649","enableDocumentContentUpdater":false,"version":"2.0"}]]></TemplafySlideTemplateConfiguration>
</file>

<file path=customXml/item6.xml><?xml version="1.0" encoding="utf-8"?>
<TemplafyFormConfiguration><![CDATA[{"formFields":[],"formDataEntries":[]}]]></TemplafyFormConfiguration>
</file>

<file path=customXml/item7.xml><?xml version="1.0" encoding="utf-8"?>
<TemplafySlideTemplateConfiguration><![CDATA[{"slideVersion":1,"isValidatorEnabled":false,"isLocked":false,"elementsMetadata":[],"slideId":"861026053244059689","enableDocumentContentUpdater":false,"version":"2.0"}]]></TemplafySlideTemplateConfiguration>
</file>

<file path=customXml/item8.xml><?xml version="1.0" encoding="utf-8"?>
<TemplafySlideTemplateConfiguration><![CDATA[{"slideVersion":1,"isValidatorEnabled":false,"isLocked":false,"elementsMetadata":[],"slideId":"861026053244059668","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3926A1AF-51EB-7249-8972-7EA1C48BD8E5}">
  <ds:schemaRefs/>
</ds:datastoreItem>
</file>

<file path=customXml/itemProps10.xml><?xml version="1.0" encoding="utf-8"?>
<ds:datastoreItem xmlns:ds="http://schemas.openxmlformats.org/officeDocument/2006/customXml" ds:itemID="{3EDE27FF-2A1E-474F-976B-1AC1456B524F}">
  <ds:schemaRefs/>
</ds:datastoreItem>
</file>

<file path=customXml/itemProps11.xml><?xml version="1.0" encoding="utf-8"?>
<ds:datastoreItem xmlns:ds="http://schemas.openxmlformats.org/officeDocument/2006/customXml" ds:itemID="{4F566074-DD2B-7345-AFF0-840035D192EA}">
  <ds:schemaRefs/>
</ds:datastoreItem>
</file>

<file path=customXml/itemProps12.xml><?xml version="1.0" encoding="utf-8"?>
<ds:datastoreItem xmlns:ds="http://schemas.openxmlformats.org/officeDocument/2006/customXml" ds:itemID="{E51BE0F2-0FCF-4749-B4A8-469C85360318}">
  <ds:schemaRefs/>
</ds:datastoreItem>
</file>

<file path=customXml/itemProps13.xml><?xml version="1.0" encoding="utf-8"?>
<ds:datastoreItem xmlns:ds="http://schemas.openxmlformats.org/officeDocument/2006/customXml" ds:itemID="{1C848C46-C28E-114A-9306-5FA9A3B73365}">
  <ds:schemaRefs/>
</ds:datastoreItem>
</file>

<file path=customXml/itemProps14.xml><?xml version="1.0" encoding="utf-8"?>
<ds:datastoreItem xmlns:ds="http://schemas.openxmlformats.org/officeDocument/2006/customXml" ds:itemID="{85BBCD15-C381-4C42-AAE6-08E6E1C9D6F5}">
  <ds:schemaRefs/>
</ds:datastoreItem>
</file>

<file path=customXml/itemProps15.xml><?xml version="1.0" encoding="utf-8"?>
<ds:datastoreItem xmlns:ds="http://schemas.openxmlformats.org/officeDocument/2006/customXml" ds:itemID="{94AACE2A-D239-420F-BA88-46B0F6992C6A}">
  <ds:schemaRefs/>
</ds:datastoreItem>
</file>

<file path=customXml/itemProps16.xml><?xml version="1.0" encoding="utf-8"?>
<ds:datastoreItem xmlns:ds="http://schemas.openxmlformats.org/officeDocument/2006/customXml" ds:itemID="{D746AFAD-1AA7-2C49-94B5-5F46FFDC4FF1}">
  <ds:schemaRefs/>
</ds:datastoreItem>
</file>

<file path=customXml/itemProps17.xml><?xml version="1.0" encoding="utf-8"?>
<ds:datastoreItem xmlns:ds="http://schemas.openxmlformats.org/officeDocument/2006/customXml" ds:itemID="{998D7ED9-6536-BA4E-9BBF-F1DC437556E4}">
  <ds:schemaRefs/>
</ds:datastoreItem>
</file>

<file path=customXml/itemProps18.xml><?xml version="1.0" encoding="utf-8"?>
<ds:datastoreItem xmlns:ds="http://schemas.openxmlformats.org/officeDocument/2006/customXml" ds:itemID="{A7AA18DF-6761-FE49-B356-A4CDB02AD14A}">
  <ds:schemaRefs/>
</ds:datastoreItem>
</file>

<file path=customXml/itemProps19.xml><?xml version="1.0" encoding="utf-8"?>
<ds:datastoreItem xmlns:ds="http://schemas.openxmlformats.org/officeDocument/2006/customXml" ds:itemID="{BD66E5DC-B47D-7948-8C4D-3DE4A2A072A7}">
  <ds:schemaRefs/>
</ds:datastoreItem>
</file>

<file path=customXml/itemProps2.xml><?xml version="1.0" encoding="utf-8"?>
<ds:datastoreItem xmlns:ds="http://schemas.openxmlformats.org/officeDocument/2006/customXml" ds:itemID="{F3A198FA-EA21-914F-8635-42A1FED6B141}">
  <ds:schemaRefs/>
</ds:datastoreItem>
</file>

<file path=customXml/itemProps20.xml><?xml version="1.0" encoding="utf-8"?>
<ds:datastoreItem xmlns:ds="http://schemas.openxmlformats.org/officeDocument/2006/customXml" ds:itemID="{E5F046EF-5360-9E4A-A25D-1786C3DAE065}">
  <ds:schemaRefs/>
</ds:datastoreItem>
</file>

<file path=customXml/itemProps21.xml><?xml version="1.0" encoding="utf-8"?>
<ds:datastoreItem xmlns:ds="http://schemas.openxmlformats.org/officeDocument/2006/customXml" ds:itemID="{4C081437-D4FC-E64D-BEF0-013F9ED6DA01}">
  <ds:schemaRefs/>
</ds:datastoreItem>
</file>

<file path=customXml/itemProps22.xml><?xml version="1.0" encoding="utf-8"?>
<ds:datastoreItem xmlns:ds="http://schemas.openxmlformats.org/officeDocument/2006/customXml" ds:itemID="{4907DEBE-075C-434D-867A-65A747F610B3}">
  <ds:schemaRefs/>
</ds:datastoreItem>
</file>

<file path=customXml/itemProps23.xml><?xml version="1.0" encoding="utf-8"?>
<ds:datastoreItem xmlns:ds="http://schemas.openxmlformats.org/officeDocument/2006/customXml" ds:itemID="{6E3AE372-8BFC-6E49-9F8F-25EA3479C4CB}">
  <ds:schemaRefs/>
</ds:datastoreItem>
</file>

<file path=customXml/itemProps24.xml><?xml version="1.0" encoding="utf-8"?>
<ds:datastoreItem xmlns:ds="http://schemas.openxmlformats.org/officeDocument/2006/customXml" ds:itemID="{F2006CA4-80EC-834D-8DBE-9383D23C60D2}">
  <ds:schemaRefs/>
</ds:datastoreItem>
</file>

<file path=customXml/itemProps25.xml><?xml version="1.0" encoding="utf-8"?>
<ds:datastoreItem xmlns:ds="http://schemas.openxmlformats.org/officeDocument/2006/customXml" ds:itemID="{E6761615-1117-2042-B9C2-D0EA8BAD6E21}">
  <ds:schemaRefs/>
</ds:datastoreItem>
</file>

<file path=customXml/itemProps26.xml><?xml version="1.0" encoding="utf-8"?>
<ds:datastoreItem xmlns:ds="http://schemas.openxmlformats.org/officeDocument/2006/customXml" ds:itemID="{AB3A497B-64CD-7746-BFBB-C41AFDB2FFBA}">
  <ds:schemaRefs/>
</ds:datastoreItem>
</file>

<file path=customXml/itemProps27.xml><?xml version="1.0" encoding="utf-8"?>
<ds:datastoreItem xmlns:ds="http://schemas.openxmlformats.org/officeDocument/2006/customXml" ds:itemID="{4C4D4846-CD5A-4E1C-9D49-B85D8B625FE7}">
  <ds:schemaRefs/>
</ds:datastoreItem>
</file>

<file path=customXml/itemProps28.xml><?xml version="1.0" encoding="utf-8"?>
<ds:datastoreItem xmlns:ds="http://schemas.openxmlformats.org/officeDocument/2006/customXml" ds:itemID="{C2932143-C535-4E1E-BFC8-7B73AB25ADDB}">
  <ds:schemaRefs/>
</ds:datastoreItem>
</file>

<file path=customXml/itemProps29.xml><?xml version="1.0" encoding="utf-8"?>
<ds:datastoreItem xmlns:ds="http://schemas.openxmlformats.org/officeDocument/2006/customXml" ds:itemID="{5DC9032B-A2A2-6743-AA29-13C97C95D6B5}">
  <ds:schemaRefs/>
</ds:datastoreItem>
</file>

<file path=customXml/itemProps3.xml><?xml version="1.0" encoding="utf-8"?>
<ds:datastoreItem xmlns:ds="http://schemas.openxmlformats.org/officeDocument/2006/customXml" ds:itemID="{A0DD78C7-F042-C24C-BD23-8AAEC774712D}">
  <ds:schemaRefs/>
</ds:datastoreItem>
</file>

<file path=customXml/itemProps30.xml><?xml version="1.0" encoding="utf-8"?>
<ds:datastoreItem xmlns:ds="http://schemas.openxmlformats.org/officeDocument/2006/customXml" ds:itemID="{E9629EE7-5D8B-FA47-93CA-A4940B37C478}">
  <ds:schemaRefs/>
</ds:datastoreItem>
</file>

<file path=customXml/itemProps31.xml><?xml version="1.0" encoding="utf-8"?>
<ds:datastoreItem xmlns:ds="http://schemas.openxmlformats.org/officeDocument/2006/customXml" ds:itemID="{C54801E7-71E7-2B44-AEE3-E5E5E8967E32}">
  <ds:schemaRefs/>
</ds:datastoreItem>
</file>

<file path=customXml/itemProps32.xml><?xml version="1.0" encoding="utf-8"?>
<ds:datastoreItem xmlns:ds="http://schemas.openxmlformats.org/officeDocument/2006/customXml" ds:itemID="{4C578D9F-DA97-4543-BAA2-3118A53A887B}">
  <ds:schemaRefs/>
</ds:datastoreItem>
</file>

<file path=customXml/itemProps33.xml><?xml version="1.0" encoding="utf-8"?>
<ds:datastoreItem xmlns:ds="http://schemas.openxmlformats.org/officeDocument/2006/customXml" ds:itemID="{E54553CE-40F9-6442-A0E8-9DE90BEFC2A1}">
  <ds:schemaRefs/>
</ds:datastoreItem>
</file>

<file path=customXml/itemProps34.xml><?xml version="1.0" encoding="utf-8"?>
<ds:datastoreItem xmlns:ds="http://schemas.openxmlformats.org/officeDocument/2006/customXml" ds:itemID="{A2CF0F76-60BE-014D-9BED-BBE41CF9FC37}">
  <ds:schemaRefs/>
</ds:datastoreItem>
</file>

<file path=customXml/itemProps35.xml><?xml version="1.0" encoding="utf-8"?>
<ds:datastoreItem xmlns:ds="http://schemas.openxmlformats.org/officeDocument/2006/customXml" ds:itemID="{61BCC0DE-4BAD-954E-86B1-20ADD6F27A1B}">
  <ds:schemaRefs/>
</ds:datastoreItem>
</file>

<file path=customXml/itemProps36.xml><?xml version="1.0" encoding="utf-8"?>
<ds:datastoreItem xmlns:ds="http://schemas.openxmlformats.org/officeDocument/2006/customXml" ds:itemID="{C216FF36-B05E-8D48-80D4-1AA978720915}">
  <ds:schemaRefs/>
</ds:datastoreItem>
</file>

<file path=customXml/itemProps37.xml><?xml version="1.0" encoding="utf-8"?>
<ds:datastoreItem xmlns:ds="http://schemas.openxmlformats.org/officeDocument/2006/customXml" ds:itemID="{8C5D2969-4465-2342-90CE-49167FD51F8F}">
  <ds:schemaRefs/>
</ds:datastoreItem>
</file>

<file path=customXml/itemProps38.xml><?xml version="1.0" encoding="utf-8"?>
<ds:datastoreItem xmlns:ds="http://schemas.openxmlformats.org/officeDocument/2006/customXml" ds:itemID="{CB19AC99-2A09-2744-B91B-ADBBC7BCA049}">
  <ds:schemaRefs/>
</ds:datastoreItem>
</file>

<file path=customXml/itemProps39.xml><?xml version="1.0" encoding="utf-8"?>
<ds:datastoreItem xmlns:ds="http://schemas.openxmlformats.org/officeDocument/2006/customXml" ds:itemID="{50678868-CCA0-1B44-938E-FD8F1B2F19CA}">
  <ds:schemaRefs/>
</ds:datastoreItem>
</file>

<file path=customXml/itemProps4.xml><?xml version="1.0" encoding="utf-8"?>
<ds:datastoreItem xmlns:ds="http://schemas.openxmlformats.org/officeDocument/2006/customXml" ds:itemID="{2ED5580C-D8A4-1940-A8D1-B39C992A225D}">
  <ds:schemaRefs/>
</ds:datastoreItem>
</file>

<file path=customXml/itemProps40.xml><?xml version="1.0" encoding="utf-8"?>
<ds:datastoreItem xmlns:ds="http://schemas.openxmlformats.org/officeDocument/2006/customXml" ds:itemID="{A69FF2B5-8E33-5F4F-9D07-EB067A2704A7}">
  <ds:schemaRefs/>
</ds:datastoreItem>
</file>

<file path=customXml/itemProps41.xml><?xml version="1.0" encoding="utf-8"?>
<ds:datastoreItem xmlns:ds="http://schemas.openxmlformats.org/officeDocument/2006/customXml" ds:itemID="{C327CD91-F693-E04D-8E5D-D8D116033535}">
  <ds:schemaRefs/>
</ds:datastoreItem>
</file>

<file path=customXml/itemProps42.xml><?xml version="1.0" encoding="utf-8"?>
<ds:datastoreItem xmlns:ds="http://schemas.openxmlformats.org/officeDocument/2006/customXml" ds:itemID="{50BF922C-EBC9-5C48-B931-A7E10F4FDC5B}">
  <ds:schemaRefs/>
</ds:datastoreItem>
</file>

<file path=customXml/itemProps43.xml><?xml version="1.0" encoding="utf-8"?>
<ds:datastoreItem xmlns:ds="http://schemas.openxmlformats.org/officeDocument/2006/customXml" ds:itemID="{21E16CCB-443A-B441-8D50-210129D8915D}">
  <ds:schemaRefs/>
</ds:datastoreItem>
</file>

<file path=customXml/itemProps44.xml><?xml version="1.0" encoding="utf-8"?>
<ds:datastoreItem xmlns:ds="http://schemas.openxmlformats.org/officeDocument/2006/customXml" ds:itemID="{880A36AD-ABCB-2847-AB5A-26F303639BAE}">
  <ds:schemaRefs/>
</ds:datastoreItem>
</file>

<file path=customXml/itemProps45.xml><?xml version="1.0" encoding="utf-8"?>
<ds:datastoreItem xmlns:ds="http://schemas.openxmlformats.org/officeDocument/2006/customXml" ds:itemID="{BA565620-C59C-EF4B-8315-9E8B8B6B7F06}">
  <ds:schemaRefs/>
</ds:datastoreItem>
</file>

<file path=customXml/itemProps46.xml><?xml version="1.0" encoding="utf-8"?>
<ds:datastoreItem xmlns:ds="http://schemas.openxmlformats.org/officeDocument/2006/customXml" ds:itemID="{2DB61E83-3550-7D45-A2EE-6A3A4716CDD5}">
  <ds:schemaRefs/>
</ds:datastoreItem>
</file>

<file path=customXml/itemProps47.xml><?xml version="1.0" encoding="utf-8"?>
<ds:datastoreItem xmlns:ds="http://schemas.openxmlformats.org/officeDocument/2006/customXml" ds:itemID="{27EDC133-B3E0-6445-8906-C6420C97FA29}">
  <ds:schemaRefs/>
</ds:datastoreItem>
</file>

<file path=customXml/itemProps48.xml><?xml version="1.0" encoding="utf-8"?>
<ds:datastoreItem xmlns:ds="http://schemas.openxmlformats.org/officeDocument/2006/customXml" ds:itemID="{6FCE4234-58A3-9D41-A54C-743C44D70E7E}">
  <ds:schemaRefs/>
</ds:datastoreItem>
</file>

<file path=customXml/itemProps49.xml><?xml version="1.0" encoding="utf-8"?>
<ds:datastoreItem xmlns:ds="http://schemas.openxmlformats.org/officeDocument/2006/customXml" ds:itemID="{12445B59-A19A-A245-89F0-0ECBBB5098A7}">
  <ds:schemaRefs/>
</ds:datastoreItem>
</file>

<file path=customXml/itemProps5.xml><?xml version="1.0" encoding="utf-8"?>
<ds:datastoreItem xmlns:ds="http://schemas.openxmlformats.org/officeDocument/2006/customXml" ds:itemID="{3AFFA7FD-363F-43D3-9D62-74495DFDF7FF}">
  <ds:schemaRefs/>
</ds:datastoreItem>
</file>

<file path=customXml/itemProps50.xml><?xml version="1.0" encoding="utf-8"?>
<ds:datastoreItem xmlns:ds="http://schemas.openxmlformats.org/officeDocument/2006/customXml" ds:itemID="{10E778F7-57ED-8245-8EBA-30BABA1B0A3A}">
  <ds:schemaRefs/>
</ds:datastoreItem>
</file>

<file path=customXml/itemProps51.xml><?xml version="1.0" encoding="utf-8"?>
<ds:datastoreItem xmlns:ds="http://schemas.openxmlformats.org/officeDocument/2006/customXml" ds:itemID="{AD0AFF3E-0F42-7C4A-B29A-19C1F9BF5094}">
  <ds:schemaRefs/>
</ds:datastoreItem>
</file>

<file path=customXml/itemProps52.xml><?xml version="1.0" encoding="utf-8"?>
<ds:datastoreItem xmlns:ds="http://schemas.openxmlformats.org/officeDocument/2006/customXml" ds:itemID="{7E279E09-A7D7-A842-9E37-8645030A4187}">
  <ds:schemaRefs/>
</ds:datastoreItem>
</file>

<file path=customXml/itemProps53.xml><?xml version="1.0" encoding="utf-8"?>
<ds:datastoreItem xmlns:ds="http://schemas.openxmlformats.org/officeDocument/2006/customXml" ds:itemID="{68650C81-F676-2D40-A520-C6CA30E2DF0A}">
  <ds:schemaRefs/>
</ds:datastoreItem>
</file>

<file path=customXml/itemProps54.xml><?xml version="1.0" encoding="utf-8"?>
<ds:datastoreItem xmlns:ds="http://schemas.openxmlformats.org/officeDocument/2006/customXml" ds:itemID="{F331A39A-DB04-9049-891E-8D7F56B09629}">
  <ds:schemaRefs/>
</ds:datastoreItem>
</file>

<file path=customXml/itemProps55.xml><?xml version="1.0" encoding="utf-8"?>
<ds:datastoreItem xmlns:ds="http://schemas.openxmlformats.org/officeDocument/2006/customXml" ds:itemID="{3AF1B19F-510B-334B-A5A5-5D1B309C5970}">
  <ds:schemaRefs/>
</ds:datastoreItem>
</file>

<file path=customXml/itemProps56.xml><?xml version="1.0" encoding="utf-8"?>
<ds:datastoreItem xmlns:ds="http://schemas.openxmlformats.org/officeDocument/2006/customXml" ds:itemID="{06541661-35D8-C94E-BB38-14EB301D0139}">
  <ds:schemaRefs/>
</ds:datastoreItem>
</file>

<file path=customXml/itemProps57.xml><?xml version="1.0" encoding="utf-8"?>
<ds:datastoreItem xmlns:ds="http://schemas.openxmlformats.org/officeDocument/2006/customXml" ds:itemID="{F9E4D0A7-CE6C-D647-AF84-7AAF521D7388}">
  <ds:schemaRefs/>
</ds:datastoreItem>
</file>

<file path=customXml/itemProps58.xml><?xml version="1.0" encoding="utf-8"?>
<ds:datastoreItem xmlns:ds="http://schemas.openxmlformats.org/officeDocument/2006/customXml" ds:itemID="{7EAC8982-7C31-4940-BC6B-050462F221B6}">
  <ds:schemaRefs/>
</ds:datastoreItem>
</file>

<file path=customXml/itemProps6.xml><?xml version="1.0" encoding="utf-8"?>
<ds:datastoreItem xmlns:ds="http://schemas.openxmlformats.org/officeDocument/2006/customXml" ds:itemID="{D33AD97B-73CD-403E-BD3B-688D8CCB8FA7}">
  <ds:schemaRefs/>
</ds:datastoreItem>
</file>

<file path=customXml/itemProps7.xml><?xml version="1.0" encoding="utf-8"?>
<ds:datastoreItem xmlns:ds="http://schemas.openxmlformats.org/officeDocument/2006/customXml" ds:itemID="{AAAA9FF9-8E19-48B2-9E14-D165DA6A20B2}">
  <ds:schemaRefs/>
</ds:datastoreItem>
</file>

<file path=customXml/itemProps8.xml><?xml version="1.0" encoding="utf-8"?>
<ds:datastoreItem xmlns:ds="http://schemas.openxmlformats.org/officeDocument/2006/customXml" ds:itemID="{C2246E31-E114-B946-A3D5-09086304740D}">
  <ds:schemaRefs/>
</ds:datastoreItem>
</file>

<file path=customXml/itemProps9.xml><?xml version="1.0" encoding="utf-8"?>
<ds:datastoreItem xmlns:ds="http://schemas.openxmlformats.org/officeDocument/2006/customXml" ds:itemID="{D6CAD421-D8EF-E048-A969-F405B9677ABF}">
  <ds:schemaRefs/>
</ds:datastoreItem>
</file>

<file path=docMetadata/LabelInfo.xml><?xml version="1.0" encoding="utf-8"?>
<clbl:labelList xmlns:clbl="http://schemas.microsoft.com/office/2020/mipLabelMetadata">
  <clbl:label id="{11372f5f-8e19-4efb-8afe-8eac20a980c4}" enabled="1" method="Standard" siteId="{a25fff9c-3f63-4fb2-9a8a-d9bdd0321f9a}" removed="0"/>
</clbl:labelList>
</file>

<file path=docProps/app.xml><?xml version="1.0" encoding="utf-8"?>
<Properties xmlns="http://schemas.openxmlformats.org/officeDocument/2006/extended-properties" xmlns:vt="http://schemas.openxmlformats.org/officeDocument/2006/docPropsVTypes">
  <Template>MayoPlainWhite-widescreen</Template>
  <TotalTime>18786</TotalTime>
  <Words>3120</Words>
  <Application>Microsoft Office PowerPoint</Application>
  <PresentationFormat>Custom</PresentationFormat>
  <Paragraphs>214</Paragraphs>
  <Slides>25</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MayoPlainWhite-widescreen</vt:lpstr>
      <vt:lpstr>Modeling biology with AI</vt:lpstr>
      <vt:lpstr>Why is biological AI adoption growing?</vt:lpstr>
      <vt:lpstr>Start</vt:lpstr>
      <vt:lpstr>End</vt:lpstr>
      <vt:lpstr>Biology is complex</vt:lpstr>
      <vt:lpstr>Emergent / hierarchical nature of complex systems</vt:lpstr>
      <vt:lpstr>Large models as semantic compressors</vt:lpstr>
      <vt:lpstr>Efficient compression &gt; hierarchical abstraction</vt:lpstr>
      <vt:lpstr>Abstraction &gt; generalization &gt; accuracy</vt:lpstr>
      <vt:lpstr>Grounding AI initiatives in clinical tasks</vt:lpstr>
      <vt:lpstr>Multi-dimensional measurements of cells</vt:lpstr>
      <vt:lpstr>Sequence Models</vt:lpstr>
      <vt:lpstr>Bulk RNA-seq</vt:lpstr>
      <vt:lpstr>Proteomics (MS)</vt:lpstr>
      <vt:lpstr>Metabolomics (MS)</vt:lpstr>
      <vt:lpstr>Epigenomics</vt:lpstr>
      <vt:lpstr>scRNA-seq</vt:lpstr>
      <vt:lpstr>Spatial Transcriptomics</vt:lpstr>
      <vt:lpstr>Digital Pathology</vt:lpstr>
      <vt:lpstr>Multimodal models</vt:lpstr>
      <vt:lpstr>AI virtual cells</vt:lpstr>
      <vt:lpstr>Open data / model initiatives</vt:lpstr>
      <vt:lpstr>Hands-on lab: Variant-effect prediction with sequence foundation model</vt:lpstr>
      <vt:lpstr>Questions  &amp; answers</vt:lpstr>
      <vt:lpstr>Thank you</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 Presentation Subtitle Here</dc:title>
  <dc:creator>Nielsen, Julie M.</dc:creator>
  <dc:description>v2.15; 2020_MC_White_Icons</dc:description>
  <cp:lastModifiedBy>Roth, Ian B.</cp:lastModifiedBy>
  <cp:revision>1208</cp:revision>
  <dcterms:created xsi:type="dcterms:W3CDTF">2025-06-13T22:48:30Z</dcterms:created>
  <dcterms:modified xsi:type="dcterms:W3CDTF">2025-06-23T14:25:55Z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2024-03-06T03:30:25</vt:lpwstr>
  </property>
  <property fmtid="{D5CDD505-2E9C-101B-9397-08002B2CF9AE}" pid="3" name="TemplafyTenantId">
    <vt:lpwstr>mcbrandtemplates</vt:lpwstr>
  </property>
  <property fmtid="{D5CDD505-2E9C-101B-9397-08002B2CF9AE}" pid="4" name="TemplafyTemplateId">
    <vt:lpwstr>861026044671950854</vt:lpwstr>
  </property>
  <property fmtid="{D5CDD505-2E9C-101B-9397-08002B2CF9AE}" pid="5" name="TemplafyUserProfileId">
    <vt:lpwstr>844513080749588554</vt:lpwstr>
  </property>
  <property fmtid="{D5CDD505-2E9C-101B-9397-08002B2CF9AE}" pid="6" name="TemplafyFromBlank">
    <vt:bool>false</vt:bool>
  </property>
</Properties>
</file>