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302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84B36"/>
    <a:srgbClr val="15264B"/>
    <a:srgbClr val="1B4284"/>
    <a:srgbClr val="FA5738"/>
    <a:srgbClr val="FF552E"/>
    <a:srgbClr val="13294B"/>
    <a:srgbClr val="0E2248"/>
    <a:srgbClr val="0E2E5A"/>
    <a:srgbClr val="0B1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75911" autoAdjust="0"/>
  </p:normalViewPr>
  <p:slideViewPr>
    <p:cSldViewPr snapToGrid="0" snapToObjects="1">
      <p:cViewPr varScale="1">
        <p:scale>
          <a:sx n="110" d="100"/>
          <a:sy n="110" d="100"/>
        </p:scale>
        <p:origin x="6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2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Immediately report accident/incident to supervisor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Promptly seek medical care as needed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Thoroughly complete and sign the First Report of Injury/Illness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drs.illinois.edu/Page/RequestAWastePickup" TargetMode="External"/><Relationship Id="rId4" Type="http://schemas.openxmlformats.org/officeDocument/2006/relationships/hyperlink" Target="https://www.drs.illinois.edu/Page/SafetyLibrary/BatterySafe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0;p1">
            <a:extLst>
              <a:ext uri="{FF2B5EF4-FFF2-40B4-BE49-F238E27FC236}">
                <a16:creationId xmlns:a16="http://schemas.microsoft.com/office/drawing/2014/main" id="{774F6727-8801-C64F-BFC2-04EC87E30D51}"/>
              </a:ext>
            </a:extLst>
          </p:cNvPr>
          <p:cNvSpPr txBox="1"/>
          <p:nvPr/>
        </p:nvSpPr>
        <p:spPr>
          <a:xfrm>
            <a:off x="136663" y="6553050"/>
            <a:ext cx="2772792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ISE / </a:t>
            </a:r>
            <a:r>
              <a:rPr lang="en-US" sz="900" b="1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OFFICE OF SAFETY</a:t>
            </a: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800" b="1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-9526" y="-7695"/>
            <a:ext cx="12201525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D58210-5616-4526-A877-9D436962C73C}"/>
              </a:ext>
            </a:extLst>
          </p:cNvPr>
          <p:cNvSpPr txBox="1"/>
          <p:nvPr/>
        </p:nvSpPr>
        <p:spPr>
          <a:xfrm>
            <a:off x="359160" y="1196373"/>
            <a:ext cx="4474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84B36"/>
                </a:solidFill>
              </a:rPr>
              <a:t>Collecting Batteries</a:t>
            </a:r>
            <a:endParaRPr lang="en-US" sz="2000" b="1" dirty="0">
              <a:solidFill>
                <a:srgbClr val="E84B36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41D424-73C3-4F54-AF69-DD5ACBB1ADE9}"/>
              </a:ext>
            </a:extLst>
          </p:cNvPr>
          <p:cNvSpPr txBox="1"/>
          <p:nvPr/>
        </p:nvSpPr>
        <p:spPr>
          <a:xfrm>
            <a:off x="289500" y="5199678"/>
            <a:ext cx="5580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264B"/>
                </a:solidFill>
              </a:rPr>
              <a:t>Additional resources: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4"/>
              </a:rPr>
              <a:t>Battery Safety</a:t>
            </a:r>
            <a:r>
              <a:rPr lang="en-US" sz="1600" dirty="0"/>
              <a:t> – DRS Library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5"/>
              </a:rPr>
              <a:t>Requesting a Waste Pick-up </a:t>
            </a:r>
            <a:r>
              <a:rPr lang="en-US" sz="1600" dirty="0"/>
              <a:t>– DRS Library</a:t>
            </a:r>
          </a:p>
        </p:txBody>
      </p:sp>
      <p:sp>
        <p:nvSpPr>
          <p:cNvPr id="18" name="Google Shape;100;p1">
            <a:extLst>
              <a:ext uri="{FF2B5EF4-FFF2-40B4-BE49-F238E27FC236}">
                <a16:creationId xmlns:a16="http://schemas.microsoft.com/office/drawing/2014/main" id="{11472EE8-BFB5-414D-BA56-3C05879A9C9C}"/>
              </a:ext>
            </a:extLst>
          </p:cNvPr>
          <p:cNvSpPr txBox="1"/>
          <p:nvPr/>
        </p:nvSpPr>
        <p:spPr>
          <a:xfrm>
            <a:off x="376809" y="195602"/>
            <a:ext cx="31387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Minute for Safety – </a:t>
            </a:r>
            <a:endParaRPr lang="en-US" sz="2400" b="1" i="1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E4812F-404F-48D0-903F-DD1299125378}"/>
              </a:ext>
            </a:extLst>
          </p:cNvPr>
          <p:cNvSpPr txBox="1"/>
          <p:nvPr/>
        </p:nvSpPr>
        <p:spPr>
          <a:xfrm>
            <a:off x="289500" y="1708157"/>
            <a:ext cx="5580078" cy="149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Only battery waste generated on campus should be collected.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Separate batteries by type (e.g., alkaline, lithium-ion (Li-Ion), lithium polymer (Li-Po))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Use tape to cover terminals of 9V and lithium metal batteries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210AA-567F-46BA-836A-D8236A0D8D72}"/>
              </a:ext>
            </a:extLst>
          </p:cNvPr>
          <p:cNvSpPr txBox="1"/>
          <p:nvPr/>
        </p:nvSpPr>
        <p:spPr>
          <a:xfrm>
            <a:off x="376810" y="374177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Disposing Batteries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E84B3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BEA11-D189-40CA-B099-917D6DD56975}"/>
              </a:ext>
            </a:extLst>
          </p:cNvPr>
          <p:cNvSpPr txBox="1"/>
          <p:nvPr/>
        </p:nvSpPr>
        <p:spPr>
          <a:xfrm>
            <a:off x="289499" y="4220468"/>
            <a:ext cx="6100354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Use DRS Waste Management App to request pickup of unwanted batteries. </a:t>
            </a:r>
            <a:r>
              <a:rPr lang="en-US" b="1" dirty="0"/>
              <a:t>DRS will recycle batteries whenever possible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AB75-8A67-4C88-AE0E-E8A9A703C4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57"/>
          <a:stretch/>
        </p:blipFill>
        <p:spPr>
          <a:xfrm>
            <a:off x="6486129" y="1036181"/>
            <a:ext cx="4456281" cy="2532439"/>
          </a:xfrm>
          <a:prstGeom prst="rect">
            <a:avLst/>
          </a:prstGeom>
        </p:spPr>
      </p:pic>
      <p:pic>
        <p:nvPicPr>
          <p:cNvPr id="8" name="Picture 7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38692534-579A-4768-BDFC-6D2AF68F1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940" y="3577872"/>
            <a:ext cx="5016137" cy="28215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6B8B1C-E271-401C-8FF0-4A32E97F7374}"/>
              </a:ext>
            </a:extLst>
          </p:cNvPr>
          <p:cNvSpPr txBox="1"/>
          <p:nvPr/>
        </p:nvSpPr>
        <p:spPr>
          <a:xfrm>
            <a:off x="3223504" y="195561"/>
            <a:ext cx="264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elvetica Neue Light"/>
                <a:cs typeface="Helvetica Neue Light"/>
                <a:sym typeface="Helvetica Neue Light"/>
              </a:rPr>
              <a:t>Battery Disposal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16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31532</TotalTime>
  <Words>115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Corral, Jose</cp:lastModifiedBy>
  <cp:revision>157</cp:revision>
  <dcterms:created xsi:type="dcterms:W3CDTF">2019-01-14T22:06:33Z</dcterms:created>
  <dcterms:modified xsi:type="dcterms:W3CDTF">2023-01-05T15:24:41Z</dcterms:modified>
</cp:coreProperties>
</file>