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  <p:sldMasterId id="2147483764" r:id="rId2"/>
  </p:sldMasterIdLst>
  <p:notesMasterIdLst>
    <p:notesMasterId r:id="rId5"/>
  </p:notesMasterIdLst>
  <p:handoutMasterIdLst>
    <p:handoutMasterId r:id="rId6"/>
  </p:handoutMasterIdLst>
  <p:sldIdLst>
    <p:sldId id="800" r:id="rId3"/>
    <p:sldId id="801" r:id="rId4"/>
  </p:sldIdLst>
  <p:sldSz cx="13817600" cy="7772400"/>
  <p:notesSz cx="6858000" cy="9144000"/>
  <p:defaultTextStyle>
    <a:defPPr>
      <a:defRPr lang="en-US"/>
    </a:defPPr>
    <a:lvl1pPr marL="0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115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228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7344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6458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5574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4686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3802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2914" algn="l" defTabSz="50911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4A26"/>
    <a:srgbClr val="DE4D3A"/>
    <a:srgbClr val="142958"/>
    <a:srgbClr val="15274B"/>
    <a:srgbClr val="F16322"/>
    <a:srgbClr val="DDD9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89316" autoAdjust="0"/>
  </p:normalViewPr>
  <p:slideViewPr>
    <p:cSldViewPr snapToGrid="0" snapToObjects="1">
      <p:cViewPr varScale="1">
        <p:scale>
          <a:sx n="99" d="100"/>
          <a:sy n="99" d="100"/>
        </p:scale>
        <p:origin x="384" y="72"/>
      </p:cViewPr>
      <p:guideLst>
        <p:guide orient="horz" pos="2448"/>
        <p:guide pos="43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19064"/>
    </p:cViewPr>
  </p:sorterViewPr>
  <p:notesViewPr>
    <p:cSldViewPr snapToGrid="0" snapToObjects="1">
      <p:cViewPr varScale="1">
        <p:scale>
          <a:sx n="91" d="100"/>
          <a:sy n="91" d="100"/>
        </p:scale>
        <p:origin x="-4280" y="-33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CE_handoutmaster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" y="8450729"/>
            <a:ext cx="6858000" cy="705971"/>
          </a:xfrm>
          <a:prstGeom prst="rect">
            <a:avLst/>
          </a:prstGeom>
        </p:spPr>
      </p:pic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solidFill>
                <a:srgbClr val="142958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356FF-FEF1-EF48-BD73-4B95B2E46E83}" type="datetimeFigureOut">
              <a:rPr lang="en-US" smtClean="0">
                <a:solidFill>
                  <a:srgbClr val="F16322"/>
                </a:solidFill>
              </a:rPr>
              <a:t>8/22/2019</a:t>
            </a:fld>
            <a:endParaRPr lang="en-US" dirty="0">
              <a:solidFill>
                <a:srgbClr val="F1632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476999" y="8889999"/>
            <a:ext cx="379413" cy="2524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EFB91-0E46-0049-83A0-416CE6334971}" type="slidenum">
              <a:rPr lang="en-US" smtClean="0">
                <a:solidFill>
                  <a:schemeClr val="bg1"/>
                </a:solidFill>
                <a:latin typeface="OfficinaSansITCStd Book"/>
                <a:cs typeface="OfficinaSansITCStd Book"/>
              </a:rPr>
              <a:t>‹#›</a:t>
            </a:fld>
            <a:endParaRPr lang="en-US" dirty="0">
              <a:solidFill>
                <a:schemeClr val="bg1"/>
              </a:solidFill>
              <a:latin typeface="OfficinaSansITCStd Book"/>
              <a:cs typeface="OfficinaSansITCStd Book"/>
            </a:endParaRPr>
          </a:p>
        </p:txBody>
      </p:sp>
    </p:spTree>
    <p:extLst>
      <p:ext uri="{BB962C8B-B14F-4D97-AF65-F5344CB8AC3E}">
        <p14:creationId xmlns:p14="http://schemas.microsoft.com/office/powerpoint/2010/main" val="2004881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rgbClr val="142958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F16322"/>
                </a:solidFill>
              </a:defRPr>
            </a:lvl1pPr>
          </a:lstStyle>
          <a:p>
            <a:fld id="{DBF7D493-8EEB-7E45-916B-5FBC49ABC710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 descr="ECE_handoutmaster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" y="8450729"/>
            <a:ext cx="6858000" cy="705971"/>
          </a:xfrm>
          <a:prstGeom prst="rect">
            <a:avLst/>
          </a:prstGeom>
        </p:spPr>
      </p:pic>
      <p:sp>
        <p:nvSpPr>
          <p:cNvPr id="9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476999" y="8889999"/>
            <a:ext cx="379413" cy="2524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EFB91-0E46-0049-83A0-416CE6334971}" type="slidenum">
              <a:rPr lang="en-US" smtClean="0">
                <a:solidFill>
                  <a:schemeClr val="bg1"/>
                </a:solidFill>
                <a:latin typeface="OfficinaSansITCStd Book"/>
                <a:cs typeface="OfficinaSansITCStd Book"/>
              </a:rPr>
              <a:t>‹#›</a:t>
            </a:fld>
            <a:endParaRPr lang="en-US" dirty="0">
              <a:solidFill>
                <a:schemeClr val="bg1"/>
              </a:solidFill>
              <a:latin typeface="OfficinaSansITCStd Book"/>
              <a:cs typeface="OfficinaSansITCStd Book"/>
            </a:endParaRPr>
          </a:p>
        </p:txBody>
      </p:sp>
    </p:spTree>
    <p:extLst>
      <p:ext uri="{BB962C8B-B14F-4D97-AF65-F5344CB8AC3E}">
        <p14:creationId xmlns:p14="http://schemas.microsoft.com/office/powerpoint/2010/main" val="3356410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091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115" algn="l" defTabSz="5091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228" algn="l" defTabSz="5091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7344" algn="l" defTabSz="5091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6458" algn="l" defTabSz="5091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5574" algn="l" defTabSz="5091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4686" algn="l" defTabSz="5091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3802" algn="l" defTabSz="5091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2914" algn="l" defTabSz="5091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0627" y="619125"/>
            <a:ext cx="12736405" cy="7429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800" b="1" baseline="0">
                <a:solidFill>
                  <a:srgbClr val="13294B"/>
                </a:solidFill>
                <a:latin typeface="Arial Narrow" panose="020B0606020202030204" pitchFamily="34" charset="0"/>
                <a:cs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ECE ILLINOIS 16:9 TEMPLATE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10627" y="1570071"/>
            <a:ext cx="12736405" cy="32731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700" baseline="0">
                <a:solidFill>
                  <a:srgbClr val="E84A27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Presenter Name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610627" y="1860825"/>
            <a:ext cx="12736405" cy="3017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 b="0" i="0" baseline="0">
                <a:solidFill>
                  <a:srgbClr val="E84A27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Presenter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194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0626" y="635276"/>
            <a:ext cx="12631240" cy="7268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800" b="1" i="0" baseline="0">
                <a:solidFill>
                  <a:srgbClr val="13294B"/>
                </a:solidFill>
                <a:latin typeface="Arial Narrow" panose="020B0606020202030204" pitchFamily="34" charset="0"/>
                <a:cs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610626" y="1628416"/>
            <a:ext cx="12631240" cy="507718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99" b="0" i="0" baseline="0">
                <a:solidFill>
                  <a:srgbClr val="13294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504" y="7237049"/>
            <a:ext cx="533709" cy="414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DAA0FC6-F71F-4650-BE21-9A15F164E7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754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610626" y="1633220"/>
            <a:ext cx="12701026" cy="5082540"/>
          </a:xfrm>
          <a:prstGeom prst="rect">
            <a:avLst/>
          </a:prstGeom>
        </p:spPr>
        <p:txBody>
          <a:bodyPr vert="horz"/>
          <a:lstStyle>
            <a:lvl1pPr marL="381995" indent="-381995">
              <a:buFont typeface="Wingdings" panose="05000000000000000000" pitchFamily="2" charset="2"/>
              <a:buChar char="§"/>
              <a:defRPr b="0" i="0">
                <a:solidFill>
                  <a:srgbClr val="13294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rgbClr val="13294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rgbClr val="13294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rgbClr val="13294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solidFill>
                  <a:srgbClr val="13294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0626" y="635276"/>
            <a:ext cx="12631240" cy="7268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800" b="1" i="0" baseline="0">
                <a:solidFill>
                  <a:srgbClr val="13294B"/>
                </a:solidFill>
                <a:latin typeface="Arial Narrow" panose="020B0606020202030204" pitchFamily="34" charset="0"/>
                <a:cs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504" y="7237049"/>
            <a:ext cx="533709" cy="414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DAA0FC6-F71F-4650-BE21-9A15F164E7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0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Text and 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9124501" y="1608096"/>
            <a:ext cx="4069626" cy="5067024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1600" i="1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below</a:t>
            </a:r>
          </a:p>
          <a:p>
            <a:pPr lvl="0"/>
            <a:r>
              <a:rPr lang="en-US" dirty="0" smtClean="0"/>
              <a:t>to insert media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10626" y="1628416"/>
            <a:ext cx="8182392" cy="504670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99" b="0" i="0" baseline="0">
                <a:solidFill>
                  <a:srgbClr val="13294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0626" y="635276"/>
            <a:ext cx="12631240" cy="7268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800" b="1" i="0" baseline="0">
                <a:solidFill>
                  <a:srgbClr val="13294B"/>
                </a:solidFill>
                <a:latin typeface="Arial Narrow" panose="020B0606020202030204" pitchFamily="34" charset="0"/>
                <a:cs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504" y="7237049"/>
            <a:ext cx="533709" cy="414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DAA0FC6-F71F-4650-BE21-9A15F164E7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270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-by-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10626" y="1628416"/>
            <a:ext cx="6144645" cy="508734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99" b="0" i="0" baseline="0">
                <a:solidFill>
                  <a:srgbClr val="13294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6964630" y="1628416"/>
            <a:ext cx="6144645" cy="508734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99" b="0" i="0" baseline="0">
                <a:solidFill>
                  <a:srgbClr val="13294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Body text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0626" y="635276"/>
            <a:ext cx="12631240" cy="7268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800" b="1" i="0" baseline="0">
                <a:solidFill>
                  <a:srgbClr val="13294B"/>
                </a:solidFill>
                <a:latin typeface="Arial Narrow" panose="020B0606020202030204" pitchFamily="34" charset="0"/>
                <a:cs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504" y="7237049"/>
            <a:ext cx="533709" cy="414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DAA0FC6-F71F-4650-BE21-9A15F164E7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219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610626" y="1608096"/>
            <a:ext cx="12583500" cy="5097504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600" i="1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below to insert media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0626" y="635276"/>
            <a:ext cx="12631240" cy="72680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800" b="1" i="0" baseline="0">
                <a:solidFill>
                  <a:srgbClr val="142958"/>
                </a:solidFill>
                <a:latin typeface="Arial Narrow" panose="020B0606020202030204" pitchFamily="34" charset="0"/>
                <a:cs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Title of slide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504" y="7237049"/>
            <a:ext cx="533709" cy="414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DAA0FC6-F71F-4650-BE21-9A15F164E7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532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834640"/>
            <a:ext cx="13817600" cy="2038696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10626" y="2977958"/>
            <a:ext cx="12631240" cy="63055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800" b="1" i="0" baseline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Title of section</a:t>
            </a:r>
            <a:endParaRPr lang="en-US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610626" y="3833136"/>
            <a:ext cx="12631240" cy="71854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99" b="0" i="1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Subtitle of section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504" y="7237049"/>
            <a:ext cx="533709" cy="414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DAA0FC6-F71F-4650-BE21-9A15F164E7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433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504" y="7237049"/>
            <a:ext cx="533709" cy="414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DAA0FC6-F71F-4650-BE21-9A15F164E7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069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2940" y="2695073"/>
            <a:ext cx="13820539" cy="2352030"/>
            <a:chOff x="-1069" y="2880073"/>
            <a:chExt cx="10056262" cy="1676400"/>
          </a:xfrm>
        </p:grpSpPr>
        <p:pic>
          <p:nvPicPr>
            <p:cNvPr id="15" name="Picture 14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196"/>
            <a:stretch/>
          </p:blipFill>
          <p:spPr>
            <a:xfrm>
              <a:off x="-1069" y="2881477"/>
              <a:ext cx="2514600" cy="1673098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513531" y="2880073"/>
              <a:ext cx="2514600" cy="16764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27062" y="2880073"/>
              <a:ext cx="2514600" cy="16764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40593" y="2881978"/>
              <a:ext cx="2514600" cy="1674495"/>
            </a:xfrm>
            <a:prstGeom prst="rect">
              <a:avLst/>
            </a:prstGeom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111273"/>
            <a:ext cx="13817597" cy="267387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13099" y="5528603"/>
            <a:ext cx="13804501" cy="2256549"/>
          </a:xfrm>
          <a:prstGeom prst="rect">
            <a:avLst/>
          </a:prstGeom>
          <a:solidFill>
            <a:srgbClr val="E84A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10" y="5698404"/>
            <a:ext cx="4446031" cy="149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55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</p:sldLayoutIdLst>
  <p:timing>
    <p:tnLst>
      <p:par>
        <p:cTn id="1" dur="indefinite" restart="never" nodeType="tmRoot"/>
      </p:par>
    </p:tnLst>
  </p:timing>
  <p:txStyles>
    <p:titleStyle>
      <a:lvl1pPr algn="ctr" defTabSz="509326" rtl="0" eaLnBrk="1" latinLnBrk="0" hangingPunct="1">
        <a:spcBef>
          <a:spcPct val="0"/>
        </a:spcBef>
        <a:buNone/>
        <a:defRPr sz="48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995" indent="-381995" algn="l" defTabSz="509326" rtl="0" eaLnBrk="1" latinLnBrk="0" hangingPunct="1">
        <a:spcBef>
          <a:spcPct val="20000"/>
        </a:spcBef>
        <a:buFont typeface="Arial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827657" indent="-318330" algn="l" defTabSz="509326" rtl="0" eaLnBrk="1" latinLnBrk="0" hangingPunct="1">
        <a:spcBef>
          <a:spcPct val="20000"/>
        </a:spcBef>
        <a:buFont typeface="Arial"/>
        <a:buChar char="–"/>
        <a:defRPr sz="3099" kern="1200">
          <a:solidFill>
            <a:schemeClr val="tx1"/>
          </a:solidFill>
          <a:latin typeface="+mn-lt"/>
          <a:ea typeface="+mn-ea"/>
          <a:cs typeface="+mn-cs"/>
        </a:defRPr>
      </a:lvl2pPr>
      <a:lvl3pPr marL="1273318" indent="-254664" algn="l" defTabSz="509326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645" indent="-254664" algn="l" defTabSz="509326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1971" indent="-254664" algn="l" defTabSz="509326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298" indent="-254664" algn="l" defTabSz="509326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0625" indent="-254664" algn="l" defTabSz="509326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19952" indent="-254664" algn="l" defTabSz="509326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9278" indent="-254664" algn="l" defTabSz="509326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26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654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7981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308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635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5961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289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4615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7172772"/>
            <a:ext cx="13817600" cy="599627"/>
          </a:xfrm>
          <a:prstGeom prst="rect">
            <a:avLst/>
          </a:prstGeom>
          <a:solidFill>
            <a:srgbClr val="E84A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362"/>
          <a:stretch/>
        </p:blipFill>
        <p:spPr>
          <a:xfrm>
            <a:off x="-2" y="7022370"/>
            <a:ext cx="13817601" cy="2535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509" y="7353309"/>
            <a:ext cx="1940310" cy="1969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703" b="63560"/>
          <a:stretch/>
        </p:blipFill>
        <p:spPr>
          <a:xfrm>
            <a:off x="499630" y="7239543"/>
            <a:ext cx="368073" cy="424519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504" y="7237049"/>
            <a:ext cx="533709" cy="414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DAA0FC6-F71F-4650-BE21-9A15F164E7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13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509326" rtl="0" eaLnBrk="1" latinLnBrk="0" hangingPunct="1">
        <a:spcBef>
          <a:spcPct val="0"/>
        </a:spcBef>
        <a:buNone/>
        <a:defRPr sz="48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995" indent="-381995" algn="l" defTabSz="509326" rtl="0" eaLnBrk="1" latinLnBrk="0" hangingPunct="1">
        <a:spcBef>
          <a:spcPct val="20000"/>
        </a:spcBef>
        <a:buFont typeface="Arial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827657" indent="-318330" algn="l" defTabSz="509326" rtl="0" eaLnBrk="1" latinLnBrk="0" hangingPunct="1">
        <a:spcBef>
          <a:spcPct val="20000"/>
        </a:spcBef>
        <a:buFont typeface="Arial"/>
        <a:buChar char="–"/>
        <a:defRPr sz="3099" kern="1200">
          <a:solidFill>
            <a:schemeClr val="tx1"/>
          </a:solidFill>
          <a:latin typeface="+mn-lt"/>
          <a:ea typeface="+mn-ea"/>
          <a:cs typeface="+mn-cs"/>
        </a:defRPr>
      </a:lvl2pPr>
      <a:lvl3pPr marL="1273318" indent="-254664" algn="l" defTabSz="509326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645" indent="-254664" algn="l" defTabSz="509326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1971" indent="-254664" algn="l" defTabSz="509326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298" indent="-254664" algn="l" defTabSz="509326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0625" indent="-254664" algn="l" defTabSz="509326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19952" indent="-254664" algn="l" defTabSz="509326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9278" indent="-254664" algn="l" defTabSz="509326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26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654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7981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308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635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5961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289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4615" algn="l" defTabSz="5093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7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94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15498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CE-Grainger-Template-16X9.potx" id="{288D3AED-7DEF-492C-8383-28BED872FB96}" vid="{8F2C015B-08DA-4D33-A097-92A25A4914F4}"/>
    </a:ext>
  </a:extLst>
</a:theme>
</file>

<file path=ppt/theme/theme2.xml><?xml version="1.0" encoding="utf-8"?>
<a:theme xmlns:a="http://schemas.openxmlformats.org/drawingml/2006/main" name="Content Slides - Blue Tex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CE-Grainger-Template-16X9.potx" id="{288D3AED-7DEF-492C-8383-28BED872FB96}" vid="{BDEAF2F8-B4E1-4E05-9616-81582DAAA3A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Narrow</vt:lpstr>
      <vt:lpstr>Calibri</vt:lpstr>
      <vt:lpstr>OfficinaSansITCStd Book</vt:lpstr>
      <vt:lpstr>Wingdings</vt:lpstr>
      <vt:lpstr>1_Cover Slide</vt:lpstr>
      <vt:lpstr>Content Slides - Blue Text</vt:lpstr>
      <vt:lpstr>PowerPoint Presentation</vt:lpstr>
      <vt:lpstr>PowerPoint Presentation</vt:lpstr>
    </vt:vector>
  </TitlesOfParts>
  <Company>University of Illinois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Sweet, Todd M</dc:creator>
  <cp:lastModifiedBy>Sweet, Todd M</cp:lastModifiedBy>
  <cp:revision>1</cp:revision>
  <cp:lastPrinted>2016-12-15T22:22:15Z</cp:lastPrinted>
  <dcterms:created xsi:type="dcterms:W3CDTF">2019-08-22T16:41:59Z</dcterms:created>
  <dcterms:modified xsi:type="dcterms:W3CDTF">2019-08-22T16:44:01Z</dcterms:modified>
</cp:coreProperties>
</file>