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1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3BB91-015C-493D-85A0-E424D248C230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0E191-A572-48FF-A3A6-13665F6B6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9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425EAD-A110-48B3-82FE-230009CF710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2128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21916-F85B-49A6-A936-EAB04D34602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458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43E-41EE-42DD-A15F-56FF84CB570E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295-9DDC-4B64-ADF7-108BD153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2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43E-41EE-42DD-A15F-56FF84CB570E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295-9DDC-4B64-ADF7-108BD153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2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43E-41EE-42DD-A15F-56FF84CB570E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295-9DDC-4B64-ADF7-108BD153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9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43E-41EE-42DD-A15F-56FF84CB570E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295-9DDC-4B64-ADF7-108BD153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5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43E-41EE-42DD-A15F-56FF84CB570E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295-9DDC-4B64-ADF7-108BD153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43E-41EE-42DD-A15F-56FF84CB570E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295-9DDC-4B64-ADF7-108BD153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2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43E-41EE-42DD-A15F-56FF84CB570E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295-9DDC-4B64-ADF7-108BD153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4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43E-41EE-42DD-A15F-56FF84CB570E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295-9DDC-4B64-ADF7-108BD153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4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43E-41EE-42DD-A15F-56FF84CB570E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295-9DDC-4B64-ADF7-108BD153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3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43E-41EE-42DD-A15F-56FF84CB570E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295-9DDC-4B64-ADF7-108BD153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4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43E-41EE-42DD-A15F-56FF84CB570E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6295-9DDC-4B64-ADF7-108BD153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FB43E-41EE-42DD-A15F-56FF84CB570E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36295-9DDC-4B64-ADF7-108BD153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7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mail.illinois.edu/owa/redir.aspx?C=WIfbrPgr894AejpIw9UwO1Tk9rkhKAWKmvRWLzjD2Igx2y96XjTUCA..&amp;URL=https://www-s.library.illinois.edu/sm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-s.library.illinois.edu/sm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Manufacturing Automation</a:t>
            </a:r>
            <a:br>
              <a:rPr lang="en-US" dirty="0" smtClean="0"/>
            </a:br>
            <a:r>
              <a:rPr lang="en-US" sz="3200" dirty="0"/>
              <a:t>GE 298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Class – </a:t>
            </a:r>
            <a:r>
              <a:rPr lang="en-US" sz="2000" dirty="0" smtClean="0"/>
              <a:t>0 </a:t>
            </a:r>
            <a:r>
              <a:rPr lang="en-US" sz="2000" dirty="0"/>
              <a:t>: </a:t>
            </a:r>
            <a:r>
              <a:rPr lang="en-US" sz="2000" dirty="0" smtClean="0"/>
              <a:t>Course Details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Pramod Chembrammel, PhD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pramodch@Illinois.edu</a:t>
            </a:r>
          </a:p>
        </p:txBody>
      </p:sp>
    </p:spTree>
    <p:extLst>
      <p:ext uri="{BB962C8B-B14F-4D97-AF65-F5344CB8AC3E}">
        <p14:creationId xmlns:p14="http://schemas.microsoft.com/office/powerpoint/2010/main" val="36654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Outline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Lecture classes – T,R 3:30-4:20 pm</a:t>
            </a:r>
          </a:p>
          <a:p>
            <a:pPr lvl="1"/>
            <a:r>
              <a:rPr lang="en-US" dirty="0" smtClean="0"/>
              <a:t>First 6 weeks – 17 Jan to 23 Feb – Flip class room – SME videos</a:t>
            </a:r>
          </a:p>
          <a:p>
            <a:pPr lvl="1"/>
            <a:r>
              <a:rPr lang="en-US" dirty="0">
                <a:hlinkClick r:id="rId3"/>
              </a:rPr>
              <a:t>https://www-s.library.illinois.edu/sme/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400" dirty="0"/>
              <a:t>Laboratory exercise (50 minutes / week)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PLCs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000" dirty="0"/>
              <a:t>Robotics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CNC Programming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Work cell programming</a:t>
            </a:r>
          </a:p>
          <a:p>
            <a:r>
              <a:rPr lang="en-US" sz="2400" dirty="0"/>
              <a:t>Workshop visits</a:t>
            </a:r>
          </a:p>
          <a:p>
            <a:pPr lvl="1"/>
            <a:r>
              <a:rPr lang="en-US" dirty="0" err="1" smtClean="0"/>
              <a:t>Mech</a:t>
            </a:r>
            <a:r>
              <a:rPr lang="en-US" dirty="0" smtClean="0"/>
              <a:t> SE machine shop</a:t>
            </a:r>
          </a:p>
          <a:p>
            <a:endParaRPr lang="en-US" dirty="0"/>
          </a:p>
          <a:p>
            <a:r>
              <a:rPr lang="en-US" sz="2400" dirty="0"/>
              <a:t>Two mid-terms and one final exam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10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 classrooms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58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will be watching the specified videos on different manufacturing processes at your own time</a:t>
            </a:r>
          </a:p>
          <a:p>
            <a:endParaRPr lang="en-US" dirty="0"/>
          </a:p>
          <a:p>
            <a:r>
              <a:rPr lang="en-US" dirty="0" smtClean="0"/>
              <a:t>The topics will be further detailed in the class</a:t>
            </a:r>
          </a:p>
          <a:p>
            <a:pPr lvl="1"/>
            <a:r>
              <a:rPr lang="en-US" dirty="0" smtClean="0"/>
              <a:t>More details will be added</a:t>
            </a:r>
          </a:p>
          <a:p>
            <a:pPr lvl="1"/>
            <a:r>
              <a:rPr lang="en-US" dirty="0" smtClean="0"/>
              <a:t>Any doubts will be cleared</a:t>
            </a:r>
          </a:p>
          <a:p>
            <a:pPr lvl="1"/>
            <a:r>
              <a:rPr lang="en-US" dirty="0" smtClean="0"/>
              <a:t>Scope of AUTOMATION of each process will be </a:t>
            </a:r>
            <a:r>
              <a:rPr lang="en-US" dirty="0" smtClean="0"/>
              <a:t>discussed</a:t>
            </a:r>
          </a:p>
          <a:p>
            <a:endParaRPr lang="en-US" dirty="0"/>
          </a:p>
          <a:p>
            <a:r>
              <a:rPr lang="en-US" dirty="0" smtClean="0"/>
              <a:t>Access the videos - </a:t>
            </a:r>
            <a:r>
              <a:rPr lang="en-US" dirty="0">
                <a:hlinkClick r:id="rId2"/>
              </a:rPr>
              <a:t>https://www-s.library.illinois.edu/sme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Search for videos using the </a:t>
            </a:r>
            <a:r>
              <a:rPr lang="en-US" smtClean="0"/>
              <a:t>video names</a:t>
            </a:r>
            <a:endParaRPr lang="en-US" dirty="0"/>
          </a:p>
          <a:p>
            <a:pPr lvl="1"/>
            <a:r>
              <a:rPr lang="en-US" dirty="0" smtClean="0"/>
              <a:t>Apply the filter “Streaming Videos” on the left of the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6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Mech</a:t>
            </a:r>
            <a:r>
              <a:rPr lang="en-US" dirty="0" smtClean="0"/>
              <a:t> SE Machine shop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4 students will visit the machine shop</a:t>
            </a:r>
          </a:p>
          <a:p>
            <a:r>
              <a:rPr lang="en-US" dirty="0" smtClean="0"/>
              <a:t>You will be walked through the manufacturing processes</a:t>
            </a:r>
          </a:p>
          <a:p>
            <a:r>
              <a:rPr lang="en-US" dirty="0" smtClean="0"/>
              <a:t>You will be given a tour of the machine 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3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CAD Software - Inventor</a:t>
            </a:r>
          </a:p>
          <a:p>
            <a:r>
              <a:rPr lang="en-US" dirty="0" err="1" smtClean="0"/>
              <a:t>Matlab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82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Arial" panose="020B0604020202020204" pitchFamily="34" charset="0"/>
              </a:rPr>
              <a:t>Objectives of this course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</a:rPr>
              <a:t>Manufacturing processes and </a:t>
            </a:r>
            <a:r>
              <a:rPr lang="en-US" altLang="en-US" sz="2400" dirty="0" smtClean="0">
                <a:latin typeface="Arial" panose="020B0604020202020204" pitchFamily="34" charset="0"/>
              </a:rPr>
              <a:t>fundamentals – An overview</a:t>
            </a:r>
          </a:p>
          <a:p>
            <a:pPr>
              <a:lnSpc>
                <a:spcPct val="90000"/>
              </a:lnSpc>
            </a:pPr>
            <a:endParaRPr lang="en-US" altLang="en-US" sz="2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Arial" panose="020B0604020202020204" pitchFamily="34" charset="0"/>
              </a:rPr>
              <a:t>Methods in manufacturing automation</a:t>
            </a:r>
          </a:p>
          <a:p>
            <a:pPr lvl="1"/>
            <a:r>
              <a:rPr lang="en-US" altLang="en-US" sz="2000" dirty="0" smtClean="0">
                <a:latin typeface="Arial" panose="020B0604020202020204" pitchFamily="34" charset="0"/>
              </a:rPr>
              <a:t>Process controllers and programming</a:t>
            </a:r>
          </a:p>
          <a:p>
            <a:pPr lvl="1"/>
            <a:r>
              <a:rPr lang="en-US" altLang="en-US" sz="2000" dirty="0" smtClean="0">
                <a:latin typeface="Arial" panose="020B0604020202020204" pitchFamily="34" charset="0"/>
              </a:rPr>
              <a:t>Industrial robotics and programming</a:t>
            </a:r>
          </a:p>
          <a:p>
            <a:pPr lvl="1"/>
            <a:r>
              <a:rPr lang="en-US" altLang="en-US" sz="2000" dirty="0" smtClean="0">
                <a:latin typeface="Arial" panose="020B0604020202020204" pitchFamily="34" charset="0"/>
              </a:rPr>
              <a:t>Material handling in industries</a:t>
            </a:r>
          </a:p>
          <a:p>
            <a:pPr lvl="1"/>
            <a:r>
              <a:rPr lang="en-US" altLang="en-US" sz="2000" dirty="0" smtClean="0">
                <a:latin typeface="Arial" panose="020B0604020202020204" pitchFamily="34" charset="0"/>
              </a:rPr>
              <a:t>Design principles for automation</a:t>
            </a:r>
          </a:p>
          <a:p>
            <a:pPr lvl="1"/>
            <a:r>
              <a:rPr lang="en-US" altLang="en-US" sz="2000" dirty="0" smtClean="0">
                <a:latin typeface="Arial" panose="020B0604020202020204" pitchFamily="34" charset="0"/>
              </a:rPr>
              <a:t>Computer aided manufacturing</a:t>
            </a:r>
          </a:p>
        </p:txBody>
      </p:sp>
    </p:spTree>
    <p:extLst>
      <p:ext uri="{BB962C8B-B14F-4D97-AF65-F5344CB8AC3E}">
        <p14:creationId xmlns:p14="http://schemas.microsoft.com/office/powerpoint/2010/main" val="2752515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216</Words>
  <Application>Microsoft Office PowerPoint</Application>
  <PresentationFormat>Widescreen</PresentationFormat>
  <Paragraphs>48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Manufacturing Automation GE 298 </vt:lpstr>
      <vt:lpstr>Course Outline</vt:lpstr>
      <vt:lpstr>Flip classrooms </vt:lpstr>
      <vt:lpstr>Mech SE Machine shop visits</vt:lpstr>
      <vt:lpstr>Requirements</vt:lpstr>
      <vt:lpstr>Objectives of this course 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Manufacturing Automation GE 298 </dc:title>
  <dc:creator>Windows User</dc:creator>
  <cp:lastModifiedBy>Windows User</cp:lastModifiedBy>
  <cp:revision>15</cp:revision>
  <dcterms:created xsi:type="dcterms:W3CDTF">2016-11-02T19:13:20Z</dcterms:created>
  <dcterms:modified xsi:type="dcterms:W3CDTF">2017-01-07T05:46:52Z</dcterms:modified>
</cp:coreProperties>
</file>