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1887200" cy="17373600"/>
  <p:notesSz cx="6858000" cy="9144000"/>
  <p:defaultTextStyle>
    <a:defPPr>
      <a:defRPr lang="en-US"/>
    </a:defPPr>
    <a:lvl1pPr marL="0" algn="l" defTabSz="1329995" rtl="0" eaLnBrk="1" latinLnBrk="0" hangingPunct="1">
      <a:defRPr sz="2618" kern="1200">
        <a:solidFill>
          <a:schemeClr val="tx1"/>
        </a:solidFill>
        <a:latin typeface="+mn-lt"/>
        <a:ea typeface="+mn-ea"/>
        <a:cs typeface="+mn-cs"/>
      </a:defRPr>
    </a:lvl1pPr>
    <a:lvl2pPr marL="664997" algn="l" defTabSz="1329995" rtl="0" eaLnBrk="1" latinLnBrk="0" hangingPunct="1">
      <a:defRPr sz="2618" kern="1200">
        <a:solidFill>
          <a:schemeClr val="tx1"/>
        </a:solidFill>
        <a:latin typeface="+mn-lt"/>
        <a:ea typeface="+mn-ea"/>
        <a:cs typeface="+mn-cs"/>
      </a:defRPr>
    </a:lvl2pPr>
    <a:lvl3pPr marL="1329995" algn="l" defTabSz="1329995" rtl="0" eaLnBrk="1" latinLnBrk="0" hangingPunct="1">
      <a:defRPr sz="2618" kern="1200">
        <a:solidFill>
          <a:schemeClr val="tx1"/>
        </a:solidFill>
        <a:latin typeface="+mn-lt"/>
        <a:ea typeface="+mn-ea"/>
        <a:cs typeface="+mn-cs"/>
      </a:defRPr>
    </a:lvl3pPr>
    <a:lvl4pPr marL="1994992" algn="l" defTabSz="1329995" rtl="0" eaLnBrk="1" latinLnBrk="0" hangingPunct="1">
      <a:defRPr sz="2618" kern="1200">
        <a:solidFill>
          <a:schemeClr val="tx1"/>
        </a:solidFill>
        <a:latin typeface="+mn-lt"/>
        <a:ea typeface="+mn-ea"/>
        <a:cs typeface="+mn-cs"/>
      </a:defRPr>
    </a:lvl4pPr>
    <a:lvl5pPr marL="2659990" algn="l" defTabSz="1329995" rtl="0" eaLnBrk="1" latinLnBrk="0" hangingPunct="1">
      <a:defRPr sz="2618" kern="1200">
        <a:solidFill>
          <a:schemeClr val="tx1"/>
        </a:solidFill>
        <a:latin typeface="+mn-lt"/>
        <a:ea typeface="+mn-ea"/>
        <a:cs typeface="+mn-cs"/>
      </a:defRPr>
    </a:lvl5pPr>
    <a:lvl6pPr marL="3324987" algn="l" defTabSz="1329995" rtl="0" eaLnBrk="1" latinLnBrk="0" hangingPunct="1">
      <a:defRPr sz="2618" kern="1200">
        <a:solidFill>
          <a:schemeClr val="tx1"/>
        </a:solidFill>
        <a:latin typeface="+mn-lt"/>
        <a:ea typeface="+mn-ea"/>
        <a:cs typeface="+mn-cs"/>
      </a:defRPr>
    </a:lvl6pPr>
    <a:lvl7pPr marL="3989984" algn="l" defTabSz="1329995" rtl="0" eaLnBrk="1" latinLnBrk="0" hangingPunct="1">
      <a:defRPr sz="2618" kern="1200">
        <a:solidFill>
          <a:schemeClr val="tx1"/>
        </a:solidFill>
        <a:latin typeface="+mn-lt"/>
        <a:ea typeface="+mn-ea"/>
        <a:cs typeface="+mn-cs"/>
      </a:defRPr>
    </a:lvl7pPr>
    <a:lvl8pPr marL="4654982" algn="l" defTabSz="1329995" rtl="0" eaLnBrk="1" latinLnBrk="0" hangingPunct="1">
      <a:defRPr sz="2618" kern="1200">
        <a:solidFill>
          <a:schemeClr val="tx1"/>
        </a:solidFill>
        <a:latin typeface="+mn-lt"/>
        <a:ea typeface="+mn-ea"/>
        <a:cs typeface="+mn-cs"/>
      </a:defRPr>
    </a:lvl8pPr>
    <a:lvl9pPr marL="5319979" algn="l" defTabSz="1329995" rtl="0" eaLnBrk="1" latinLnBrk="0" hangingPunct="1">
      <a:defRPr sz="26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51" d="100"/>
          <a:sy n="51" d="100"/>
        </p:scale>
        <p:origin x="270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321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245" y="924987"/>
            <a:ext cx="10252710" cy="335809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457E-711C-4750-AEF7-8600BC00CB3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291FC-1BB6-4AA2-BDA5-761065932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0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6778" y="924983"/>
            <a:ext cx="2563178" cy="1472332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924983"/>
            <a:ext cx="7540943" cy="147233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457E-711C-4750-AEF7-8600BC00CB3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291FC-1BB6-4AA2-BDA5-761065932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5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245" y="924987"/>
            <a:ext cx="10252710" cy="335809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457E-711C-4750-AEF7-8600BC00CB3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291FC-1BB6-4AA2-BDA5-761065932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15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4331340"/>
            <a:ext cx="10252710" cy="7226934"/>
          </a:xfrm>
          <a:prstGeom prst="rect">
            <a:avLst/>
          </a:prstGeom>
        </p:spPr>
        <p:txBody>
          <a:bodyPr anchor="b"/>
          <a:lstStyle>
            <a:lvl1pPr>
              <a:defRPr sz="7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11626643"/>
            <a:ext cx="10252710" cy="3800474"/>
          </a:xfrm>
        </p:spPr>
        <p:txBody>
          <a:bodyPr/>
          <a:lstStyle>
            <a:lvl1pPr marL="0" indent="0">
              <a:buNone/>
              <a:defRPr sz="3120">
                <a:solidFill>
                  <a:schemeClr val="tx1"/>
                </a:solidFill>
              </a:defRPr>
            </a:lvl1pPr>
            <a:lvl2pPr marL="59436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188720" indent="0">
              <a:buNone/>
              <a:defRPr sz="2340">
                <a:solidFill>
                  <a:schemeClr val="tx1">
                    <a:tint val="75000"/>
                  </a:schemeClr>
                </a:solidFill>
              </a:defRPr>
            </a:lvl3pPr>
            <a:lvl4pPr marL="1783080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4pPr>
            <a:lvl5pPr marL="2377440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5pPr>
            <a:lvl6pPr marL="2971800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6pPr>
            <a:lvl7pPr marL="3566160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7pPr>
            <a:lvl8pPr marL="4160520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8pPr>
            <a:lvl9pPr marL="4754880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457E-711C-4750-AEF7-8600BC00CB3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291FC-1BB6-4AA2-BDA5-761065932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3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245" y="924987"/>
            <a:ext cx="10252710" cy="335809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5" y="4624916"/>
            <a:ext cx="5052060" cy="110233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7895" y="4624916"/>
            <a:ext cx="5052060" cy="110233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457E-711C-4750-AEF7-8600BC00CB3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291FC-1BB6-4AA2-BDA5-761065932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15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924987"/>
            <a:ext cx="10252710" cy="335809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5" y="4258946"/>
            <a:ext cx="5028842" cy="2087244"/>
          </a:xfrm>
        </p:spPr>
        <p:txBody>
          <a:bodyPr anchor="b"/>
          <a:lstStyle>
            <a:lvl1pPr marL="0" indent="0">
              <a:buNone/>
              <a:defRPr sz="3120" b="1"/>
            </a:lvl1pPr>
            <a:lvl2pPr marL="594360" indent="0">
              <a:buNone/>
              <a:defRPr sz="2600" b="1"/>
            </a:lvl2pPr>
            <a:lvl3pPr marL="1188720" indent="0">
              <a:buNone/>
              <a:defRPr sz="2340" b="1"/>
            </a:lvl3pPr>
            <a:lvl4pPr marL="1783080" indent="0">
              <a:buNone/>
              <a:defRPr sz="2080" b="1"/>
            </a:lvl4pPr>
            <a:lvl5pPr marL="2377440" indent="0">
              <a:buNone/>
              <a:defRPr sz="2080" b="1"/>
            </a:lvl5pPr>
            <a:lvl6pPr marL="2971800" indent="0">
              <a:buNone/>
              <a:defRPr sz="2080" b="1"/>
            </a:lvl6pPr>
            <a:lvl7pPr marL="3566160" indent="0">
              <a:buNone/>
              <a:defRPr sz="2080" b="1"/>
            </a:lvl7pPr>
            <a:lvl8pPr marL="4160520" indent="0">
              <a:buNone/>
              <a:defRPr sz="2080" b="1"/>
            </a:lvl8pPr>
            <a:lvl9pPr marL="4754880" indent="0">
              <a:buNone/>
              <a:defRPr sz="20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5" y="6346190"/>
            <a:ext cx="5028842" cy="93342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6" y="4258946"/>
            <a:ext cx="5053608" cy="2087244"/>
          </a:xfrm>
        </p:spPr>
        <p:txBody>
          <a:bodyPr anchor="b"/>
          <a:lstStyle>
            <a:lvl1pPr marL="0" indent="0">
              <a:buNone/>
              <a:defRPr sz="3120" b="1"/>
            </a:lvl1pPr>
            <a:lvl2pPr marL="594360" indent="0">
              <a:buNone/>
              <a:defRPr sz="2600" b="1"/>
            </a:lvl2pPr>
            <a:lvl3pPr marL="1188720" indent="0">
              <a:buNone/>
              <a:defRPr sz="2340" b="1"/>
            </a:lvl3pPr>
            <a:lvl4pPr marL="1783080" indent="0">
              <a:buNone/>
              <a:defRPr sz="2080" b="1"/>
            </a:lvl4pPr>
            <a:lvl5pPr marL="2377440" indent="0">
              <a:buNone/>
              <a:defRPr sz="2080" b="1"/>
            </a:lvl5pPr>
            <a:lvl6pPr marL="2971800" indent="0">
              <a:buNone/>
              <a:defRPr sz="2080" b="1"/>
            </a:lvl6pPr>
            <a:lvl7pPr marL="3566160" indent="0">
              <a:buNone/>
              <a:defRPr sz="2080" b="1"/>
            </a:lvl7pPr>
            <a:lvl8pPr marL="4160520" indent="0">
              <a:buNone/>
              <a:defRPr sz="2080" b="1"/>
            </a:lvl8pPr>
            <a:lvl9pPr marL="4754880" indent="0">
              <a:buNone/>
              <a:defRPr sz="20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6" y="6346190"/>
            <a:ext cx="5053608" cy="93342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457E-711C-4750-AEF7-8600BC00CB3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291FC-1BB6-4AA2-BDA5-761065932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38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245" y="924987"/>
            <a:ext cx="10252710" cy="335809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457E-711C-4750-AEF7-8600BC00CB3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291FC-1BB6-4AA2-BDA5-761065932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71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457E-711C-4750-AEF7-8600BC00CB3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291FC-1BB6-4AA2-BDA5-761065932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3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1158240"/>
            <a:ext cx="3833931" cy="4053840"/>
          </a:xfrm>
          <a:prstGeom prst="rect">
            <a:avLst/>
          </a:prstGeom>
        </p:spPr>
        <p:txBody>
          <a:bodyPr anchor="b"/>
          <a:lstStyle>
            <a:lvl1pPr>
              <a:defRPr sz="41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2501480"/>
            <a:ext cx="6017895" cy="12346517"/>
          </a:xfrm>
        </p:spPr>
        <p:txBody>
          <a:bodyPr/>
          <a:lstStyle>
            <a:lvl1pPr>
              <a:defRPr sz="4160"/>
            </a:lvl1pPr>
            <a:lvl2pPr>
              <a:defRPr sz="3640"/>
            </a:lvl2pPr>
            <a:lvl3pPr>
              <a:defRPr sz="312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5212080"/>
            <a:ext cx="3833931" cy="9656023"/>
          </a:xfrm>
        </p:spPr>
        <p:txBody>
          <a:bodyPr/>
          <a:lstStyle>
            <a:lvl1pPr marL="0" indent="0">
              <a:buNone/>
              <a:defRPr sz="2080"/>
            </a:lvl1pPr>
            <a:lvl2pPr marL="594360" indent="0">
              <a:buNone/>
              <a:defRPr sz="1820"/>
            </a:lvl2pPr>
            <a:lvl3pPr marL="1188720" indent="0">
              <a:buNone/>
              <a:defRPr sz="1560"/>
            </a:lvl3pPr>
            <a:lvl4pPr marL="1783080" indent="0">
              <a:buNone/>
              <a:defRPr sz="1300"/>
            </a:lvl4pPr>
            <a:lvl5pPr marL="2377440" indent="0">
              <a:buNone/>
              <a:defRPr sz="1300"/>
            </a:lvl5pPr>
            <a:lvl6pPr marL="2971800" indent="0">
              <a:buNone/>
              <a:defRPr sz="1300"/>
            </a:lvl6pPr>
            <a:lvl7pPr marL="3566160" indent="0">
              <a:buNone/>
              <a:defRPr sz="1300"/>
            </a:lvl7pPr>
            <a:lvl8pPr marL="4160520" indent="0">
              <a:buNone/>
              <a:defRPr sz="1300"/>
            </a:lvl8pPr>
            <a:lvl9pPr marL="475488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457E-711C-4750-AEF7-8600BC00CB3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291FC-1BB6-4AA2-BDA5-761065932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2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1158240"/>
            <a:ext cx="3833931" cy="4053840"/>
          </a:xfrm>
          <a:prstGeom prst="rect">
            <a:avLst/>
          </a:prstGeom>
        </p:spPr>
        <p:txBody>
          <a:bodyPr anchor="b"/>
          <a:lstStyle>
            <a:lvl1pPr>
              <a:defRPr sz="41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3608" y="2501480"/>
            <a:ext cx="6017895" cy="12346517"/>
          </a:xfrm>
        </p:spPr>
        <p:txBody>
          <a:bodyPr anchor="t"/>
          <a:lstStyle>
            <a:lvl1pPr marL="0" indent="0">
              <a:buNone/>
              <a:defRPr sz="4160"/>
            </a:lvl1pPr>
            <a:lvl2pPr marL="594360" indent="0">
              <a:buNone/>
              <a:defRPr sz="3640"/>
            </a:lvl2pPr>
            <a:lvl3pPr marL="1188720" indent="0">
              <a:buNone/>
              <a:defRPr sz="3120"/>
            </a:lvl3pPr>
            <a:lvl4pPr marL="1783080" indent="0">
              <a:buNone/>
              <a:defRPr sz="2600"/>
            </a:lvl4pPr>
            <a:lvl5pPr marL="2377440" indent="0">
              <a:buNone/>
              <a:defRPr sz="2600"/>
            </a:lvl5pPr>
            <a:lvl6pPr marL="2971800" indent="0">
              <a:buNone/>
              <a:defRPr sz="2600"/>
            </a:lvl6pPr>
            <a:lvl7pPr marL="3566160" indent="0">
              <a:buNone/>
              <a:defRPr sz="2600"/>
            </a:lvl7pPr>
            <a:lvl8pPr marL="4160520" indent="0">
              <a:buNone/>
              <a:defRPr sz="2600"/>
            </a:lvl8pPr>
            <a:lvl9pPr marL="4754880" indent="0">
              <a:buNone/>
              <a:defRPr sz="2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5212080"/>
            <a:ext cx="3833931" cy="9656023"/>
          </a:xfrm>
        </p:spPr>
        <p:txBody>
          <a:bodyPr/>
          <a:lstStyle>
            <a:lvl1pPr marL="0" indent="0">
              <a:buNone/>
              <a:defRPr sz="2080"/>
            </a:lvl1pPr>
            <a:lvl2pPr marL="594360" indent="0">
              <a:buNone/>
              <a:defRPr sz="1820"/>
            </a:lvl2pPr>
            <a:lvl3pPr marL="1188720" indent="0">
              <a:buNone/>
              <a:defRPr sz="1560"/>
            </a:lvl3pPr>
            <a:lvl4pPr marL="1783080" indent="0">
              <a:buNone/>
              <a:defRPr sz="1300"/>
            </a:lvl4pPr>
            <a:lvl5pPr marL="2377440" indent="0">
              <a:buNone/>
              <a:defRPr sz="1300"/>
            </a:lvl5pPr>
            <a:lvl6pPr marL="2971800" indent="0">
              <a:buNone/>
              <a:defRPr sz="1300"/>
            </a:lvl6pPr>
            <a:lvl7pPr marL="3566160" indent="0">
              <a:buNone/>
              <a:defRPr sz="1300"/>
            </a:lvl7pPr>
            <a:lvl8pPr marL="4160520" indent="0">
              <a:buNone/>
              <a:defRPr sz="1300"/>
            </a:lvl8pPr>
            <a:lvl9pPr marL="475488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457E-711C-4750-AEF7-8600BC00CB3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291FC-1BB6-4AA2-BDA5-761065932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88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245" y="4624916"/>
            <a:ext cx="10252710" cy="11023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245" y="16102757"/>
            <a:ext cx="2674620" cy="9249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1457E-711C-4750-AEF7-8600BC00CB3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7635" y="16102757"/>
            <a:ext cx="4011930" cy="9249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5335" y="16102757"/>
            <a:ext cx="2674620" cy="9249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291FC-1BB6-4AA2-BDA5-761065932AD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1887200" cy="257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52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188720" rtl="0" eaLnBrk="1" latinLnBrk="0" hangingPunct="1">
        <a:lnSpc>
          <a:spcPct val="90000"/>
        </a:lnSpc>
        <a:spcBef>
          <a:spcPct val="0"/>
        </a:spcBef>
        <a:buNone/>
        <a:defRPr sz="5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7180" indent="-297180" algn="l" defTabSz="1188720" rtl="0" eaLnBrk="1" latinLnBrk="0" hangingPunct="1">
        <a:lnSpc>
          <a:spcPct val="90000"/>
        </a:lnSpc>
        <a:spcBef>
          <a:spcPts val="1300"/>
        </a:spcBef>
        <a:buFont typeface="Arial" panose="020B0604020202020204" pitchFamily="34" charset="0"/>
        <a:buChar char="•"/>
        <a:defRPr sz="364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2pPr>
      <a:lvl3pPr marL="148590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8026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4pPr>
      <a:lvl5pPr marL="267462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5pPr>
      <a:lvl6pPr marL="326898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6pPr>
      <a:lvl7pPr marL="386334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7pPr>
      <a:lvl8pPr marL="445770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8pPr>
      <a:lvl9pPr marL="505206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2pPr>
      <a:lvl3pPr marL="118872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3pPr>
      <a:lvl4pPr marL="178308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4pPr>
      <a:lvl5pPr marL="237744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5pPr>
      <a:lvl6pPr marL="297180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7pPr>
      <a:lvl8pPr marL="416052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8pPr>
      <a:lvl9pPr marL="475488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781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Koester, Amy Elizabeth</dc:creator>
  <cp:lastModifiedBy>Koester, Amy Elizabeth</cp:lastModifiedBy>
  <cp:revision>6</cp:revision>
  <dcterms:created xsi:type="dcterms:W3CDTF">2016-04-07T15:19:42Z</dcterms:created>
  <dcterms:modified xsi:type="dcterms:W3CDTF">2018-04-11T14:22:23Z</dcterms:modified>
</cp:coreProperties>
</file>