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7010400" cy="9296400"/>
  <p:defaultTextStyle>
    <a:defPPr>
      <a:defRPr lang="en-US"/>
    </a:defPPr>
    <a:lvl1pPr marL="0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1pPr>
    <a:lvl2pPr marL="509283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2pPr>
    <a:lvl3pPr marL="1018564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3pPr>
    <a:lvl4pPr marL="1527848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4pPr>
    <a:lvl5pPr marL="2037130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5pPr>
    <a:lvl6pPr marL="2546413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6pPr>
    <a:lvl7pPr marL="3055694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7pPr>
    <a:lvl8pPr marL="3564978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8pPr>
    <a:lvl9pPr marL="4074259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43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A"/>
    <a:srgbClr val="82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54" d="100"/>
          <a:sy n="54" d="100"/>
        </p:scale>
        <p:origin x="2172" y="72"/>
      </p:cViewPr>
      <p:guideLst>
        <p:guide orient="horz" pos="5243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E576E-E9FE-42E2-81C8-DB654B7A07F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7CAB8-0415-4185-89FD-601CC7313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167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334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417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501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585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6667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Even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6058" y="1874901"/>
            <a:ext cx="4414838" cy="4420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rgbClr val="00325A"/>
                </a:solidFill>
                <a:latin typeface="Calibri"/>
                <a:cs typeface="Calibri"/>
              </a:defRPr>
            </a:lvl1pPr>
            <a:lvl2pPr marL="488926" indent="0">
              <a:buNone/>
              <a:defRPr>
                <a:latin typeface="Ocean Sans Std Bold"/>
                <a:cs typeface="Ocean Sans Std Bold"/>
              </a:defRPr>
            </a:lvl2pPr>
            <a:lvl3pPr marL="977853" indent="0">
              <a:buNone/>
              <a:defRPr>
                <a:latin typeface="Ocean Sans Std Bold"/>
                <a:cs typeface="Ocean Sans Std Bold"/>
              </a:defRPr>
            </a:lvl3pPr>
            <a:lvl4pPr marL="1466779" indent="0">
              <a:buNone/>
              <a:defRPr>
                <a:latin typeface="Ocean Sans Std Bold"/>
                <a:cs typeface="Ocean Sans Std Bold"/>
              </a:defRPr>
            </a:lvl4pPr>
            <a:lvl5pPr marL="1955705" indent="0">
              <a:buNone/>
              <a:defRPr>
                <a:latin typeface="Ocean Sans Std Bold"/>
                <a:cs typeface="Ocean Sans Std Bold"/>
              </a:defRPr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6058" y="2422588"/>
            <a:ext cx="4414838" cy="1373857"/>
          </a:xfrm>
          <a:prstGeom prst="rect">
            <a:avLst/>
          </a:prstGeom>
        </p:spPr>
        <p:txBody>
          <a:bodyPr vert="horz"/>
          <a:lstStyle>
            <a:lvl1pPr marL="0" marR="0" indent="0" algn="l" defTabSz="4889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b="0" i="0" baseline="0">
                <a:solidFill>
                  <a:srgbClr val="00325A"/>
                </a:solidFill>
                <a:latin typeface="Calibri"/>
                <a:cs typeface="Calibri"/>
              </a:defRPr>
            </a:lvl1pPr>
            <a:lvl2pPr marL="488926" indent="0">
              <a:buNone/>
              <a:defRPr sz="2304" b="0" i="0">
                <a:latin typeface="Ocean Sans Std Book"/>
                <a:cs typeface="Ocean Sans Std Book"/>
              </a:defRPr>
            </a:lvl2pPr>
            <a:lvl3pPr marL="977853" indent="0">
              <a:buNone/>
              <a:defRPr sz="2304" b="0" i="0">
                <a:latin typeface="Ocean Sans Std Book"/>
                <a:cs typeface="Ocean Sans Std Book"/>
              </a:defRPr>
            </a:lvl3pPr>
            <a:lvl4pPr marL="1466779" indent="0">
              <a:buNone/>
              <a:defRPr sz="2304" b="0" i="0">
                <a:latin typeface="Ocean Sans Std Book"/>
                <a:cs typeface="Ocean Sans Std Book"/>
              </a:defRPr>
            </a:lvl4pPr>
            <a:lvl5pPr marL="1955705" indent="0">
              <a:buNone/>
              <a:defRPr sz="2304" b="0" i="0">
                <a:latin typeface="Ocean Sans Std Book"/>
                <a:cs typeface="Ocean Sans Std Book"/>
              </a:defRPr>
            </a:lvl5pPr>
          </a:lstStyle>
          <a:p>
            <a:pPr lvl="0"/>
            <a:r>
              <a:rPr lang="en-US" dirty="0"/>
              <a:t>Click to edit event title</a:t>
            </a:r>
          </a:p>
          <a:p>
            <a:pPr marL="0" marR="0" lvl="0" indent="0" algn="l" defTabSz="4889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Time</a:t>
            </a:r>
          </a:p>
          <a:p>
            <a:pPr marL="0" marR="0" lvl="0" indent="0" algn="l" defTabSz="4889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Location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76579" y="4120313"/>
            <a:ext cx="4414838" cy="4397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00325A"/>
                </a:solidFill>
                <a:latin typeface="Calibri"/>
                <a:cs typeface="Calibri"/>
              </a:defRPr>
            </a:lvl1pPr>
            <a:lvl2pPr marL="488926" indent="0">
              <a:buNone/>
              <a:defRPr>
                <a:latin typeface="Ocean Sans Std Bold"/>
                <a:cs typeface="Ocean Sans Std Bold"/>
              </a:defRPr>
            </a:lvl2pPr>
            <a:lvl3pPr marL="977853" indent="0">
              <a:buNone/>
              <a:defRPr>
                <a:latin typeface="Ocean Sans Std Bold"/>
                <a:cs typeface="Ocean Sans Std Bold"/>
              </a:defRPr>
            </a:lvl3pPr>
            <a:lvl4pPr marL="1466779" indent="0">
              <a:buNone/>
              <a:defRPr>
                <a:latin typeface="Ocean Sans Std Bold"/>
                <a:cs typeface="Ocean Sans Std Bold"/>
              </a:defRPr>
            </a:lvl4pPr>
            <a:lvl5pPr marL="1955705" indent="0">
              <a:buNone/>
              <a:defRPr>
                <a:latin typeface="Ocean Sans Std Bold"/>
                <a:cs typeface="Ocean Sans Std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75015" y="4693018"/>
            <a:ext cx="4414838" cy="290074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28" b="0" i="0">
                <a:solidFill>
                  <a:srgbClr val="00325A"/>
                </a:solidFill>
                <a:latin typeface="Calibri"/>
                <a:cs typeface="Calibri"/>
              </a:defRPr>
            </a:lvl1pPr>
            <a:lvl2pPr marL="488926" indent="0">
              <a:buNone/>
              <a:defRPr>
                <a:latin typeface="Ocean Sans Std Bold"/>
                <a:cs typeface="Ocean Sans Std Bold"/>
              </a:defRPr>
            </a:lvl2pPr>
            <a:lvl3pPr marL="977853" indent="0">
              <a:buNone/>
              <a:defRPr>
                <a:latin typeface="Ocean Sans Std Bold"/>
                <a:cs typeface="Ocean Sans Std Bold"/>
              </a:defRPr>
            </a:lvl3pPr>
            <a:lvl4pPr marL="1466779" indent="0">
              <a:buNone/>
              <a:defRPr>
                <a:latin typeface="Ocean Sans Std Bold"/>
                <a:cs typeface="Ocean Sans Std Bold"/>
              </a:defRPr>
            </a:lvl4pPr>
            <a:lvl5pPr marL="1955705" indent="0">
              <a:buNone/>
              <a:defRPr>
                <a:latin typeface="Ocean Sans Std Bold"/>
                <a:cs typeface="Ocean Sans Std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69A692-D423-4C41-9078-A0F19E6C1657}"/>
              </a:ext>
            </a:extLst>
          </p:cNvPr>
          <p:cNvCxnSpPr>
            <a:cxnSpLocks/>
          </p:cNvCxnSpPr>
          <p:nvPr userDrawn="1"/>
        </p:nvCxnSpPr>
        <p:spPr>
          <a:xfrm>
            <a:off x="376058" y="3987345"/>
            <a:ext cx="4415359" cy="0"/>
          </a:xfrm>
          <a:prstGeom prst="line">
            <a:avLst/>
          </a:prstGeom>
          <a:ln w="12700" cmpd="sng">
            <a:solidFill>
              <a:srgbClr val="0032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43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 (subject to R&amp;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50792" y="1902977"/>
            <a:ext cx="4414838" cy="4420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rgbClr val="00325A"/>
                </a:solidFill>
                <a:latin typeface="Calibri"/>
                <a:cs typeface="Calibri"/>
              </a:defRPr>
            </a:lvl1pPr>
            <a:lvl2pPr marL="488926" indent="0">
              <a:buNone/>
              <a:defRPr>
                <a:latin typeface="Ocean Sans Std Bold"/>
                <a:cs typeface="Ocean Sans Std Bold"/>
              </a:defRPr>
            </a:lvl2pPr>
            <a:lvl3pPr marL="977853" indent="0">
              <a:buNone/>
              <a:defRPr>
                <a:latin typeface="Ocean Sans Std Bold"/>
                <a:cs typeface="Ocean Sans Std Bold"/>
              </a:defRPr>
            </a:lvl3pPr>
            <a:lvl4pPr marL="1466779" indent="0">
              <a:buNone/>
              <a:defRPr>
                <a:latin typeface="Ocean Sans Std Bold"/>
                <a:cs typeface="Ocean Sans Std Bold"/>
              </a:defRPr>
            </a:lvl4pPr>
            <a:lvl5pPr marL="1955705" indent="0">
              <a:buNone/>
              <a:defRPr>
                <a:latin typeface="Ocean Sans Std Bold"/>
                <a:cs typeface="Ocean Sans Std Bold"/>
              </a:defRPr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50792" y="2365361"/>
            <a:ext cx="4414838" cy="1228729"/>
          </a:xfrm>
          <a:prstGeom prst="rect">
            <a:avLst/>
          </a:prstGeom>
        </p:spPr>
        <p:txBody>
          <a:bodyPr vert="horz"/>
          <a:lstStyle>
            <a:lvl1pPr marL="0" marR="0" indent="0" algn="l" defTabSz="48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b="0" i="0" baseline="0">
                <a:solidFill>
                  <a:srgbClr val="00325A"/>
                </a:solidFill>
                <a:latin typeface="Calibri"/>
                <a:cs typeface="Calibri"/>
              </a:defRPr>
            </a:lvl1pPr>
            <a:lvl2pPr marL="488926" indent="0">
              <a:buNone/>
              <a:defRPr sz="2304" b="0" i="0">
                <a:latin typeface="Ocean Sans Std Book"/>
                <a:cs typeface="Ocean Sans Std Book"/>
              </a:defRPr>
            </a:lvl2pPr>
            <a:lvl3pPr marL="977853" indent="0">
              <a:buNone/>
              <a:defRPr sz="2304" b="0" i="0">
                <a:latin typeface="Ocean Sans Std Book"/>
                <a:cs typeface="Ocean Sans Std Book"/>
              </a:defRPr>
            </a:lvl3pPr>
            <a:lvl4pPr marL="1466779" indent="0">
              <a:buNone/>
              <a:defRPr sz="2304" b="0" i="0">
                <a:latin typeface="Ocean Sans Std Book"/>
                <a:cs typeface="Ocean Sans Std Book"/>
              </a:defRPr>
            </a:lvl4pPr>
            <a:lvl5pPr marL="1955705" indent="0">
              <a:buNone/>
              <a:defRPr sz="2304" b="0" i="0">
                <a:latin typeface="Ocean Sans Std Book"/>
                <a:cs typeface="Ocean Sans Std Book"/>
              </a:defRPr>
            </a:lvl5pPr>
          </a:lstStyle>
          <a:p>
            <a:pPr lvl="0"/>
            <a:r>
              <a:rPr lang="en-US" dirty="0"/>
              <a:t>Click to edit event title</a:t>
            </a:r>
          </a:p>
          <a:p>
            <a:pPr lvl="0"/>
            <a:r>
              <a:rPr lang="en-US" dirty="0"/>
              <a:t>Time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50792" y="5727530"/>
            <a:ext cx="4414838" cy="4397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00325A"/>
                </a:solidFill>
                <a:latin typeface="Calibri"/>
                <a:cs typeface="Calibri"/>
              </a:defRPr>
            </a:lvl1pPr>
            <a:lvl2pPr marL="488926" indent="0">
              <a:buNone/>
              <a:defRPr>
                <a:latin typeface="Ocean Sans Std Bold"/>
                <a:cs typeface="Ocean Sans Std Bold"/>
              </a:defRPr>
            </a:lvl2pPr>
            <a:lvl3pPr marL="977853" indent="0">
              <a:buNone/>
              <a:defRPr>
                <a:latin typeface="Ocean Sans Std Bold"/>
                <a:cs typeface="Ocean Sans Std Bold"/>
              </a:defRPr>
            </a:lvl3pPr>
            <a:lvl4pPr marL="1466779" indent="0">
              <a:buNone/>
              <a:defRPr>
                <a:latin typeface="Ocean Sans Std Bold"/>
                <a:cs typeface="Ocean Sans Std Bold"/>
              </a:defRPr>
            </a:lvl4pPr>
            <a:lvl5pPr marL="1955705" indent="0">
              <a:buNone/>
              <a:defRPr>
                <a:latin typeface="Ocean Sans Std Bold"/>
                <a:cs typeface="Ocean Sans Std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50792" y="6177496"/>
            <a:ext cx="4414838" cy="124670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151"/>
              </a:spcAft>
              <a:buNone/>
              <a:defRPr sz="1728" b="0" i="0">
                <a:solidFill>
                  <a:srgbClr val="00325A"/>
                </a:solidFill>
                <a:latin typeface="Calibri"/>
                <a:cs typeface="Calibri"/>
              </a:defRPr>
            </a:lvl1pPr>
            <a:lvl2pPr marL="488926" indent="0">
              <a:buNone/>
              <a:defRPr>
                <a:latin typeface="Ocean Sans Std Bold"/>
                <a:cs typeface="Ocean Sans Std Bold"/>
              </a:defRPr>
            </a:lvl2pPr>
            <a:lvl3pPr marL="977853" indent="0">
              <a:buNone/>
              <a:defRPr>
                <a:latin typeface="Ocean Sans Std Bold"/>
                <a:cs typeface="Ocean Sans Std Bold"/>
              </a:defRPr>
            </a:lvl3pPr>
            <a:lvl4pPr marL="1466779" indent="0">
              <a:buNone/>
              <a:defRPr>
                <a:latin typeface="Ocean Sans Std Bold"/>
                <a:cs typeface="Ocean Sans Std Bold"/>
              </a:defRPr>
            </a:lvl4pPr>
            <a:lvl5pPr marL="1955705" indent="0">
              <a:buNone/>
              <a:defRPr>
                <a:latin typeface="Ocean Sans Std Bold"/>
                <a:cs typeface="Ocean Sans Std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50792" y="3739411"/>
            <a:ext cx="4414838" cy="1842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44" b="0" i="0" baseline="0">
                <a:latin typeface="Calibri"/>
                <a:cs typeface="Calibri"/>
              </a:defRPr>
            </a:lvl1pPr>
            <a:lvl2pPr marL="488926" indent="0">
              <a:buNone/>
              <a:defRPr sz="1151" b="0" i="0">
                <a:latin typeface="Ocean Sans Std Light"/>
                <a:cs typeface="Ocean Sans Std Light"/>
              </a:defRPr>
            </a:lvl2pPr>
            <a:lvl3pPr marL="977853" indent="0">
              <a:buNone/>
              <a:defRPr sz="1151" b="0" i="0">
                <a:latin typeface="Ocean Sans Std Light"/>
                <a:cs typeface="Ocean Sans Std Light"/>
              </a:defRPr>
            </a:lvl3pPr>
            <a:lvl4pPr marL="1466779" indent="0">
              <a:buNone/>
              <a:defRPr sz="1151" b="0" i="0">
                <a:latin typeface="Ocean Sans Std Light"/>
                <a:cs typeface="Ocean Sans Std Light"/>
              </a:defRPr>
            </a:lvl4pPr>
            <a:lvl5pPr marL="1955705" indent="0">
              <a:buNone/>
              <a:defRPr sz="1151" b="0" i="0">
                <a:latin typeface="Ocean Sans Std Light"/>
                <a:cs typeface="Ocean Sans Std Light"/>
              </a:defRPr>
            </a:lvl5pPr>
          </a:lstStyle>
          <a:p>
            <a:pPr lvl="0"/>
            <a:r>
              <a:rPr lang="en-US" dirty="0"/>
              <a:t>Click to edit Master text styles (if adding a synopsis, content must go through R&amp;A) </a:t>
            </a:r>
          </a:p>
        </p:txBody>
      </p:sp>
    </p:spTree>
    <p:extLst>
      <p:ext uri="{BB962C8B-B14F-4D97-AF65-F5344CB8AC3E}">
        <p14:creationId xmlns:p14="http://schemas.microsoft.com/office/powerpoint/2010/main" val="145764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BA8A00-072B-469C-BBB5-3E4824FFAC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D44CF7-E58C-468B-9FFE-983F951ACB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88926" rtl="0" eaLnBrk="1" latinLnBrk="0" hangingPunct="1">
        <a:spcBef>
          <a:spcPct val="0"/>
        </a:spcBef>
        <a:buNone/>
        <a:defRPr sz="47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695" indent="-366695" algn="l" defTabSz="488926" rtl="0" eaLnBrk="1" latinLnBrk="0" hangingPunct="1">
        <a:spcBef>
          <a:spcPct val="20000"/>
        </a:spcBef>
        <a:buFont typeface="Arial"/>
        <a:buChar char="•"/>
        <a:defRPr sz="3455" kern="1200">
          <a:solidFill>
            <a:schemeClr val="tx1"/>
          </a:solidFill>
          <a:latin typeface="+mn-lt"/>
          <a:ea typeface="+mn-ea"/>
          <a:cs typeface="+mn-cs"/>
        </a:defRPr>
      </a:lvl1pPr>
      <a:lvl2pPr marL="794505" indent="-305579" algn="l" defTabSz="488926" rtl="0" eaLnBrk="1" latinLnBrk="0" hangingPunct="1">
        <a:spcBef>
          <a:spcPct val="20000"/>
        </a:spcBef>
        <a:buFont typeface="Arial"/>
        <a:buChar char="–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222316" indent="-244463" algn="l" defTabSz="488926" rtl="0" eaLnBrk="1" latinLnBrk="0" hangingPunct="1">
        <a:spcBef>
          <a:spcPct val="20000"/>
        </a:spcBef>
        <a:buFont typeface="Arial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3pPr>
      <a:lvl4pPr marL="1711241" indent="-244463" algn="l" defTabSz="488926" rtl="0" eaLnBrk="1" latinLnBrk="0" hangingPunct="1">
        <a:spcBef>
          <a:spcPct val="20000"/>
        </a:spcBef>
        <a:buFont typeface="Arial"/>
        <a:buChar char="–"/>
        <a:defRPr sz="2111" kern="1200">
          <a:solidFill>
            <a:schemeClr val="tx1"/>
          </a:solidFill>
          <a:latin typeface="+mn-lt"/>
          <a:ea typeface="+mn-ea"/>
          <a:cs typeface="+mn-cs"/>
        </a:defRPr>
      </a:lvl4pPr>
      <a:lvl5pPr marL="2200168" indent="-244463" algn="l" defTabSz="488926" rtl="0" eaLnBrk="1" latinLnBrk="0" hangingPunct="1">
        <a:spcBef>
          <a:spcPct val="20000"/>
        </a:spcBef>
        <a:buFont typeface="Arial"/>
        <a:buChar char="»"/>
        <a:defRPr sz="2111" kern="1200">
          <a:solidFill>
            <a:schemeClr val="tx1"/>
          </a:solidFill>
          <a:latin typeface="+mn-lt"/>
          <a:ea typeface="+mn-ea"/>
          <a:cs typeface="+mn-cs"/>
        </a:defRPr>
      </a:lvl5pPr>
      <a:lvl6pPr marL="2689094" indent="-244463" algn="l" defTabSz="488926" rtl="0" eaLnBrk="1" latinLnBrk="0" hangingPunct="1">
        <a:spcBef>
          <a:spcPct val="20000"/>
        </a:spcBef>
        <a:buFont typeface="Arial"/>
        <a:buChar char="•"/>
        <a:defRPr sz="2111" kern="1200">
          <a:solidFill>
            <a:schemeClr val="tx1"/>
          </a:solidFill>
          <a:latin typeface="+mn-lt"/>
          <a:ea typeface="+mn-ea"/>
          <a:cs typeface="+mn-cs"/>
        </a:defRPr>
      </a:lvl6pPr>
      <a:lvl7pPr marL="3178020" indent="-244463" algn="l" defTabSz="488926" rtl="0" eaLnBrk="1" latinLnBrk="0" hangingPunct="1">
        <a:spcBef>
          <a:spcPct val="20000"/>
        </a:spcBef>
        <a:buFont typeface="Arial"/>
        <a:buChar char="•"/>
        <a:defRPr sz="2111" kern="1200">
          <a:solidFill>
            <a:schemeClr val="tx1"/>
          </a:solidFill>
          <a:latin typeface="+mn-lt"/>
          <a:ea typeface="+mn-ea"/>
          <a:cs typeface="+mn-cs"/>
        </a:defRPr>
      </a:lvl7pPr>
      <a:lvl8pPr marL="3666947" indent="-244463" algn="l" defTabSz="488926" rtl="0" eaLnBrk="1" latinLnBrk="0" hangingPunct="1">
        <a:spcBef>
          <a:spcPct val="20000"/>
        </a:spcBef>
        <a:buFont typeface="Arial"/>
        <a:buChar char="•"/>
        <a:defRPr sz="2111" kern="1200">
          <a:solidFill>
            <a:schemeClr val="tx1"/>
          </a:solidFill>
          <a:latin typeface="+mn-lt"/>
          <a:ea typeface="+mn-ea"/>
          <a:cs typeface="+mn-cs"/>
        </a:defRPr>
      </a:lvl8pPr>
      <a:lvl9pPr marL="4155872" indent="-244463" algn="l" defTabSz="488926" rtl="0" eaLnBrk="1" latinLnBrk="0" hangingPunct="1">
        <a:spcBef>
          <a:spcPct val="20000"/>
        </a:spcBef>
        <a:buFont typeface="Arial"/>
        <a:buChar char="•"/>
        <a:defRPr sz="21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8926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7852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6779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5705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44631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33556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22484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11409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Wednesday, September 25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Sandia National Laboratories is looking to fill many positions at our Albuquerque and California sites.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88582" y="5494169"/>
            <a:ext cx="4820146" cy="439737"/>
          </a:xfrm>
        </p:spPr>
        <p:txBody>
          <a:bodyPr/>
          <a:lstStyle/>
          <a:p>
            <a:r>
              <a:rPr lang="en-US" sz="2400" dirty="0"/>
              <a:t>BRING RESUMES/CV and any other information that can convey the exciting work you are doing.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88582" y="6936071"/>
            <a:ext cx="4414838" cy="682365"/>
          </a:xfrm>
        </p:spPr>
        <p:txBody>
          <a:bodyPr/>
          <a:lstStyle/>
          <a:p>
            <a:r>
              <a:rPr lang="en-US" dirty="0"/>
              <a:t>For all interested Ph.D. students</a:t>
            </a:r>
          </a:p>
          <a:p>
            <a:r>
              <a:rPr lang="en-US" dirty="0"/>
              <a:t>Most positions require U.S. Citizenship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A1EC54-DC55-4E31-B573-E88BFE1D1243}"/>
              </a:ext>
            </a:extLst>
          </p:cNvPr>
          <p:cNvSpPr/>
          <p:nvPr/>
        </p:nvSpPr>
        <p:spPr>
          <a:xfrm>
            <a:off x="188582" y="4158049"/>
            <a:ext cx="4820146" cy="1015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Contact Wendy </a:t>
            </a:r>
            <a:r>
              <a:rPr lang="en-US" dirty="0" err="1"/>
              <a:t>Wimmer</a:t>
            </a:r>
            <a:r>
              <a:rPr lang="en-US" dirty="0"/>
              <a:t> to schedule an appointment.  If you are unavailable a phone interview can be arranged.</a:t>
            </a:r>
          </a:p>
        </p:txBody>
      </p:sp>
    </p:spTree>
    <p:extLst>
      <p:ext uri="{BB962C8B-B14F-4D97-AF65-F5344CB8AC3E}">
        <p14:creationId xmlns:p14="http://schemas.microsoft.com/office/powerpoint/2010/main" val="1077555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67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Ocean Sans Std Bold</vt:lpstr>
      <vt:lpstr>Ocean Sans Std Book</vt:lpstr>
      <vt:lpstr>Ocean Sans Std Light</vt:lpstr>
      <vt:lpstr>Office Theme</vt:lpstr>
      <vt:lpstr>PowerPoint Presentation</vt:lpstr>
    </vt:vector>
  </TitlesOfParts>
  <Company>Sandia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Sandia National Laboratories</dc:title>
  <dc:creator>Danielle Martinez</dc:creator>
  <cp:lastModifiedBy>Cooper, S Lance</cp:lastModifiedBy>
  <cp:revision>40</cp:revision>
  <cp:lastPrinted>2018-08-14T18:24:05Z</cp:lastPrinted>
  <dcterms:created xsi:type="dcterms:W3CDTF">2016-01-25T18:15:00Z</dcterms:created>
  <dcterms:modified xsi:type="dcterms:W3CDTF">2019-09-18T14:58:34Z</dcterms:modified>
</cp:coreProperties>
</file>